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87" r:id="rId4"/>
    <p:sldId id="258" r:id="rId5"/>
    <p:sldId id="260" r:id="rId6"/>
    <p:sldId id="386" r:id="rId7"/>
    <p:sldId id="361" r:id="rId8"/>
    <p:sldId id="384" r:id="rId9"/>
    <p:sldId id="388" r:id="rId10"/>
    <p:sldId id="379" r:id="rId11"/>
    <p:sldId id="378" r:id="rId12"/>
    <p:sldId id="382" r:id="rId13"/>
    <p:sldId id="31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362" r:id="rId22"/>
    <p:sldId id="275" r:id="rId23"/>
    <p:sldId id="276" r:id="rId24"/>
    <p:sldId id="339" r:id="rId25"/>
    <p:sldId id="340" r:id="rId26"/>
    <p:sldId id="341" r:id="rId27"/>
    <p:sldId id="342" r:id="rId28"/>
    <p:sldId id="343" r:id="rId29"/>
    <p:sldId id="374" r:id="rId30"/>
    <p:sldId id="349" r:id="rId31"/>
    <p:sldId id="376" r:id="rId32"/>
    <p:sldId id="366" r:id="rId33"/>
    <p:sldId id="367" r:id="rId34"/>
    <p:sldId id="368" r:id="rId35"/>
    <p:sldId id="369" r:id="rId36"/>
    <p:sldId id="344" r:id="rId37"/>
    <p:sldId id="350" r:id="rId38"/>
    <p:sldId id="301" r:id="rId39"/>
    <p:sldId id="302" r:id="rId40"/>
    <p:sldId id="303" r:id="rId41"/>
    <p:sldId id="304" r:id="rId42"/>
    <p:sldId id="305" r:id="rId43"/>
    <p:sldId id="30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D6D"/>
    <a:srgbClr val="FF6969"/>
    <a:srgbClr val="FF5757"/>
    <a:srgbClr val="A538D0"/>
    <a:srgbClr val="8D42C6"/>
    <a:srgbClr val="3E923E"/>
    <a:srgbClr val="D20000"/>
    <a:srgbClr val="0594FF"/>
    <a:srgbClr val="009644"/>
    <a:srgbClr val="99CB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9" autoAdjust="0"/>
    <p:restoredTop sz="94660" autoAdjust="0"/>
  </p:normalViewPr>
  <p:slideViewPr>
    <p:cSldViewPr>
      <p:cViewPr varScale="1">
        <p:scale>
          <a:sx n="71" d="100"/>
          <a:sy n="71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ocuments\july25-data-upda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3"/>
  <c:chart>
    <c:plotArea>
      <c:layout>
        <c:manualLayout>
          <c:layoutTarget val="inner"/>
          <c:xMode val="edge"/>
          <c:yMode val="edge"/>
          <c:x val="0.11932094701674097"/>
          <c:y val="6.4405025214544914E-2"/>
          <c:w val="0.8524196303349596"/>
          <c:h val="0.74298711256599081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tx2">
                <a:lumMod val="75000"/>
              </a:schemeClr>
            </a:solidFill>
            <a:ln w="15875">
              <a:solidFill>
                <a:sysClr val="windowText" lastClr="000000"/>
              </a:solidFill>
            </a:ln>
          </c:spPr>
          <c:cat>
            <c:multiLvlStrRef>
              <c:f>'aug4 update again'!$L$1:$M$8</c:f>
              <c:multiLvlStrCache>
                <c:ptCount val="8"/>
                <c:lvl>
                  <c:pt idx="0">
                    <c:v>BARNES</c:v>
                  </c:pt>
                  <c:pt idx="1">
                    <c:v>FFT</c:v>
                  </c:pt>
                  <c:pt idx="2">
                    <c:v>FMM</c:v>
                  </c:pt>
                  <c:pt idx="3">
                    <c:v>LU</c:v>
                  </c:pt>
                  <c:pt idx="4">
                    <c:v>BARNES</c:v>
                  </c:pt>
                  <c:pt idx="5">
                    <c:v>FFT</c:v>
                  </c:pt>
                  <c:pt idx="6">
                    <c:v>FMM</c:v>
                  </c:pt>
                  <c:pt idx="7">
                    <c:v>LU</c:v>
                  </c:pt>
                </c:lvl>
                <c:lvl>
                  <c:pt idx="0">
                    <c:v>4-CORE (2 app/2 lifeguard)</c:v>
                  </c:pt>
                  <c:pt idx="4">
                    <c:v>8-CORE(4 app/4 lifeguard)</c:v>
                  </c:pt>
                </c:lvl>
              </c:multiLvlStrCache>
            </c:multiLvlStrRef>
          </c:cat>
          <c:val>
            <c:numRef>
              <c:f>'aug4 update again'!$N$1:$N$8</c:f>
              <c:numCache>
                <c:formatCode>General</c:formatCode>
                <c:ptCount val="8"/>
                <c:pt idx="0">
                  <c:v>1.489267115721457</c:v>
                </c:pt>
                <c:pt idx="4">
                  <c:v>1.5375634558749109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 w="15875">
              <a:solidFill>
                <a:schemeClr val="tx1"/>
              </a:solidFill>
            </a:ln>
          </c:spPr>
          <c:cat>
            <c:multiLvlStrRef>
              <c:f>'aug4 update again'!$L$1:$M$8</c:f>
              <c:multiLvlStrCache>
                <c:ptCount val="8"/>
                <c:lvl>
                  <c:pt idx="0">
                    <c:v>BARNES</c:v>
                  </c:pt>
                  <c:pt idx="1">
                    <c:v>FFT</c:v>
                  </c:pt>
                  <c:pt idx="2">
                    <c:v>FMM</c:v>
                  </c:pt>
                  <c:pt idx="3">
                    <c:v>LU</c:v>
                  </c:pt>
                  <c:pt idx="4">
                    <c:v>BARNES</c:v>
                  </c:pt>
                  <c:pt idx="5">
                    <c:v>FFT</c:v>
                  </c:pt>
                  <c:pt idx="6">
                    <c:v>FMM</c:v>
                  </c:pt>
                  <c:pt idx="7">
                    <c:v>LU</c:v>
                  </c:pt>
                </c:lvl>
                <c:lvl>
                  <c:pt idx="0">
                    <c:v>4-CORE (2 app/2 lifeguard)</c:v>
                  </c:pt>
                  <c:pt idx="4">
                    <c:v>8-CORE(4 app/4 lifeguard)</c:v>
                  </c:pt>
                </c:lvl>
              </c:multiLvlStrCache>
            </c:multiLvlStrRef>
          </c:cat>
          <c:val>
            <c:numRef>
              <c:f>'aug4 update again'!$O$1:$O$8</c:f>
              <c:numCache>
                <c:formatCode>General</c:formatCode>
                <c:ptCount val="8"/>
                <c:pt idx="1">
                  <c:v>1.8048637783573436</c:v>
                </c:pt>
                <c:pt idx="5">
                  <c:v>1.8114884029756502</c:v>
                </c:pt>
              </c:numCache>
            </c:numRef>
          </c:val>
        </c:ser>
        <c:ser>
          <c:idx val="2"/>
          <c:order val="2"/>
          <c:spPr>
            <a:solidFill>
              <a:schemeClr val="accent5">
                <a:lumMod val="75000"/>
              </a:schemeClr>
            </a:solidFill>
            <a:ln w="15875">
              <a:solidFill>
                <a:sysClr val="windowText" lastClr="000000"/>
              </a:solidFill>
            </a:ln>
          </c:spPr>
          <c:cat>
            <c:multiLvlStrRef>
              <c:f>'aug4 update again'!$L$1:$M$8</c:f>
              <c:multiLvlStrCache>
                <c:ptCount val="8"/>
                <c:lvl>
                  <c:pt idx="0">
                    <c:v>BARNES</c:v>
                  </c:pt>
                  <c:pt idx="1">
                    <c:v>FFT</c:v>
                  </c:pt>
                  <c:pt idx="2">
                    <c:v>FMM</c:v>
                  </c:pt>
                  <c:pt idx="3">
                    <c:v>LU</c:v>
                  </c:pt>
                  <c:pt idx="4">
                    <c:v>BARNES</c:v>
                  </c:pt>
                  <c:pt idx="5">
                    <c:v>FFT</c:v>
                  </c:pt>
                  <c:pt idx="6">
                    <c:v>FMM</c:v>
                  </c:pt>
                  <c:pt idx="7">
                    <c:v>LU</c:v>
                  </c:pt>
                </c:lvl>
                <c:lvl>
                  <c:pt idx="0">
                    <c:v>4-CORE (2 app/2 lifeguard)</c:v>
                  </c:pt>
                  <c:pt idx="4">
                    <c:v>8-CORE(4 app/4 lifeguard)</c:v>
                  </c:pt>
                </c:lvl>
              </c:multiLvlStrCache>
            </c:multiLvlStrRef>
          </c:cat>
          <c:val>
            <c:numRef>
              <c:f>'aug4 update again'!$P$1:$P$8</c:f>
              <c:numCache>
                <c:formatCode>General</c:formatCode>
                <c:ptCount val="8"/>
                <c:pt idx="2">
                  <c:v>2.1718266258625829</c:v>
                </c:pt>
                <c:pt idx="6">
                  <c:v>2.129442662879474</c:v>
                </c:pt>
              </c:numCache>
            </c:numRef>
          </c:val>
        </c:ser>
        <c:ser>
          <c:idx val="3"/>
          <c:order val="3"/>
          <c:spPr>
            <a:solidFill>
              <a:schemeClr val="accent4">
                <a:lumMod val="40000"/>
                <a:lumOff val="60000"/>
              </a:schemeClr>
            </a:solidFill>
            <a:ln w="15875">
              <a:solidFill>
                <a:sysClr val="windowText" lastClr="000000"/>
              </a:solidFill>
            </a:ln>
          </c:spPr>
          <c:cat>
            <c:multiLvlStrRef>
              <c:f>'aug4 update again'!$L$1:$M$8</c:f>
              <c:multiLvlStrCache>
                <c:ptCount val="8"/>
                <c:lvl>
                  <c:pt idx="0">
                    <c:v>BARNES</c:v>
                  </c:pt>
                  <c:pt idx="1">
                    <c:v>FFT</c:v>
                  </c:pt>
                  <c:pt idx="2">
                    <c:v>FMM</c:v>
                  </c:pt>
                  <c:pt idx="3">
                    <c:v>LU</c:v>
                  </c:pt>
                  <c:pt idx="4">
                    <c:v>BARNES</c:v>
                  </c:pt>
                  <c:pt idx="5">
                    <c:v>FFT</c:v>
                  </c:pt>
                  <c:pt idx="6">
                    <c:v>FMM</c:v>
                  </c:pt>
                  <c:pt idx="7">
                    <c:v>LU</c:v>
                  </c:pt>
                </c:lvl>
                <c:lvl>
                  <c:pt idx="0">
                    <c:v>4-CORE (2 app/2 lifeguard)</c:v>
                  </c:pt>
                  <c:pt idx="4">
                    <c:v>8-CORE(4 app/4 lifeguard)</c:v>
                  </c:pt>
                </c:lvl>
              </c:multiLvlStrCache>
            </c:multiLvlStrRef>
          </c:cat>
          <c:val>
            <c:numRef>
              <c:f>'aug4 update again'!$Q$1:$Q$8</c:f>
              <c:numCache>
                <c:formatCode>General</c:formatCode>
                <c:ptCount val="8"/>
                <c:pt idx="3">
                  <c:v>1.6231495665771283</c:v>
                </c:pt>
                <c:pt idx="7">
                  <c:v>2.5578735099522838</c:v>
                </c:pt>
              </c:numCache>
            </c:numRef>
          </c:val>
        </c:ser>
        <c:gapWidth val="20"/>
        <c:overlap val="100"/>
        <c:axId val="54282880"/>
        <c:axId val="54325632"/>
      </c:barChart>
      <c:catAx>
        <c:axId val="54282880"/>
        <c:scaling>
          <c:orientation val="minMax"/>
        </c:scaling>
        <c:axPos val="b"/>
        <c:tickLblPos val="nextTo"/>
        <c:crossAx val="54325632"/>
        <c:crosses val="autoZero"/>
        <c:auto val="1"/>
        <c:lblAlgn val="ctr"/>
        <c:lblOffset val="100"/>
      </c:catAx>
      <c:valAx>
        <c:axId val="54325632"/>
        <c:scaling>
          <c:orientation val="minMax"/>
          <c:max val="3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Chrysalis Slowdown, Parallel Phase</a:t>
                </a:r>
              </a:p>
              <a:p>
                <a:pPr>
                  <a:defRPr sz="1800"/>
                </a:pPr>
                <a:r>
                  <a:rPr lang="en-US" sz="1800" dirty="0"/>
                  <a:t> (Relative to Butterfly)</a:t>
                </a:r>
              </a:p>
            </c:rich>
          </c:tx>
          <c:layout/>
        </c:title>
        <c:numFmt formatCode="General" sourceLinked="1"/>
        <c:tickLblPos val="nextTo"/>
        <c:crossAx val="54282880"/>
        <c:crosses val="autoZero"/>
        <c:crossBetween val="between"/>
        <c:majorUnit val="0.5"/>
      </c:valAx>
      <c:spPr>
        <a:noFill/>
      </c:spPr>
    </c:plotArea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028689122193071"/>
          <c:y val="4.0745406080435302E-2"/>
          <c:w val="0.85273780013609535"/>
          <c:h val="0.5401398669880969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D200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rgbClr val="D20000"/>
                    </a:solidFill>
                  </a:defRPr>
                </a:pPr>
                <a:endParaRPr lang="en-US"/>
              </a:p>
            </c:txPr>
            <c:showVal val="1"/>
          </c:dLbls>
          <c:cat>
            <c:multiLvlStrRef>
              <c:f>Sheet2!$A$22:$C$37</c:f>
              <c:multiLvlStrCache>
                <c:ptCount val="16"/>
                <c:lvl>
                  <c:pt idx="0">
                    <c:v>butterfly</c:v>
                  </c:pt>
                  <c:pt idx="1">
                    <c:v>chrysalis</c:v>
                  </c:pt>
                  <c:pt idx="2">
                    <c:v>butterfly</c:v>
                  </c:pt>
                  <c:pt idx="3">
                    <c:v>chrysalis</c:v>
                  </c:pt>
                  <c:pt idx="4">
                    <c:v>butterfly</c:v>
                  </c:pt>
                  <c:pt idx="5">
                    <c:v>chrysalis</c:v>
                  </c:pt>
                  <c:pt idx="6">
                    <c:v>butterfly</c:v>
                  </c:pt>
                  <c:pt idx="7">
                    <c:v>chrysalis</c:v>
                  </c:pt>
                  <c:pt idx="8">
                    <c:v>butterfly</c:v>
                  </c:pt>
                  <c:pt idx="9">
                    <c:v>chrysalis</c:v>
                  </c:pt>
                  <c:pt idx="10">
                    <c:v>butterfly</c:v>
                  </c:pt>
                  <c:pt idx="11">
                    <c:v>chrysalis</c:v>
                  </c:pt>
                  <c:pt idx="12">
                    <c:v>butterfly</c:v>
                  </c:pt>
                  <c:pt idx="13">
                    <c:v>chrysalis</c:v>
                  </c:pt>
                  <c:pt idx="14">
                    <c:v>butterfly</c:v>
                  </c:pt>
                  <c:pt idx="15">
                    <c:v>chrysalis</c:v>
                  </c:pt>
                </c:lvl>
                <c:lvl>
                  <c:pt idx="0">
                    <c:v>BARNES</c:v>
                  </c:pt>
                  <c:pt idx="2">
                    <c:v>FFT</c:v>
                  </c:pt>
                  <c:pt idx="4">
                    <c:v>FMM</c:v>
                  </c:pt>
                  <c:pt idx="6">
                    <c:v>LU</c:v>
                  </c:pt>
                  <c:pt idx="8">
                    <c:v>BARNES</c:v>
                  </c:pt>
                  <c:pt idx="10">
                    <c:v>FFT</c:v>
                  </c:pt>
                  <c:pt idx="12">
                    <c:v>FMM</c:v>
                  </c:pt>
                  <c:pt idx="14">
                    <c:v>LU</c:v>
                  </c:pt>
                </c:lvl>
                <c:lvl>
                  <c:pt idx="0">
                    <c:v>4-core (2 app/2 lifeguard)</c:v>
                  </c:pt>
                  <c:pt idx="8">
                    <c:v>8-core (4 app/4 lifeguard)</c:v>
                  </c:pt>
                </c:lvl>
              </c:multiLvlStrCache>
            </c:multiLvlStrRef>
          </c:cat>
          <c:val>
            <c:numRef>
              <c:f>Sheet2!$D$22:$D$37</c:f>
              <c:numCache>
                <c:formatCode>General</c:formatCode>
                <c:ptCount val="16"/>
                <c:pt idx="0">
                  <c:v>13</c:v>
                </c:pt>
                <c:pt idx="2">
                  <c:v>3</c:v>
                </c:pt>
                <c:pt idx="4">
                  <c:v>62</c:v>
                </c:pt>
                <c:pt idx="6">
                  <c:v>5</c:v>
                </c:pt>
                <c:pt idx="8">
                  <c:v>38</c:v>
                </c:pt>
                <c:pt idx="10">
                  <c:v>9</c:v>
                </c:pt>
                <c:pt idx="12">
                  <c:v>93</c:v>
                </c:pt>
                <c:pt idx="14">
                  <c:v>10</c:v>
                </c:pt>
              </c:numCache>
            </c:numRef>
          </c:val>
        </c:ser>
        <c:ser>
          <c:idx val="1"/>
          <c:order val="1"/>
          <c:spPr>
            <a:solidFill>
              <a:srgbClr val="009644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rgbClr val="009644"/>
                    </a:solidFill>
                  </a:defRPr>
                </a:pPr>
                <a:endParaRPr lang="en-US"/>
              </a:p>
            </c:txPr>
            <c:showVal val="1"/>
          </c:dLbls>
          <c:cat>
            <c:multiLvlStrRef>
              <c:f>Sheet2!$A$22:$C$37</c:f>
              <c:multiLvlStrCache>
                <c:ptCount val="16"/>
                <c:lvl>
                  <c:pt idx="0">
                    <c:v>butterfly</c:v>
                  </c:pt>
                  <c:pt idx="1">
                    <c:v>chrysalis</c:v>
                  </c:pt>
                  <c:pt idx="2">
                    <c:v>butterfly</c:v>
                  </c:pt>
                  <c:pt idx="3">
                    <c:v>chrysalis</c:v>
                  </c:pt>
                  <c:pt idx="4">
                    <c:v>butterfly</c:v>
                  </c:pt>
                  <c:pt idx="5">
                    <c:v>chrysalis</c:v>
                  </c:pt>
                  <c:pt idx="6">
                    <c:v>butterfly</c:v>
                  </c:pt>
                  <c:pt idx="7">
                    <c:v>chrysalis</c:v>
                  </c:pt>
                  <c:pt idx="8">
                    <c:v>butterfly</c:v>
                  </c:pt>
                  <c:pt idx="9">
                    <c:v>chrysalis</c:v>
                  </c:pt>
                  <c:pt idx="10">
                    <c:v>butterfly</c:v>
                  </c:pt>
                  <c:pt idx="11">
                    <c:v>chrysalis</c:v>
                  </c:pt>
                  <c:pt idx="12">
                    <c:v>butterfly</c:v>
                  </c:pt>
                  <c:pt idx="13">
                    <c:v>chrysalis</c:v>
                  </c:pt>
                  <c:pt idx="14">
                    <c:v>butterfly</c:v>
                  </c:pt>
                  <c:pt idx="15">
                    <c:v>chrysalis</c:v>
                  </c:pt>
                </c:lvl>
                <c:lvl>
                  <c:pt idx="0">
                    <c:v>BARNES</c:v>
                  </c:pt>
                  <c:pt idx="2">
                    <c:v>FFT</c:v>
                  </c:pt>
                  <c:pt idx="4">
                    <c:v>FMM</c:v>
                  </c:pt>
                  <c:pt idx="6">
                    <c:v>LU</c:v>
                  </c:pt>
                  <c:pt idx="8">
                    <c:v>BARNES</c:v>
                  </c:pt>
                  <c:pt idx="10">
                    <c:v>FFT</c:v>
                  </c:pt>
                  <c:pt idx="12">
                    <c:v>FMM</c:v>
                  </c:pt>
                  <c:pt idx="14">
                    <c:v>LU</c:v>
                  </c:pt>
                </c:lvl>
                <c:lvl>
                  <c:pt idx="0">
                    <c:v>4-core (2 app/2 lifeguard)</c:v>
                  </c:pt>
                  <c:pt idx="8">
                    <c:v>8-core (4 app/4 lifeguard)</c:v>
                  </c:pt>
                </c:lvl>
              </c:multiLvlStrCache>
            </c:multiLvlStrRef>
          </c:cat>
          <c:val>
            <c:numRef>
              <c:f>Sheet2!$E$22:$E$37</c:f>
              <c:numCache>
                <c:formatCode>General</c:formatCode>
                <c:ptCount val="16"/>
                <c:pt idx="1">
                  <c:v>1</c:v>
                </c:pt>
                <c:pt idx="3">
                  <c:v>0</c:v>
                </c:pt>
                <c:pt idx="5">
                  <c:v>0</c:v>
                </c:pt>
                <c:pt idx="7">
                  <c:v>0</c:v>
                </c:pt>
                <c:pt idx="9">
                  <c:v>0</c:v>
                </c:pt>
                <c:pt idx="11">
                  <c:v>0</c:v>
                </c:pt>
                <c:pt idx="13">
                  <c:v>12</c:v>
                </c:pt>
                <c:pt idx="15">
                  <c:v>0</c:v>
                </c:pt>
              </c:numCache>
            </c:numRef>
          </c:val>
        </c:ser>
        <c:gapWidth val="24"/>
        <c:overlap val="100"/>
        <c:axId val="54758016"/>
        <c:axId val="54772096"/>
      </c:barChart>
      <c:catAx>
        <c:axId val="54758016"/>
        <c:scaling>
          <c:orientation val="minMax"/>
        </c:scaling>
        <c:axPos val="b"/>
        <c:tickLblPos val="nextTo"/>
        <c:crossAx val="54772096"/>
        <c:crosses val="autoZero"/>
        <c:auto val="1"/>
        <c:lblAlgn val="ctr"/>
        <c:lblOffset val="100"/>
      </c:catAx>
      <c:valAx>
        <c:axId val="54772096"/>
        <c:scaling>
          <c:orientation val="minMax"/>
          <c:max val="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Potential Errors Reported By TaintCheck</a:t>
                </a:r>
              </a:p>
            </c:rich>
          </c:tx>
          <c:layout/>
        </c:title>
        <c:numFmt formatCode="General" sourceLinked="1"/>
        <c:tickLblPos val="nextTo"/>
        <c:crossAx val="54758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dPt>
            <c:idx val="0"/>
            <c:spPr>
              <a:solidFill>
                <a:schemeClr val="tx2">
                  <a:lumMod val="75000"/>
                </a:schemeClr>
              </a:solidFill>
              <a:ln w="15875">
                <a:solidFill>
                  <a:sysClr val="windowText" lastClr="000000"/>
                </a:solidFill>
              </a:ln>
            </c:spPr>
          </c:dPt>
          <c:cat>
            <c:multiLvlStrRef>
              <c:f>Sheet1!$AD$15:$AE$22</c:f>
              <c:multiLvlStrCache>
                <c:ptCount val="8"/>
                <c:lvl>
                  <c:pt idx="0">
                    <c:v>BARNES</c:v>
                  </c:pt>
                  <c:pt idx="1">
                    <c:v>FFT</c:v>
                  </c:pt>
                  <c:pt idx="2">
                    <c:v>FMM</c:v>
                  </c:pt>
                  <c:pt idx="3">
                    <c:v>LU</c:v>
                  </c:pt>
                  <c:pt idx="4">
                    <c:v>BARNES</c:v>
                  </c:pt>
                  <c:pt idx="5">
                    <c:v>FFT</c:v>
                  </c:pt>
                  <c:pt idx="6">
                    <c:v>FMM</c:v>
                  </c:pt>
                  <c:pt idx="7">
                    <c:v>LU</c:v>
                  </c:pt>
                </c:lvl>
                <c:lvl>
                  <c:pt idx="0">
                    <c:v>4-core (2 app/2 lifeguard)</c:v>
                  </c:pt>
                  <c:pt idx="4">
                    <c:v>8-core(2 app/2 lifeguard)</c:v>
                  </c:pt>
                </c:lvl>
              </c:multiLvlStrCache>
            </c:multiLvlStrRef>
          </c:cat>
          <c:val>
            <c:numRef>
              <c:f>Sheet1!$AF$15:$AF$22</c:f>
              <c:numCache>
                <c:formatCode>General</c:formatCode>
                <c:ptCount val="8"/>
                <c:pt idx="0">
                  <c:v>92.307692307692278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 w="15875">
              <a:solidFill>
                <a:sysClr val="windowText" lastClr="000000"/>
              </a:solidFill>
            </a:ln>
          </c:spPr>
          <c:cat>
            <c:multiLvlStrRef>
              <c:f>Sheet1!$AD$15:$AE$22</c:f>
              <c:multiLvlStrCache>
                <c:ptCount val="8"/>
                <c:lvl>
                  <c:pt idx="0">
                    <c:v>BARNES</c:v>
                  </c:pt>
                  <c:pt idx="1">
                    <c:v>FFT</c:v>
                  </c:pt>
                  <c:pt idx="2">
                    <c:v>FMM</c:v>
                  </c:pt>
                  <c:pt idx="3">
                    <c:v>LU</c:v>
                  </c:pt>
                  <c:pt idx="4">
                    <c:v>BARNES</c:v>
                  </c:pt>
                  <c:pt idx="5">
                    <c:v>FFT</c:v>
                  </c:pt>
                  <c:pt idx="6">
                    <c:v>FMM</c:v>
                  </c:pt>
                  <c:pt idx="7">
                    <c:v>LU</c:v>
                  </c:pt>
                </c:lvl>
                <c:lvl>
                  <c:pt idx="0">
                    <c:v>4-core (2 app/2 lifeguard)</c:v>
                  </c:pt>
                  <c:pt idx="4">
                    <c:v>8-core(2 app/2 lifeguard)</c:v>
                  </c:pt>
                </c:lvl>
              </c:multiLvlStrCache>
            </c:multiLvlStrRef>
          </c:cat>
          <c:val>
            <c:numRef>
              <c:f>Sheet1!$AG$15:$AG$22</c:f>
              <c:numCache>
                <c:formatCode>General</c:formatCode>
                <c:ptCount val="8"/>
                <c:pt idx="1">
                  <c:v>100</c:v>
                </c:pt>
                <c:pt idx="5">
                  <c:v>100</c:v>
                </c:pt>
              </c:numCache>
            </c:numRef>
          </c:val>
        </c:ser>
        <c:ser>
          <c:idx val="2"/>
          <c:order val="2"/>
          <c:spPr>
            <a:solidFill>
              <a:schemeClr val="accent5">
                <a:lumMod val="75000"/>
              </a:schemeClr>
            </a:solidFill>
            <a:ln w="15875">
              <a:solidFill>
                <a:sysClr val="windowText" lastClr="000000"/>
              </a:solidFill>
            </a:ln>
          </c:spPr>
          <c:cat>
            <c:multiLvlStrRef>
              <c:f>Sheet1!$AD$15:$AE$22</c:f>
              <c:multiLvlStrCache>
                <c:ptCount val="8"/>
                <c:lvl>
                  <c:pt idx="0">
                    <c:v>BARNES</c:v>
                  </c:pt>
                  <c:pt idx="1">
                    <c:v>FFT</c:v>
                  </c:pt>
                  <c:pt idx="2">
                    <c:v>FMM</c:v>
                  </c:pt>
                  <c:pt idx="3">
                    <c:v>LU</c:v>
                  </c:pt>
                  <c:pt idx="4">
                    <c:v>BARNES</c:v>
                  </c:pt>
                  <c:pt idx="5">
                    <c:v>FFT</c:v>
                  </c:pt>
                  <c:pt idx="6">
                    <c:v>FMM</c:v>
                  </c:pt>
                  <c:pt idx="7">
                    <c:v>LU</c:v>
                  </c:pt>
                </c:lvl>
                <c:lvl>
                  <c:pt idx="0">
                    <c:v>4-core (2 app/2 lifeguard)</c:v>
                  </c:pt>
                  <c:pt idx="4">
                    <c:v>8-core(2 app/2 lifeguard)</c:v>
                  </c:pt>
                </c:lvl>
              </c:multiLvlStrCache>
            </c:multiLvlStrRef>
          </c:cat>
          <c:val>
            <c:numRef>
              <c:f>Sheet1!$AH$15:$AH$22</c:f>
              <c:numCache>
                <c:formatCode>General</c:formatCode>
                <c:ptCount val="8"/>
                <c:pt idx="2">
                  <c:v>100</c:v>
                </c:pt>
                <c:pt idx="6">
                  <c:v>87.096774193548242</c:v>
                </c:pt>
              </c:numCache>
            </c:numRef>
          </c:val>
        </c:ser>
        <c:ser>
          <c:idx val="3"/>
          <c:order val="3"/>
          <c:spPr>
            <a:solidFill>
              <a:schemeClr val="accent4">
                <a:lumMod val="40000"/>
                <a:lumOff val="60000"/>
              </a:schemeClr>
            </a:solidFill>
            <a:ln w="15875">
              <a:solidFill>
                <a:sysClr val="windowText" lastClr="000000"/>
              </a:solidFill>
            </a:ln>
          </c:spPr>
          <c:cat>
            <c:multiLvlStrRef>
              <c:f>Sheet1!$AD$15:$AE$22</c:f>
              <c:multiLvlStrCache>
                <c:ptCount val="8"/>
                <c:lvl>
                  <c:pt idx="0">
                    <c:v>BARNES</c:v>
                  </c:pt>
                  <c:pt idx="1">
                    <c:v>FFT</c:v>
                  </c:pt>
                  <c:pt idx="2">
                    <c:v>FMM</c:v>
                  </c:pt>
                  <c:pt idx="3">
                    <c:v>LU</c:v>
                  </c:pt>
                  <c:pt idx="4">
                    <c:v>BARNES</c:v>
                  </c:pt>
                  <c:pt idx="5">
                    <c:v>FFT</c:v>
                  </c:pt>
                  <c:pt idx="6">
                    <c:v>FMM</c:v>
                  </c:pt>
                  <c:pt idx="7">
                    <c:v>LU</c:v>
                  </c:pt>
                </c:lvl>
                <c:lvl>
                  <c:pt idx="0">
                    <c:v>4-core (2 app/2 lifeguard)</c:v>
                  </c:pt>
                  <c:pt idx="4">
                    <c:v>8-core(2 app/2 lifeguard)</c:v>
                  </c:pt>
                </c:lvl>
              </c:multiLvlStrCache>
            </c:multiLvlStrRef>
          </c:cat>
          <c:val>
            <c:numRef>
              <c:f>Sheet1!$AI$15:$AI$22</c:f>
              <c:numCache>
                <c:formatCode>General</c:formatCode>
                <c:ptCount val="8"/>
                <c:pt idx="3">
                  <c:v>100</c:v>
                </c:pt>
                <c:pt idx="7">
                  <c:v>100</c:v>
                </c:pt>
              </c:numCache>
            </c:numRef>
          </c:val>
        </c:ser>
        <c:gapWidth val="20"/>
        <c:overlap val="100"/>
        <c:axId val="54966144"/>
        <c:axId val="54967680"/>
      </c:barChart>
      <c:catAx>
        <c:axId val="54966144"/>
        <c:scaling>
          <c:orientation val="minMax"/>
        </c:scaling>
        <c:axPos val="b"/>
        <c:tickLblPos val="nextTo"/>
        <c:crossAx val="54967680"/>
        <c:crosses val="autoZero"/>
        <c:auto val="1"/>
        <c:lblAlgn val="ctr"/>
        <c:lblOffset val="100"/>
      </c:catAx>
      <c:valAx>
        <c:axId val="54967680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 Reduction</a:t>
                </a:r>
                <a:r>
                  <a:rPr lang="en-US" baseline="0" dirty="0" smtClean="0"/>
                  <a:t> in Reported Potential Errors </a:t>
                </a:r>
              </a:p>
              <a:p>
                <a:pPr>
                  <a:defRPr/>
                </a:pPr>
                <a:r>
                  <a:rPr lang="en-US" dirty="0" smtClean="0"/>
                  <a:t>(Chrysalis,</a:t>
                </a:r>
                <a:r>
                  <a:rPr lang="en-US" baseline="0" dirty="0" smtClean="0"/>
                  <a:t> Relative to Butterfly)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4966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803E0-4D05-455F-93F0-3178E099D749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363DC-3B48-4193-98AD-CB996A109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85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3CC0-F5B1-4041-9B66-A0747BC25E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64FC-2ACE-41A8-8D68-172CC62D58E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3CC0-F5B1-4041-9B66-A0747BC25E1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3CC0-F5B1-4041-9B66-A0747BC25E1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64FC-2ACE-41A8-8D68-172CC62D58E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64FC-2ACE-41A8-8D68-172CC62D58E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64FC-2ACE-41A8-8D68-172CC62D58E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64FC-2ACE-41A8-8D68-172CC62D58E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64FC-2ACE-41A8-8D68-172CC62D58E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64FC-2ACE-41A8-8D68-172CC62D58E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64FC-2ACE-41A8-8D68-172CC62D58E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64FC-2ACE-41A8-8D68-172CC62D58E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64FC-2ACE-41A8-8D68-172CC62D58E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3CC0-F5B1-4041-9B66-A0747BC25E1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618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63DC-3B48-4193-98AD-CB996A109E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EABA-D1C8-446C-A284-F19C7400A2C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Michelle Goodstein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888A14C-4768-440F-9F40-D83C24967D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Michelle Goodstein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888A14C-4768-440F-9F40-D83C24967D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Michelle Goodstein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888A14C-4768-440F-9F40-D83C24967D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rgbClr val="003560"/>
          </a:solidFill>
          <a:ln>
            <a:solidFill>
              <a:srgbClr val="0035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rgbClr val="003560"/>
          </a:solidFill>
          <a:ln>
            <a:solidFill>
              <a:srgbClr val="0035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Chrysalis Analysis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56248" y="6356350"/>
            <a:ext cx="2130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Michelle Goodstein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8A14C-4768-440F-9F40-D83C24967D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rgbClr val="003560"/>
          </a:solidFill>
          <a:ln>
            <a:solidFill>
              <a:srgbClr val="0035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rgbClr val="003560"/>
          </a:solidFill>
          <a:ln>
            <a:solidFill>
              <a:srgbClr val="0035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ichelle\Pictures\butterfly shots\P10200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/>
          <a:lstStyle/>
          <a:p>
            <a:r>
              <a:rPr lang="en-US" i="1" dirty="0" smtClean="0">
                <a:solidFill>
                  <a:srgbClr val="FFFFAF"/>
                </a:solidFill>
              </a:rPr>
              <a:t>Chrysalis Analysis: </a:t>
            </a:r>
            <a:br>
              <a:rPr lang="en-US" i="1" dirty="0" smtClean="0">
                <a:solidFill>
                  <a:srgbClr val="FFFFAF"/>
                </a:solidFill>
              </a:rPr>
            </a:br>
            <a:r>
              <a:rPr lang="en-US" i="1" dirty="0" smtClean="0">
                <a:solidFill>
                  <a:srgbClr val="FFFFAF"/>
                </a:solidFill>
              </a:rPr>
              <a:t>Incorporating Synchronization Arcs in </a:t>
            </a:r>
            <a:br>
              <a:rPr lang="en-US" i="1" dirty="0" smtClean="0">
                <a:solidFill>
                  <a:srgbClr val="FFFFAF"/>
                </a:solidFill>
              </a:rPr>
            </a:br>
            <a:r>
              <a:rPr lang="en-US" i="1" dirty="0" smtClean="0">
                <a:solidFill>
                  <a:srgbClr val="FFFFAF"/>
                </a:solidFill>
              </a:rPr>
              <a:t>Dataflow-Analysis-Based Parallel Monitoring</a:t>
            </a:r>
            <a:endParaRPr lang="en-US" dirty="0">
              <a:solidFill>
                <a:srgbClr val="FFFFA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38400" y="3124200"/>
            <a:ext cx="42672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FFAF"/>
                </a:solidFill>
              </a:rPr>
              <a:t>Michelle Goodstein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FFAF"/>
                </a:solidFill>
              </a:rPr>
              <a:t>, Shimin Chen</a:t>
            </a:r>
            <a:r>
              <a:rPr lang="en-US" baseline="30000" dirty="0" smtClean="0">
                <a:solidFill>
                  <a:srgbClr val="FF0000"/>
                </a:solidFill>
              </a:rPr>
              <a:t>†</a:t>
            </a:r>
            <a:r>
              <a:rPr lang="en-US" dirty="0" smtClean="0">
                <a:solidFill>
                  <a:srgbClr val="FFFFAF"/>
                </a:solidFill>
              </a:rPr>
              <a:t>, </a:t>
            </a:r>
          </a:p>
          <a:p>
            <a:r>
              <a:rPr lang="en-US" dirty="0" smtClean="0">
                <a:solidFill>
                  <a:srgbClr val="FFFFAF"/>
                </a:solidFill>
              </a:rPr>
              <a:t>Phillip B. Gibbons</a:t>
            </a:r>
            <a:r>
              <a:rPr lang="en-US" baseline="30000" dirty="0" smtClean="0">
                <a:solidFill>
                  <a:srgbClr val="FF0000"/>
                </a:solidFill>
              </a:rPr>
              <a:t>‡</a:t>
            </a:r>
            <a:r>
              <a:rPr lang="en-US" dirty="0" smtClean="0">
                <a:solidFill>
                  <a:srgbClr val="FFFFAF"/>
                </a:solidFill>
              </a:rPr>
              <a:t>, Michael A. Kozuch</a:t>
            </a:r>
            <a:r>
              <a:rPr lang="en-US" baseline="30000" dirty="0" smtClean="0">
                <a:solidFill>
                  <a:srgbClr val="FF0000"/>
                </a:solidFill>
              </a:rPr>
              <a:t>‡</a:t>
            </a:r>
            <a:r>
              <a:rPr lang="en-US" dirty="0" smtClean="0">
                <a:solidFill>
                  <a:srgbClr val="FFFFAF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AF"/>
                </a:solidFill>
              </a:rPr>
              <a:t>and Todd C. Mowry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1774" y="5105400"/>
            <a:ext cx="3060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FFAF"/>
                </a:solidFill>
              </a:rPr>
              <a:t>Carnegie Mellon University</a:t>
            </a:r>
            <a:r>
              <a:rPr lang="en-US" dirty="0" smtClean="0">
                <a:solidFill>
                  <a:schemeClr val="bg1"/>
                </a:solidFill>
              </a:rPr>
              <a:t>	  </a:t>
            </a:r>
          </a:p>
          <a:p>
            <a:pPr algn="ctr"/>
            <a:r>
              <a:rPr lang="en-US" b="1" baseline="30000" dirty="0" smtClean="0">
                <a:solidFill>
                  <a:srgbClr val="FF0000"/>
                </a:solidFill>
              </a:rPr>
              <a:t>†</a:t>
            </a:r>
            <a:r>
              <a:rPr lang="en-US" dirty="0" smtClean="0">
                <a:solidFill>
                  <a:srgbClr val="FFFFAF"/>
                </a:solidFill>
              </a:rPr>
              <a:t>HP Labs China</a:t>
            </a:r>
            <a:endParaRPr lang="en-US" baseline="30000" dirty="0" smtClean="0"/>
          </a:p>
          <a:p>
            <a:pPr algn="ctr"/>
            <a:r>
              <a:rPr lang="en-US" b="1" baseline="30000" dirty="0" smtClean="0">
                <a:solidFill>
                  <a:srgbClr val="FF0000"/>
                </a:solidFill>
              </a:rPr>
              <a:t>‡</a:t>
            </a:r>
            <a:r>
              <a:rPr lang="en-US" dirty="0" smtClean="0">
                <a:solidFill>
                  <a:srgbClr val="FFFFAF"/>
                </a:solidFill>
              </a:rPr>
              <a:t>Intel Labs Pittsburgh</a:t>
            </a:r>
            <a:endParaRPr lang="en-US" dirty="0">
              <a:solidFill>
                <a:srgbClr val="FFFF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563562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Butterfly Analysis:  Reasoning About Concurrent Regions</a:t>
            </a:r>
            <a:endParaRPr lang="en-US" dirty="0"/>
          </a:p>
        </p:txBody>
      </p:sp>
      <p:sp>
        <p:nvSpPr>
          <p:cNvPr id="88" name="Date Placeholder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>
          <a:xfrm>
            <a:off x="6175248" y="6356350"/>
            <a:ext cx="2130552" cy="365125"/>
          </a:xfrm>
        </p:spPr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grpSp>
        <p:nvGrpSpPr>
          <p:cNvPr id="3" name="Group 156"/>
          <p:cNvGrpSpPr/>
          <p:nvPr/>
        </p:nvGrpSpPr>
        <p:grpSpPr>
          <a:xfrm>
            <a:off x="304800" y="1775928"/>
            <a:ext cx="5124704" cy="2262672"/>
            <a:chOff x="209296" y="1143000"/>
            <a:chExt cx="5124704" cy="2262672"/>
          </a:xfrm>
        </p:grpSpPr>
        <p:sp>
          <p:nvSpPr>
            <p:cNvPr id="5" name="Rectangle 4"/>
            <p:cNvSpPr/>
            <p:nvPr/>
          </p:nvSpPr>
          <p:spPr>
            <a:xfrm rot="5400000">
              <a:off x="1875536" y="1342136"/>
              <a:ext cx="1828800" cy="14305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1440" tIns="91440" rIns="91440" bIns="9144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A: untaint p</a:t>
              </a:r>
            </a:p>
            <a:p>
              <a:pPr algn="ctr"/>
              <a:endParaRPr lang="en-US" sz="13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B: *p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  <a:endParaRPr lang="en-US" sz="13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28112" y="3075801"/>
              <a:ext cx="805688" cy="323165"/>
            </a:xfrm>
            <a:prstGeom prst="rect">
              <a:avLst/>
            </a:prstGeom>
            <a:noFill/>
          </p:spPr>
          <p:txBody>
            <a:bodyPr wrap="square" lIns="91440" t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1</a:t>
              </a:r>
            </a:p>
          </p:txBody>
        </p:sp>
        <p:pic>
          <p:nvPicPr>
            <p:cNvPr id="1030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2064" y="2743200"/>
              <a:ext cx="520353" cy="452576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4528312" y="3082507"/>
              <a:ext cx="805688" cy="276999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2</a:t>
              </a: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3475736" y="1348842"/>
              <a:ext cx="1828800" cy="14305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91440" tIns="91440" rIns="91440" bIns="9144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C: taint p</a:t>
              </a:r>
              <a:endParaRPr lang="en-US" sz="1300" b="1" baseline="-25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pic>
          <p:nvPicPr>
            <p:cNvPr id="30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2264" y="2749906"/>
              <a:ext cx="520353" cy="452576"/>
            </a:xfrm>
            <a:prstGeom prst="rect">
              <a:avLst/>
            </a:prstGeom>
            <a:noFill/>
            <a:effectLst>
              <a:glow rad="63500">
                <a:srgbClr val="92D050">
                  <a:alpha val="40000"/>
                </a:srgbClr>
              </a:glow>
            </a:effectLst>
          </p:spPr>
        </p:pic>
        <p:sp>
          <p:nvSpPr>
            <p:cNvPr id="91" name="Down Arrow 90"/>
            <p:cNvSpPr/>
            <p:nvPr/>
          </p:nvSpPr>
          <p:spPr>
            <a:xfrm>
              <a:off x="209296" y="2057400"/>
              <a:ext cx="324104" cy="114300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alibri" pitchFamily="34" charset="0"/>
                </a:rPr>
                <a:t>Commit Order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 rot="5400000">
              <a:off x="313866" y="1348842"/>
              <a:ext cx="1828800" cy="14305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91440" tIns="91440" rIns="91440" bIns="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371600" y="3082507"/>
              <a:ext cx="805688" cy="323165"/>
            </a:xfrm>
            <a:prstGeom prst="rect">
              <a:avLst/>
            </a:prstGeom>
            <a:noFill/>
          </p:spPr>
          <p:txBody>
            <a:bodyPr wrap="square" lIns="91440" t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0</a:t>
              </a:r>
            </a:p>
          </p:txBody>
        </p:sp>
        <p:pic>
          <p:nvPicPr>
            <p:cNvPr id="96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95552" y="2749906"/>
              <a:ext cx="520353" cy="452576"/>
            </a:xfrm>
            <a:prstGeom prst="rect">
              <a:avLst/>
            </a:prstGeom>
            <a:noFill/>
            <a:effectLst>
              <a:glow rad="63500">
                <a:srgbClr val="92D050">
                  <a:alpha val="40000"/>
                </a:srgbClr>
              </a:glow>
            </a:effectLst>
          </p:spPr>
        </p:pic>
      </p:grpSp>
      <p:grpSp>
        <p:nvGrpSpPr>
          <p:cNvPr id="4" name="Group 201"/>
          <p:cNvGrpSpPr/>
          <p:nvPr/>
        </p:nvGrpSpPr>
        <p:grpSpPr>
          <a:xfrm>
            <a:off x="6400800" y="1295400"/>
            <a:ext cx="1219200" cy="1191399"/>
            <a:chOff x="7010400" y="4523601"/>
            <a:chExt cx="1219200" cy="1191399"/>
          </a:xfrm>
        </p:grpSpPr>
        <p:grpSp>
          <p:nvGrpSpPr>
            <p:cNvPr id="6" name="Group 351"/>
            <p:cNvGrpSpPr>
              <a:grpSpLocks noChangeAspect="1"/>
            </p:cNvGrpSpPr>
            <p:nvPr/>
          </p:nvGrpSpPr>
          <p:grpSpPr bwMode="auto">
            <a:xfrm flipH="1">
              <a:off x="7010400" y="4523601"/>
              <a:ext cx="837845" cy="941243"/>
              <a:chOff x="1800" y="152"/>
              <a:chExt cx="697" cy="833"/>
            </a:xfrm>
          </p:grpSpPr>
          <p:sp>
            <p:nvSpPr>
              <p:cNvPr id="278" name="Freeform 355"/>
              <p:cNvSpPr>
                <a:spLocks/>
              </p:cNvSpPr>
              <p:nvPr/>
            </p:nvSpPr>
            <p:spPr bwMode="auto">
              <a:xfrm>
                <a:off x="1809" y="219"/>
                <a:ext cx="169" cy="185"/>
              </a:xfrm>
              <a:custGeom>
                <a:avLst/>
                <a:gdLst/>
                <a:ahLst/>
                <a:cxnLst>
                  <a:cxn ang="0">
                    <a:pos x="159" y="29"/>
                  </a:cxn>
                  <a:cxn ang="0">
                    <a:pos x="128" y="4"/>
                  </a:cxn>
                  <a:cxn ang="0">
                    <a:pos x="125" y="4"/>
                  </a:cxn>
                  <a:cxn ang="0">
                    <a:pos x="120" y="2"/>
                  </a:cxn>
                  <a:cxn ang="0">
                    <a:pos x="112" y="1"/>
                  </a:cxn>
                  <a:cxn ang="0">
                    <a:pos x="102" y="1"/>
                  </a:cxn>
                  <a:cxn ang="0">
                    <a:pos x="92" y="0"/>
                  </a:cxn>
                  <a:cxn ang="0">
                    <a:pos x="83" y="0"/>
                  </a:cxn>
                  <a:cxn ang="0">
                    <a:pos x="75" y="1"/>
                  </a:cxn>
                  <a:cxn ang="0">
                    <a:pos x="70" y="4"/>
                  </a:cxn>
                  <a:cxn ang="0">
                    <a:pos x="67" y="7"/>
                  </a:cxn>
                  <a:cxn ang="0">
                    <a:pos x="61" y="9"/>
                  </a:cxn>
                  <a:cxn ang="0">
                    <a:pos x="54" y="13"/>
                  </a:cxn>
                  <a:cxn ang="0">
                    <a:pos x="46" y="16"/>
                  </a:cxn>
                  <a:cxn ang="0">
                    <a:pos x="39" y="20"/>
                  </a:cxn>
                  <a:cxn ang="0">
                    <a:pos x="32" y="25"/>
                  </a:cxn>
                  <a:cxn ang="0">
                    <a:pos x="28" y="31"/>
                  </a:cxn>
                  <a:cxn ang="0">
                    <a:pos x="25" y="39"/>
                  </a:cxn>
                  <a:cxn ang="0">
                    <a:pos x="25" y="60"/>
                  </a:cxn>
                  <a:cxn ang="0">
                    <a:pos x="29" y="84"/>
                  </a:cxn>
                  <a:cxn ang="0">
                    <a:pos x="32" y="106"/>
                  </a:cxn>
                  <a:cxn ang="0">
                    <a:pos x="34" y="120"/>
                  </a:cxn>
                  <a:cxn ang="0">
                    <a:pos x="36" y="128"/>
                  </a:cxn>
                  <a:cxn ang="0">
                    <a:pos x="36" y="136"/>
                  </a:cxn>
                  <a:cxn ang="0">
                    <a:pos x="34" y="143"/>
                  </a:cxn>
                  <a:cxn ang="0">
                    <a:pos x="34" y="145"/>
                  </a:cxn>
                  <a:cxn ang="0">
                    <a:pos x="0" y="150"/>
                  </a:cxn>
                  <a:cxn ang="0">
                    <a:pos x="1" y="151"/>
                  </a:cxn>
                  <a:cxn ang="0">
                    <a:pos x="4" y="155"/>
                  </a:cxn>
                  <a:cxn ang="0">
                    <a:pos x="9" y="160"/>
                  </a:cxn>
                  <a:cxn ang="0">
                    <a:pos x="15" y="166"/>
                  </a:cxn>
                  <a:cxn ang="0">
                    <a:pos x="22" y="173"/>
                  </a:cxn>
                  <a:cxn ang="0">
                    <a:pos x="28" y="179"/>
                  </a:cxn>
                  <a:cxn ang="0">
                    <a:pos x="33" y="185"/>
                  </a:cxn>
                  <a:cxn ang="0">
                    <a:pos x="38" y="188"/>
                  </a:cxn>
                  <a:cxn ang="0">
                    <a:pos x="45" y="193"/>
                  </a:cxn>
                  <a:cxn ang="0">
                    <a:pos x="53" y="196"/>
                  </a:cxn>
                  <a:cxn ang="0">
                    <a:pos x="57" y="198"/>
                  </a:cxn>
                  <a:cxn ang="0">
                    <a:pos x="60" y="198"/>
                  </a:cxn>
                  <a:cxn ang="0">
                    <a:pos x="34" y="224"/>
                  </a:cxn>
                  <a:cxn ang="0">
                    <a:pos x="66" y="249"/>
                  </a:cxn>
                  <a:cxn ang="0">
                    <a:pos x="75" y="279"/>
                  </a:cxn>
                  <a:cxn ang="0">
                    <a:pos x="115" y="281"/>
                  </a:cxn>
                  <a:cxn ang="0">
                    <a:pos x="146" y="271"/>
                  </a:cxn>
                  <a:cxn ang="0">
                    <a:pos x="148" y="272"/>
                  </a:cxn>
                  <a:cxn ang="0">
                    <a:pos x="153" y="277"/>
                  </a:cxn>
                  <a:cxn ang="0">
                    <a:pos x="159" y="282"/>
                  </a:cxn>
                  <a:cxn ang="0">
                    <a:pos x="167" y="289"/>
                  </a:cxn>
                  <a:cxn ang="0">
                    <a:pos x="175" y="296"/>
                  </a:cxn>
                  <a:cxn ang="0">
                    <a:pos x="183" y="303"/>
                  </a:cxn>
                  <a:cxn ang="0">
                    <a:pos x="190" y="308"/>
                  </a:cxn>
                  <a:cxn ang="0">
                    <a:pos x="193" y="311"/>
                  </a:cxn>
                  <a:cxn ang="0">
                    <a:pos x="200" y="316"/>
                  </a:cxn>
                  <a:cxn ang="0">
                    <a:pos x="209" y="318"/>
                  </a:cxn>
                  <a:cxn ang="0">
                    <a:pos x="216" y="321"/>
                  </a:cxn>
                  <a:cxn ang="0">
                    <a:pos x="219" y="322"/>
                  </a:cxn>
                  <a:cxn ang="0">
                    <a:pos x="206" y="362"/>
                  </a:cxn>
                  <a:cxn ang="0">
                    <a:pos x="229" y="370"/>
                  </a:cxn>
                  <a:cxn ang="0">
                    <a:pos x="287" y="357"/>
                  </a:cxn>
                  <a:cxn ang="0">
                    <a:pos x="337" y="160"/>
                  </a:cxn>
                  <a:cxn ang="0">
                    <a:pos x="274" y="103"/>
                  </a:cxn>
                  <a:cxn ang="0">
                    <a:pos x="159" y="29"/>
                  </a:cxn>
                </a:cxnLst>
                <a:rect l="0" t="0" r="r" b="b"/>
                <a:pathLst>
                  <a:path w="337" h="370">
                    <a:moveTo>
                      <a:pt x="159" y="29"/>
                    </a:moveTo>
                    <a:lnTo>
                      <a:pt x="128" y="4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2" y="1"/>
                    </a:lnTo>
                    <a:lnTo>
                      <a:pt x="102" y="1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70" y="4"/>
                    </a:lnTo>
                    <a:lnTo>
                      <a:pt x="67" y="7"/>
                    </a:lnTo>
                    <a:lnTo>
                      <a:pt x="61" y="9"/>
                    </a:lnTo>
                    <a:lnTo>
                      <a:pt x="54" y="13"/>
                    </a:lnTo>
                    <a:lnTo>
                      <a:pt x="46" y="16"/>
                    </a:lnTo>
                    <a:lnTo>
                      <a:pt x="39" y="20"/>
                    </a:lnTo>
                    <a:lnTo>
                      <a:pt x="32" y="25"/>
                    </a:lnTo>
                    <a:lnTo>
                      <a:pt x="28" y="31"/>
                    </a:lnTo>
                    <a:lnTo>
                      <a:pt x="25" y="39"/>
                    </a:lnTo>
                    <a:lnTo>
                      <a:pt x="25" y="60"/>
                    </a:lnTo>
                    <a:lnTo>
                      <a:pt x="29" y="84"/>
                    </a:lnTo>
                    <a:lnTo>
                      <a:pt x="32" y="106"/>
                    </a:lnTo>
                    <a:lnTo>
                      <a:pt x="34" y="120"/>
                    </a:lnTo>
                    <a:lnTo>
                      <a:pt x="36" y="128"/>
                    </a:lnTo>
                    <a:lnTo>
                      <a:pt x="36" y="136"/>
                    </a:lnTo>
                    <a:lnTo>
                      <a:pt x="34" y="143"/>
                    </a:lnTo>
                    <a:lnTo>
                      <a:pt x="34" y="145"/>
                    </a:lnTo>
                    <a:lnTo>
                      <a:pt x="0" y="150"/>
                    </a:lnTo>
                    <a:lnTo>
                      <a:pt x="1" y="151"/>
                    </a:lnTo>
                    <a:lnTo>
                      <a:pt x="4" y="155"/>
                    </a:lnTo>
                    <a:lnTo>
                      <a:pt x="9" y="160"/>
                    </a:lnTo>
                    <a:lnTo>
                      <a:pt x="15" y="166"/>
                    </a:lnTo>
                    <a:lnTo>
                      <a:pt x="22" y="173"/>
                    </a:lnTo>
                    <a:lnTo>
                      <a:pt x="28" y="179"/>
                    </a:lnTo>
                    <a:lnTo>
                      <a:pt x="33" y="185"/>
                    </a:lnTo>
                    <a:lnTo>
                      <a:pt x="38" y="188"/>
                    </a:lnTo>
                    <a:lnTo>
                      <a:pt x="45" y="193"/>
                    </a:lnTo>
                    <a:lnTo>
                      <a:pt x="53" y="196"/>
                    </a:lnTo>
                    <a:lnTo>
                      <a:pt x="57" y="198"/>
                    </a:lnTo>
                    <a:lnTo>
                      <a:pt x="60" y="198"/>
                    </a:lnTo>
                    <a:lnTo>
                      <a:pt x="34" y="224"/>
                    </a:lnTo>
                    <a:lnTo>
                      <a:pt x="66" y="249"/>
                    </a:lnTo>
                    <a:lnTo>
                      <a:pt x="75" y="279"/>
                    </a:lnTo>
                    <a:lnTo>
                      <a:pt x="115" y="281"/>
                    </a:lnTo>
                    <a:lnTo>
                      <a:pt x="146" y="271"/>
                    </a:lnTo>
                    <a:lnTo>
                      <a:pt x="148" y="272"/>
                    </a:lnTo>
                    <a:lnTo>
                      <a:pt x="153" y="277"/>
                    </a:lnTo>
                    <a:lnTo>
                      <a:pt x="159" y="282"/>
                    </a:lnTo>
                    <a:lnTo>
                      <a:pt x="167" y="289"/>
                    </a:lnTo>
                    <a:lnTo>
                      <a:pt x="175" y="296"/>
                    </a:lnTo>
                    <a:lnTo>
                      <a:pt x="183" y="303"/>
                    </a:lnTo>
                    <a:lnTo>
                      <a:pt x="190" y="308"/>
                    </a:lnTo>
                    <a:lnTo>
                      <a:pt x="193" y="311"/>
                    </a:lnTo>
                    <a:lnTo>
                      <a:pt x="200" y="316"/>
                    </a:lnTo>
                    <a:lnTo>
                      <a:pt x="209" y="318"/>
                    </a:lnTo>
                    <a:lnTo>
                      <a:pt x="216" y="321"/>
                    </a:lnTo>
                    <a:lnTo>
                      <a:pt x="219" y="322"/>
                    </a:lnTo>
                    <a:lnTo>
                      <a:pt x="206" y="362"/>
                    </a:lnTo>
                    <a:lnTo>
                      <a:pt x="229" y="370"/>
                    </a:lnTo>
                    <a:lnTo>
                      <a:pt x="287" y="357"/>
                    </a:lnTo>
                    <a:lnTo>
                      <a:pt x="337" y="160"/>
                    </a:lnTo>
                    <a:lnTo>
                      <a:pt x="274" y="103"/>
                    </a:lnTo>
                    <a:lnTo>
                      <a:pt x="159" y="29"/>
                    </a:lnTo>
                    <a:close/>
                  </a:path>
                </a:pathLst>
              </a:custGeom>
              <a:solidFill>
                <a:srgbClr val="D8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9" name="Freeform 358"/>
              <p:cNvSpPr>
                <a:spLocks/>
              </p:cNvSpPr>
              <p:nvPr/>
            </p:nvSpPr>
            <p:spPr bwMode="auto">
              <a:xfrm>
                <a:off x="1805" y="434"/>
                <a:ext cx="445" cy="551"/>
              </a:xfrm>
              <a:custGeom>
                <a:avLst/>
                <a:gdLst/>
                <a:ahLst/>
                <a:cxnLst>
                  <a:cxn ang="0">
                    <a:pos x="186" y="55"/>
                  </a:cxn>
                  <a:cxn ang="0">
                    <a:pos x="167" y="74"/>
                  </a:cxn>
                  <a:cxn ang="0">
                    <a:pos x="124" y="116"/>
                  </a:cxn>
                  <a:cxn ang="0">
                    <a:pos x="82" y="160"/>
                  </a:cxn>
                  <a:cxn ang="0">
                    <a:pos x="61" y="184"/>
                  </a:cxn>
                  <a:cxn ang="0">
                    <a:pos x="50" y="209"/>
                  </a:cxn>
                  <a:cxn ang="0">
                    <a:pos x="29" y="251"/>
                  </a:cxn>
                  <a:cxn ang="0">
                    <a:pos x="8" y="296"/>
                  </a:cxn>
                  <a:cxn ang="0">
                    <a:pos x="0" y="323"/>
                  </a:cxn>
                  <a:cxn ang="0">
                    <a:pos x="9" y="363"/>
                  </a:cxn>
                  <a:cxn ang="0">
                    <a:pos x="27" y="436"/>
                  </a:cxn>
                  <a:cxn ang="0">
                    <a:pos x="45" y="506"/>
                  </a:cxn>
                  <a:cxn ang="0">
                    <a:pos x="53" y="537"/>
                  </a:cxn>
                  <a:cxn ang="0">
                    <a:pos x="63" y="570"/>
                  </a:cxn>
                  <a:cxn ang="0">
                    <a:pos x="71" y="611"/>
                  </a:cxn>
                  <a:cxn ang="0">
                    <a:pos x="57" y="766"/>
                  </a:cxn>
                  <a:cxn ang="0">
                    <a:pos x="46" y="921"/>
                  </a:cxn>
                  <a:cxn ang="0">
                    <a:pos x="50" y="997"/>
                  </a:cxn>
                  <a:cxn ang="0">
                    <a:pos x="55" y="1067"/>
                  </a:cxn>
                  <a:cxn ang="0">
                    <a:pos x="71" y="1065"/>
                  </a:cxn>
                  <a:cxn ang="0">
                    <a:pos x="110" y="1059"/>
                  </a:cxn>
                  <a:cxn ang="0">
                    <a:pos x="154" y="1054"/>
                  </a:cxn>
                  <a:cxn ang="0">
                    <a:pos x="186" y="1054"/>
                  </a:cxn>
                  <a:cxn ang="0">
                    <a:pos x="204" y="1058"/>
                  </a:cxn>
                  <a:cxn ang="0">
                    <a:pos x="230" y="1063"/>
                  </a:cxn>
                  <a:cxn ang="0">
                    <a:pos x="265" y="1068"/>
                  </a:cxn>
                  <a:cxn ang="0">
                    <a:pos x="303" y="1075"/>
                  </a:cxn>
                  <a:cxn ang="0">
                    <a:pos x="340" y="1083"/>
                  </a:cxn>
                  <a:cxn ang="0">
                    <a:pos x="374" y="1090"/>
                  </a:cxn>
                  <a:cxn ang="0">
                    <a:pos x="401" y="1095"/>
                  </a:cxn>
                  <a:cxn ang="0">
                    <a:pos x="418" y="1099"/>
                  </a:cxn>
                  <a:cxn ang="0">
                    <a:pos x="441" y="1103"/>
                  </a:cxn>
                  <a:cxn ang="0">
                    <a:pos x="465" y="1102"/>
                  </a:cxn>
                  <a:cxn ang="0">
                    <a:pos x="489" y="1098"/>
                  </a:cxn>
                  <a:cxn ang="0">
                    <a:pos x="515" y="1091"/>
                  </a:cxn>
                  <a:cxn ang="0">
                    <a:pos x="545" y="1082"/>
                  </a:cxn>
                  <a:cxn ang="0">
                    <a:pos x="579" y="1068"/>
                  </a:cxn>
                  <a:cxn ang="0">
                    <a:pos x="609" y="1057"/>
                  </a:cxn>
                  <a:cxn ang="0">
                    <a:pos x="625" y="1049"/>
                  </a:cxn>
                  <a:cxn ang="0">
                    <a:pos x="640" y="1046"/>
                  </a:cxn>
                  <a:cxn ang="0">
                    <a:pos x="665" y="1045"/>
                  </a:cxn>
                  <a:cxn ang="0">
                    <a:pos x="691" y="1046"/>
                  </a:cxn>
                  <a:cxn ang="0">
                    <a:pos x="701" y="1046"/>
                  </a:cxn>
                  <a:cxn ang="0">
                    <a:pos x="655" y="701"/>
                  </a:cxn>
                  <a:cxn ang="0">
                    <a:pos x="844" y="464"/>
                  </a:cxn>
                  <a:cxn ang="0">
                    <a:pos x="814" y="388"/>
                  </a:cxn>
                  <a:cxn ang="0">
                    <a:pos x="796" y="365"/>
                  </a:cxn>
                  <a:cxn ang="0">
                    <a:pos x="753" y="312"/>
                  </a:cxn>
                  <a:cxn ang="0">
                    <a:pos x="710" y="258"/>
                  </a:cxn>
                  <a:cxn ang="0">
                    <a:pos x="688" y="229"/>
                  </a:cxn>
                  <a:cxn ang="0">
                    <a:pos x="673" y="204"/>
                  </a:cxn>
                  <a:cxn ang="0">
                    <a:pos x="646" y="159"/>
                  </a:cxn>
                  <a:cxn ang="0">
                    <a:pos x="619" y="115"/>
                  </a:cxn>
                  <a:cxn ang="0">
                    <a:pos x="608" y="96"/>
                  </a:cxn>
                  <a:cxn ang="0">
                    <a:pos x="600" y="90"/>
                  </a:cxn>
                  <a:cxn ang="0">
                    <a:pos x="580" y="76"/>
                  </a:cxn>
                  <a:cxn ang="0">
                    <a:pos x="558" y="61"/>
                  </a:cxn>
                  <a:cxn ang="0">
                    <a:pos x="542" y="51"/>
                  </a:cxn>
                  <a:cxn ang="0">
                    <a:pos x="530" y="47"/>
                  </a:cxn>
                  <a:cxn ang="0">
                    <a:pos x="513" y="46"/>
                  </a:cxn>
                  <a:cxn ang="0">
                    <a:pos x="500" y="47"/>
                  </a:cxn>
                  <a:cxn ang="0">
                    <a:pos x="494" y="48"/>
                  </a:cxn>
                  <a:cxn ang="0">
                    <a:pos x="222" y="0"/>
                  </a:cxn>
                </a:cxnLst>
                <a:rect l="0" t="0" r="r" b="b"/>
                <a:pathLst>
                  <a:path w="890" h="1103">
                    <a:moveTo>
                      <a:pt x="222" y="0"/>
                    </a:moveTo>
                    <a:lnTo>
                      <a:pt x="186" y="55"/>
                    </a:lnTo>
                    <a:lnTo>
                      <a:pt x="181" y="60"/>
                    </a:lnTo>
                    <a:lnTo>
                      <a:pt x="167" y="74"/>
                    </a:lnTo>
                    <a:lnTo>
                      <a:pt x="147" y="93"/>
                    </a:lnTo>
                    <a:lnTo>
                      <a:pt x="124" y="116"/>
                    </a:lnTo>
                    <a:lnTo>
                      <a:pt x="101" y="139"/>
                    </a:lnTo>
                    <a:lnTo>
                      <a:pt x="82" y="160"/>
                    </a:lnTo>
                    <a:lnTo>
                      <a:pt x="67" y="176"/>
                    </a:lnTo>
                    <a:lnTo>
                      <a:pt x="61" y="184"/>
                    </a:lnTo>
                    <a:lnTo>
                      <a:pt x="57" y="192"/>
                    </a:lnTo>
                    <a:lnTo>
                      <a:pt x="50" y="209"/>
                    </a:lnTo>
                    <a:lnTo>
                      <a:pt x="40" y="228"/>
                    </a:lnTo>
                    <a:lnTo>
                      <a:pt x="29" y="251"/>
                    </a:lnTo>
                    <a:lnTo>
                      <a:pt x="17" y="275"/>
                    </a:lnTo>
                    <a:lnTo>
                      <a:pt x="8" y="296"/>
                    </a:lnTo>
                    <a:lnTo>
                      <a:pt x="2" y="312"/>
                    </a:lnTo>
                    <a:lnTo>
                      <a:pt x="0" y="323"/>
                    </a:lnTo>
                    <a:lnTo>
                      <a:pt x="3" y="336"/>
                    </a:lnTo>
                    <a:lnTo>
                      <a:pt x="9" y="363"/>
                    </a:lnTo>
                    <a:lnTo>
                      <a:pt x="17" y="398"/>
                    </a:lnTo>
                    <a:lnTo>
                      <a:pt x="27" y="436"/>
                    </a:lnTo>
                    <a:lnTo>
                      <a:pt x="37" y="474"/>
                    </a:lnTo>
                    <a:lnTo>
                      <a:pt x="45" y="506"/>
                    </a:lnTo>
                    <a:lnTo>
                      <a:pt x="50" y="529"/>
                    </a:lnTo>
                    <a:lnTo>
                      <a:pt x="53" y="537"/>
                    </a:lnTo>
                    <a:lnTo>
                      <a:pt x="56" y="547"/>
                    </a:lnTo>
                    <a:lnTo>
                      <a:pt x="63" y="570"/>
                    </a:lnTo>
                    <a:lnTo>
                      <a:pt x="69" y="595"/>
                    </a:lnTo>
                    <a:lnTo>
                      <a:pt x="71" y="611"/>
                    </a:lnTo>
                    <a:lnTo>
                      <a:pt x="65" y="661"/>
                    </a:lnTo>
                    <a:lnTo>
                      <a:pt x="57" y="766"/>
                    </a:lnTo>
                    <a:lnTo>
                      <a:pt x="49" y="870"/>
                    </a:lnTo>
                    <a:lnTo>
                      <a:pt x="46" y="921"/>
                    </a:lnTo>
                    <a:lnTo>
                      <a:pt x="47" y="946"/>
                    </a:lnTo>
                    <a:lnTo>
                      <a:pt x="50" y="997"/>
                    </a:lnTo>
                    <a:lnTo>
                      <a:pt x="54" y="1045"/>
                    </a:lnTo>
                    <a:lnTo>
                      <a:pt x="55" y="1067"/>
                    </a:lnTo>
                    <a:lnTo>
                      <a:pt x="60" y="1066"/>
                    </a:lnTo>
                    <a:lnTo>
                      <a:pt x="71" y="1065"/>
                    </a:lnTo>
                    <a:lnTo>
                      <a:pt x="90" y="1061"/>
                    </a:lnTo>
                    <a:lnTo>
                      <a:pt x="110" y="1059"/>
                    </a:lnTo>
                    <a:lnTo>
                      <a:pt x="132" y="1056"/>
                    </a:lnTo>
                    <a:lnTo>
                      <a:pt x="154" y="1054"/>
                    </a:lnTo>
                    <a:lnTo>
                      <a:pt x="173" y="1053"/>
                    </a:lnTo>
                    <a:lnTo>
                      <a:pt x="186" y="1054"/>
                    </a:lnTo>
                    <a:lnTo>
                      <a:pt x="193" y="1056"/>
                    </a:lnTo>
                    <a:lnTo>
                      <a:pt x="204" y="1058"/>
                    </a:lnTo>
                    <a:lnTo>
                      <a:pt x="215" y="1059"/>
                    </a:lnTo>
                    <a:lnTo>
                      <a:pt x="230" y="1063"/>
                    </a:lnTo>
                    <a:lnTo>
                      <a:pt x="246" y="1065"/>
                    </a:lnTo>
                    <a:lnTo>
                      <a:pt x="265" y="1068"/>
                    </a:lnTo>
                    <a:lnTo>
                      <a:pt x="283" y="1072"/>
                    </a:lnTo>
                    <a:lnTo>
                      <a:pt x="303" y="1075"/>
                    </a:lnTo>
                    <a:lnTo>
                      <a:pt x="321" y="1080"/>
                    </a:lnTo>
                    <a:lnTo>
                      <a:pt x="340" y="1083"/>
                    </a:lnTo>
                    <a:lnTo>
                      <a:pt x="358" y="1087"/>
                    </a:lnTo>
                    <a:lnTo>
                      <a:pt x="374" y="1090"/>
                    </a:lnTo>
                    <a:lnTo>
                      <a:pt x="389" y="1092"/>
                    </a:lnTo>
                    <a:lnTo>
                      <a:pt x="401" y="1095"/>
                    </a:lnTo>
                    <a:lnTo>
                      <a:pt x="411" y="1097"/>
                    </a:lnTo>
                    <a:lnTo>
                      <a:pt x="418" y="1099"/>
                    </a:lnTo>
                    <a:lnTo>
                      <a:pt x="429" y="1102"/>
                    </a:lnTo>
                    <a:lnTo>
                      <a:pt x="441" y="1103"/>
                    </a:lnTo>
                    <a:lnTo>
                      <a:pt x="452" y="1103"/>
                    </a:lnTo>
                    <a:lnTo>
                      <a:pt x="465" y="1102"/>
                    </a:lnTo>
                    <a:lnTo>
                      <a:pt x="477" y="1101"/>
                    </a:lnTo>
                    <a:lnTo>
                      <a:pt x="489" y="1098"/>
                    </a:lnTo>
                    <a:lnTo>
                      <a:pt x="502" y="1095"/>
                    </a:lnTo>
                    <a:lnTo>
                      <a:pt x="515" y="1091"/>
                    </a:lnTo>
                    <a:lnTo>
                      <a:pt x="528" y="1087"/>
                    </a:lnTo>
                    <a:lnTo>
                      <a:pt x="545" y="1082"/>
                    </a:lnTo>
                    <a:lnTo>
                      <a:pt x="562" y="1075"/>
                    </a:lnTo>
                    <a:lnTo>
                      <a:pt x="579" y="1068"/>
                    </a:lnTo>
                    <a:lnTo>
                      <a:pt x="595" y="1063"/>
                    </a:lnTo>
                    <a:lnTo>
                      <a:pt x="609" y="1057"/>
                    </a:lnTo>
                    <a:lnTo>
                      <a:pt x="619" y="1052"/>
                    </a:lnTo>
                    <a:lnTo>
                      <a:pt x="625" y="1049"/>
                    </a:lnTo>
                    <a:lnTo>
                      <a:pt x="631" y="1048"/>
                    </a:lnTo>
                    <a:lnTo>
                      <a:pt x="640" y="1046"/>
                    </a:lnTo>
                    <a:lnTo>
                      <a:pt x="653" y="1046"/>
                    </a:lnTo>
                    <a:lnTo>
                      <a:pt x="665" y="1045"/>
                    </a:lnTo>
                    <a:lnTo>
                      <a:pt x="679" y="1046"/>
                    </a:lnTo>
                    <a:lnTo>
                      <a:pt x="691" y="1046"/>
                    </a:lnTo>
                    <a:lnTo>
                      <a:pt x="698" y="1046"/>
                    </a:lnTo>
                    <a:lnTo>
                      <a:pt x="701" y="1046"/>
                    </a:lnTo>
                    <a:lnTo>
                      <a:pt x="663" y="895"/>
                    </a:lnTo>
                    <a:lnTo>
                      <a:pt x="655" y="701"/>
                    </a:lnTo>
                    <a:lnTo>
                      <a:pt x="693" y="570"/>
                    </a:lnTo>
                    <a:lnTo>
                      <a:pt x="844" y="464"/>
                    </a:lnTo>
                    <a:lnTo>
                      <a:pt x="890" y="429"/>
                    </a:lnTo>
                    <a:lnTo>
                      <a:pt x="814" y="388"/>
                    </a:lnTo>
                    <a:lnTo>
                      <a:pt x="808" y="381"/>
                    </a:lnTo>
                    <a:lnTo>
                      <a:pt x="796" y="365"/>
                    </a:lnTo>
                    <a:lnTo>
                      <a:pt x="776" y="341"/>
                    </a:lnTo>
                    <a:lnTo>
                      <a:pt x="753" y="312"/>
                    </a:lnTo>
                    <a:lnTo>
                      <a:pt x="730" y="285"/>
                    </a:lnTo>
                    <a:lnTo>
                      <a:pt x="710" y="258"/>
                    </a:lnTo>
                    <a:lnTo>
                      <a:pt x="695" y="240"/>
                    </a:lnTo>
                    <a:lnTo>
                      <a:pt x="688" y="229"/>
                    </a:lnTo>
                    <a:lnTo>
                      <a:pt x="684" y="220"/>
                    </a:lnTo>
                    <a:lnTo>
                      <a:pt x="673" y="204"/>
                    </a:lnTo>
                    <a:lnTo>
                      <a:pt x="661" y="182"/>
                    </a:lnTo>
                    <a:lnTo>
                      <a:pt x="646" y="159"/>
                    </a:lnTo>
                    <a:lnTo>
                      <a:pt x="632" y="135"/>
                    </a:lnTo>
                    <a:lnTo>
                      <a:pt x="619" y="115"/>
                    </a:lnTo>
                    <a:lnTo>
                      <a:pt x="611" y="101"/>
                    </a:lnTo>
                    <a:lnTo>
                      <a:pt x="608" y="96"/>
                    </a:lnTo>
                    <a:lnTo>
                      <a:pt x="606" y="94"/>
                    </a:lnTo>
                    <a:lnTo>
                      <a:pt x="600" y="90"/>
                    </a:lnTo>
                    <a:lnTo>
                      <a:pt x="591" y="83"/>
                    </a:lnTo>
                    <a:lnTo>
                      <a:pt x="580" y="76"/>
                    </a:lnTo>
                    <a:lnTo>
                      <a:pt x="569" y="68"/>
                    </a:lnTo>
                    <a:lnTo>
                      <a:pt x="558" y="61"/>
                    </a:lnTo>
                    <a:lnTo>
                      <a:pt x="549" y="54"/>
                    </a:lnTo>
                    <a:lnTo>
                      <a:pt x="542" y="51"/>
                    </a:lnTo>
                    <a:lnTo>
                      <a:pt x="536" y="48"/>
                    </a:lnTo>
                    <a:lnTo>
                      <a:pt x="530" y="47"/>
                    </a:lnTo>
                    <a:lnTo>
                      <a:pt x="521" y="46"/>
                    </a:lnTo>
                    <a:lnTo>
                      <a:pt x="513" y="46"/>
                    </a:lnTo>
                    <a:lnTo>
                      <a:pt x="505" y="47"/>
                    </a:lnTo>
                    <a:lnTo>
                      <a:pt x="500" y="47"/>
                    </a:lnTo>
                    <a:lnTo>
                      <a:pt x="495" y="48"/>
                    </a:lnTo>
                    <a:lnTo>
                      <a:pt x="494" y="48"/>
                    </a:lnTo>
                    <a:lnTo>
                      <a:pt x="441" y="36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0" name="Freeform 360"/>
              <p:cNvSpPr>
                <a:spLocks/>
              </p:cNvSpPr>
              <p:nvPr/>
            </p:nvSpPr>
            <p:spPr bwMode="auto">
              <a:xfrm>
                <a:off x="1882" y="649"/>
                <a:ext cx="380" cy="233"/>
              </a:xfrm>
              <a:custGeom>
                <a:avLst/>
                <a:gdLst/>
                <a:ahLst/>
                <a:cxnLst>
                  <a:cxn ang="0">
                    <a:pos x="677" y="18"/>
                  </a:cxn>
                  <a:cxn ang="0">
                    <a:pos x="486" y="21"/>
                  </a:cxn>
                  <a:cxn ang="0">
                    <a:pos x="475" y="24"/>
                  </a:cxn>
                  <a:cxn ang="0">
                    <a:pos x="448" y="31"/>
                  </a:cxn>
                  <a:cxn ang="0">
                    <a:pos x="420" y="40"/>
                  </a:cxn>
                  <a:cxn ang="0">
                    <a:pos x="403" y="48"/>
                  </a:cxn>
                  <a:cxn ang="0">
                    <a:pos x="384" y="65"/>
                  </a:cxn>
                  <a:cxn ang="0">
                    <a:pos x="349" y="94"/>
                  </a:cxn>
                  <a:cxn ang="0">
                    <a:pos x="316" y="124"/>
                  </a:cxn>
                  <a:cxn ang="0">
                    <a:pos x="297" y="142"/>
                  </a:cxn>
                  <a:cxn ang="0">
                    <a:pos x="283" y="159"/>
                  </a:cxn>
                  <a:cxn ang="0">
                    <a:pos x="263" y="189"/>
                  </a:cxn>
                  <a:cxn ang="0">
                    <a:pos x="243" y="218"/>
                  </a:cxn>
                  <a:cxn ang="0">
                    <a:pos x="234" y="230"/>
                  </a:cxn>
                  <a:cxn ang="0">
                    <a:pos x="194" y="252"/>
                  </a:cxn>
                  <a:cxn ang="0">
                    <a:pos x="183" y="256"/>
                  </a:cxn>
                  <a:cxn ang="0">
                    <a:pos x="167" y="260"/>
                  </a:cxn>
                  <a:cxn ang="0">
                    <a:pos x="152" y="264"/>
                  </a:cxn>
                  <a:cxn ang="0">
                    <a:pos x="142" y="265"/>
                  </a:cxn>
                  <a:cxn ang="0">
                    <a:pos x="111" y="264"/>
                  </a:cxn>
                  <a:cxn ang="0">
                    <a:pos x="73" y="260"/>
                  </a:cxn>
                  <a:cxn ang="0">
                    <a:pos x="45" y="257"/>
                  </a:cxn>
                  <a:cxn ang="0">
                    <a:pos x="0" y="301"/>
                  </a:cxn>
                  <a:cxn ang="0">
                    <a:pos x="158" y="452"/>
                  </a:cxn>
                  <a:cxn ang="0">
                    <a:pos x="175" y="455"/>
                  </a:cxn>
                  <a:cxn ang="0">
                    <a:pos x="201" y="461"/>
                  </a:cxn>
                  <a:cxn ang="0">
                    <a:pos x="222" y="464"/>
                  </a:cxn>
                  <a:cxn ang="0">
                    <a:pos x="237" y="461"/>
                  </a:cxn>
                  <a:cxn ang="0">
                    <a:pos x="267" y="439"/>
                  </a:cxn>
                  <a:cxn ang="0">
                    <a:pos x="303" y="409"/>
                  </a:cxn>
                  <a:cxn ang="0">
                    <a:pos x="329" y="387"/>
                  </a:cxn>
                  <a:cxn ang="0">
                    <a:pos x="448" y="202"/>
                  </a:cxn>
                  <a:cxn ang="0">
                    <a:pos x="511" y="136"/>
                  </a:cxn>
                  <a:cxn ang="0">
                    <a:pos x="531" y="141"/>
                  </a:cxn>
                  <a:cxn ang="0">
                    <a:pos x="559" y="146"/>
                  </a:cxn>
                  <a:cxn ang="0">
                    <a:pos x="585" y="153"/>
                  </a:cxn>
                  <a:cxn ang="0">
                    <a:pos x="604" y="159"/>
                  </a:cxn>
                  <a:cxn ang="0">
                    <a:pos x="629" y="166"/>
                  </a:cxn>
                  <a:cxn ang="0">
                    <a:pos x="657" y="172"/>
                  </a:cxn>
                  <a:cxn ang="0">
                    <a:pos x="680" y="176"/>
                  </a:cxn>
                  <a:cxn ang="0">
                    <a:pos x="696" y="175"/>
                  </a:cxn>
                  <a:cxn ang="0">
                    <a:pos x="715" y="171"/>
                  </a:cxn>
                  <a:cxn ang="0">
                    <a:pos x="736" y="165"/>
                  </a:cxn>
                  <a:cxn ang="0">
                    <a:pos x="749" y="160"/>
                  </a:cxn>
                  <a:cxn ang="0">
                    <a:pos x="760" y="106"/>
                  </a:cxn>
                  <a:cxn ang="0">
                    <a:pos x="733" y="2"/>
                  </a:cxn>
                </a:cxnLst>
                <a:rect l="0" t="0" r="r" b="b"/>
                <a:pathLst>
                  <a:path w="760" h="464">
                    <a:moveTo>
                      <a:pt x="733" y="2"/>
                    </a:moveTo>
                    <a:lnTo>
                      <a:pt x="677" y="18"/>
                    </a:lnTo>
                    <a:lnTo>
                      <a:pt x="602" y="0"/>
                    </a:lnTo>
                    <a:lnTo>
                      <a:pt x="486" y="21"/>
                    </a:lnTo>
                    <a:lnTo>
                      <a:pt x="483" y="22"/>
                    </a:lnTo>
                    <a:lnTo>
                      <a:pt x="475" y="24"/>
                    </a:lnTo>
                    <a:lnTo>
                      <a:pt x="463" y="28"/>
                    </a:lnTo>
                    <a:lnTo>
                      <a:pt x="448" y="31"/>
                    </a:lnTo>
                    <a:lnTo>
                      <a:pt x="434" y="36"/>
                    </a:lnTo>
                    <a:lnTo>
                      <a:pt x="420" y="40"/>
                    </a:lnTo>
                    <a:lnTo>
                      <a:pt x="410" y="45"/>
                    </a:lnTo>
                    <a:lnTo>
                      <a:pt x="403" y="48"/>
                    </a:lnTo>
                    <a:lnTo>
                      <a:pt x="396" y="54"/>
                    </a:lnTo>
                    <a:lnTo>
                      <a:pt x="384" y="65"/>
                    </a:lnTo>
                    <a:lnTo>
                      <a:pt x="367" y="78"/>
                    </a:lnTo>
                    <a:lnTo>
                      <a:pt x="349" y="94"/>
                    </a:lnTo>
                    <a:lnTo>
                      <a:pt x="331" y="111"/>
                    </a:lnTo>
                    <a:lnTo>
                      <a:pt x="316" y="124"/>
                    </a:lnTo>
                    <a:lnTo>
                      <a:pt x="303" y="136"/>
                    </a:lnTo>
                    <a:lnTo>
                      <a:pt x="297" y="142"/>
                    </a:lnTo>
                    <a:lnTo>
                      <a:pt x="293" y="147"/>
                    </a:lnTo>
                    <a:lnTo>
                      <a:pt x="283" y="159"/>
                    </a:lnTo>
                    <a:lnTo>
                      <a:pt x="274" y="173"/>
                    </a:lnTo>
                    <a:lnTo>
                      <a:pt x="263" y="189"/>
                    </a:lnTo>
                    <a:lnTo>
                      <a:pt x="252" y="204"/>
                    </a:lnTo>
                    <a:lnTo>
                      <a:pt x="243" y="218"/>
                    </a:lnTo>
                    <a:lnTo>
                      <a:pt x="236" y="227"/>
                    </a:lnTo>
                    <a:lnTo>
                      <a:pt x="234" y="230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89" y="254"/>
                    </a:lnTo>
                    <a:lnTo>
                      <a:pt x="183" y="256"/>
                    </a:lnTo>
                    <a:lnTo>
                      <a:pt x="175" y="258"/>
                    </a:lnTo>
                    <a:lnTo>
                      <a:pt x="167" y="260"/>
                    </a:lnTo>
                    <a:lnTo>
                      <a:pt x="159" y="262"/>
                    </a:lnTo>
                    <a:lnTo>
                      <a:pt x="152" y="264"/>
                    </a:lnTo>
                    <a:lnTo>
                      <a:pt x="149" y="265"/>
                    </a:lnTo>
                    <a:lnTo>
                      <a:pt x="142" y="265"/>
                    </a:lnTo>
                    <a:lnTo>
                      <a:pt x="128" y="265"/>
                    </a:lnTo>
                    <a:lnTo>
                      <a:pt x="111" y="264"/>
                    </a:lnTo>
                    <a:lnTo>
                      <a:pt x="91" y="262"/>
                    </a:lnTo>
                    <a:lnTo>
                      <a:pt x="73" y="260"/>
                    </a:lnTo>
                    <a:lnTo>
                      <a:pt x="57" y="258"/>
                    </a:lnTo>
                    <a:lnTo>
                      <a:pt x="45" y="257"/>
                    </a:lnTo>
                    <a:lnTo>
                      <a:pt x="40" y="257"/>
                    </a:lnTo>
                    <a:lnTo>
                      <a:pt x="0" y="301"/>
                    </a:lnTo>
                    <a:lnTo>
                      <a:pt x="156" y="452"/>
                    </a:lnTo>
                    <a:lnTo>
                      <a:pt x="158" y="452"/>
                    </a:lnTo>
                    <a:lnTo>
                      <a:pt x="165" y="454"/>
                    </a:lnTo>
                    <a:lnTo>
                      <a:pt x="175" y="455"/>
                    </a:lnTo>
                    <a:lnTo>
                      <a:pt x="188" y="457"/>
                    </a:lnTo>
                    <a:lnTo>
                      <a:pt x="201" y="461"/>
                    </a:lnTo>
                    <a:lnTo>
                      <a:pt x="212" y="462"/>
                    </a:lnTo>
                    <a:lnTo>
                      <a:pt x="222" y="464"/>
                    </a:lnTo>
                    <a:lnTo>
                      <a:pt x="229" y="464"/>
                    </a:lnTo>
                    <a:lnTo>
                      <a:pt x="237" y="461"/>
                    </a:lnTo>
                    <a:lnTo>
                      <a:pt x="251" y="452"/>
                    </a:lnTo>
                    <a:lnTo>
                      <a:pt x="267" y="439"/>
                    </a:lnTo>
                    <a:lnTo>
                      <a:pt x="286" y="424"/>
                    </a:lnTo>
                    <a:lnTo>
                      <a:pt x="303" y="409"/>
                    </a:lnTo>
                    <a:lnTo>
                      <a:pt x="318" y="396"/>
                    </a:lnTo>
                    <a:lnTo>
                      <a:pt x="329" y="387"/>
                    </a:lnTo>
                    <a:lnTo>
                      <a:pt x="333" y="384"/>
                    </a:lnTo>
                    <a:lnTo>
                      <a:pt x="448" y="202"/>
                    </a:lnTo>
                    <a:lnTo>
                      <a:pt x="509" y="136"/>
                    </a:lnTo>
                    <a:lnTo>
                      <a:pt x="511" y="136"/>
                    </a:lnTo>
                    <a:lnTo>
                      <a:pt x="519" y="138"/>
                    </a:lnTo>
                    <a:lnTo>
                      <a:pt x="531" y="141"/>
                    </a:lnTo>
                    <a:lnTo>
                      <a:pt x="545" y="143"/>
                    </a:lnTo>
                    <a:lnTo>
                      <a:pt x="559" y="146"/>
                    </a:lnTo>
                    <a:lnTo>
                      <a:pt x="572" y="150"/>
                    </a:lnTo>
                    <a:lnTo>
                      <a:pt x="585" y="153"/>
                    </a:lnTo>
                    <a:lnTo>
                      <a:pt x="594" y="157"/>
                    </a:lnTo>
                    <a:lnTo>
                      <a:pt x="604" y="159"/>
                    </a:lnTo>
                    <a:lnTo>
                      <a:pt x="615" y="162"/>
                    </a:lnTo>
                    <a:lnTo>
                      <a:pt x="629" y="166"/>
                    </a:lnTo>
                    <a:lnTo>
                      <a:pt x="643" y="169"/>
                    </a:lnTo>
                    <a:lnTo>
                      <a:pt x="657" y="172"/>
                    </a:lnTo>
                    <a:lnTo>
                      <a:pt x="669" y="174"/>
                    </a:lnTo>
                    <a:lnTo>
                      <a:pt x="680" y="176"/>
                    </a:lnTo>
                    <a:lnTo>
                      <a:pt x="688" y="176"/>
                    </a:lnTo>
                    <a:lnTo>
                      <a:pt x="696" y="175"/>
                    </a:lnTo>
                    <a:lnTo>
                      <a:pt x="705" y="174"/>
                    </a:lnTo>
                    <a:lnTo>
                      <a:pt x="715" y="171"/>
                    </a:lnTo>
                    <a:lnTo>
                      <a:pt x="726" y="167"/>
                    </a:lnTo>
                    <a:lnTo>
                      <a:pt x="736" y="165"/>
                    </a:lnTo>
                    <a:lnTo>
                      <a:pt x="744" y="161"/>
                    </a:lnTo>
                    <a:lnTo>
                      <a:pt x="749" y="160"/>
                    </a:lnTo>
                    <a:lnTo>
                      <a:pt x="751" y="159"/>
                    </a:lnTo>
                    <a:lnTo>
                      <a:pt x="760" y="106"/>
                    </a:lnTo>
                    <a:lnTo>
                      <a:pt x="758" y="61"/>
                    </a:lnTo>
                    <a:lnTo>
                      <a:pt x="733" y="2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361"/>
              <p:cNvSpPr>
                <a:spLocks/>
              </p:cNvSpPr>
              <p:nvPr/>
            </p:nvSpPr>
            <p:spPr bwMode="auto">
              <a:xfrm>
                <a:off x="1909" y="266"/>
                <a:ext cx="235" cy="212"/>
              </a:xfrm>
              <a:custGeom>
                <a:avLst/>
                <a:gdLst/>
                <a:ahLst/>
                <a:cxnLst>
                  <a:cxn ang="0">
                    <a:pos x="55" y="48"/>
                  </a:cxn>
                  <a:cxn ang="0">
                    <a:pos x="47" y="73"/>
                  </a:cxn>
                  <a:cxn ang="0">
                    <a:pos x="2" y="95"/>
                  </a:cxn>
                  <a:cxn ang="0">
                    <a:pos x="0" y="148"/>
                  </a:cxn>
                  <a:cxn ang="0">
                    <a:pos x="2" y="152"/>
                  </a:cxn>
                  <a:cxn ang="0">
                    <a:pos x="8" y="159"/>
                  </a:cxn>
                  <a:cxn ang="0">
                    <a:pos x="16" y="168"/>
                  </a:cxn>
                  <a:cxn ang="0">
                    <a:pos x="25" y="176"/>
                  </a:cxn>
                  <a:cxn ang="0">
                    <a:pos x="35" y="184"/>
                  </a:cxn>
                  <a:cxn ang="0">
                    <a:pos x="42" y="192"/>
                  </a:cxn>
                  <a:cxn ang="0">
                    <a:pos x="47" y="199"/>
                  </a:cxn>
                  <a:cxn ang="0">
                    <a:pos x="50" y="201"/>
                  </a:cxn>
                  <a:cxn ang="0">
                    <a:pos x="58" y="277"/>
                  </a:cxn>
                  <a:cxn ang="0">
                    <a:pos x="47" y="350"/>
                  </a:cxn>
                  <a:cxn ang="0">
                    <a:pos x="50" y="352"/>
                  </a:cxn>
                  <a:cxn ang="0">
                    <a:pos x="58" y="358"/>
                  </a:cxn>
                  <a:cxn ang="0">
                    <a:pos x="69" y="367"/>
                  </a:cxn>
                  <a:cxn ang="0">
                    <a:pos x="82" y="378"/>
                  </a:cxn>
                  <a:cxn ang="0">
                    <a:pos x="96" y="388"/>
                  </a:cxn>
                  <a:cxn ang="0">
                    <a:pos x="110" y="398"/>
                  </a:cxn>
                  <a:cxn ang="0">
                    <a:pos x="120" y="406"/>
                  </a:cxn>
                  <a:cxn ang="0">
                    <a:pos x="128" y="411"/>
                  </a:cxn>
                  <a:cxn ang="0">
                    <a:pos x="135" y="413"/>
                  </a:cxn>
                  <a:cxn ang="0">
                    <a:pos x="144" y="416"/>
                  </a:cxn>
                  <a:cxn ang="0">
                    <a:pos x="154" y="418"/>
                  </a:cxn>
                  <a:cxn ang="0">
                    <a:pos x="165" y="419"/>
                  </a:cxn>
                  <a:cxn ang="0">
                    <a:pos x="175" y="420"/>
                  </a:cxn>
                  <a:cxn ang="0">
                    <a:pos x="184" y="421"/>
                  </a:cxn>
                  <a:cxn ang="0">
                    <a:pos x="191" y="423"/>
                  </a:cxn>
                  <a:cxn ang="0">
                    <a:pos x="196" y="424"/>
                  </a:cxn>
                  <a:cxn ang="0">
                    <a:pos x="200" y="424"/>
                  </a:cxn>
                  <a:cxn ang="0">
                    <a:pos x="207" y="423"/>
                  </a:cxn>
                  <a:cxn ang="0">
                    <a:pos x="217" y="420"/>
                  </a:cxn>
                  <a:cxn ang="0">
                    <a:pos x="227" y="418"/>
                  </a:cxn>
                  <a:cxn ang="0">
                    <a:pos x="236" y="416"/>
                  </a:cxn>
                  <a:cxn ang="0">
                    <a:pos x="243" y="413"/>
                  </a:cxn>
                  <a:cxn ang="0">
                    <a:pos x="249" y="412"/>
                  </a:cxn>
                  <a:cxn ang="0">
                    <a:pos x="251" y="411"/>
                  </a:cxn>
                  <a:cxn ang="0">
                    <a:pos x="236" y="365"/>
                  </a:cxn>
                  <a:cxn ang="0">
                    <a:pos x="242" y="305"/>
                  </a:cxn>
                  <a:cxn ang="0">
                    <a:pos x="245" y="305"/>
                  </a:cxn>
                  <a:cxn ang="0">
                    <a:pos x="253" y="305"/>
                  </a:cxn>
                  <a:cxn ang="0">
                    <a:pos x="266" y="304"/>
                  </a:cxn>
                  <a:cxn ang="0">
                    <a:pos x="281" y="304"/>
                  </a:cxn>
                  <a:cxn ang="0">
                    <a:pos x="296" y="303"/>
                  </a:cxn>
                  <a:cxn ang="0">
                    <a:pos x="310" y="302"/>
                  </a:cxn>
                  <a:cxn ang="0">
                    <a:pos x="320" y="300"/>
                  </a:cxn>
                  <a:cxn ang="0">
                    <a:pos x="327" y="299"/>
                  </a:cxn>
                  <a:cxn ang="0">
                    <a:pos x="334" y="297"/>
                  </a:cxn>
                  <a:cxn ang="0">
                    <a:pos x="346" y="291"/>
                  </a:cxn>
                  <a:cxn ang="0">
                    <a:pos x="361" y="284"/>
                  </a:cxn>
                  <a:cxn ang="0">
                    <a:pos x="377" y="277"/>
                  </a:cxn>
                  <a:cxn ang="0">
                    <a:pos x="392" y="269"/>
                  </a:cxn>
                  <a:cxn ang="0">
                    <a:pos x="405" y="262"/>
                  </a:cxn>
                  <a:cxn ang="0">
                    <a:pos x="415" y="259"/>
                  </a:cxn>
                  <a:cxn ang="0">
                    <a:pos x="418" y="257"/>
                  </a:cxn>
                  <a:cxn ang="0">
                    <a:pos x="458" y="186"/>
                  </a:cxn>
                  <a:cxn ang="0">
                    <a:pos x="471" y="133"/>
                  </a:cxn>
                  <a:cxn ang="0">
                    <a:pos x="431" y="23"/>
                  </a:cxn>
                  <a:cxn ang="0">
                    <a:pos x="227" y="0"/>
                  </a:cxn>
                  <a:cxn ang="0">
                    <a:pos x="149" y="38"/>
                  </a:cxn>
                  <a:cxn ang="0">
                    <a:pos x="55" y="48"/>
                  </a:cxn>
                </a:cxnLst>
                <a:rect l="0" t="0" r="r" b="b"/>
                <a:pathLst>
                  <a:path w="471" h="424">
                    <a:moveTo>
                      <a:pt x="55" y="48"/>
                    </a:moveTo>
                    <a:lnTo>
                      <a:pt x="47" y="73"/>
                    </a:lnTo>
                    <a:lnTo>
                      <a:pt x="2" y="95"/>
                    </a:lnTo>
                    <a:lnTo>
                      <a:pt x="0" y="148"/>
                    </a:lnTo>
                    <a:lnTo>
                      <a:pt x="2" y="152"/>
                    </a:lnTo>
                    <a:lnTo>
                      <a:pt x="8" y="159"/>
                    </a:lnTo>
                    <a:lnTo>
                      <a:pt x="16" y="168"/>
                    </a:lnTo>
                    <a:lnTo>
                      <a:pt x="25" y="176"/>
                    </a:lnTo>
                    <a:lnTo>
                      <a:pt x="35" y="184"/>
                    </a:lnTo>
                    <a:lnTo>
                      <a:pt x="42" y="192"/>
                    </a:lnTo>
                    <a:lnTo>
                      <a:pt x="47" y="199"/>
                    </a:lnTo>
                    <a:lnTo>
                      <a:pt x="50" y="201"/>
                    </a:lnTo>
                    <a:lnTo>
                      <a:pt x="58" y="277"/>
                    </a:lnTo>
                    <a:lnTo>
                      <a:pt x="47" y="350"/>
                    </a:lnTo>
                    <a:lnTo>
                      <a:pt x="50" y="352"/>
                    </a:lnTo>
                    <a:lnTo>
                      <a:pt x="58" y="358"/>
                    </a:lnTo>
                    <a:lnTo>
                      <a:pt x="69" y="367"/>
                    </a:lnTo>
                    <a:lnTo>
                      <a:pt x="82" y="378"/>
                    </a:lnTo>
                    <a:lnTo>
                      <a:pt x="96" y="388"/>
                    </a:lnTo>
                    <a:lnTo>
                      <a:pt x="110" y="398"/>
                    </a:lnTo>
                    <a:lnTo>
                      <a:pt x="120" y="406"/>
                    </a:lnTo>
                    <a:lnTo>
                      <a:pt x="128" y="411"/>
                    </a:lnTo>
                    <a:lnTo>
                      <a:pt x="135" y="413"/>
                    </a:lnTo>
                    <a:lnTo>
                      <a:pt x="144" y="416"/>
                    </a:lnTo>
                    <a:lnTo>
                      <a:pt x="154" y="418"/>
                    </a:lnTo>
                    <a:lnTo>
                      <a:pt x="165" y="419"/>
                    </a:lnTo>
                    <a:lnTo>
                      <a:pt x="175" y="420"/>
                    </a:lnTo>
                    <a:lnTo>
                      <a:pt x="184" y="421"/>
                    </a:lnTo>
                    <a:lnTo>
                      <a:pt x="191" y="423"/>
                    </a:lnTo>
                    <a:lnTo>
                      <a:pt x="196" y="424"/>
                    </a:lnTo>
                    <a:lnTo>
                      <a:pt x="200" y="424"/>
                    </a:lnTo>
                    <a:lnTo>
                      <a:pt x="207" y="423"/>
                    </a:lnTo>
                    <a:lnTo>
                      <a:pt x="217" y="420"/>
                    </a:lnTo>
                    <a:lnTo>
                      <a:pt x="227" y="418"/>
                    </a:lnTo>
                    <a:lnTo>
                      <a:pt x="236" y="416"/>
                    </a:lnTo>
                    <a:lnTo>
                      <a:pt x="243" y="413"/>
                    </a:lnTo>
                    <a:lnTo>
                      <a:pt x="249" y="412"/>
                    </a:lnTo>
                    <a:lnTo>
                      <a:pt x="251" y="411"/>
                    </a:lnTo>
                    <a:lnTo>
                      <a:pt x="236" y="365"/>
                    </a:lnTo>
                    <a:lnTo>
                      <a:pt x="242" y="305"/>
                    </a:lnTo>
                    <a:lnTo>
                      <a:pt x="245" y="305"/>
                    </a:lnTo>
                    <a:lnTo>
                      <a:pt x="253" y="305"/>
                    </a:lnTo>
                    <a:lnTo>
                      <a:pt x="266" y="304"/>
                    </a:lnTo>
                    <a:lnTo>
                      <a:pt x="281" y="304"/>
                    </a:lnTo>
                    <a:lnTo>
                      <a:pt x="296" y="303"/>
                    </a:lnTo>
                    <a:lnTo>
                      <a:pt x="310" y="302"/>
                    </a:lnTo>
                    <a:lnTo>
                      <a:pt x="320" y="300"/>
                    </a:lnTo>
                    <a:lnTo>
                      <a:pt x="327" y="299"/>
                    </a:lnTo>
                    <a:lnTo>
                      <a:pt x="334" y="297"/>
                    </a:lnTo>
                    <a:lnTo>
                      <a:pt x="346" y="291"/>
                    </a:lnTo>
                    <a:lnTo>
                      <a:pt x="361" y="284"/>
                    </a:lnTo>
                    <a:lnTo>
                      <a:pt x="377" y="277"/>
                    </a:lnTo>
                    <a:lnTo>
                      <a:pt x="392" y="269"/>
                    </a:lnTo>
                    <a:lnTo>
                      <a:pt x="405" y="262"/>
                    </a:lnTo>
                    <a:lnTo>
                      <a:pt x="415" y="259"/>
                    </a:lnTo>
                    <a:lnTo>
                      <a:pt x="418" y="257"/>
                    </a:lnTo>
                    <a:lnTo>
                      <a:pt x="458" y="186"/>
                    </a:lnTo>
                    <a:lnTo>
                      <a:pt x="471" y="133"/>
                    </a:lnTo>
                    <a:lnTo>
                      <a:pt x="431" y="23"/>
                    </a:lnTo>
                    <a:lnTo>
                      <a:pt x="227" y="0"/>
                    </a:lnTo>
                    <a:lnTo>
                      <a:pt x="149" y="3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363"/>
              <p:cNvSpPr>
                <a:spLocks/>
              </p:cNvSpPr>
              <p:nvPr/>
            </p:nvSpPr>
            <p:spPr bwMode="auto">
              <a:xfrm>
                <a:off x="2013" y="606"/>
                <a:ext cx="57" cy="76"/>
              </a:xfrm>
              <a:custGeom>
                <a:avLst/>
                <a:gdLst/>
                <a:ahLst/>
                <a:cxnLst>
                  <a:cxn ang="0">
                    <a:pos x="114" y="47"/>
                  </a:cxn>
                  <a:cxn ang="0">
                    <a:pos x="113" y="38"/>
                  </a:cxn>
                  <a:cxn ang="0">
                    <a:pos x="109" y="28"/>
                  </a:cxn>
                  <a:cxn ang="0">
                    <a:pos x="104" y="20"/>
                  </a:cxn>
                  <a:cxn ang="0">
                    <a:pos x="98" y="13"/>
                  </a:cxn>
                  <a:cxn ang="0">
                    <a:pos x="88" y="8"/>
                  </a:cxn>
                  <a:cxn ang="0">
                    <a:pos x="79" y="3"/>
                  </a:cxn>
                  <a:cxn ang="0">
                    <a:pos x="69" y="1"/>
                  </a:cxn>
                  <a:cxn ang="0">
                    <a:pos x="57" y="0"/>
                  </a:cxn>
                  <a:cxn ang="0">
                    <a:pos x="46" y="1"/>
                  </a:cxn>
                  <a:cxn ang="0">
                    <a:pos x="34" y="3"/>
                  </a:cxn>
                  <a:cxn ang="0">
                    <a:pos x="25" y="8"/>
                  </a:cxn>
                  <a:cxn ang="0">
                    <a:pos x="17" y="13"/>
                  </a:cxn>
                  <a:cxn ang="0">
                    <a:pos x="9" y="20"/>
                  </a:cxn>
                  <a:cxn ang="0">
                    <a:pos x="4" y="28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1" y="55"/>
                  </a:cxn>
                  <a:cxn ang="0">
                    <a:pos x="3" y="63"/>
                  </a:cxn>
                  <a:cxn ang="0">
                    <a:pos x="7" y="70"/>
                  </a:cxn>
                  <a:cxn ang="0">
                    <a:pos x="12" y="77"/>
                  </a:cxn>
                  <a:cxn ang="0">
                    <a:pos x="18" y="83"/>
                  </a:cxn>
                  <a:cxn ang="0">
                    <a:pos x="26" y="87"/>
                  </a:cxn>
                  <a:cxn ang="0">
                    <a:pos x="34" y="92"/>
                  </a:cxn>
                  <a:cxn ang="0">
                    <a:pos x="43" y="94"/>
                  </a:cxn>
                  <a:cxn ang="0">
                    <a:pos x="37" y="147"/>
                  </a:cxn>
                  <a:cxn ang="0">
                    <a:pos x="62" y="152"/>
                  </a:cxn>
                  <a:cxn ang="0">
                    <a:pos x="81" y="132"/>
                  </a:cxn>
                  <a:cxn ang="0">
                    <a:pos x="104" y="74"/>
                  </a:cxn>
                  <a:cxn ang="0">
                    <a:pos x="108" y="69"/>
                  </a:cxn>
                  <a:cxn ang="0">
                    <a:pos x="111" y="62"/>
                  </a:cxn>
                  <a:cxn ang="0">
                    <a:pos x="113" y="55"/>
                  </a:cxn>
                  <a:cxn ang="0">
                    <a:pos x="114" y="47"/>
                  </a:cxn>
                </a:cxnLst>
                <a:rect l="0" t="0" r="r" b="b"/>
                <a:pathLst>
                  <a:path w="114" h="152">
                    <a:moveTo>
                      <a:pt x="114" y="47"/>
                    </a:moveTo>
                    <a:lnTo>
                      <a:pt x="113" y="38"/>
                    </a:lnTo>
                    <a:lnTo>
                      <a:pt x="109" y="28"/>
                    </a:lnTo>
                    <a:lnTo>
                      <a:pt x="104" y="20"/>
                    </a:lnTo>
                    <a:lnTo>
                      <a:pt x="98" y="13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9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4" y="3"/>
                    </a:lnTo>
                    <a:lnTo>
                      <a:pt x="25" y="8"/>
                    </a:lnTo>
                    <a:lnTo>
                      <a:pt x="17" y="13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5"/>
                    </a:lnTo>
                    <a:lnTo>
                      <a:pt x="3" y="63"/>
                    </a:lnTo>
                    <a:lnTo>
                      <a:pt x="7" y="70"/>
                    </a:lnTo>
                    <a:lnTo>
                      <a:pt x="12" y="77"/>
                    </a:lnTo>
                    <a:lnTo>
                      <a:pt x="18" y="83"/>
                    </a:lnTo>
                    <a:lnTo>
                      <a:pt x="26" y="87"/>
                    </a:lnTo>
                    <a:lnTo>
                      <a:pt x="34" y="92"/>
                    </a:lnTo>
                    <a:lnTo>
                      <a:pt x="43" y="94"/>
                    </a:lnTo>
                    <a:lnTo>
                      <a:pt x="37" y="147"/>
                    </a:lnTo>
                    <a:lnTo>
                      <a:pt x="62" y="152"/>
                    </a:lnTo>
                    <a:lnTo>
                      <a:pt x="81" y="132"/>
                    </a:lnTo>
                    <a:lnTo>
                      <a:pt x="104" y="74"/>
                    </a:lnTo>
                    <a:lnTo>
                      <a:pt x="108" y="69"/>
                    </a:lnTo>
                    <a:lnTo>
                      <a:pt x="111" y="62"/>
                    </a:lnTo>
                    <a:lnTo>
                      <a:pt x="113" y="55"/>
                    </a:lnTo>
                    <a:lnTo>
                      <a:pt x="114" y="4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364"/>
              <p:cNvSpPr>
                <a:spLocks/>
              </p:cNvSpPr>
              <p:nvPr/>
            </p:nvSpPr>
            <p:spPr bwMode="auto">
              <a:xfrm>
                <a:off x="2377" y="690"/>
                <a:ext cx="120" cy="10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2" y="3"/>
                  </a:cxn>
                  <a:cxn ang="0">
                    <a:pos x="22" y="9"/>
                  </a:cxn>
                  <a:cxn ang="0">
                    <a:pos x="6" y="15"/>
                  </a:cxn>
                  <a:cxn ang="0">
                    <a:pos x="0" y="24"/>
                  </a:cxn>
                  <a:cxn ang="0">
                    <a:pos x="2" y="38"/>
                  </a:cxn>
                  <a:cxn ang="0">
                    <a:pos x="5" y="42"/>
                  </a:cxn>
                  <a:cxn ang="0">
                    <a:pos x="17" y="58"/>
                  </a:cxn>
                  <a:cxn ang="0">
                    <a:pos x="19" y="80"/>
                  </a:cxn>
                  <a:cxn ang="0">
                    <a:pos x="9" y="110"/>
                  </a:cxn>
                  <a:cxn ang="0">
                    <a:pos x="6" y="129"/>
                  </a:cxn>
                  <a:cxn ang="0">
                    <a:pos x="18" y="139"/>
                  </a:cxn>
                  <a:cxn ang="0">
                    <a:pos x="65" y="126"/>
                  </a:cxn>
                  <a:cxn ang="0">
                    <a:pos x="76" y="133"/>
                  </a:cxn>
                  <a:cxn ang="0">
                    <a:pos x="90" y="146"/>
                  </a:cxn>
                  <a:cxn ang="0">
                    <a:pos x="96" y="160"/>
                  </a:cxn>
                  <a:cxn ang="0">
                    <a:pos x="105" y="171"/>
                  </a:cxn>
                  <a:cxn ang="0">
                    <a:pos x="116" y="174"/>
                  </a:cxn>
                  <a:cxn ang="0">
                    <a:pos x="126" y="175"/>
                  </a:cxn>
                  <a:cxn ang="0">
                    <a:pos x="136" y="176"/>
                  </a:cxn>
                  <a:cxn ang="0">
                    <a:pos x="143" y="176"/>
                  </a:cxn>
                  <a:cxn ang="0">
                    <a:pos x="151" y="177"/>
                  </a:cxn>
                  <a:cxn ang="0">
                    <a:pos x="161" y="182"/>
                  </a:cxn>
                  <a:cxn ang="0">
                    <a:pos x="171" y="185"/>
                  </a:cxn>
                  <a:cxn ang="0">
                    <a:pos x="181" y="189"/>
                  </a:cxn>
                  <a:cxn ang="0">
                    <a:pos x="196" y="192"/>
                  </a:cxn>
                  <a:cxn ang="0">
                    <a:pos x="216" y="198"/>
                  </a:cxn>
                  <a:cxn ang="0">
                    <a:pos x="233" y="201"/>
                  </a:cxn>
                  <a:cxn ang="0">
                    <a:pos x="240" y="204"/>
                  </a:cxn>
                  <a:cxn ang="0">
                    <a:pos x="151" y="139"/>
                  </a:cxn>
                  <a:cxn ang="0">
                    <a:pos x="141" y="101"/>
                  </a:cxn>
                  <a:cxn ang="0">
                    <a:pos x="86" y="78"/>
                  </a:cxn>
                  <a:cxn ang="0">
                    <a:pos x="50" y="63"/>
                  </a:cxn>
                  <a:cxn ang="0">
                    <a:pos x="58" y="0"/>
                  </a:cxn>
                </a:cxnLst>
                <a:rect l="0" t="0" r="r" b="b"/>
                <a:pathLst>
                  <a:path w="240" h="204">
                    <a:moveTo>
                      <a:pt x="58" y="0"/>
                    </a:moveTo>
                    <a:lnTo>
                      <a:pt x="56" y="0"/>
                    </a:lnTo>
                    <a:lnTo>
                      <a:pt x="50" y="2"/>
                    </a:lnTo>
                    <a:lnTo>
                      <a:pt x="42" y="3"/>
                    </a:lnTo>
                    <a:lnTo>
                      <a:pt x="33" y="5"/>
                    </a:lnTo>
                    <a:lnTo>
                      <a:pt x="22" y="9"/>
                    </a:lnTo>
                    <a:lnTo>
                      <a:pt x="13" y="12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1" y="49"/>
                    </a:lnTo>
                    <a:lnTo>
                      <a:pt x="17" y="58"/>
                    </a:lnTo>
                    <a:lnTo>
                      <a:pt x="20" y="68"/>
                    </a:lnTo>
                    <a:lnTo>
                      <a:pt x="19" y="80"/>
                    </a:lnTo>
                    <a:lnTo>
                      <a:pt x="14" y="95"/>
                    </a:lnTo>
                    <a:lnTo>
                      <a:pt x="9" y="110"/>
                    </a:lnTo>
                    <a:lnTo>
                      <a:pt x="5" y="121"/>
                    </a:lnTo>
                    <a:lnTo>
                      <a:pt x="6" y="129"/>
                    </a:lnTo>
                    <a:lnTo>
                      <a:pt x="12" y="134"/>
                    </a:lnTo>
                    <a:lnTo>
                      <a:pt x="18" y="139"/>
                    </a:lnTo>
                    <a:lnTo>
                      <a:pt x="20" y="141"/>
                    </a:lnTo>
                    <a:lnTo>
                      <a:pt x="65" y="126"/>
                    </a:lnTo>
                    <a:lnTo>
                      <a:pt x="68" y="129"/>
                    </a:lnTo>
                    <a:lnTo>
                      <a:pt x="76" y="133"/>
                    </a:lnTo>
                    <a:lnTo>
                      <a:pt x="85" y="140"/>
                    </a:lnTo>
                    <a:lnTo>
                      <a:pt x="90" y="146"/>
                    </a:lnTo>
                    <a:lnTo>
                      <a:pt x="94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105" y="171"/>
                    </a:lnTo>
                    <a:lnTo>
                      <a:pt x="110" y="173"/>
                    </a:lnTo>
                    <a:lnTo>
                      <a:pt x="116" y="174"/>
                    </a:lnTo>
                    <a:lnTo>
                      <a:pt x="121" y="175"/>
                    </a:lnTo>
                    <a:lnTo>
                      <a:pt x="126" y="175"/>
                    </a:lnTo>
                    <a:lnTo>
                      <a:pt x="132" y="176"/>
                    </a:lnTo>
                    <a:lnTo>
                      <a:pt x="136" y="176"/>
                    </a:lnTo>
                    <a:lnTo>
                      <a:pt x="140" y="176"/>
                    </a:lnTo>
                    <a:lnTo>
                      <a:pt x="143" y="176"/>
                    </a:lnTo>
                    <a:lnTo>
                      <a:pt x="147" y="176"/>
                    </a:lnTo>
                    <a:lnTo>
                      <a:pt x="151" y="177"/>
                    </a:lnTo>
                    <a:lnTo>
                      <a:pt x="156" y="179"/>
                    </a:lnTo>
                    <a:lnTo>
                      <a:pt x="161" y="182"/>
                    </a:lnTo>
                    <a:lnTo>
                      <a:pt x="166" y="184"/>
                    </a:lnTo>
                    <a:lnTo>
                      <a:pt x="171" y="185"/>
                    </a:lnTo>
                    <a:lnTo>
                      <a:pt x="177" y="187"/>
                    </a:lnTo>
                    <a:lnTo>
                      <a:pt x="181" y="189"/>
                    </a:lnTo>
                    <a:lnTo>
                      <a:pt x="187" y="190"/>
                    </a:lnTo>
                    <a:lnTo>
                      <a:pt x="196" y="192"/>
                    </a:lnTo>
                    <a:lnTo>
                      <a:pt x="205" y="194"/>
                    </a:lnTo>
                    <a:lnTo>
                      <a:pt x="216" y="198"/>
                    </a:lnTo>
                    <a:lnTo>
                      <a:pt x="225" y="200"/>
                    </a:lnTo>
                    <a:lnTo>
                      <a:pt x="233" y="201"/>
                    </a:lnTo>
                    <a:lnTo>
                      <a:pt x="238" y="204"/>
                    </a:lnTo>
                    <a:lnTo>
                      <a:pt x="240" y="204"/>
                    </a:lnTo>
                    <a:lnTo>
                      <a:pt x="240" y="161"/>
                    </a:lnTo>
                    <a:lnTo>
                      <a:pt x="151" y="139"/>
                    </a:lnTo>
                    <a:lnTo>
                      <a:pt x="141" y="123"/>
                    </a:lnTo>
                    <a:lnTo>
                      <a:pt x="141" y="101"/>
                    </a:lnTo>
                    <a:lnTo>
                      <a:pt x="121" y="88"/>
                    </a:lnTo>
                    <a:lnTo>
                      <a:pt x="86" y="78"/>
                    </a:lnTo>
                    <a:lnTo>
                      <a:pt x="60" y="76"/>
                    </a:lnTo>
                    <a:lnTo>
                      <a:pt x="50" y="63"/>
                    </a:lnTo>
                    <a:lnTo>
                      <a:pt x="6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366"/>
              <p:cNvSpPr>
                <a:spLocks/>
              </p:cNvSpPr>
              <p:nvPr/>
            </p:nvSpPr>
            <p:spPr bwMode="auto">
              <a:xfrm>
                <a:off x="1995" y="275"/>
                <a:ext cx="85" cy="70"/>
              </a:xfrm>
              <a:custGeom>
                <a:avLst/>
                <a:gdLst/>
                <a:ahLst/>
                <a:cxnLst>
                  <a:cxn ang="0">
                    <a:pos x="84" y="139"/>
                  </a:cxn>
                  <a:cxn ang="0">
                    <a:pos x="101" y="138"/>
                  </a:cxn>
                  <a:cxn ang="0">
                    <a:pos x="116" y="134"/>
                  </a:cxn>
                  <a:cxn ang="0">
                    <a:pos x="131" y="128"/>
                  </a:cxn>
                  <a:cxn ang="0">
                    <a:pos x="144" y="119"/>
                  </a:cxn>
                  <a:cxn ang="0">
                    <a:pos x="153" y="108"/>
                  </a:cxn>
                  <a:cxn ang="0">
                    <a:pos x="161" y="97"/>
                  </a:cxn>
                  <a:cxn ang="0">
                    <a:pos x="167" y="84"/>
                  </a:cxn>
                  <a:cxn ang="0">
                    <a:pos x="168" y="70"/>
                  </a:cxn>
                  <a:cxn ang="0">
                    <a:pos x="167" y="56"/>
                  </a:cxn>
                  <a:cxn ang="0">
                    <a:pos x="161" y="43"/>
                  </a:cxn>
                  <a:cxn ang="0">
                    <a:pos x="153" y="31"/>
                  </a:cxn>
                  <a:cxn ang="0">
                    <a:pos x="144" y="21"/>
                  </a:cxn>
                  <a:cxn ang="0">
                    <a:pos x="131" y="11"/>
                  </a:cxn>
                  <a:cxn ang="0">
                    <a:pos x="116" y="6"/>
                  </a:cxn>
                  <a:cxn ang="0">
                    <a:pos x="101" y="1"/>
                  </a:cxn>
                  <a:cxn ang="0">
                    <a:pos x="84" y="0"/>
                  </a:cxn>
                  <a:cxn ang="0">
                    <a:pos x="67" y="1"/>
                  </a:cxn>
                  <a:cxn ang="0">
                    <a:pos x="52" y="6"/>
                  </a:cxn>
                  <a:cxn ang="0">
                    <a:pos x="37" y="11"/>
                  </a:cxn>
                  <a:cxn ang="0">
                    <a:pos x="25" y="21"/>
                  </a:cxn>
                  <a:cxn ang="0">
                    <a:pos x="15" y="31"/>
                  </a:cxn>
                  <a:cxn ang="0">
                    <a:pos x="7" y="43"/>
                  </a:cxn>
                  <a:cxn ang="0">
                    <a:pos x="1" y="56"/>
                  </a:cxn>
                  <a:cxn ang="0">
                    <a:pos x="0" y="70"/>
                  </a:cxn>
                  <a:cxn ang="0">
                    <a:pos x="1" y="84"/>
                  </a:cxn>
                  <a:cxn ang="0">
                    <a:pos x="7" y="97"/>
                  </a:cxn>
                  <a:cxn ang="0">
                    <a:pos x="15" y="108"/>
                  </a:cxn>
                  <a:cxn ang="0">
                    <a:pos x="25" y="119"/>
                  </a:cxn>
                  <a:cxn ang="0">
                    <a:pos x="37" y="128"/>
                  </a:cxn>
                  <a:cxn ang="0">
                    <a:pos x="52" y="134"/>
                  </a:cxn>
                  <a:cxn ang="0">
                    <a:pos x="67" y="138"/>
                  </a:cxn>
                  <a:cxn ang="0">
                    <a:pos x="84" y="139"/>
                  </a:cxn>
                </a:cxnLst>
                <a:rect l="0" t="0" r="r" b="b"/>
                <a:pathLst>
                  <a:path w="168" h="139">
                    <a:moveTo>
                      <a:pt x="84" y="139"/>
                    </a:moveTo>
                    <a:lnTo>
                      <a:pt x="101" y="138"/>
                    </a:lnTo>
                    <a:lnTo>
                      <a:pt x="116" y="134"/>
                    </a:lnTo>
                    <a:lnTo>
                      <a:pt x="131" y="128"/>
                    </a:lnTo>
                    <a:lnTo>
                      <a:pt x="144" y="119"/>
                    </a:lnTo>
                    <a:lnTo>
                      <a:pt x="153" y="108"/>
                    </a:lnTo>
                    <a:lnTo>
                      <a:pt x="161" y="97"/>
                    </a:lnTo>
                    <a:lnTo>
                      <a:pt x="167" y="84"/>
                    </a:lnTo>
                    <a:lnTo>
                      <a:pt x="168" y="70"/>
                    </a:lnTo>
                    <a:lnTo>
                      <a:pt x="167" y="56"/>
                    </a:lnTo>
                    <a:lnTo>
                      <a:pt x="161" y="43"/>
                    </a:lnTo>
                    <a:lnTo>
                      <a:pt x="153" y="31"/>
                    </a:lnTo>
                    <a:lnTo>
                      <a:pt x="144" y="21"/>
                    </a:lnTo>
                    <a:lnTo>
                      <a:pt x="131" y="11"/>
                    </a:lnTo>
                    <a:lnTo>
                      <a:pt x="116" y="6"/>
                    </a:lnTo>
                    <a:lnTo>
                      <a:pt x="101" y="1"/>
                    </a:lnTo>
                    <a:lnTo>
                      <a:pt x="84" y="0"/>
                    </a:lnTo>
                    <a:lnTo>
                      <a:pt x="67" y="1"/>
                    </a:lnTo>
                    <a:lnTo>
                      <a:pt x="52" y="6"/>
                    </a:lnTo>
                    <a:lnTo>
                      <a:pt x="37" y="11"/>
                    </a:lnTo>
                    <a:lnTo>
                      <a:pt x="25" y="21"/>
                    </a:lnTo>
                    <a:lnTo>
                      <a:pt x="15" y="31"/>
                    </a:lnTo>
                    <a:lnTo>
                      <a:pt x="7" y="43"/>
                    </a:lnTo>
                    <a:lnTo>
                      <a:pt x="1" y="56"/>
                    </a:lnTo>
                    <a:lnTo>
                      <a:pt x="0" y="70"/>
                    </a:lnTo>
                    <a:lnTo>
                      <a:pt x="1" y="84"/>
                    </a:lnTo>
                    <a:lnTo>
                      <a:pt x="7" y="97"/>
                    </a:lnTo>
                    <a:lnTo>
                      <a:pt x="15" y="108"/>
                    </a:lnTo>
                    <a:lnTo>
                      <a:pt x="25" y="119"/>
                    </a:lnTo>
                    <a:lnTo>
                      <a:pt x="37" y="128"/>
                    </a:lnTo>
                    <a:lnTo>
                      <a:pt x="52" y="134"/>
                    </a:lnTo>
                    <a:lnTo>
                      <a:pt x="67" y="138"/>
                    </a:lnTo>
                    <a:lnTo>
                      <a:pt x="84" y="139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367"/>
              <p:cNvSpPr>
                <a:spLocks/>
              </p:cNvSpPr>
              <p:nvPr/>
            </p:nvSpPr>
            <p:spPr bwMode="auto">
              <a:xfrm>
                <a:off x="2095" y="272"/>
                <a:ext cx="66" cy="60"/>
              </a:xfrm>
              <a:custGeom>
                <a:avLst/>
                <a:gdLst/>
                <a:ahLst/>
                <a:cxnLst>
                  <a:cxn ang="0">
                    <a:pos x="66" y="121"/>
                  </a:cxn>
                  <a:cxn ang="0">
                    <a:pos x="80" y="120"/>
                  </a:cxn>
                  <a:cxn ang="0">
                    <a:pos x="92" y="116"/>
                  </a:cxn>
                  <a:cxn ang="0">
                    <a:pos x="103" y="111"/>
                  </a:cxn>
                  <a:cxn ang="0">
                    <a:pos x="113" y="103"/>
                  </a:cxn>
                  <a:cxn ang="0">
                    <a:pos x="121" y="95"/>
                  </a:cxn>
                  <a:cxn ang="0">
                    <a:pos x="127" y="84"/>
                  </a:cxn>
                  <a:cxn ang="0">
                    <a:pos x="131" y="73"/>
                  </a:cxn>
                  <a:cxn ang="0">
                    <a:pos x="133" y="60"/>
                  </a:cxn>
                  <a:cxn ang="0">
                    <a:pos x="131" y="47"/>
                  </a:cxn>
                  <a:cxn ang="0">
                    <a:pos x="127" y="37"/>
                  </a:cxn>
                  <a:cxn ang="0">
                    <a:pos x="121" y="27"/>
                  </a:cxn>
                  <a:cxn ang="0">
                    <a:pos x="113" y="17"/>
                  </a:cxn>
                  <a:cxn ang="0">
                    <a:pos x="103" y="10"/>
                  </a:cxn>
                  <a:cxn ang="0">
                    <a:pos x="92" y="5"/>
                  </a:cxn>
                  <a:cxn ang="0">
                    <a:pos x="80" y="1"/>
                  </a:cxn>
                  <a:cxn ang="0">
                    <a:pos x="66" y="0"/>
                  </a:cxn>
                  <a:cxn ang="0">
                    <a:pos x="53" y="1"/>
                  </a:cxn>
                  <a:cxn ang="0">
                    <a:pos x="41" y="5"/>
                  </a:cxn>
                  <a:cxn ang="0">
                    <a:pos x="29" y="10"/>
                  </a:cxn>
                  <a:cxn ang="0">
                    <a:pos x="20" y="17"/>
                  </a:cxn>
                  <a:cxn ang="0">
                    <a:pos x="12" y="27"/>
                  </a:cxn>
                  <a:cxn ang="0">
                    <a:pos x="6" y="37"/>
                  </a:cxn>
                  <a:cxn ang="0">
                    <a:pos x="1" y="47"/>
                  </a:cxn>
                  <a:cxn ang="0">
                    <a:pos x="0" y="60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5"/>
                  </a:cxn>
                  <a:cxn ang="0">
                    <a:pos x="20" y="103"/>
                  </a:cxn>
                  <a:cxn ang="0">
                    <a:pos x="29" y="111"/>
                  </a:cxn>
                  <a:cxn ang="0">
                    <a:pos x="41" y="116"/>
                  </a:cxn>
                  <a:cxn ang="0">
                    <a:pos x="53" y="120"/>
                  </a:cxn>
                  <a:cxn ang="0">
                    <a:pos x="66" y="121"/>
                  </a:cxn>
                </a:cxnLst>
                <a:rect l="0" t="0" r="r" b="b"/>
                <a:pathLst>
                  <a:path w="133" h="121">
                    <a:moveTo>
                      <a:pt x="66" y="121"/>
                    </a:moveTo>
                    <a:lnTo>
                      <a:pt x="80" y="120"/>
                    </a:lnTo>
                    <a:lnTo>
                      <a:pt x="92" y="116"/>
                    </a:lnTo>
                    <a:lnTo>
                      <a:pt x="103" y="111"/>
                    </a:lnTo>
                    <a:lnTo>
                      <a:pt x="113" y="103"/>
                    </a:lnTo>
                    <a:lnTo>
                      <a:pt x="121" y="95"/>
                    </a:lnTo>
                    <a:lnTo>
                      <a:pt x="127" y="84"/>
                    </a:lnTo>
                    <a:lnTo>
                      <a:pt x="131" y="73"/>
                    </a:lnTo>
                    <a:lnTo>
                      <a:pt x="133" y="60"/>
                    </a:lnTo>
                    <a:lnTo>
                      <a:pt x="131" y="47"/>
                    </a:lnTo>
                    <a:lnTo>
                      <a:pt x="127" y="37"/>
                    </a:lnTo>
                    <a:lnTo>
                      <a:pt x="121" y="27"/>
                    </a:lnTo>
                    <a:lnTo>
                      <a:pt x="113" y="17"/>
                    </a:lnTo>
                    <a:lnTo>
                      <a:pt x="103" y="10"/>
                    </a:lnTo>
                    <a:lnTo>
                      <a:pt x="92" y="5"/>
                    </a:lnTo>
                    <a:lnTo>
                      <a:pt x="80" y="1"/>
                    </a:lnTo>
                    <a:lnTo>
                      <a:pt x="66" y="0"/>
                    </a:lnTo>
                    <a:lnTo>
                      <a:pt x="53" y="1"/>
                    </a:lnTo>
                    <a:lnTo>
                      <a:pt x="41" y="5"/>
                    </a:lnTo>
                    <a:lnTo>
                      <a:pt x="29" y="10"/>
                    </a:lnTo>
                    <a:lnTo>
                      <a:pt x="20" y="17"/>
                    </a:lnTo>
                    <a:lnTo>
                      <a:pt x="12" y="27"/>
                    </a:lnTo>
                    <a:lnTo>
                      <a:pt x="6" y="37"/>
                    </a:lnTo>
                    <a:lnTo>
                      <a:pt x="1" y="47"/>
                    </a:lnTo>
                    <a:lnTo>
                      <a:pt x="0" y="60"/>
                    </a:lnTo>
                    <a:lnTo>
                      <a:pt x="1" y="73"/>
                    </a:lnTo>
                    <a:lnTo>
                      <a:pt x="6" y="84"/>
                    </a:lnTo>
                    <a:lnTo>
                      <a:pt x="12" y="95"/>
                    </a:lnTo>
                    <a:lnTo>
                      <a:pt x="20" y="103"/>
                    </a:lnTo>
                    <a:lnTo>
                      <a:pt x="29" y="111"/>
                    </a:lnTo>
                    <a:lnTo>
                      <a:pt x="41" y="116"/>
                    </a:lnTo>
                    <a:lnTo>
                      <a:pt x="53" y="120"/>
                    </a:lnTo>
                    <a:lnTo>
                      <a:pt x="66" y="121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368"/>
              <p:cNvSpPr>
                <a:spLocks/>
              </p:cNvSpPr>
              <p:nvPr/>
            </p:nvSpPr>
            <p:spPr bwMode="auto">
              <a:xfrm>
                <a:off x="2012" y="289"/>
                <a:ext cx="53" cy="41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4" y="80"/>
                  </a:cxn>
                  <a:cxn ang="0">
                    <a:pos x="74" y="78"/>
                  </a:cxn>
                  <a:cxn ang="0">
                    <a:pos x="83" y="75"/>
                  </a:cxn>
                  <a:cxn ang="0">
                    <a:pos x="91" y="70"/>
                  </a:cxn>
                  <a:cxn ang="0">
                    <a:pos x="97" y="63"/>
                  </a:cxn>
                  <a:cxn ang="0">
                    <a:pos x="102" y="56"/>
                  </a:cxn>
                  <a:cxn ang="0">
                    <a:pos x="105" y="49"/>
                  </a:cxn>
                  <a:cxn ang="0">
                    <a:pos x="106" y="41"/>
                  </a:cxn>
                  <a:cxn ang="0">
                    <a:pos x="105" y="33"/>
                  </a:cxn>
                  <a:cxn ang="0">
                    <a:pos x="102" y="25"/>
                  </a:cxn>
                  <a:cxn ang="0">
                    <a:pos x="97" y="18"/>
                  </a:cxn>
                  <a:cxn ang="0">
                    <a:pos x="91" y="11"/>
                  </a:cxn>
                  <a:cxn ang="0">
                    <a:pos x="83" y="7"/>
                  </a:cxn>
                  <a:cxn ang="0">
                    <a:pos x="74" y="3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2" y="3"/>
                  </a:cxn>
                  <a:cxn ang="0">
                    <a:pos x="23" y="7"/>
                  </a:cxn>
                  <a:cxn ang="0">
                    <a:pos x="15" y="11"/>
                  </a:cxn>
                  <a:cxn ang="0">
                    <a:pos x="9" y="18"/>
                  </a:cxn>
                  <a:cxn ang="0">
                    <a:pos x="5" y="25"/>
                  </a:cxn>
                  <a:cxn ang="0">
                    <a:pos x="1" y="33"/>
                  </a:cxn>
                  <a:cxn ang="0">
                    <a:pos x="0" y="41"/>
                  </a:cxn>
                  <a:cxn ang="0">
                    <a:pos x="1" y="49"/>
                  </a:cxn>
                  <a:cxn ang="0">
                    <a:pos x="5" y="56"/>
                  </a:cxn>
                  <a:cxn ang="0">
                    <a:pos x="9" y="63"/>
                  </a:cxn>
                  <a:cxn ang="0">
                    <a:pos x="15" y="70"/>
                  </a:cxn>
                  <a:cxn ang="0">
                    <a:pos x="23" y="75"/>
                  </a:cxn>
                  <a:cxn ang="0">
                    <a:pos x="32" y="78"/>
                  </a:cxn>
                  <a:cxn ang="0">
                    <a:pos x="43" y="80"/>
                  </a:cxn>
                  <a:cxn ang="0">
                    <a:pos x="53" y="82"/>
                  </a:cxn>
                </a:cxnLst>
                <a:rect l="0" t="0" r="r" b="b"/>
                <a:pathLst>
                  <a:path w="106" h="82">
                    <a:moveTo>
                      <a:pt x="53" y="82"/>
                    </a:moveTo>
                    <a:lnTo>
                      <a:pt x="64" y="80"/>
                    </a:lnTo>
                    <a:lnTo>
                      <a:pt x="74" y="78"/>
                    </a:lnTo>
                    <a:lnTo>
                      <a:pt x="83" y="75"/>
                    </a:lnTo>
                    <a:lnTo>
                      <a:pt x="91" y="70"/>
                    </a:lnTo>
                    <a:lnTo>
                      <a:pt x="97" y="63"/>
                    </a:lnTo>
                    <a:lnTo>
                      <a:pt x="102" y="56"/>
                    </a:lnTo>
                    <a:lnTo>
                      <a:pt x="105" y="49"/>
                    </a:lnTo>
                    <a:lnTo>
                      <a:pt x="106" y="41"/>
                    </a:lnTo>
                    <a:lnTo>
                      <a:pt x="105" y="33"/>
                    </a:lnTo>
                    <a:lnTo>
                      <a:pt x="102" y="25"/>
                    </a:lnTo>
                    <a:lnTo>
                      <a:pt x="97" y="18"/>
                    </a:lnTo>
                    <a:lnTo>
                      <a:pt x="91" y="11"/>
                    </a:lnTo>
                    <a:lnTo>
                      <a:pt x="83" y="7"/>
                    </a:lnTo>
                    <a:lnTo>
                      <a:pt x="74" y="3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2" y="3"/>
                    </a:lnTo>
                    <a:lnTo>
                      <a:pt x="23" y="7"/>
                    </a:lnTo>
                    <a:lnTo>
                      <a:pt x="15" y="11"/>
                    </a:lnTo>
                    <a:lnTo>
                      <a:pt x="9" y="18"/>
                    </a:lnTo>
                    <a:lnTo>
                      <a:pt x="5" y="25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5" y="56"/>
                    </a:lnTo>
                    <a:lnTo>
                      <a:pt x="9" y="63"/>
                    </a:lnTo>
                    <a:lnTo>
                      <a:pt x="15" y="70"/>
                    </a:lnTo>
                    <a:lnTo>
                      <a:pt x="23" y="75"/>
                    </a:lnTo>
                    <a:lnTo>
                      <a:pt x="32" y="78"/>
                    </a:lnTo>
                    <a:lnTo>
                      <a:pt x="43" y="80"/>
                    </a:lnTo>
                    <a:lnTo>
                      <a:pt x="53" y="82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369"/>
              <p:cNvSpPr>
                <a:spLocks/>
              </p:cNvSpPr>
              <p:nvPr/>
            </p:nvSpPr>
            <p:spPr bwMode="auto">
              <a:xfrm>
                <a:off x="2104" y="278"/>
                <a:ext cx="48" cy="38"/>
              </a:xfrm>
              <a:custGeom>
                <a:avLst/>
                <a:gdLst/>
                <a:ahLst/>
                <a:cxnLst>
                  <a:cxn ang="0">
                    <a:pos x="47" y="75"/>
                  </a:cxn>
                  <a:cxn ang="0">
                    <a:pos x="57" y="74"/>
                  </a:cxn>
                  <a:cxn ang="0">
                    <a:pos x="66" y="72"/>
                  </a:cxn>
                  <a:cxn ang="0">
                    <a:pos x="74" y="69"/>
                  </a:cxn>
                  <a:cxn ang="0">
                    <a:pos x="81" y="64"/>
                  </a:cxn>
                  <a:cxn ang="0">
                    <a:pos x="87" y="59"/>
                  </a:cxn>
                  <a:cxn ang="0">
                    <a:pos x="92" y="53"/>
                  </a:cxn>
                  <a:cxn ang="0">
                    <a:pos x="94" y="46"/>
                  </a:cxn>
                  <a:cxn ang="0">
                    <a:pos x="95" y="38"/>
                  </a:cxn>
                  <a:cxn ang="0">
                    <a:pos x="94" y="30"/>
                  </a:cxn>
                  <a:cxn ang="0">
                    <a:pos x="92" y="23"/>
                  </a:cxn>
                  <a:cxn ang="0">
                    <a:pos x="87" y="17"/>
                  </a:cxn>
                  <a:cxn ang="0">
                    <a:pos x="81" y="11"/>
                  </a:cxn>
                  <a:cxn ang="0">
                    <a:pos x="74" y="7"/>
                  </a:cxn>
                  <a:cxn ang="0">
                    <a:pos x="66" y="3"/>
                  </a:cxn>
                  <a:cxn ang="0">
                    <a:pos x="57" y="1"/>
                  </a:cxn>
                  <a:cxn ang="0">
                    <a:pos x="47" y="0"/>
                  </a:cxn>
                  <a:cxn ang="0">
                    <a:pos x="38" y="1"/>
                  </a:cxn>
                  <a:cxn ang="0">
                    <a:pos x="28" y="3"/>
                  </a:cxn>
                  <a:cxn ang="0">
                    <a:pos x="20" y="7"/>
                  </a:cxn>
                  <a:cxn ang="0">
                    <a:pos x="13" y="11"/>
                  </a:cxn>
                  <a:cxn ang="0">
                    <a:pos x="8" y="17"/>
                  </a:cxn>
                  <a:cxn ang="0">
                    <a:pos x="3" y="23"/>
                  </a:cxn>
                  <a:cxn ang="0">
                    <a:pos x="1" y="30"/>
                  </a:cxn>
                  <a:cxn ang="0">
                    <a:pos x="0" y="38"/>
                  </a:cxn>
                  <a:cxn ang="0">
                    <a:pos x="1" y="46"/>
                  </a:cxn>
                  <a:cxn ang="0">
                    <a:pos x="3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20" y="69"/>
                  </a:cxn>
                  <a:cxn ang="0">
                    <a:pos x="28" y="72"/>
                  </a:cxn>
                  <a:cxn ang="0">
                    <a:pos x="38" y="74"/>
                  </a:cxn>
                  <a:cxn ang="0">
                    <a:pos x="47" y="75"/>
                  </a:cxn>
                </a:cxnLst>
                <a:rect l="0" t="0" r="r" b="b"/>
                <a:pathLst>
                  <a:path w="95" h="75">
                    <a:moveTo>
                      <a:pt x="47" y="75"/>
                    </a:moveTo>
                    <a:lnTo>
                      <a:pt x="57" y="74"/>
                    </a:lnTo>
                    <a:lnTo>
                      <a:pt x="66" y="72"/>
                    </a:lnTo>
                    <a:lnTo>
                      <a:pt x="74" y="69"/>
                    </a:lnTo>
                    <a:lnTo>
                      <a:pt x="81" y="64"/>
                    </a:lnTo>
                    <a:lnTo>
                      <a:pt x="87" y="59"/>
                    </a:lnTo>
                    <a:lnTo>
                      <a:pt x="92" y="53"/>
                    </a:lnTo>
                    <a:lnTo>
                      <a:pt x="94" y="46"/>
                    </a:lnTo>
                    <a:lnTo>
                      <a:pt x="95" y="38"/>
                    </a:lnTo>
                    <a:lnTo>
                      <a:pt x="94" y="30"/>
                    </a:lnTo>
                    <a:lnTo>
                      <a:pt x="92" y="23"/>
                    </a:lnTo>
                    <a:lnTo>
                      <a:pt x="87" y="17"/>
                    </a:lnTo>
                    <a:lnTo>
                      <a:pt x="81" y="11"/>
                    </a:lnTo>
                    <a:lnTo>
                      <a:pt x="74" y="7"/>
                    </a:lnTo>
                    <a:lnTo>
                      <a:pt x="66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8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20" y="69"/>
                    </a:lnTo>
                    <a:lnTo>
                      <a:pt x="28" y="72"/>
                    </a:lnTo>
                    <a:lnTo>
                      <a:pt x="38" y="74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370"/>
              <p:cNvSpPr>
                <a:spLocks/>
              </p:cNvSpPr>
              <p:nvPr/>
            </p:nvSpPr>
            <p:spPr bwMode="auto">
              <a:xfrm>
                <a:off x="1883" y="157"/>
                <a:ext cx="309" cy="136"/>
              </a:xfrm>
              <a:custGeom>
                <a:avLst/>
                <a:gdLst/>
                <a:ahLst/>
                <a:cxnLst>
                  <a:cxn ang="0">
                    <a:pos x="562" y="170"/>
                  </a:cxn>
                  <a:cxn ang="0">
                    <a:pos x="543" y="167"/>
                  </a:cxn>
                  <a:cxn ang="0">
                    <a:pos x="520" y="163"/>
                  </a:cxn>
                  <a:cxn ang="0">
                    <a:pos x="504" y="161"/>
                  </a:cxn>
                  <a:cxn ang="0">
                    <a:pos x="474" y="108"/>
                  </a:cxn>
                  <a:cxn ang="0">
                    <a:pos x="461" y="85"/>
                  </a:cxn>
                  <a:cxn ang="0">
                    <a:pos x="441" y="55"/>
                  </a:cxn>
                  <a:cxn ang="0">
                    <a:pos x="431" y="46"/>
                  </a:cxn>
                  <a:cxn ang="0">
                    <a:pos x="417" y="37"/>
                  </a:cxn>
                  <a:cxn ang="0">
                    <a:pos x="402" y="27"/>
                  </a:cxn>
                  <a:cxn ang="0">
                    <a:pos x="389" y="19"/>
                  </a:cxn>
                  <a:cxn ang="0">
                    <a:pos x="367" y="14"/>
                  </a:cxn>
                  <a:cxn ang="0">
                    <a:pos x="337" y="7"/>
                  </a:cxn>
                  <a:cxn ang="0">
                    <a:pos x="309" y="2"/>
                  </a:cxn>
                  <a:cxn ang="0">
                    <a:pos x="298" y="0"/>
                  </a:cxn>
                  <a:cxn ang="0">
                    <a:pos x="284" y="1"/>
                  </a:cxn>
                  <a:cxn ang="0">
                    <a:pos x="251" y="4"/>
                  </a:cxn>
                  <a:cxn ang="0">
                    <a:pos x="215" y="9"/>
                  </a:cxn>
                  <a:cxn ang="0">
                    <a:pos x="187" y="10"/>
                  </a:cxn>
                  <a:cxn ang="0">
                    <a:pos x="162" y="16"/>
                  </a:cxn>
                  <a:cxn ang="0">
                    <a:pos x="131" y="28"/>
                  </a:cxn>
                  <a:cxn ang="0">
                    <a:pos x="105" y="41"/>
                  </a:cxn>
                  <a:cxn ang="0">
                    <a:pos x="94" y="47"/>
                  </a:cxn>
                  <a:cxn ang="0">
                    <a:pos x="0" y="236"/>
                  </a:cxn>
                  <a:cxn ang="0">
                    <a:pos x="13" y="239"/>
                  </a:cxn>
                  <a:cxn ang="0">
                    <a:pos x="42" y="246"/>
                  </a:cxn>
                  <a:cxn ang="0">
                    <a:pos x="73" y="253"/>
                  </a:cxn>
                  <a:cxn ang="0">
                    <a:pos x="91" y="257"/>
                  </a:cxn>
                  <a:cxn ang="0">
                    <a:pos x="108" y="257"/>
                  </a:cxn>
                  <a:cxn ang="0">
                    <a:pos x="134" y="257"/>
                  </a:cxn>
                  <a:cxn ang="0">
                    <a:pos x="162" y="257"/>
                  </a:cxn>
                  <a:cxn ang="0">
                    <a:pos x="181" y="254"/>
                  </a:cxn>
                  <a:cxn ang="0">
                    <a:pos x="190" y="251"/>
                  </a:cxn>
                  <a:cxn ang="0">
                    <a:pos x="203" y="246"/>
                  </a:cxn>
                  <a:cxn ang="0">
                    <a:pos x="219" y="241"/>
                  </a:cxn>
                  <a:cxn ang="0">
                    <a:pos x="238" y="235"/>
                  </a:cxn>
                  <a:cxn ang="0">
                    <a:pos x="250" y="243"/>
                  </a:cxn>
                  <a:cxn ang="0">
                    <a:pos x="264" y="251"/>
                  </a:cxn>
                  <a:cxn ang="0">
                    <a:pos x="278" y="259"/>
                  </a:cxn>
                  <a:cxn ang="0">
                    <a:pos x="287" y="265"/>
                  </a:cxn>
                  <a:cxn ang="0">
                    <a:pos x="301" y="268"/>
                  </a:cxn>
                  <a:cxn ang="0">
                    <a:pos x="318" y="270"/>
                  </a:cxn>
                  <a:cxn ang="0">
                    <a:pos x="336" y="272"/>
                  </a:cxn>
                  <a:cxn ang="0">
                    <a:pos x="346" y="272"/>
                  </a:cxn>
                  <a:cxn ang="0">
                    <a:pos x="360" y="267"/>
                  </a:cxn>
                  <a:cxn ang="0">
                    <a:pos x="383" y="259"/>
                  </a:cxn>
                  <a:cxn ang="0">
                    <a:pos x="405" y="252"/>
                  </a:cxn>
                  <a:cxn ang="0">
                    <a:pos x="414" y="249"/>
                  </a:cxn>
                  <a:cxn ang="0">
                    <a:pos x="618" y="196"/>
                  </a:cxn>
                  <a:cxn ang="0">
                    <a:pos x="611" y="192"/>
                  </a:cxn>
                  <a:cxn ang="0">
                    <a:pos x="596" y="184"/>
                  </a:cxn>
                  <a:cxn ang="0">
                    <a:pos x="579" y="176"/>
                  </a:cxn>
                  <a:cxn ang="0">
                    <a:pos x="567" y="171"/>
                  </a:cxn>
                </a:cxnLst>
                <a:rect l="0" t="0" r="r" b="b"/>
                <a:pathLst>
                  <a:path w="618" h="272">
                    <a:moveTo>
                      <a:pt x="567" y="171"/>
                    </a:moveTo>
                    <a:lnTo>
                      <a:pt x="562" y="170"/>
                    </a:lnTo>
                    <a:lnTo>
                      <a:pt x="554" y="168"/>
                    </a:lnTo>
                    <a:lnTo>
                      <a:pt x="543" y="167"/>
                    </a:lnTo>
                    <a:lnTo>
                      <a:pt x="531" y="164"/>
                    </a:lnTo>
                    <a:lnTo>
                      <a:pt x="520" y="163"/>
                    </a:lnTo>
                    <a:lnTo>
                      <a:pt x="511" y="162"/>
                    </a:lnTo>
                    <a:lnTo>
                      <a:pt x="504" y="161"/>
                    </a:lnTo>
                    <a:lnTo>
                      <a:pt x="501" y="161"/>
                    </a:lnTo>
                    <a:lnTo>
                      <a:pt x="474" y="108"/>
                    </a:lnTo>
                    <a:lnTo>
                      <a:pt x="470" y="101"/>
                    </a:lnTo>
                    <a:lnTo>
                      <a:pt x="461" y="85"/>
                    </a:lnTo>
                    <a:lnTo>
                      <a:pt x="451" y="68"/>
                    </a:lnTo>
                    <a:lnTo>
                      <a:pt x="441" y="55"/>
                    </a:lnTo>
                    <a:lnTo>
                      <a:pt x="437" y="50"/>
                    </a:lnTo>
                    <a:lnTo>
                      <a:pt x="431" y="46"/>
                    </a:lnTo>
                    <a:lnTo>
                      <a:pt x="424" y="41"/>
                    </a:lnTo>
                    <a:lnTo>
                      <a:pt x="417" y="37"/>
                    </a:lnTo>
                    <a:lnTo>
                      <a:pt x="410" y="32"/>
                    </a:lnTo>
                    <a:lnTo>
                      <a:pt x="402" y="27"/>
                    </a:lnTo>
                    <a:lnTo>
                      <a:pt x="395" y="23"/>
                    </a:lnTo>
                    <a:lnTo>
                      <a:pt x="389" y="19"/>
                    </a:lnTo>
                    <a:lnTo>
                      <a:pt x="379" y="17"/>
                    </a:lnTo>
                    <a:lnTo>
                      <a:pt x="367" y="14"/>
                    </a:lnTo>
                    <a:lnTo>
                      <a:pt x="352" y="10"/>
                    </a:lnTo>
                    <a:lnTo>
                      <a:pt x="337" y="7"/>
                    </a:lnTo>
                    <a:lnTo>
                      <a:pt x="322" y="4"/>
                    </a:lnTo>
                    <a:lnTo>
                      <a:pt x="309" y="2"/>
                    </a:lnTo>
                    <a:lnTo>
                      <a:pt x="301" y="0"/>
                    </a:lnTo>
                    <a:lnTo>
                      <a:pt x="298" y="0"/>
                    </a:lnTo>
                    <a:lnTo>
                      <a:pt x="294" y="0"/>
                    </a:lnTo>
                    <a:lnTo>
                      <a:pt x="284" y="1"/>
                    </a:lnTo>
                    <a:lnTo>
                      <a:pt x="269" y="3"/>
                    </a:lnTo>
                    <a:lnTo>
                      <a:pt x="251" y="4"/>
                    </a:lnTo>
                    <a:lnTo>
                      <a:pt x="233" y="7"/>
                    </a:lnTo>
                    <a:lnTo>
                      <a:pt x="215" y="9"/>
                    </a:lnTo>
                    <a:lnTo>
                      <a:pt x="199" y="10"/>
                    </a:lnTo>
                    <a:lnTo>
                      <a:pt x="187" y="10"/>
                    </a:lnTo>
                    <a:lnTo>
                      <a:pt x="175" y="11"/>
                    </a:lnTo>
                    <a:lnTo>
                      <a:pt x="162" y="16"/>
                    </a:lnTo>
                    <a:lnTo>
                      <a:pt x="147" y="22"/>
                    </a:lnTo>
                    <a:lnTo>
                      <a:pt x="131" y="28"/>
                    </a:lnTo>
                    <a:lnTo>
                      <a:pt x="117" y="35"/>
                    </a:lnTo>
                    <a:lnTo>
                      <a:pt x="105" y="41"/>
                    </a:lnTo>
                    <a:lnTo>
                      <a:pt x="97" y="46"/>
                    </a:lnTo>
                    <a:lnTo>
                      <a:pt x="94" y="47"/>
                    </a:lnTo>
                    <a:lnTo>
                      <a:pt x="15" y="115"/>
                    </a:lnTo>
                    <a:lnTo>
                      <a:pt x="0" y="236"/>
                    </a:lnTo>
                    <a:lnTo>
                      <a:pt x="4" y="237"/>
                    </a:lnTo>
                    <a:lnTo>
                      <a:pt x="13" y="239"/>
                    </a:lnTo>
                    <a:lnTo>
                      <a:pt x="27" y="243"/>
                    </a:lnTo>
                    <a:lnTo>
                      <a:pt x="42" y="246"/>
                    </a:lnTo>
                    <a:lnTo>
                      <a:pt x="58" y="250"/>
                    </a:lnTo>
                    <a:lnTo>
                      <a:pt x="73" y="253"/>
                    </a:lnTo>
                    <a:lnTo>
                      <a:pt x="85" y="256"/>
                    </a:lnTo>
                    <a:lnTo>
                      <a:pt x="91" y="257"/>
                    </a:lnTo>
                    <a:lnTo>
                      <a:pt x="97" y="257"/>
                    </a:lnTo>
                    <a:lnTo>
                      <a:pt x="108" y="257"/>
                    </a:lnTo>
                    <a:lnTo>
                      <a:pt x="120" y="257"/>
                    </a:lnTo>
                    <a:lnTo>
                      <a:pt x="134" y="257"/>
                    </a:lnTo>
                    <a:lnTo>
                      <a:pt x="149" y="257"/>
                    </a:lnTo>
                    <a:lnTo>
                      <a:pt x="162" y="257"/>
                    </a:lnTo>
                    <a:lnTo>
                      <a:pt x="173" y="256"/>
                    </a:lnTo>
                    <a:lnTo>
                      <a:pt x="181" y="254"/>
                    </a:lnTo>
                    <a:lnTo>
                      <a:pt x="185" y="253"/>
                    </a:lnTo>
                    <a:lnTo>
                      <a:pt x="190" y="251"/>
                    </a:lnTo>
                    <a:lnTo>
                      <a:pt x="196" y="250"/>
                    </a:lnTo>
                    <a:lnTo>
                      <a:pt x="203" y="246"/>
                    </a:lnTo>
                    <a:lnTo>
                      <a:pt x="211" y="244"/>
                    </a:lnTo>
                    <a:lnTo>
                      <a:pt x="219" y="241"/>
                    </a:lnTo>
                    <a:lnTo>
                      <a:pt x="228" y="238"/>
                    </a:lnTo>
                    <a:lnTo>
                      <a:pt x="238" y="235"/>
                    </a:lnTo>
                    <a:lnTo>
                      <a:pt x="243" y="238"/>
                    </a:lnTo>
                    <a:lnTo>
                      <a:pt x="250" y="243"/>
                    </a:lnTo>
                    <a:lnTo>
                      <a:pt x="257" y="247"/>
                    </a:lnTo>
                    <a:lnTo>
                      <a:pt x="264" y="251"/>
                    </a:lnTo>
                    <a:lnTo>
                      <a:pt x="271" y="256"/>
                    </a:lnTo>
                    <a:lnTo>
                      <a:pt x="278" y="259"/>
                    </a:lnTo>
                    <a:lnTo>
                      <a:pt x="284" y="262"/>
                    </a:lnTo>
                    <a:lnTo>
                      <a:pt x="287" y="265"/>
                    </a:lnTo>
                    <a:lnTo>
                      <a:pt x="293" y="266"/>
                    </a:lnTo>
                    <a:lnTo>
                      <a:pt x="301" y="268"/>
                    </a:lnTo>
                    <a:lnTo>
                      <a:pt x="309" y="269"/>
                    </a:lnTo>
                    <a:lnTo>
                      <a:pt x="318" y="270"/>
                    </a:lnTo>
                    <a:lnTo>
                      <a:pt x="327" y="272"/>
                    </a:lnTo>
                    <a:lnTo>
                      <a:pt x="336" y="272"/>
                    </a:lnTo>
                    <a:lnTo>
                      <a:pt x="341" y="272"/>
                    </a:lnTo>
                    <a:lnTo>
                      <a:pt x="346" y="272"/>
                    </a:lnTo>
                    <a:lnTo>
                      <a:pt x="351" y="270"/>
                    </a:lnTo>
                    <a:lnTo>
                      <a:pt x="360" y="267"/>
                    </a:lnTo>
                    <a:lnTo>
                      <a:pt x="370" y="264"/>
                    </a:lnTo>
                    <a:lnTo>
                      <a:pt x="383" y="259"/>
                    </a:lnTo>
                    <a:lnTo>
                      <a:pt x="394" y="256"/>
                    </a:lnTo>
                    <a:lnTo>
                      <a:pt x="405" y="252"/>
                    </a:lnTo>
                    <a:lnTo>
                      <a:pt x="412" y="250"/>
                    </a:lnTo>
                    <a:lnTo>
                      <a:pt x="414" y="249"/>
                    </a:lnTo>
                    <a:lnTo>
                      <a:pt x="547" y="219"/>
                    </a:lnTo>
                    <a:lnTo>
                      <a:pt x="618" y="196"/>
                    </a:lnTo>
                    <a:lnTo>
                      <a:pt x="615" y="194"/>
                    </a:lnTo>
                    <a:lnTo>
                      <a:pt x="611" y="192"/>
                    </a:lnTo>
                    <a:lnTo>
                      <a:pt x="604" y="189"/>
                    </a:lnTo>
                    <a:lnTo>
                      <a:pt x="596" y="184"/>
                    </a:lnTo>
                    <a:lnTo>
                      <a:pt x="587" y="181"/>
                    </a:lnTo>
                    <a:lnTo>
                      <a:pt x="579" y="176"/>
                    </a:lnTo>
                    <a:lnTo>
                      <a:pt x="572" y="173"/>
                    </a:lnTo>
                    <a:lnTo>
                      <a:pt x="567" y="1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371"/>
              <p:cNvSpPr>
                <a:spLocks/>
              </p:cNvSpPr>
              <p:nvPr/>
            </p:nvSpPr>
            <p:spPr bwMode="auto">
              <a:xfrm>
                <a:off x="1808" y="294"/>
                <a:ext cx="156" cy="526"/>
              </a:xfrm>
              <a:custGeom>
                <a:avLst/>
                <a:gdLst/>
                <a:ahLst/>
                <a:cxnLst>
                  <a:cxn ang="0">
                    <a:pos x="262" y="187"/>
                  </a:cxn>
                  <a:cxn ang="0">
                    <a:pos x="235" y="280"/>
                  </a:cxn>
                  <a:cxn ang="0">
                    <a:pos x="187" y="316"/>
                  </a:cxn>
                  <a:cxn ang="0">
                    <a:pos x="182" y="327"/>
                  </a:cxn>
                  <a:cxn ang="0">
                    <a:pos x="169" y="346"/>
                  </a:cxn>
                  <a:cxn ang="0">
                    <a:pos x="144" y="377"/>
                  </a:cxn>
                  <a:cxn ang="0">
                    <a:pos x="92" y="436"/>
                  </a:cxn>
                  <a:cxn ang="0">
                    <a:pos x="39" y="498"/>
                  </a:cxn>
                  <a:cxn ang="0">
                    <a:pos x="8" y="537"/>
                  </a:cxn>
                  <a:cxn ang="0">
                    <a:pos x="0" y="591"/>
                  </a:cxn>
                  <a:cxn ang="0">
                    <a:pos x="3" y="643"/>
                  </a:cxn>
                  <a:cxn ang="0">
                    <a:pos x="12" y="689"/>
                  </a:cxn>
                  <a:cxn ang="0">
                    <a:pos x="34" y="769"/>
                  </a:cxn>
                  <a:cxn ang="0">
                    <a:pos x="56" y="846"/>
                  </a:cxn>
                  <a:cxn ang="0">
                    <a:pos x="67" y="885"/>
                  </a:cxn>
                  <a:cxn ang="0">
                    <a:pos x="76" y="915"/>
                  </a:cxn>
                  <a:cxn ang="0">
                    <a:pos x="92" y="973"/>
                  </a:cxn>
                  <a:cxn ang="0">
                    <a:pos x="109" y="1028"/>
                  </a:cxn>
                  <a:cxn ang="0">
                    <a:pos x="116" y="1052"/>
                  </a:cxn>
                  <a:cxn ang="0">
                    <a:pos x="158" y="970"/>
                  </a:cxn>
                  <a:cxn ang="0">
                    <a:pos x="125" y="865"/>
                  </a:cxn>
                  <a:cxn ang="0">
                    <a:pos x="88" y="716"/>
                  </a:cxn>
                  <a:cxn ang="0">
                    <a:pos x="70" y="584"/>
                  </a:cxn>
                  <a:cxn ang="0">
                    <a:pos x="92" y="517"/>
                  </a:cxn>
                  <a:cxn ang="0">
                    <a:pos x="138" y="461"/>
                  </a:cxn>
                  <a:cxn ang="0">
                    <a:pos x="185" y="413"/>
                  </a:cxn>
                  <a:cxn ang="0">
                    <a:pos x="217" y="383"/>
                  </a:cxn>
                  <a:cxn ang="0">
                    <a:pos x="260" y="316"/>
                  </a:cxn>
                  <a:cxn ang="0">
                    <a:pos x="311" y="202"/>
                  </a:cxn>
                  <a:cxn ang="0">
                    <a:pos x="269" y="144"/>
                  </a:cxn>
                  <a:cxn ang="0">
                    <a:pos x="259" y="130"/>
                  </a:cxn>
                  <a:cxn ang="0">
                    <a:pos x="246" y="108"/>
                  </a:cxn>
                  <a:cxn ang="0">
                    <a:pos x="238" y="85"/>
                  </a:cxn>
                  <a:cxn ang="0">
                    <a:pos x="239" y="68"/>
                  </a:cxn>
                  <a:cxn ang="0">
                    <a:pos x="250" y="53"/>
                  </a:cxn>
                  <a:cxn ang="0">
                    <a:pos x="262" y="43"/>
                  </a:cxn>
                  <a:cxn ang="0">
                    <a:pos x="272" y="37"/>
                  </a:cxn>
                  <a:cxn ang="0">
                    <a:pos x="258" y="0"/>
                  </a:cxn>
                  <a:cxn ang="0">
                    <a:pos x="197" y="43"/>
                  </a:cxn>
                  <a:cxn ang="0">
                    <a:pos x="245" y="142"/>
                  </a:cxn>
                </a:cxnLst>
                <a:rect l="0" t="0" r="r" b="b"/>
                <a:pathLst>
                  <a:path w="311" h="1052">
                    <a:moveTo>
                      <a:pt x="245" y="142"/>
                    </a:moveTo>
                    <a:lnTo>
                      <a:pt x="262" y="187"/>
                    </a:lnTo>
                    <a:lnTo>
                      <a:pt x="255" y="267"/>
                    </a:lnTo>
                    <a:lnTo>
                      <a:pt x="235" y="280"/>
                    </a:lnTo>
                    <a:lnTo>
                      <a:pt x="213" y="280"/>
                    </a:lnTo>
                    <a:lnTo>
                      <a:pt x="187" y="316"/>
                    </a:lnTo>
                    <a:lnTo>
                      <a:pt x="185" y="319"/>
                    </a:lnTo>
                    <a:lnTo>
                      <a:pt x="182" y="327"/>
                    </a:lnTo>
                    <a:lnTo>
                      <a:pt x="175" y="336"/>
                    </a:lnTo>
                    <a:lnTo>
                      <a:pt x="169" y="346"/>
                    </a:lnTo>
                    <a:lnTo>
                      <a:pt x="161" y="356"/>
                    </a:lnTo>
                    <a:lnTo>
                      <a:pt x="144" y="377"/>
                    </a:lnTo>
                    <a:lnTo>
                      <a:pt x="119" y="404"/>
                    </a:lnTo>
                    <a:lnTo>
                      <a:pt x="92" y="436"/>
                    </a:lnTo>
                    <a:lnTo>
                      <a:pt x="64" y="468"/>
                    </a:lnTo>
                    <a:lnTo>
                      <a:pt x="39" y="498"/>
                    </a:lnTo>
                    <a:lnTo>
                      <a:pt x="19" y="522"/>
                    </a:lnTo>
                    <a:lnTo>
                      <a:pt x="8" y="537"/>
                    </a:lnTo>
                    <a:lnTo>
                      <a:pt x="1" y="561"/>
                    </a:lnTo>
                    <a:lnTo>
                      <a:pt x="0" y="591"/>
                    </a:lnTo>
                    <a:lnTo>
                      <a:pt x="2" y="620"/>
                    </a:lnTo>
                    <a:lnTo>
                      <a:pt x="3" y="643"/>
                    </a:lnTo>
                    <a:lnTo>
                      <a:pt x="5" y="659"/>
                    </a:lnTo>
                    <a:lnTo>
                      <a:pt x="12" y="689"/>
                    </a:lnTo>
                    <a:lnTo>
                      <a:pt x="23" y="727"/>
                    </a:lnTo>
                    <a:lnTo>
                      <a:pt x="34" y="769"/>
                    </a:lnTo>
                    <a:lnTo>
                      <a:pt x="46" y="810"/>
                    </a:lnTo>
                    <a:lnTo>
                      <a:pt x="56" y="846"/>
                    </a:lnTo>
                    <a:lnTo>
                      <a:pt x="63" y="872"/>
                    </a:lnTo>
                    <a:lnTo>
                      <a:pt x="67" y="885"/>
                    </a:lnTo>
                    <a:lnTo>
                      <a:pt x="69" y="895"/>
                    </a:lnTo>
                    <a:lnTo>
                      <a:pt x="76" y="915"/>
                    </a:lnTo>
                    <a:lnTo>
                      <a:pt x="83" y="943"/>
                    </a:lnTo>
                    <a:lnTo>
                      <a:pt x="92" y="973"/>
                    </a:lnTo>
                    <a:lnTo>
                      <a:pt x="101" y="1001"/>
                    </a:lnTo>
                    <a:lnTo>
                      <a:pt x="109" y="1028"/>
                    </a:lnTo>
                    <a:lnTo>
                      <a:pt x="114" y="1045"/>
                    </a:lnTo>
                    <a:lnTo>
                      <a:pt x="116" y="1052"/>
                    </a:lnTo>
                    <a:lnTo>
                      <a:pt x="162" y="986"/>
                    </a:lnTo>
                    <a:lnTo>
                      <a:pt x="158" y="970"/>
                    </a:lnTo>
                    <a:lnTo>
                      <a:pt x="144" y="928"/>
                    </a:lnTo>
                    <a:lnTo>
                      <a:pt x="125" y="865"/>
                    </a:lnTo>
                    <a:lnTo>
                      <a:pt x="106" y="792"/>
                    </a:lnTo>
                    <a:lnTo>
                      <a:pt x="88" y="716"/>
                    </a:lnTo>
                    <a:lnTo>
                      <a:pt x="75" y="644"/>
                    </a:lnTo>
                    <a:lnTo>
                      <a:pt x="70" y="584"/>
                    </a:lnTo>
                    <a:lnTo>
                      <a:pt x="76" y="545"/>
                    </a:lnTo>
                    <a:lnTo>
                      <a:pt x="92" y="517"/>
                    </a:lnTo>
                    <a:lnTo>
                      <a:pt x="114" y="490"/>
                    </a:lnTo>
                    <a:lnTo>
                      <a:pt x="138" y="461"/>
                    </a:lnTo>
                    <a:lnTo>
                      <a:pt x="162" y="436"/>
                    </a:lnTo>
                    <a:lnTo>
                      <a:pt x="185" y="413"/>
                    </a:lnTo>
                    <a:lnTo>
                      <a:pt x="205" y="394"/>
                    </a:lnTo>
                    <a:lnTo>
                      <a:pt x="217" y="383"/>
                    </a:lnTo>
                    <a:lnTo>
                      <a:pt x="222" y="378"/>
                    </a:lnTo>
                    <a:lnTo>
                      <a:pt x="260" y="316"/>
                    </a:lnTo>
                    <a:lnTo>
                      <a:pt x="290" y="282"/>
                    </a:lnTo>
                    <a:lnTo>
                      <a:pt x="311" y="202"/>
                    </a:lnTo>
                    <a:lnTo>
                      <a:pt x="270" y="146"/>
                    </a:lnTo>
                    <a:lnTo>
                      <a:pt x="269" y="144"/>
                    </a:lnTo>
                    <a:lnTo>
                      <a:pt x="265" y="138"/>
                    </a:lnTo>
                    <a:lnTo>
                      <a:pt x="259" y="130"/>
                    </a:lnTo>
                    <a:lnTo>
                      <a:pt x="253" y="120"/>
                    </a:lnTo>
                    <a:lnTo>
                      <a:pt x="246" y="108"/>
                    </a:lnTo>
                    <a:lnTo>
                      <a:pt x="242" y="97"/>
                    </a:lnTo>
                    <a:lnTo>
                      <a:pt x="238" y="85"/>
                    </a:lnTo>
                    <a:lnTo>
                      <a:pt x="237" y="76"/>
                    </a:lnTo>
                    <a:lnTo>
                      <a:pt x="239" y="68"/>
                    </a:lnTo>
                    <a:lnTo>
                      <a:pt x="244" y="60"/>
                    </a:lnTo>
                    <a:lnTo>
                      <a:pt x="250" y="53"/>
                    </a:lnTo>
                    <a:lnTo>
                      <a:pt x="257" y="47"/>
                    </a:lnTo>
                    <a:lnTo>
                      <a:pt x="262" y="43"/>
                    </a:lnTo>
                    <a:lnTo>
                      <a:pt x="268" y="39"/>
                    </a:lnTo>
                    <a:lnTo>
                      <a:pt x="272" y="37"/>
                    </a:lnTo>
                    <a:lnTo>
                      <a:pt x="273" y="36"/>
                    </a:lnTo>
                    <a:lnTo>
                      <a:pt x="258" y="0"/>
                    </a:lnTo>
                    <a:lnTo>
                      <a:pt x="237" y="25"/>
                    </a:lnTo>
                    <a:lnTo>
                      <a:pt x="197" y="43"/>
                    </a:lnTo>
                    <a:lnTo>
                      <a:pt x="192" y="83"/>
                    </a:lnTo>
                    <a:lnTo>
                      <a:pt x="245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372"/>
              <p:cNvSpPr>
                <a:spLocks/>
              </p:cNvSpPr>
              <p:nvPr/>
            </p:nvSpPr>
            <p:spPr bwMode="auto">
              <a:xfrm>
                <a:off x="1883" y="780"/>
                <a:ext cx="129" cy="10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3" y="45"/>
                  </a:cxn>
                  <a:cxn ang="0">
                    <a:pos x="10" y="52"/>
                  </a:cxn>
                  <a:cxn ang="0">
                    <a:pos x="19" y="62"/>
                  </a:cxn>
                  <a:cxn ang="0">
                    <a:pos x="30" y="73"/>
                  </a:cxn>
                  <a:cxn ang="0">
                    <a:pos x="42" y="85"/>
                  </a:cxn>
                  <a:cxn ang="0">
                    <a:pos x="52" y="96"/>
                  </a:cxn>
                  <a:cxn ang="0">
                    <a:pos x="61" y="105"/>
                  </a:cxn>
                  <a:cxn ang="0">
                    <a:pos x="66" y="111"/>
                  </a:cxn>
                  <a:cxn ang="0">
                    <a:pos x="71" y="116"/>
                  </a:cxn>
                  <a:cxn ang="0">
                    <a:pos x="78" y="123"/>
                  </a:cxn>
                  <a:cxn ang="0">
                    <a:pos x="87" y="132"/>
                  </a:cxn>
                  <a:cxn ang="0">
                    <a:pos x="97" y="141"/>
                  </a:cxn>
                  <a:cxn ang="0">
                    <a:pos x="108" y="150"/>
                  </a:cxn>
                  <a:cxn ang="0">
                    <a:pos x="119" y="159"/>
                  </a:cxn>
                  <a:cxn ang="0">
                    <a:pos x="129" y="168"/>
                  </a:cxn>
                  <a:cxn ang="0">
                    <a:pos x="139" y="174"/>
                  </a:cxn>
                  <a:cxn ang="0">
                    <a:pos x="148" y="180"/>
                  </a:cxn>
                  <a:cxn ang="0">
                    <a:pos x="156" y="185"/>
                  </a:cxn>
                  <a:cxn ang="0">
                    <a:pos x="165" y="189"/>
                  </a:cxn>
                  <a:cxn ang="0">
                    <a:pos x="174" y="193"/>
                  </a:cxn>
                  <a:cxn ang="0">
                    <a:pos x="184" y="196"/>
                  </a:cxn>
                  <a:cxn ang="0">
                    <a:pos x="193" y="200"/>
                  </a:cxn>
                  <a:cxn ang="0">
                    <a:pos x="201" y="202"/>
                  </a:cxn>
                  <a:cxn ang="0">
                    <a:pos x="210" y="204"/>
                  </a:cxn>
                  <a:cxn ang="0">
                    <a:pos x="218" y="206"/>
                  </a:cxn>
                  <a:cxn ang="0">
                    <a:pos x="226" y="206"/>
                  </a:cxn>
                  <a:cxn ang="0">
                    <a:pos x="234" y="204"/>
                  </a:cxn>
                  <a:cxn ang="0">
                    <a:pos x="242" y="203"/>
                  </a:cxn>
                  <a:cxn ang="0">
                    <a:pos x="248" y="202"/>
                  </a:cxn>
                  <a:cxn ang="0">
                    <a:pos x="253" y="200"/>
                  </a:cxn>
                  <a:cxn ang="0">
                    <a:pos x="256" y="199"/>
                  </a:cxn>
                  <a:cxn ang="0">
                    <a:pos x="257" y="199"/>
                  </a:cxn>
                  <a:cxn ang="0">
                    <a:pos x="151" y="124"/>
                  </a:cxn>
                  <a:cxn ang="0">
                    <a:pos x="53" y="0"/>
                  </a:cxn>
                  <a:cxn ang="0">
                    <a:pos x="7" y="18"/>
                  </a:cxn>
                  <a:cxn ang="0">
                    <a:pos x="0" y="43"/>
                  </a:cxn>
                </a:cxnLst>
                <a:rect l="0" t="0" r="r" b="b"/>
                <a:pathLst>
                  <a:path w="257" h="206">
                    <a:moveTo>
                      <a:pt x="0" y="43"/>
                    </a:moveTo>
                    <a:lnTo>
                      <a:pt x="3" y="45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30" y="73"/>
                    </a:lnTo>
                    <a:lnTo>
                      <a:pt x="42" y="85"/>
                    </a:lnTo>
                    <a:lnTo>
                      <a:pt x="52" y="96"/>
                    </a:lnTo>
                    <a:lnTo>
                      <a:pt x="61" y="105"/>
                    </a:lnTo>
                    <a:lnTo>
                      <a:pt x="66" y="111"/>
                    </a:lnTo>
                    <a:lnTo>
                      <a:pt x="71" y="116"/>
                    </a:lnTo>
                    <a:lnTo>
                      <a:pt x="78" y="123"/>
                    </a:lnTo>
                    <a:lnTo>
                      <a:pt x="87" y="132"/>
                    </a:lnTo>
                    <a:lnTo>
                      <a:pt x="97" y="141"/>
                    </a:lnTo>
                    <a:lnTo>
                      <a:pt x="108" y="150"/>
                    </a:lnTo>
                    <a:lnTo>
                      <a:pt x="119" y="159"/>
                    </a:lnTo>
                    <a:lnTo>
                      <a:pt x="129" y="168"/>
                    </a:lnTo>
                    <a:lnTo>
                      <a:pt x="139" y="174"/>
                    </a:lnTo>
                    <a:lnTo>
                      <a:pt x="148" y="180"/>
                    </a:lnTo>
                    <a:lnTo>
                      <a:pt x="156" y="185"/>
                    </a:lnTo>
                    <a:lnTo>
                      <a:pt x="165" y="189"/>
                    </a:lnTo>
                    <a:lnTo>
                      <a:pt x="174" y="193"/>
                    </a:lnTo>
                    <a:lnTo>
                      <a:pt x="184" y="196"/>
                    </a:lnTo>
                    <a:lnTo>
                      <a:pt x="193" y="200"/>
                    </a:lnTo>
                    <a:lnTo>
                      <a:pt x="201" y="202"/>
                    </a:lnTo>
                    <a:lnTo>
                      <a:pt x="210" y="204"/>
                    </a:lnTo>
                    <a:lnTo>
                      <a:pt x="218" y="206"/>
                    </a:lnTo>
                    <a:lnTo>
                      <a:pt x="226" y="206"/>
                    </a:lnTo>
                    <a:lnTo>
                      <a:pt x="234" y="204"/>
                    </a:lnTo>
                    <a:lnTo>
                      <a:pt x="242" y="203"/>
                    </a:lnTo>
                    <a:lnTo>
                      <a:pt x="248" y="202"/>
                    </a:lnTo>
                    <a:lnTo>
                      <a:pt x="253" y="200"/>
                    </a:lnTo>
                    <a:lnTo>
                      <a:pt x="256" y="199"/>
                    </a:lnTo>
                    <a:lnTo>
                      <a:pt x="257" y="199"/>
                    </a:lnTo>
                    <a:lnTo>
                      <a:pt x="151" y="124"/>
                    </a:lnTo>
                    <a:lnTo>
                      <a:pt x="53" y="0"/>
                    </a:lnTo>
                    <a:lnTo>
                      <a:pt x="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373"/>
              <p:cNvSpPr>
                <a:spLocks/>
              </p:cNvSpPr>
              <p:nvPr/>
            </p:nvSpPr>
            <p:spPr bwMode="auto">
              <a:xfrm>
                <a:off x="2004" y="652"/>
                <a:ext cx="172" cy="108"/>
              </a:xfrm>
              <a:custGeom>
                <a:avLst/>
                <a:gdLst/>
                <a:ahLst/>
                <a:cxnLst>
                  <a:cxn ang="0">
                    <a:pos x="170" y="32"/>
                  </a:cxn>
                  <a:cxn ang="0">
                    <a:pos x="89" y="90"/>
                  </a:cxn>
                  <a:cxn ang="0">
                    <a:pos x="0" y="196"/>
                  </a:cxn>
                  <a:cxn ang="0">
                    <a:pos x="20" y="214"/>
                  </a:cxn>
                  <a:cxn ang="0">
                    <a:pos x="22" y="212"/>
                  </a:cxn>
                  <a:cxn ang="0">
                    <a:pos x="29" y="204"/>
                  </a:cxn>
                  <a:cxn ang="0">
                    <a:pos x="38" y="192"/>
                  </a:cxn>
                  <a:cxn ang="0">
                    <a:pos x="50" y="180"/>
                  </a:cxn>
                  <a:cxn ang="0">
                    <a:pos x="61" y="167"/>
                  </a:cxn>
                  <a:cxn ang="0">
                    <a:pos x="73" y="154"/>
                  </a:cxn>
                  <a:cxn ang="0">
                    <a:pos x="81" y="144"/>
                  </a:cxn>
                  <a:cxn ang="0">
                    <a:pos x="85" y="138"/>
                  </a:cxn>
                  <a:cxn ang="0">
                    <a:pos x="92" y="132"/>
                  </a:cxn>
                  <a:cxn ang="0">
                    <a:pos x="104" y="123"/>
                  </a:cxn>
                  <a:cxn ang="0">
                    <a:pos x="119" y="113"/>
                  </a:cxn>
                  <a:cxn ang="0">
                    <a:pos x="136" y="100"/>
                  </a:cxn>
                  <a:cxn ang="0">
                    <a:pos x="153" y="88"/>
                  </a:cxn>
                  <a:cxn ang="0">
                    <a:pos x="168" y="78"/>
                  </a:cxn>
                  <a:cxn ang="0">
                    <a:pos x="180" y="70"/>
                  </a:cxn>
                  <a:cxn ang="0">
                    <a:pos x="187" y="65"/>
                  </a:cxn>
                  <a:cxn ang="0">
                    <a:pos x="193" y="62"/>
                  </a:cxn>
                  <a:cxn ang="0">
                    <a:pos x="202" y="57"/>
                  </a:cxn>
                  <a:cxn ang="0">
                    <a:pos x="216" y="52"/>
                  </a:cxn>
                  <a:cxn ang="0">
                    <a:pos x="231" y="46"/>
                  </a:cxn>
                  <a:cxn ang="0">
                    <a:pos x="247" y="41"/>
                  </a:cxn>
                  <a:cxn ang="0">
                    <a:pos x="262" y="37"/>
                  </a:cxn>
                  <a:cxn ang="0">
                    <a:pos x="273" y="32"/>
                  </a:cxn>
                  <a:cxn ang="0">
                    <a:pos x="282" y="30"/>
                  </a:cxn>
                  <a:cxn ang="0">
                    <a:pos x="290" y="27"/>
                  </a:cxn>
                  <a:cxn ang="0">
                    <a:pos x="300" y="23"/>
                  </a:cxn>
                  <a:cxn ang="0">
                    <a:pos x="309" y="18"/>
                  </a:cxn>
                  <a:cxn ang="0">
                    <a:pos x="319" y="12"/>
                  </a:cxn>
                  <a:cxn ang="0">
                    <a:pos x="328" y="8"/>
                  </a:cxn>
                  <a:cxn ang="0">
                    <a:pos x="337" y="3"/>
                  </a:cxn>
                  <a:cxn ang="0">
                    <a:pos x="341" y="1"/>
                  </a:cxn>
                  <a:cxn ang="0">
                    <a:pos x="343" y="0"/>
                  </a:cxn>
                  <a:cxn ang="0">
                    <a:pos x="274" y="2"/>
                  </a:cxn>
                  <a:cxn ang="0">
                    <a:pos x="170" y="32"/>
                  </a:cxn>
                </a:cxnLst>
                <a:rect l="0" t="0" r="r" b="b"/>
                <a:pathLst>
                  <a:path w="343" h="214">
                    <a:moveTo>
                      <a:pt x="170" y="32"/>
                    </a:moveTo>
                    <a:lnTo>
                      <a:pt x="89" y="90"/>
                    </a:lnTo>
                    <a:lnTo>
                      <a:pt x="0" y="196"/>
                    </a:lnTo>
                    <a:lnTo>
                      <a:pt x="20" y="214"/>
                    </a:lnTo>
                    <a:lnTo>
                      <a:pt x="22" y="212"/>
                    </a:lnTo>
                    <a:lnTo>
                      <a:pt x="29" y="204"/>
                    </a:lnTo>
                    <a:lnTo>
                      <a:pt x="38" y="192"/>
                    </a:lnTo>
                    <a:lnTo>
                      <a:pt x="50" y="180"/>
                    </a:lnTo>
                    <a:lnTo>
                      <a:pt x="61" y="167"/>
                    </a:lnTo>
                    <a:lnTo>
                      <a:pt x="73" y="154"/>
                    </a:lnTo>
                    <a:lnTo>
                      <a:pt x="81" y="144"/>
                    </a:lnTo>
                    <a:lnTo>
                      <a:pt x="85" y="138"/>
                    </a:lnTo>
                    <a:lnTo>
                      <a:pt x="92" y="132"/>
                    </a:lnTo>
                    <a:lnTo>
                      <a:pt x="104" y="123"/>
                    </a:lnTo>
                    <a:lnTo>
                      <a:pt x="119" y="113"/>
                    </a:lnTo>
                    <a:lnTo>
                      <a:pt x="136" y="100"/>
                    </a:lnTo>
                    <a:lnTo>
                      <a:pt x="153" y="88"/>
                    </a:lnTo>
                    <a:lnTo>
                      <a:pt x="168" y="78"/>
                    </a:lnTo>
                    <a:lnTo>
                      <a:pt x="180" y="70"/>
                    </a:lnTo>
                    <a:lnTo>
                      <a:pt x="187" y="65"/>
                    </a:lnTo>
                    <a:lnTo>
                      <a:pt x="193" y="62"/>
                    </a:lnTo>
                    <a:lnTo>
                      <a:pt x="202" y="57"/>
                    </a:lnTo>
                    <a:lnTo>
                      <a:pt x="216" y="52"/>
                    </a:lnTo>
                    <a:lnTo>
                      <a:pt x="231" y="46"/>
                    </a:lnTo>
                    <a:lnTo>
                      <a:pt x="247" y="41"/>
                    </a:lnTo>
                    <a:lnTo>
                      <a:pt x="262" y="37"/>
                    </a:lnTo>
                    <a:lnTo>
                      <a:pt x="273" y="32"/>
                    </a:lnTo>
                    <a:lnTo>
                      <a:pt x="282" y="30"/>
                    </a:lnTo>
                    <a:lnTo>
                      <a:pt x="290" y="27"/>
                    </a:lnTo>
                    <a:lnTo>
                      <a:pt x="300" y="23"/>
                    </a:lnTo>
                    <a:lnTo>
                      <a:pt x="309" y="18"/>
                    </a:lnTo>
                    <a:lnTo>
                      <a:pt x="319" y="12"/>
                    </a:lnTo>
                    <a:lnTo>
                      <a:pt x="328" y="8"/>
                    </a:lnTo>
                    <a:lnTo>
                      <a:pt x="337" y="3"/>
                    </a:lnTo>
                    <a:lnTo>
                      <a:pt x="341" y="1"/>
                    </a:lnTo>
                    <a:lnTo>
                      <a:pt x="343" y="0"/>
                    </a:lnTo>
                    <a:lnTo>
                      <a:pt x="274" y="2"/>
                    </a:lnTo>
                    <a:lnTo>
                      <a:pt x="17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374"/>
              <p:cNvSpPr>
                <a:spLocks/>
              </p:cNvSpPr>
              <p:nvPr/>
            </p:nvSpPr>
            <p:spPr bwMode="auto">
              <a:xfrm>
                <a:off x="2017" y="609"/>
                <a:ext cx="21" cy="4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6"/>
                  </a:cxn>
                  <a:cxn ang="0">
                    <a:pos x="3" y="59"/>
                  </a:cxn>
                  <a:cxn ang="0">
                    <a:pos x="4" y="68"/>
                  </a:cxn>
                  <a:cxn ang="0">
                    <a:pos x="9" y="74"/>
                  </a:cxn>
                  <a:cxn ang="0">
                    <a:pos x="16" y="79"/>
                  </a:cxn>
                  <a:cxn ang="0">
                    <a:pos x="21" y="82"/>
                  </a:cxn>
                  <a:cxn ang="0">
                    <a:pos x="25" y="83"/>
                  </a:cxn>
                  <a:cxn ang="0">
                    <a:pos x="42" y="83"/>
                  </a:cxn>
                  <a:cxn ang="0">
                    <a:pos x="23" y="49"/>
                  </a:cxn>
                  <a:cxn ang="0">
                    <a:pos x="34" y="0"/>
                  </a:cxn>
                </a:cxnLst>
                <a:rect l="0" t="0" r="r" b="b"/>
                <a:pathLst>
                  <a:path w="42" h="83">
                    <a:moveTo>
                      <a:pt x="34" y="0"/>
                    </a:moveTo>
                    <a:lnTo>
                      <a:pt x="0" y="30"/>
                    </a:lnTo>
                    <a:lnTo>
                      <a:pt x="0" y="35"/>
                    </a:lnTo>
                    <a:lnTo>
                      <a:pt x="1" y="46"/>
                    </a:lnTo>
                    <a:lnTo>
                      <a:pt x="3" y="59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16" y="79"/>
                    </a:lnTo>
                    <a:lnTo>
                      <a:pt x="21" y="82"/>
                    </a:lnTo>
                    <a:lnTo>
                      <a:pt x="25" y="83"/>
                    </a:lnTo>
                    <a:lnTo>
                      <a:pt x="42" y="83"/>
                    </a:lnTo>
                    <a:lnTo>
                      <a:pt x="23" y="4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377"/>
              <p:cNvSpPr>
                <a:spLocks/>
              </p:cNvSpPr>
              <p:nvPr/>
            </p:nvSpPr>
            <p:spPr bwMode="auto">
              <a:xfrm>
                <a:off x="1882" y="158"/>
                <a:ext cx="137" cy="123"/>
              </a:xfrm>
              <a:custGeom>
                <a:avLst/>
                <a:gdLst/>
                <a:ahLst/>
                <a:cxnLst>
                  <a:cxn ang="0">
                    <a:pos x="217" y="5"/>
                  </a:cxn>
                  <a:cxn ang="0">
                    <a:pos x="100" y="45"/>
                  </a:cxn>
                  <a:cxn ang="0">
                    <a:pos x="22" y="116"/>
                  </a:cxn>
                  <a:cxn ang="0">
                    <a:pos x="0" y="237"/>
                  </a:cxn>
                  <a:cxn ang="0">
                    <a:pos x="47" y="247"/>
                  </a:cxn>
                  <a:cxn ang="0">
                    <a:pos x="51" y="232"/>
                  </a:cxn>
                  <a:cxn ang="0">
                    <a:pos x="60" y="196"/>
                  </a:cxn>
                  <a:cxn ang="0">
                    <a:pos x="69" y="159"/>
                  </a:cxn>
                  <a:cxn ang="0">
                    <a:pos x="75" y="138"/>
                  </a:cxn>
                  <a:cxn ang="0">
                    <a:pos x="81" y="127"/>
                  </a:cxn>
                  <a:cxn ang="0">
                    <a:pos x="89" y="115"/>
                  </a:cxn>
                  <a:cxn ang="0">
                    <a:pos x="97" y="105"/>
                  </a:cxn>
                  <a:cxn ang="0">
                    <a:pos x="106" y="94"/>
                  </a:cxn>
                  <a:cxn ang="0">
                    <a:pos x="115" y="85"/>
                  </a:cxn>
                  <a:cxn ang="0">
                    <a:pos x="126" y="78"/>
                  </a:cxn>
                  <a:cxn ang="0">
                    <a:pos x="136" y="71"/>
                  </a:cxn>
                  <a:cxn ang="0">
                    <a:pos x="146" y="66"/>
                  </a:cxn>
                  <a:cxn ang="0">
                    <a:pos x="153" y="62"/>
                  </a:cxn>
                  <a:cxn ang="0">
                    <a:pos x="169" y="54"/>
                  </a:cxn>
                  <a:cxn ang="0">
                    <a:pos x="190" y="44"/>
                  </a:cxn>
                  <a:cxn ang="0">
                    <a:pos x="213" y="31"/>
                  </a:cxn>
                  <a:cxn ang="0">
                    <a:pos x="235" y="20"/>
                  </a:cxn>
                  <a:cxn ang="0">
                    <a:pos x="256" y="9"/>
                  </a:cxn>
                  <a:cxn ang="0">
                    <a:pos x="268" y="2"/>
                  </a:cxn>
                  <a:cxn ang="0">
                    <a:pos x="274" y="0"/>
                  </a:cxn>
                  <a:cxn ang="0">
                    <a:pos x="217" y="5"/>
                  </a:cxn>
                </a:cxnLst>
                <a:rect l="0" t="0" r="r" b="b"/>
                <a:pathLst>
                  <a:path w="274" h="247">
                    <a:moveTo>
                      <a:pt x="217" y="5"/>
                    </a:moveTo>
                    <a:lnTo>
                      <a:pt x="100" y="45"/>
                    </a:lnTo>
                    <a:lnTo>
                      <a:pt x="22" y="116"/>
                    </a:lnTo>
                    <a:lnTo>
                      <a:pt x="0" y="237"/>
                    </a:lnTo>
                    <a:lnTo>
                      <a:pt x="47" y="247"/>
                    </a:lnTo>
                    <a:lnTo>
                      <a:pt x="51" y="232"/>
                    </a:lnTo>
                    <a:lnTo>
                      <a:pt x="60" y="196"/>
                    </a:lnTo>
                    <a:lnTo>
                      <a:pt x="69" y="159"/>
                    </a:lnTo>
                    <a:lnTo>
                      <a:pt x="75" y="138"/>
                    </a:lnTo>
                    <a:lnTo>
                      <a:pt x="81" y="127"/>
                    </a:lnTo>
                    <a:lnTo>
                      <a:pt x="89" y="115"/>
                    </a:lnTo>
                    <a:lnTo>
                      <a:pt x="97" y="105"/>
                    </a:lnTo>
                    <a:lnTo>
                      <a:pt x="106" y="94"/>
                    </a:lnTo>
                    <a:lnTo>
                      <a:pt x="115" y="85"/>
                    </a:lnTo>
                    <a:lnTo>
                      <a:pt x="126" y="78"/>
                    </a:lnTo>
                    <a:lnTo>
                      <a:pt x="136" y="71"/>
                    </a:lnTo>
                    <a:lnTo>
                      <a:pt x="146" y="66"/>
                    </a:lnTo>
                    <a:lnTo>
                      <a:pt x="153" y="62"/>
                    </a:lnTo>
                    <a:lnTo>
                      <a:pt x="169" y="54"/>
                    </a:lnTo>
                    <a:lnTo>
                      <a:pt x="190" y="44"/>
                    </a:lnTo>
                    <a:lnTo>
                      <a:pt x="213" y="31"/>
                    </a:lnTo>
                    <a:lnTo>
                      <a:pt x="235" y="20"/>
                    </a:lnTo>
                    <a:lnTo>
                      <a:pt x="256" y="9"/>
                    </a:lnTo>
                    <a:lnTo>
                      <a:pt x="268" y="2"/>
                    </a:lnTo>
                    <a:lnTo>
                      <a:pt x="274" y="0"/>
                    </a:lnTo>
                    <a:lnTo>
                      <a:pt x="217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378"/>
              <p:cNvSpPr>
                <a:spLocks/>
              </p:cNvSpPr>
              <p:nvPr/>
            </p:nvSpPr>
            <p:spPr bwMode="auto">
              <a:xfrm>
                <a:off x="1810" y="218"/>
                <a:ext cx="77" cy="99"/>
              </a:xfrm>
              <a:custGeom>
                <a:avLst/>
                <a:gdLst/>
                <a:ahLst/>
                <a:cxnLst>
                  <a:cxn ang="0">
                    <a:pos x="58" y="15"/>
                  </a:cxn>
                  <a:cxn ang="0">
                    <a:pos x="57" y="17"/>
                  </a:cxn>
                  <a:cxn ang="0">
                    <a:pos x="52" y="22"/>
                  </a:cxn>
                  <a:cxn ang="0">
                    <a:pos x="45" y="29"/>
                  </a:cxn>
                  <a:cxn ang="0">
                    <a:pos x="38" y="38"/>
                  </a:cxn>
                  <a:cxn ang="0">
                    <a:pos x="31" y="47"/>
                  </a:cxn>
                  <a:cxn ang="0">
                    <a:pos x="26" y="56"/>
                  </a:cxn>
                  <a:cxn ang="0">
                    <a:pos x="22" y="65"/>
                  </a:cxn>
                  <a:cxn ang="0">
                    <a:pos x="21" y="70"/>
                  </a:cxn>
                  <a:cxn ang="0">
                    <a:pos x="26" y="85"/>
                  </a:cxn>
                  <a:cxn ang="0">
                    <a:pos x="34" y="107"/>
                  </a:cxn>
                  <a:cxn ang="0">
                    <a:pos x="42" y="126"/>
                  </a:cxn>
                  <a:cxn ang="0">
                    <a:pos x="45" y="134"/>
                  </a:cxn>
                  <a:cxn ang="0">
                    <a:pos x="36" y="151"/>
                  </a:cxn>
                  <a:cxn ang="0">
                    <a:pos x="0" y="149"/>
                  </a:cxn>
                  <a:cxn ang="0">
                    <a:pos x="30" y="187"/>
                  </a:cxn>
                  <a:cxn ang="0">
                    <a:pos x="64" y="197"/>
                  </a:cxn>
                  <a:cxn ang="0">
                    <a:pos x="70" y="174"/>
                  </a:cxn>
                  <a:cxn ang="0">
                    <a:pos x="69" y="165"/>
                  </a:cxn>
                  <a:cxn ang="0">
                    <a:pos x="68" y="145"/>
                  </a:cxn>
                  <a:cxn ang="0">
                    <a:pos x="67" y="124"/>
                  </a:cxn>
                  <a:cxn ang="0">
                    <a:pos x="66" y="111"/>
                  </a:cxn>
                  <a:cxn ang="0">
                    <a:pos x="65" y="103"/>
                  </a:cxn>
                  <a:cxn ang="0">
                    <a:pos x="62" y="89"/>
                  </a:cxn>
                  <a:cxn ang="0">
                    <a:pos x="66" y="73"/>
                  </a:cxn>
                  <a:cxn ang="0">
                    <a:pos x="78" y="55"/>
                  </a:cxn>
                  <a:cxn ang="0">
                    <a:pos x="91" y="46"/>
                  </a:cxn>
                  <a:cxn ang="0">
                    <a:pos x="104" y="40"/>
                  </a:cxn>
                  <a:cxn ang="0">
                    <a:pos x="116" y="37"/>
                  </a:cxn>
                  <a:cxn ang="0">
                    <a:pos x="128" y="37"/>
                  </a:cxn>
                  <a:cxn ang="0">
                    <a:pos x="138" y="37"/>
                  </a:cxn>
                  <a:cxn ang="0">
                    <a:pos x="146" y="38"/>
                  </a:cxn>
                  <a:cxn ang="0">
                    <a:pos x="151" y="39"/>
                  </a:cxn>
                  <a:cxn ang="0">
                    <a:pos x="153" y="40"/>
                  </a:cxn>
                  <a:cxn ang="0">
                    <a:pos x="131" y="5"/>
                  </a:cxn>
                  <a:cxn ang="0">
                    <a:pos x="91" y="0"/>
                  </a:cxn>
                  <a:cxn ang="0">
                    <a:pos x="58" y="15"/>
                  </a:cxn>
                </a:cxnLst>
                <a:rect l="0" t="0" r="r" b="b"/>
                <a:pathLst>
                  <a:path w="153" h="197">
                    <a:moveTo>
                      <a:pt x="58" y="15"/>
                    </a:moveTo>
                    <a:lnTo>
                      <a:pt x="57" y="17"/>
                    </a:lnTo>
                    <a:lnTo>
                      <a:pt x="52" y="22"/>
                    </a:lnTo>
                    <a:lnTo>
                      <a:pt x="45" y="29"/>
                    </a:lnTo>
                    <a:lnTo>
                      <a:pt x="38" y="38"/>
                    </a:lnTo>
                    <a:lnTo>
                      <a:pt x="31" y="47"/>
                    </a:lnTo>
                    <a:lnTo>
                      <a:pt x="26" y="56"/>
                    </a:lnTo>
                    <a:lnTo>
                      <a:pt x="22" y="65"/>
                    </a:lnTo>
                    <a:lnTo>
                      <a:pt x="21" y="70"/>
                    </a:lnTo>
                    <a:lnTo>
                      <a:pt x="26" y="85"/>
                    </a:lnTo>
                    <a:lnTo>
                      <a:pt x="34" y="107"/>
                    </a:lnTo>
                    <a:lnTo>
                      <a:pt x="42" y="126"/>
                    </a:lnTo>
                    <a:lnTo>
                      <a:pt x="45" y="134"/>
                    </a:lnTo>
                    <a:lnTo>
                      <a:pt x="36" y="151"/>
                    </a:lnTo>
                    <a:lnTo>
                      <a:pt x="0" y="149"/>
                    </a:lnTo>
                    <a:lnTo>
                      <a:pt x="30" y="187"/>
                    </a:lnTo>
                    <a:lnTo>
                      <a:pt x="64" y="197"/>
                    </a:lnTo>
                    <a:lnTo>
                      <a:pt x="70" y="174"/>
                    </a:lnTo>
                    <a:lnTo>
                      <a:pt x="69" y="165"/>
                    </a:lnTo>
                    <a:lnTo>
                      <a:pt x="68" y="145"/>
                    </a:lnTo>
                    <a:lnTo>
                      <a:pt x="67" y="124"/>
                    </a:lnTo>
                    <a:lnTo>
                      <a:pt x="66" y="111"/>
                    </a:lnTo>
                    <a:lnTo>
                      <a:pt x="65" y="103"/>
                    </a:lnTo>
                    <a:lnTo>
                      <a:pt x="62" y="89"/>
                    </a:lnTo>
                    <a:lnTo>
                      <a:pt x="66" y="73"/>
                    </a:lnTo>
                    <a:lnTo>
                      <a:pt x="78" y="55"/>
                    </a:lnTo>
                    <a:lnTo>
                      <a:pt x="91" y="46"/>
                    </a:lnTo>
                    <a:lnTo>
                      <a:pt x="104" y="40"/>
                    </a:lnTo>
                    <a:lnTo>
                      <a:pt x="116" y="37"/>
                    </a:lnTo>
                    <a:lnTo>
                      <a:pt x="128" y="37"/>
                    </a:lnTo>
                    <a:lnTo>
                      <a:pt x="138" y="37"/>
                    </a:lnTo>
                    <a:lnTo>
                      <a:pt x="146" y="38"/>
                    </a:lnTo>
                    <a:lnTo>
                      <a:pt x="151" y="39"/>
                    </a:lnTo>
                    <a:lnTo>
                      <a:pt x="153" y="40"/>
                    </a:lnTo>
                    <a:lnTo>
                      <a:pt x="131" y="5"/>
                    </a:lnTo>
                    <a:lnTo>
                      <a:pt x="91" y="0"/>
                    </a:lnTo>
                    <a:lnTo>
                      <a:pt x="5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379"/>
              <p:cNvSpPr>
                <a:spLocks/>
              </p:cNvSpPr>
              <p:nvPr/>
            </p:nvSpPr>
            <p:spPr bwMode="auto">
              <a:xfrm>
                <a:off x="1871" y="270"/>
                <a:ext cx="50" cy="111"/>
              </a:xfrm>
              <a:custGeom>
                <a:avLst/>
                <a:gdLst/>
                <a:ahLst/>
                <a:cxnLst>
                  <a:cxn ang="0">
                    <a:pos x="4" y="47"/>
                  </a:cxn>
                  <a:cxn ang="0">
                    <a:pos x="3" y="64"/>
                  </a:cxn>
                  <a:cxn ang="0">
                    <a:pos x="1" y="97"/>
                  </a:cxn>
                  <a:cxn ang="0">
                    <a:pos x="0" y="129"/>
                  </a:cxn>
                  <a:cxn ang="0">
                    <a:pos x="1" y="148"/>
                  </a:cxn>
                  <a:cxn ang="0">
                    <a:pos x="9" y="160"/>
                  </a:cxn>
                  <a:cxn ang="0">
                    <a:pos x="20" y="174"/>
                  </a:cxn>
                  <a:cxn ang="0">
                    <a:pos x="30" y="185"/>
                  </a:cxn>
                  <a:cxn ang="0">
                    <a:pos x="35" y="191"/>
                  </a:cxn>
                  <a:cxn ang="0">
                    <a:pos x="36" y="192"/>
                  </a:cxn>
                  <a:cxn ang="0">
                    <a:pos x="41" y="193"/>
                  </a:cxn>
                  <a:cxn ang="0">
                    <a:pos x="46" y="196"/>
                  </a:cxn>
                  <a:cxn ang="0">
                    <a:pos x="54" y="199"/>
                  </a:cxn>
                  <a:cxn ang="0">
                    <a:pos x="62" y="201"/>
                  </a:cxn>
                  <a:cxn ang="0">
                    <a:pos x="69" y="205"/>
                  </a:cxn>
                  <a:cxn ang="0">
                    <a:pos x="75" y="207"/>
                  </a:cxn>
                  <a:cxn ang="0">
                    <a:pos x="80" y="208"/>
                  </a:cxn>
                  <a:cxn ang="0">
                    <a:pos x="87" y="212"/>
                  </a:cxn>
                  <a:cxn ang="0">
                    <a:pos x="94" y="215"/>
                  </a:cxn>
                  <a:cxn ang="0">
                    <a:pos x="98" y="220"/>
                  </a:cxn>
                  <a:cxn ang="0">
                    <a:pos x="100" y="221"/>
                  </a:cxn>
                  <a:cxn ang="0">
                    <a:pos x="84" y="196"/>
                  </a:cxn>
                  <a:cxn ang="0">
                    <a:pos x="82" y="193"/>
                  </a:cxn>
                  <a:cxn ang="0">
                    <a:pos x="77" y="189"/>
                  </a:cxn>
                  <a:cxn ang="0">
                    <a:pos x="71" y="182"/>
                  </a:cxn>
                  <a:cxn ang="0">
                    <a:pos x="61" y="171"/>
                  </a:cxn>
                  <a:cxn ang="0">
                    <a:pos x="53" y="161"/>
                  </a:cxn>
                  <a:cxn ang="0">
                    <a:pos x="45" y="150"/>
                  </a:cxn>
                  <a:cxn ang="0">
                    <a:pos x="39" y="138"/>
                  </a:cxn>
                  <a:cxn ang="0">
                    <a:pos x="37" y="128"/>
                  </a:cxn>
                  <a:cxn ang="0">
                    <a:pos x="36" y="99"/>
                  </a:cxn>
                  <a:cxn ang="0">
                    <a:pos x="37" y="56"/>
                  </a:cxn>
                  <a:cxn ang="0">
                    <a:pos x="38" y="17"/>
                  </a:cxn>
                  <a:cxn ang="0">
                    <a:pos x="39" y="0"/>
                  </a:cxn>
                  <a:cxn ang="0">
                    <a:pos x="4" y="47"/>
                  </a:cxn>
                </a:cxnLst>
                <a:rect l="0" t="0" r="r" b="b"/>
                <a:pathLst>
                  <a:path w="100" h="221">
                    <a:moveTo>
                      <a:pt x="4" y="47"/>
                    </a:moveTo>
                    <a:lnTo>
                      <a:pt x="3" y="64"/>
                    </a:lnTo>
                    <a:lnTo>
                      <a:pt x="1" y="97"/>
                    </a:lnTo>
                    <a:lnTo>
                      <a:pt x="0" y="129"/>
                    </a:lnTo>
                    <a:lnTo>
                      <a:pt x="1" y="148"/>
                    </a:lnTo>
                    <a:lnTo>
                      <a:pt x="9" y="160"/>
                    </a:lnTo>
                    <a:lnTo>
                      <a:pt x="20" y="174"/>
                    </a:lnTo>
                    <a:lnTo>
                      <a:pt x="30" y="185"/>
                    </a:lnTo>
                    <a:lnTo>
                      <a:pt x="35" y="191"/>
                    </a:lnTo>
                    <a:lnTo>
                      <a:pt x="36" y="192"/>
                    </a:lnTo>
                    <a:lnTo>
                      <a:pt x="41" y="193"/>
                    </a:lnTo>
                    <a:lnTo>
                      <a:pt x="46" y="196"/>
                    </a:lnTo>
                    <a:lnTo>
                      <a:pt x="54" y="199"/>
                    </a:lnTo>
                    <a:lnTo>
                      <a:pt x="62" y="201"/>
                    </a:lnTo>
                    <a:lnTo>
                      <a:pt x="69" y="205"/>
                    </a:lnTo>
                    <a:lnTo>
                      <a:pt x="75" y="207"/>
                    </a:lnTo>
                    <a:lnTo>
                      <a:pt x="80" y="208"/>
                    </a:lnTo>
                    <a:lnTo>
                      <a:pt x="87" y="212"/>
                    </a:lnTo>
                    <a:lnTo>
                      <a:pt x="94" y="215"/>
                    </a:lnTo>
                    <a:lnTo>
                      <a:pt x="98" y="220"/>
                    </a:lnTo>
                    <a:lnTo>
                      <a:pt x="100" y="221"/>
                    </a:lnTo>
                    <a:lnTo>
                      <a:pt x="84" y="196"/>
                    </a:lnTo>
                    <a:lnTo>
                      <a:pt x="82" y="193"/>
                    </a:lnTo>
                    <a:lnTo>
                      <a:pt x="77" y="189"/>
                    </a:lnTo>
                    <a:lnTo>
                      <a:pt x="71" y="182"/>
                    </a:lnTo>
                    <a:lnTo>
                      <a:pt x="61" y="171"/>
                    </a:lnTo>
                    <a:lnTo>
                      <a:pt x="53" y="161"/>
                    </a:lnTo>
                    <a:lnTo>
                      <a:pt x="45" y="150"/>
                    </a:lnTo>
                    <a:lnTo>
                      <a:pt x="39" y="138"/>
                    </a:lnTo>
                    <a:lnTo>
                      <a:pt x="37" y="128"/>
                    </a:lnTo>
                    <a:lnTo>
                      <a:pt x="36" y="99"/>
                    </a:lnTo>
                    <a:lnTo>
                      <a:pt x="37" y="56"/>
                    </a:lnTo>
                    <a:lnTo>
                      <a:pt x="38" y="17"/>
                    </a:lnTo>
                    <a:lnTo>
                      <a:pt x="39" y="0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Freeform 380"/>
              <p:cNvSpPr>
                <a:spLocks/>
              </p:cNvSpPr>
              <p:nvPr/>
            </p:nvSpPr>
            <p:spPr bwMode="auto">
              <a:xfrm>
                <a:off x="1800" y="152"/>
                <a:ext cx="377" cy="308"/>
              </a:xfrm>
              <a:custGeom>
                <a:avLst/>
                <a:gdLst/>
                <a:ahLst/>
                <a:cxnLst>
                  <a:cxn ang="0">
                    <a:pos x="651" y="135"/>
                  </a:cxn>
                  <a:cxn ang="0">
                    <a:pos x="586" y="71"/>
                  </a:cxn>
                  <a:cxn ang="0">
                    <a:pos x="437" y="23"/>
                  </a:cxn>
                  <a:cxn ang="0">
                    <a:pos x="281" y="66"/>
                  </a:cxn>
                  <a:cxn ang="0">
                    <a:pos x="182" y="223"/>
                  </a:cxn>
                  <a:cxn ang="0">
                    <a:pos x="345" y="247"/>
                  </a:cxn>
                  <a:cxn ang="0">
                    <a:pos x="638" y="163"/>
                  </a:cxn>
                  <a:cxn ang="0">
                    <a:pos x="605" y="186"/>
                  </a:cxn>
                  <a:cxn ang="0">
                    <a:pos x="471" y="240"/>
                  </a:cxn>
                  <a:cxn ang="0">
                    <a:pos x="525" y="262"/>
                  </a:cxn>
                  <a:cxn ang="0">
                    <a:pos x="638" y="233"/>
                  </a:cxn>
                  <a:cxn ang="0">
                    <a:pos x="742" y="223"/>
                  </a:cxn>
                  <a:cxn ang="0">
                    <a:pos x="663" y="250"/>
                  </a:cxn>
                  <a:cxn ang="0">
                    <a:pos x="529" y="280"/>
                  </a:cxn>
                  <a:cxn ang="0">
                    <a:pos x="456" y="281"/>
                  </a:cxn>
                  <a:cxn ang="0">
                    <a:pos x="385" y="264"/>
                  </a:cxn>
                  <a:cxn ang="0">
                    <a:pos x="286" y="298"/>
                  </a:cxn>
                  <a:cxn ang="0">
                    <a:pos x="361" y="313"/>
                  </a:cxn>
                  <a:cxn ang="0">
                    <a:pos x="405" y="311"/>
                  </a:cxn>
                  <a:cxn ang="0">
                    <a:pos x="474" y="376"/>
                  </a:cxn>
                  <a:cxn ang="0">
                    <a:pos x="526" y="356"/>
                  </a:cxn>
                  <a:cxn ang="0">
                    <a:pos x="560" y="288"/>
                  </a:cxn>
                  <a:cxn ang="0">
                    <a:pos x="594" y="293"/>
                  </a:cxn>
                  <a:cxn ang="0">
                    <a:pos x="623" y="343"/>
                  </a:cxn>
                  <a:cxn ang="0">
                    <a:pos x="692" y="328"/>
                  </a:cxn>
                  <a:cxn ang="0">
                    <a:pos x="717" y="279"/>
                  </a:cxn>
                  <a:cxn ang="0">
                    <a:pos x="681" y="441"/>
                  </a:cxn>
                  <a:cxn ang="0">
                    <a:pos x="608" y="518"/>
                  </a:cxn>
                  <a:cxn ang="0">
                    <a:pos x="504" y="545"/>
                  </a:cxn>
                  <a:cxn ang="0">
                    <a:pos x="453" y="611"/>
                  </a:cxn>
                  <a:cxn ang="0">
                    <a:pos x="308" y="473"/>
                  </a:cxn>
                  <a:cxn ang="0">
                    <a:pos x="349" y="480"/>
                  </a:cxn>
                  <a:cxn ang="0">
                    <a:pos x="480" y="522"/>
                  </a:cxn>
                  <a:cxn ang="0">
                    <a:pos x="649" y="444"/>
                  </a:cxn>
                  <a:cxn ang="0">
                    <a:pos x="626" y="366"/>
                  </a:cxn>
                  <a:cxn ang="0">
                    <a:pos x="580" y="317"/>
                  </a:cxn>
                  <a:cxn ang="0">
                    <a:pos x="534" y="371"/>
                  </a:cxn>
                  <a:cxn ang="0">
                    <a:pos x="454" y="392"/>
                  </a:cxn>
                  <a:cxn ang="0">
                    <a:pos x="399" y="355"/>
                  </a:cxn>
                  <a:cxn ang="0">
                    <a:pos x="321" y="329"/>
                  </a:cxn>
                  <a:cxn ang="0">
                    <a:pos x="235" y="325"/>
                  </a:cxn>
                  <a:cxn ang="0">
                    <a:pos x="240" y="393"/>
                  </a:cxn>
                  <a:cxn ang="0">
                    <a:pos x="228" y="409"/>
                  </a:cxn>
                  <a:cxn ang="0">
                    <a:pos x="215" y="316"/>
                  </a:cxn>
                  <a:cxn ang="0">
                    <a:pos x="256" y="279"/>
                  </a:cxn>
                  <a:cxn ang="0">
                    <a:pos x="155" y="255"/>
                  </a:cxn>
                  <a:cxn ang="0">
                    <a:pos x="135" y="144"/>
                  </a:cxn>
                  <a:cxn ang="0">
                    <a:pos x="74" y="175"/>
                  </a:cxn>
                  <a:cxn ang="0">
                    <a:pos x="72" y="295"/>
                  </a:cxn>
                  <a:cxn ang="0">
                    <a:pos x="31" y="293"/>
                  </a:cxn>
                  <a:cxn ang="0">
                    <a:pos x="91" y="331"/>
                  </a:cxn>
                  <a:cxn ang="0">
                    <a:pos x="19" y="301"/>
                  </a:cxn>
                  <a:cxn ang="0">
                    <a:pos x="30" y="272"/>
                  </a:cxn>
                  <a:cxn ang="0">
                    <a:pos x="33" y="209"/>
                  </a:cxn>
                  <a:cxn ang="0">
                    <a:pos x="106" y="126"/>
                  </a:cxn>
                  <a:cxn ang="0">
                    <a:pos x="188" y="102"/>
                  </a:cxn>
                  <a:cxn ang="0">
                    <a:pos x="294" y="31"/>
                  </a:cxn>
                  <a:cxn ang="0">
                    <a:pos x="418" y="1"/>
                  </a:cxn>
                  <a:cxn ang="0">
                    <a:pos x="532" y="13"/>
                  </a:cxn>
                </a:cxnLst>
                <a:rect l="0" t="0" r="r" b="b"/>
                <a:pathLst>
                  <a:path w="753" h="618">
                    <a:moveTo>
                      <a:pt x="604" y="51"/>
                    </a:moveTo>
                    <a:lnTo>
                      <a:pt x="615" y="61"/>
                    </a:lnTo>
                    <a:lnTo>
                      <a:pt x="624" y="72"/>
                    </a:lnTo>
                    <a:lnTo>
                      <a:pt x="632" y="84"/>
                    </a:lnTo>
                    <a:lnTo>
                      <a:pt x="638" y="97"/>
                    </a:lnTo>
                    <a:lnTo>
                      <a:pt x="643" y="110"/>
                    </a:lnTo>
                    <a:lnTo>
                      <a:pt x="648" y="122"/>
                    </a:lnTo>
                    <a:lnTo>
                      <a:pt x="651" y="135"/>
                    </a:lnTo>
                    <a:lnTo>
                      <a:pt x="654" y="147"/>
                    </a:lnTo>
                    <a:lnTo>
                      <a:pt x="651" y="144"/>
                    </a:lnTo>
                    <a:lnTo>
                      <a:pt x="646" y="137"/>
                    </a:lnTo>
                    <a:lnTo>
                      <a:pt x="636" y="126"/>
                    </a:lnTo>
                    <a:lnTo>
                      <a:pt x="626" y="112"/>
                    </a:lnTo>
                    <a:lnTo>
                      <a:pt x="613" y="97"/>
                    </a:lnTo>
                    <a:lnTo>
                      <a:pt x="600" y="83"/>
                    </a:lnTo>
                    <a:lnTo>
                      <a:pt x="586" y="71"/>
                    </a:lnTo>
                    <a:lnTo>
                      <a:pt x="571" y="63"/>
                    </a:lnTo>
                    <a:lnTo>
                      <a:pt x="554" y="51"/>
                    </a:lnTo>
                    <a:lnTo>
                      <a:pt x="535" y="42"/>
                    </a:lnTo>
                    <a:lnTo>
                      <a:pt x="517" y="34"/>
                    </a:lnTo>
                    <a:lnTo>
                      <a:pt x="497" y="29"/>
                    </a:lnTo>
                    <a:lnTo>
                      <a:pt x="478" y="26"/>
                    </a:lnTo>
                    <a:lnTo>
                      <a:pt x="458" y="23"/>
                    </a:lnTo>
                    <a:lnTo>
                      <a:pt x="437" y="23"/>
                    </a:lnTo>
                    <a:lnTo>
                      <a:pt x="418" y="25"/>
                    </a:lnTo>
                    <a:lnTo>
                      <a:pt x="397" y="27"/>
                    </a:lnTo>
                    <a:lnTo>
                      <a:pt x="377" y="31"/>
                    </a:lnTo>
                    <a:lnTo>
                      <a:pt x="357" y="36"/>
                    </a:lnTo>
                    <a:lnTo>
                      <a:pt x="337" y="42"/>
                    </a:lnTo>
                    <a:lnTo>
                      <a:pt x="317" y="50"/>
                    </a:lnTo>
                    <a:lnTo>
                      <a:pt x="299" y="57"/>
                    </a:lnTo>
                    <a:lnTo>
                      <a:pt x="281" y="66"/>
                    </a:lnTo>
                    <a:lnTo>
                      <a:pt x="262" y="75"/>
                    </a:lnTo>
                    <a:lnTo>
                      <a:pt x="235" y="94"/>
                    </a:lnTo>
                    <a:lnTo>
                      <a:pt x="214" y="116"/>
                    </a:lnTo>
                    <a:lnTo>
                      <a:pt x="199" y="139"/>
                    </a:lnTo>
                    <a:lnTo>
                      <a:pt x="190" y="162"/>
                    </a:lnTo>
                    <a:lnTo>
                      <a:pt x="184" y="185"/>
                    </a:lnTo>
                    <a:lnTo>
                      <a:pt x="182" y="205"/>
                    </a:lnTo>
                    <a:lnTo>
                      <a:pt x="182" y="223"/>
                    </a:lnTo>
                    <a:lnTo>
                      <a:pt x="183" y="235"/>
                    </a:lnTo>
                    <a:lnTo>
                      <a:pt x="205" y="245"/>
                    </a:lnTo>
                    <a:lnTo>
                      <a:pt x="230" y="250"/>
                    </a:lnTo>
                    <a:lnTo>
                      <a:pt x="258" y="253"/>
                    </a:lnTo>
                    <a:lnTo>
                      <a:pt x="285" y="253"/>
                    </a:lnTo>
                    <a:lnTo>
                      <a:pt x="309" y="252"/>
                    </a:lnTo>
                    <a:lnTo>
                      <a:pt x="330" y="249"/>
                    </a:lnTo>
                    <a:lnTo>
                      <a:pt x="345" y="247"/>
                    </a:lnTo>
                    <a:lnTo>
                      <a:pt x="350" y="246"/>
                    </a:lnTo>
                    <a:lnTo>
                      <a:pt x="502" y="202"/>
                    </a:lnTo>
                    <a:lnTo>
                      <a:pt x="534" y="190"/>
                    </a:lnTo>
                    <a:lnTo>
                      <a:pt x="562" y="181"/>
                    </a:lnTo>
                    <a:lnTo>
                      <a:pt x="587" y="174"/>
                    </a:lnTo>
                    <a:lnTo>
                      <a:pt x="608" y="169"/>
                    </a:lnTo>
                    <a:lnTo>
                      <a:pt x="625" y="165"/>
                    </a:lnTo>
                    <a:lnTo>
                      <a:pt x="638" y="163"/>
                    </a:lnTo>
                    <a:lnTo>
                      <a:pt x="647" y="162"/>
                    </a:lnTo>
                    <a:lnTo>
                      <a:pt x="651" y="162"/>
                    </a:lnTo>
                    <a:lnTo>
                      <a:pt x="650" y="163"/>
                    </a:lnTo>
                    <a:lnTo>
                      <a:pt x="647" y="166"/>
                    </a:lnTo>
                    <a:lnTo>
                      <a:pt x="640" y="170"/>
                    </a:lnTo>
                    <a:lnTo>
                      <a:pt x="631" y="174"/>
                    </a:lnTo>
                    <a:lnTo>
                      <a:pt x="619" y="180"/>
                    </a:lnTo>
                    <a:lnTo>
                      <a:pt x="605" y="186"/>
                    </a:lnTo>
                    <a:lnTo>
                      <a:pt x="590" y="193"/>
                    </a:lnTo>
                    <a:lnTo>
                      <a:pt x="575" y="200"/>
                    </a:lnTo>
                    <a:lnTo>
                      <a:pt x="558" y="207"/>
                    </a:lnTo>
                    <a:lnTo>
                      <a:pt x="541" y="214"/>
                    </a:lnTo>
                    <a:lnTo>
                      <a:pt x="522" y="220"/>
                    </a:lnTo>
                    <a:lnTo>
                      <a:pt x="505" y="227"/>
                    </a:lnTo>
                    <a:lnTo>
                      <a:pt x="487" y="234"/>
                    </a:lnTo>
                    <a:lnTo>
                      <a:pt x="471" y="240"/>
                    </a:lnTo>
                    <a:lnTo>
                      <a:pt x="454" y="246"/>
                    </a:lnTo>
                    <a:lnTo>
                      <a:pt x="440" y="250"/>
                    </a:lnTo>
                    <a:lnTo>
                      <a:pt x="453" y="258"/>
                    </a:lnTo>
                    <a:lnTo>
                      <a:pt x="467" y="263"/>
                    </a:lnTo>
                    <a:lnTo>
                      <a:pt x="481" y="265"/>
                    </a:lnTo>
                    <a:lnTo>
                      <a:pt x="495" y="267"/>
                    </a:lnTo>
                    <a:lnTo>
                      <a:pt x="510" y="265"/>
                    </a:lnTo>
                    <a:lnTo>
                      <a:pt x="525" y="262"/>
                    </a:lnTo>
                    <a:lnTo>
                      <a:pt x="541" y="257"/>
                    </a:lnTo>
                    <a:lnTo>
                      <a:pt x="559" y="252"/>
                    </a:lnTo>
                    <a:lnTo>
                      <a:pt x="570" y="248"/>
                    </a:lnTo>
                    <a:lnTo>
                      <a:pt x="580" y="246"/>
                    </a:lnTo>
                    <a:lnTo>
                      <a:pt x="594" y="242"/>
                    </a:lnTo>
                    <a:lnTo>
                      <a:pt x="608" y="240"/>
                    </a:lnTo>
                    <a:lnTo>
                      <a:pt x="623" y="237"/>
                    </a:lnTo>
                    <a:lnTo>
                      <a:pt x="638" y="233"/>
                    </a:lnTo>
                    <a:lnTo>
                      <a:pt x="653" y="231"/>
                    </a:lnTo>
                    <a:lnTo>
                      <a:pt x="669" y="228"/>
                    </a:lnTo>
                    <a:lnTo>
                      <a:pt x="684" y="226"/>
                    </a:lnTo>
                    <a:lnTo>
                      <a:pt x="697" y="225"/>
                    </a:lnTo>
                    <a:lnTo>
                      <a:pt x="711" y="224"/>
                    </a:lnTo>
                    <a:lnTo>
                      <a:pt x="723" y="223"/>
                    </a:lnTo>
                    <a:lnTo>
                      <a:pt x="733" y="223"/>
                    </a:lnTo>
                    <a:lnTo>
                      <a:pt x="742" y="223"/>
                    </a:lnTo>
                    <a:lnTo>
                      <a:pt x="748" y="224"/>
                    </a:lnTo>
                    <a:lnTo>
                      <a:pt x="753" y="226"/>
                    </a:lnTo>
                    <a:lnTo>
                      <a:pt x="744" y="230"/>
                    </a:lnTo>
                    <a:lnTo>
                      <a:pt x="732" y="233"/>
                    </a:lnTo>
                    <a:lnTo>
                      <a:pt x="718" y="237"/>
                    </a:lnTo>
                    <a:lnTo>
                      <a:pt x="701" y="241"/>
                    </a:lnTo>
                    <a:lnTo>
                      <a:pt x="682" y="246"/>
                    </a:lnTo>
                    <a:lnTo>
                      <a:pt x="663" y="250"/>
                    </a:lnTo>
                    <a:lnTo>
                      <a:pt x="643" y="255"/>
                    </a:lnTo>
                    <a:lnTo>
                      <a:pt x="624" y="260"/>
                    </a:lnTo>
                    <a:lnTo>
                      <a:pt x="603" y="264"/>
                    </a:lnTo>
                    <a:lnTo>
                      <a:pt x="585" y="269"/>
                    </a:lnTo>
                    <a:lnTo>
                      <a:pt x="567" y="272"/>
                    </a:lnTo>
                    <a:lnTo>
                      <a:pt x="552" y="276"/>
                    </a:lnTo>
                    <a:lnTo>
                      <a:pt x="540" y="279"/>
                    </a:lnTo>
                    <a:lnTo>
                      <a:pt x="529" y="280"/>
                    </a:lnTo>
                    <a:lnTo>
                      <a:pt x="524" y="283"/>
                    </a:lnTo>
                    <a:lnTo>
                      <a:pt x="521" y="283"/>
                    </a:lnTo>
                    <a:lnTo>
                      <a:pt x="510" y="285"/>
                    </a:lnTo>
                    <a:lnTo>
                      <a:pt x="498" y="286"/>
                    </a:lnTo>
                    <a:lnTo>
                      <a:pt x="487" y="286"/>
                    </a:lnTo>
                    <a:lnTo>
                      <a:pt x="476" y="285"/>
                    </a:lnTo>
                    <a:lnTo>
                      <a:pt x="466" y="284"/>
                    </a:lnTo>
                    <a:lnTo>
                      <a:pt x="456" y="281"/>
                    </a:lnTo>
                    <a:lnTo>
                      <a:pt x="446" y="279"/>
                    </a:lnTo>
                    <a:lnTo>
                      <a:pt x="436" y="277"/>
                    </a:lnTo>
                    <a:lnTo>
                      <a:pt x="430" y="272"/>
                    </a:lnTo>
                    <a:lnTo>
                      <a:pt x="425" y="269"/>
                    </a:lnTo>
                    <a:lnTo>
                      <a:pt x="420" y="263"/>
                    </a:lnTo>
                    <a:lnTo>
                      <a:pt x="419" y="256"/>
                    </a:lnTo>
                    <a:lnTo>
                      <a:pt x="402" y="261"/>
                    </a:lnTo>
                    <a:lnTo>
                      <a:pt x="385" y="264"/>
                    </a:lnTo>
                    <a:lnTo>
                      <a:pt x="368" y="269"/>
                    </a:lnTo>
                    <a:lnTo>
                      <a:pt x="352" y="272"/>
                    </a:lnTo>
                    <a:lnTo>
                      <a:pt x="335" y="276"/>
                    </a:lnTo>
                    <a:lnTo>
                      <a:pt x="319" y="278"/>
                    </a:lnTo>
                    <a:lnTo>
                      <a:pt x="301" y="280"/>
                    </a:lnTo>
                    <a:lnTo>
                      <a:pt x="285" y="280"/>
                    </a:lnTo>
                    <a:lnTo>
                      <a:pt x="285" y="288"/>
                    </a:lnTo>
                    <a:lnTo>
                      <a:pt x="286" y="298"/>
                    </a:lnTo>
                    <a:lnTo>
                      <a:pt x="288" y="305"/>
                    </a:lnTo>
                    <a:lnTo>
                      <a:pt x="289" y="308"/>
                    </a:lnTo>
                    <a:lnTo>
                      <a:pt x="301" y="309"/>
                    </a:lnTo>
                    <a:lnTo>
                      <a:pt x="313" y="310"/>
                    </a:lnTo>
                    <a:lnTo>
                      <a:pt x="326" y="311"/>
                    </a:lnTo>
                    <a:lnTo>
                      <a:pt x="337" y="311"/>
                    </a:lnTo>
                    <a:lnTo>
                      <a:pt x="350" y="313"/>
                    </a:lnTo>
                    <a:lnTo>
                      <a:pt x="361" y="313"/>
                    </a:lnTo>
                    <a:lnTo>
                      <a:pt x="374" y="313"/>
                    </a:lnTo>
                    <a:lnTo>
                      <a:pt x="387" y="313"/>
                    </a:lnTo>
                    <a:lnTo>
                      <a:pt x="391" y="307"/>
                    </a:lnTo>
                    <a:lnTo>
                      <a:pt x="393" y="300"/>
                    </a:lnTo>
                    <a:lnTo>
                      <a:pt x="398" y="293"/>
                    </a:lnTo>
                    <a:lnTo>
                      <a:pt x="404" y="290"/>
                    </a:lnTo>
                    <a:lnTo>
                      <a:pt x="405" y="298"/>
                    </a:lnTo>
                    <a:lnTo>
                      <a:pt x="405" y="311"/>
                    </a:lnTo>
                    <a:lnTo>
                      <a:pt x="407" y="326"/>
                    </a:lnTo>
                    <a:lnTo>
                      <a:pt x="414" y="344"/>
                    </a:lnTo>
                    <a:lnTo>
                      <a:pt x="423" y="355"/>
                    </a:lnTo>
                    <a:lnTo>
                      <a:pt x="434" y="364"/>
                    </a:lnTo>
                    <a:lnTo>
                      <a:pt x="443" y="370"/>
                    </a:lnTo>
                    <a:lnTo>
                      <a:pt x="453" y="374"/>
                    </a:lnTo>
                    <a:lnTo>
                      <a:pt x="464" y="376"/>
                    </a:lnTo>
                    <a:lnTo>
                      <a:pt x="474" y="376"/>
                    </a:lnTo>
                    <a:lnTo>
                      <a:pt x="483" y="375"/>
                    </a:lnTo>
                    <a:lnTo>
                      <a:pt x="494" y="373"/>
                    </a:lnTo>
                    <a:lnTo>
                      <a:pt x="501" y="370"/>
                    </a:lnTo>
                    <a:lnTo>
                      <a:pt x="506" y="369"/>
                    </a:lnTo>
                    <a:lnTo>
                      <a:pt x="512" y="366"/>
                    </a:lnTo>
                    <a:lnTo>
                      <a:pt x="517" y="363"/>
                    </a:lnTo>
                    <a:lnTo>
                      <a:pt x="521" y="360"/>
                    </a:lnTo>
                    <a:lnTo>
                      <a:pt x="526" y="356"/>
                    </a:lnTo>
                    <a:lnTo>
                      <a:pt x="530" y="352"/>
                    </a:lnTo>
                    <a:lnTo>
                      <a:pt x="536" y="346"/>
                    </a:lnTo>
                    <a:lnTo>
                      <a:pt x="545" y="331"/>
                    </a:lnTo>
                    <a:lnTo>
                      <a:pt x="548" y="315"/>
                    </a:lnTo>
                    <a:lnTo>
                      <a:pt x="549" y="299"/>
                    </a:lnTo>
                    <a:lnTo>
                      <a:pt x="549" y="281"/>
                    </a:lnTo>
                    <a:lnTo>
                      <a:pt x="557" y="281"/>
                    </a:lnTo>
                    <a:lnTo>
                      <a:pt x="560" y="288"/>
                    </a:lnTo>
                    <a:lnTo>
                      <a:pt x="563" y="298"/>
                    </a:lnTo>
                    <a:lnTo>
                      <a:pt x="563" y="303"/>
                    </a:lnTo>
                    <a:lnTo>
                      <a:pt x="567" y="302"/>
                    </a:lnTo>
                    <a:lnTo>
                      <a:pt x="573" y="300"/>
                    </a:lnTo>
                    <a:lnTo>
                      <a:pt x="579" y="298"/>
                    </a:lnTo>
                    <a:lnTo>
                      <a:pt x="585" y="295"/>
                    </a:lnTo>
                    <a:lnTo>
                      <a:pt x="589" y="294"/>
                    </a:lnTo>
                    <a:lnTo>
                      <a:pt x="594" y="293"/>
                    </a:lnTo>
                    <a:lnTo>
                      <a:pt x="597" y="292"/>
                    </a:lnTo>
                    <a:lnTo>
                      <a:pt x="598" y="293"/>
                    </a:lnTo>
                    <a:lnTo>
                      <a:pt x="596" y="305"/>
                    </a:lnTo>
                    <a:lnTo>
                      <a:pt x="597" y="315"/>
                    </a:lnTo>
                    <a:lnTo>
                      <a:pt x="601" y="323"/>
                    </a:lnTo>
                    <a:lnTo>
                      <a:pt x="605" y="331"/>
                    </a:lnTo>
                    <a:lnTo>
                      <a:pt x="613" y="337"/>
                    </a:lnTo>
                    <a:lnTo>
                      <a:pt x="623" y="343"/>
                    </a:lnTo>
                    <a:lnTo>
                      <a:pt x="634" y="346"/>
                    </a:lnTo>
                    <a:lnTo>
                      <a:pt x="648" y="348"/>
                    </a:lnTo>
                    <a:lnTo>
                      <a:pt x="657" y="348"/>
                    </a:lnTo>
                    <a:lnTo>
                      <a:pt x="665" y="347"/>
                    </a:lnTo>
                    <a:lnTo>
                      <a:pt x="673" y="344"/>
                    </a:lnTo>
                    <a:lnTo>
                      <a:pt x="680" y="339"/>
                    </a:lnTo>
                    <a:lnTo>
                      <a:pt x="686" y="335"/>
                    </a:lnTo>
                    <a:lnTo>
                      <a:pt x="692" y="328"/>
                    </a:lnTo>
                    <a:lnTo>
                      <a:pt x="696" y="321"/>
                    </a:lnTo>
                    <a:lnTo>
                      <a:pt x="701" y="314"/>
                    </a:lnTo>
                    <a:lnTo>
                      <a:pt x="706" y="303"/>
                    </a:lnTo>
                    <a:lnTo>
                      <a:pt x="707" y="293"/>
                    </a:lnTo>
                    <a:lnTo>
                      <a:pt x="706" y="283"/>
                    </a:lnTo>
                    <a:lnTo>
                      <a:pt x="706" y="272"/>
                    </a:lnTo>
                    <a:lnTo>
                      <a:pt x="711" y="273"/>
                    </a:lnTo>
                    <a:lnTo>
                      <a:pt x="717" y="279"/>
                    </a:lnTo>
                    <a:lnTo>
                      <a:pt x="720" y="295"/>
                    </a:lnTo>
                    <a:lnTo>
                      <a:pt x="716" y="323"/>
                    </a:lnTo>
                    <a:lnTo>
                      <a:pt x="692" y="361"/>
                    </a:lnTo>
                    <a:lnTo>
                      <a:pt x="694" y="378"/>
                    </a:lnTo>
                    <a:lnTo>
                      <a:pt x="693" y="396"/>
                    </a:lnTo>
                    <a:lnTo>
                      <a:pt x="691" y="412"/>
                    </a:lnTo>
                    <a:lnTo>
                      <a:pt x="687" y="426"/>
                    </a:lnTo>
                    <a:lnTo>
                      <a:pt x="681" y="441"/>
                    </a:lnTo>
                    <a:lnTo>
                      <a:pt x="674" y="453"/>
                    </a:lnTo>
                    <a:lnTo>
                      <a:pt x="668" y="466"/>
                    </a:lnTo>
                    <a:lnTo>
                      <a:pt x="658" y="477"/>
                    </a:lnTo>
                    <a:lnTo>
                      <a:pt x="650" y="487"/>
                    </a:lnTo>
                    <a:lnTo>
                      <a:pt x="641" y="496"/>
                    </a:lnTo>
                    <a:lnTo>
                      <a:pt x="631" y="504"/>
                    </a:lnTo>
                    <a:lnTo>
                      <a:pt x="619" y="511"/>
                    </a:lnTo>
                    <a:lnTo>
                      <a:pt x="608" y="518"/>
                    </a:lnTo>
                    <a:lnTo>
                      <a:pt x="596" y="523"/>
                    </a:lnTo>
                    <a:lnTo>
                      <a:pt x="583" y="529"/>
                    </a:lnTo>
                    <a:lnTo>
                      <a:pt x="571" y="534"/>
                    </a:lnTo>
                    <a:lnTo>
                      <a:pt x="557" y="537"/>
                    </a:lnTo>
                    <a:lnTo>
                      <a:pt x="544" y="541"/>
                    </a:lnTo>
                    <a:lnTo>
                      <a:pt x="530" y="543"/>
                    </a:lnTo>
                    <a:lnTo>
                      <a:pt x="518" y="544"/>
                    </a:lnTo>
                    <a:lnTo>
                      <a:pt x="504" y="545"/>
                    </a:lnTo>
                    <a:lnTo>
                      <a:pt x="492" y="545"/>
                    </a:lnTo>
                    <a:lnTo>
                      <a:pt x="480" y="544"/>
                    </a:lnTo>
                    <a:lnTo>
                      <a:pt x="468" y="542"/>
                    </a:lnTo>
                    <a:lnTo>
                      <a:pt x="464" y="559"/>
                    </a:lnTo>
                    <a:lnTo>
                      <a:pt x="463" y="580"/>
                    </a:lnTo>
                    <a:lnTo>
                      <a:pt x="461" y="601"/>
                    </a:lnTo>
                    <a:lnTo>
                      <a:pt x="459" y="618"/>
                    </a:lnTo>
                    <a:lnTo>
                      <a:pt x="453" y="611"/>
                    </a:lnTo>
                    <a:lnTo>
                      <a:pt x="445" y="589"/>
                    </a:lnTo>
                    <a:lnTo>
                      <a:pt x="438" y="563"/>
                    </a:lnTo>
                    <a:lnTo>
                      <a:pt x="436" y="542"/>
                    </a:lnTo>
                    <a:lnTo>
                      <a:pt x="402" y="535"/>
                    </a:lnTo>
                    <a:lnTo>
                      <a:pt x="372" y="523"/>
                    </a:lnTo>
                    <a:lnTo>
                      <a:pt x="346" y="509"/>
                    </a:lnTo>
                    <a:lnTo>
                      <a:pt x="326" y="491"/>
                    </a:lnTo>
                    <a:lnTo>
                      <a:pt x="308" y="473"/>
                    </a:lnTo>
                    <a:lnTo>
                      <a:pt x="297" y="456"/>
                    </a:lnTo>
                    <a:lnTo>
                      <a:pt x="289" y="441"/>
                    </a:lnTo>
                    <a:lnTo>
                      <a:pt x="286" y="430"/>
                    </a:lnTo>
                    <a:lnTo>
                      <a:pt x="297" y="441"/>
                    </a:lnTo>
                    <a:lnTo>
                      <a:pt x="308" y="451"/>
                    </a:lnTo>
                    <a:lnTo>
                      <a:pt x="321" y="460"/>
                    </a:lnTo>
                    <a:lnTo>
                      <a:pt x="335" y="470"/>
                    </a:lnTo>
                    <a:lnTo>
                      <a:pt x="349" y="480"/>
                    </a:lnTo>
                    <a:lnTo>
                      <a:pt x="364" y="488"/>
                    </a:lnTo>
                    <a:lnTo>
                      <a:pt x="380" y="496"/>
                    </a:lnTo>
                    <a:lnTo>
                      <a:pt x="396" y="503"/>
                    </a:lnTo>
                    <a:lnTo>
                      <a:pt x="412" y="509"/>
                    </a:lnTo>
                    <a:lnTo>
                      <a:pt x="429" y="514"/>
                    </a:lnTo>
                    <a:lnTo>
                      <a:pt x="445" y="518"/>
                    </a:lnTo>
                    <a:lnTo>
                      <a:pt x="463" y="521"/>
                    </a:lnTo>
                    <a:lnTo>
                      <a:pt x="480" y="522"/>
                    </a:lnTo>
                    <a:lnTo>
                      <a:pt x="496" y="523"/>
                    </a:lnTo>
                    <a:lnTo>
                      <a:pt x="512" y="521"/>
                    </a:lnTo>
                    <a:lnTo>
                      <a:pt x="528" y="519"/>
                    </a:lnTo>
                    <a:lnTo>
                      <a:pt x="558" y="510"/>
                    </a:lnTo>
                    <a:lnTo>
                      <a:pt x="585" y="498"/>
                    </a:lnTo>
                    <a:lnTo>
                      <a:pt x="609" y="483"/>
                    </a:lnTo>
                    <a:lnTo>
                      <a:pt x="631" y="465"/>
                    </a:lnTo>
                    <a:lnTo>
                      <a:pt x="649" y="444"/>
                    </a:lnTo>
                    <a:lnTo>
                      <a:pt x="663" y="421"/>
                    </a:lnTo>
                    <a:lnTo>
                      <a:pt x="672" y="394"/>
                    </a:lnTo>
                    <a:lnTo>
                      <a:pt x="678" y="364"/>
                    </a:lnTo>
                    <a:lnTo>
                      <a:pt x="668" y="367"/>
                    </a:lnTo>
                    <a:lnTo>
                      <a:pt x="657" y="369"/>
                    </a:lnTo>
                    <a:lnTo>
                      <a:pt x="647" y="369"/>
                    </a:lnTo>
                    <a:lnTo>
                      <a:pt x="636" y="368"/>
                    </a:lnTo>
                    <a:lnTo>
                      <a:pt x="626" y="366"/>
                    </a:lnTo>
                    <a:lnTo>
                      <a:pt x="617" y="361"/>
                    </a:lnTo>
                    <a:lnTo>
                      <a:pt x="608" y="355"/>
                    </a:lnTo>
                    <a:lnTo>
                      <a:pt x="600" y="347"/>
                    </a:lnTo>
                    <a:lnTo>
                      <a:pt x="595" y="341"/>
                    </a:lnTo>
                    <a:lnTo>
                      <a:pt x="592" y="333"/>
                    </a:lnTo>
                    <a:lnTo>
                      <a:pt x="589" y="325"/>
                    </a:lnTo>
                    <a:lnTo>
                      <a:pt x="588" y="317"/>
                    </a:lnTo>
                    <a:lnTo>
                      <a:pt x="580" y="317"/>
                    </a:lnTo>
                    <a:lnTo>
                      <a:pt x="573" y="321"/>
                    </a:lnTo>
                    <a:lnTo>
                      <a:pt x="566" y="324"/>
                    </a:lnTo>
                    <a:lnTo>
                      <a:pt x="560" y="328"/>
                    </a:lnTo>
                    <a:lnTo>
                      <a:pt x="558" y="338"/>
                    </a:lnTo>
                    <a:lnTo>
                      <a:pt x="555" y="347"/>
                    </a:lnTo>
                    <a:lnTo>
                      <a:pt x="549" y="356"/>
                    </a:lnTo>
                    <a:lnTo>
                      <a:pt x="542" y="364"/>
                    </a:lnTo>
                    <a:lnTo>
                      <a:pt x="534" y="371"/>
                    </a:lnTo>
                    <a:lnTo>
                      <a:pt x="526" y="378"/>
                    </a:lnTo>
                    <a:lnTo>
                      <a:pt x="517" y="384"/>
                    </a:lnTo>
                    <a:lnTo>
                      <a:pt x="507" y="389"/>
                    </a:lnTo>
                    <a:lnTo>
                      <a:pt x="496" y="392"/>
                    </a:lnTo>
                    <a:lnTo>
                      <a:pt x="486" y="394"/>
                    </a:lnTo>
                    <a:lnTo>
                      <a:pt x="475" y="396"/>
                    </a:lnTo>
                    <a:lnTo>
                      <a:pt x="465" y="394"/>
                    </a:lnTo>
                    <a:lnTo>
                      <a:pt x="454" y="392"/>
                    </a:lnTo>
                    <a:lnTo>
                      <a:pt x="444" y="390"/>
                    </a:lnTo>
                    <a:lnTo>
                      <a:pt x="435" y="386"/>
                    </a:lnTo>
                    <a:lnTo>
                      <a:pt x="425" y="383"/>
                    </a:lnTo>
                    <a:lnTo>
                      <a:pt x="419" y="377"/>
                    </a:lnTo>
                    <a:lnTo>
                      <a:pt x="414" y="373"/>
                    </a:lnTo>
                    <a:lnTo>
                      <a:pt x="408" y="367"/>
                    </a:lnTo>
                    <a:lnTo>
                      <a:pt x="404" y="361"/>
                    </a:lnTo>
                    <a:lnTo>
                      <a:pt x="399" y="355"/>
                    </a:lnTo>
                    <a:lnTo>
                      <a:pt x="395" y="348"/>
                    </a:lnTo>
                    <a:lnTo>
                      <a:pt x="392" y="341"/>
                    </a:lnTo>
                    <a:lnTo>
                      <a:pt x="390" y="332"/>
                    </a:lnTo>
                    <a:lnTo>
                      <a:pt x="376" y="331"/>
                    </a:lnTo>
                    <a:lnTo>
                      <a:pt x="362" y="330"/>
                    </a:lnTo>
                    <a:lnTo>
                      <a:pt x="349" y="330"/>
                    </a:lnTo>
                    <a:lnTo>
                      <a:pt x="335" y="329"/>
                    </a:lnTo>
                    <a:lnTo>
                      <a:pt x="321" y="329"/>
                    </a:lnTo>
                    <a:lnTo>
                      <a:pt x="307" y="328"/>
                    </a:lnTo>
                    <a:lnTo>
                      <a:pt x="293" y="325"/>
                    </a:lnTo>
                    <a:lnTo>
                      <a:pt x="279" y="322"/>
                    </a:lnTo>
                    <a:lnTo>
                      <a:pt x="274" y="321"/>
                    </a:lnTo>
                    <a:lnTo>
                      <a:pt x="266" y="321"/>
                    </a:lnTo>
                    <a:lnTo>
                      <a:pt x="255" y="321"/>
                    </a:lnTo>
                    <a:lnTo>
                      <a:pt x="245" y="322"/>
                    </a:lnTo>
                    <a:lnTo>
                      <a:pt x="235" y="325"/>
                    </a:lnTo>
                    <a:lnTo>
                      <a:pt x="226" y="332"/>
                    </a:lnTo>
                    <a:lnTo>
                      <a:pt x="221" y="341"/>
                    </a:lnTo>
                    <a:lnTo>
                      <a:pt x="220" y="356"/>
                    </a:lnTo>
                    <a:lnTo>
                      <a:pt x="221" y="361"/>
                    </a:lnTo>
                    <a:lnTo>
                      <a:pt x="223" y="368"/>
                    </a:lnTo>
                    <a:lnTo>
                      <a:pt x="228" y="376"/>
                    </a:lnTo>
                    <a:lnTo>
                      <a:pt x="233" y="384"/>
                    </a:lnTo>
                    <a:lnTo>
                      <a:pt x="240" y="393"/>
                    </a:lnTo>
                    <a:lnTo>
                      <a:pt x="247" y="402"/>
                    </a:lnTo>
                    <a:lnTo>
                      <a:pt x="254" y="412"/>
                    </a:lnTo>
                    <a:lnTo>
                      <a:pt x="261" y="420"/>
                    </a:lnTo>
                    <a:lnTo>
                      <a:pt x="256" y="422"/>
                    </a:lnTo>
                    <a:lnTo>
                      <a:pt x="250" y="422"/>
                    </a:lnTo>
                    <a:lnTo>
                      <a:pt x="243" y="420"/>
                    </a:lnTo>
                    <a:lnTo>
                      <a:pt x="236" y="415"/>
                    </a:lnTo>
                    <a:lnTo>
                      <a:pt x="228" y="409"/>
                    </a:lnTo>
                    <a:lnTo>
                      <a:pt x="220" y="401"/>
                    </a:lnTo>
                    <a:lnTo>
                      <a:pt x="212" y="391"/>
                    </a:lnTo>
                    <a:lnTo>
                      <a:pt x="203" y="379"/>
                    </a:lnTo>
                    <a:lnTo>
                      <a:pt x="200" y="363"/>
                    </a:lnTo>
                    <a:lnTo>
                      <a:pt x="199" y="347"/>
                    </a:lnTo>
                    <a:lnTo>
                      <a:pt x="201" y="332"/>
                    </a:lnTo>
                    <a:lnTo>
                      <a:pt x="210" y="318"/>
                    </a:lnTo>
                    <a:lnTo>
                      <a:pt x="215" y="316"/>
                    </a:lnTo>
                    <a:lnTo>
                      <a:pt x="221" y="313"/>
                    </a:lnTo>
                    <a:lnTo>
                      <a:pt x="226" y="311"/>
                    </a:lnTo>
                    <a:lnTo>
                      <a:pt x="233" y="309"/>
                    </a:lnTo>
                    <a:lnTo>
                      <a:pt x="240" y="308"/>
                    </a:lnTo>
                    <a:lnTo>
                      <a:pt x="247" y="307"/>
                    </a:lnTo>
                    <a:lnTo>
                      <a:pt x="254" y="306"/>
                    </a:lnTo>
                    <a:lnTo>
                      <a:pt x="259" y="305"/>
                    </a:lnTo>
                    <a:lnTo>
                      <a:pt x="256" y="279"/>
                    </a:lnTo>
                    <a:lnTo>
                      <a:pt x="244" y="279"/>
                    </a:lnTo>
                    <a:lnTo>
                      <a:pt x="231" y="278"/>
                    </a:lnTo>
                    <a:lnTo>
                      <a:pt x="217" y="276"/>
                    </a:lnTo>
                    <a:lnTo>
                      <a:pt x="205" y="271"/>
                    </a:lnTo>
                    <a:lnTo>
                      <a:pt x="192" y="267"/>
                    </a:lnTo>
                    <a:lnTo>
                      <a:pt x="179" y="262"/>
                    </a:lnTo>
                    <a:lnTo>
                      <a:pt x="168" y="258"/>
                    </a:lnTo>
                    <a:lnTo>
                      <a:pt x="155" y="255"/>
                    </a:lnTo>
                    <a:lnTo>
                      <a:pt x="154" y="233"/>
                    </a:lnTo>
                    <a:lnTo>
                      <a:pt x="154" y="210"/>
                    </a:lnTo>
                    <a:lnTo>
                      <a:pt x="156" y="188"/>
                    </a:lnTo>
                    <a:lnTo>
                      <a:pt x="161" y="166"/>
                    </a:lnTo>
                    <a:lnTo>
                      <a:pt x="157" y="158"/>
                    </a:lnTo>
                    <a:lnTo>
                      <a:pt x="152" y="152"/>
                    </a:lnTo>
                    <a:lnTo>
                      <a:pt x="144" y="148"/>
                    </a:lnTo>
                    <a:lnTo>
                      <a:pt x="135" y="144"/>
                    </a:lnTo>
                    <a:lnTo>
                      <a:pt x="126" y="144"/>
                    </a:lnTo>
                    <a:lnTo>
                      <a:pt x="118" y="147"/>
                    </a:lnTo>
                    <a:lnTo>
                      <a:pt x="110" y="149"/>
                    </a:lnTo>
                    <a:lnTo>
                      <a:pt x="102" y="152"/>
                    </a:lnTo>
                    <a:lnTo>
                      <a:pt x="94" y="157"/>
                    </a:lnTo>
                    <a:lnTo>
                      <a:pt x="87" y="163"/>
                    </a:lnTo>
                    <a:lnTo>
                      <a:pt x="80" y="169"/>
                    </a:lnTo>
                    <a:lnTo>
                      <a:pt x="74" y="175"/>
                    </a:lnTo>
                    <a:lnTo>
                      <a:pt x="63" y="189"/>
                    </a:lnTo>
                    <a:lnTo>
                      <a:pt x="58" y="204"/>
                    </a:lnTo>
                    <a:lnTo>
                      <a:pt x="58" y="219"/>
                    </a:lnTo>
                    <a:lnTo>
                      <a:pt x="62" y="234"/>
                    </a:lnTo>
                    <a:lnTo>
                      <a:pt x="66" y="250"/>
                    </a:lnTo>
                    <a:lnTo>
                      <a:pt x="71" y="265"/>
                    </a:lnTo>
                    <a:lnTo>
                      <a:pt x="73" y="280"/>
                    </a:lnTo>
                    <a:lnTo>
                      <a:pt x="72" y="295"/>
                    </a:lnTo>
                    <a:lnTo>
                      <a:pt x="70" y="299"/>
                    </a:lnTo>
                    <a:lnTo>
                      <a:pt x="66" y="300"/>
                    </a:lnTo>
                    <a:lnTo>
                      <a:pt x="63" y="300"/>
                    </a:lnTo>
                    <a:lnTo>
                      <a:pt x="57" y="298"/>
                    </a:lnTo>
                    <a:lnTo>
                      <a:pt x="51" y="296"/>
                    </a:lnTo>
                    <a:lnTo>
                      <a:pt x="45" y="294"/>
                    </a:lnTo>
                    <a:lnTo>
                      <a:pt x="38" y="293"/>
                    </a:lnTo>
                    <a:lnTo>
                      <a:pt x="31" y="293"/>
                    </a:lnTo>
                    <a:lnTo>
                      <a:pt x="36" y="300"/>
                    </a:lnTo>
                    <a:lnTo>
                      <a:pt x="43" y="307"/>
                    </a:lnTo>
                    <a:lnTo>
                      <a:pt x="50" y="313"/>
                    </a:lnTo>
                    <a:lnTo>
                      <a:pt x="57" y="317"/>
                    </a:lnTo>
                    <a:lnTo>
                      <a:pt x="65" y="322"/>
                    </a:lnTo>
                    <a:lnTo>
                      <a:pt x="73" y="326"/>
                    </a:lnTo>
                    <a:lnTo>
                      <a:pt x="81" y="329"/>
                    </a:lnTo>
                    <a:lnTo>
                      <a:pt x="91" y="331"/>
                    </a:lnTo>
                    <a:lnTo>
                      <a:pt x="85" y="336"/>
                    </a:lnTo>
                    <a:lnTo>
                      <a:pt x="78" y="339"/>
                    </a:lnTo>
                    <a:lnTo>
                      <a:pt x="70" y="341"/>
                    </a:lnTo>
                    <a:lnTo>
                      <a:pt x="62" y="341"/>
                    </a:lnTo>
                    <a:lnTo>
                      <a:pt x="51" y="335"/>
                    </a:lnTo>
                    <a:lnTo>
                      <a:pt x="40" y="325"/>
                    </a:lnTo>
                    <a:lnTo>
                      <a:pt x="30" y="314"/>
                    </a:lnTo>
                    <a:lnTo>
                      <a:pt x="19" y="301"/>
                    </a:lnTo>
                    <a:lnTo>
                      <a:pt x="11" y="291"/>
                    </a:lnTo>
                    <a:lnTo>
                      <a:pt x="4" y="280"/>
                    </a:lnTo>
                    <a:lnTo>
                      <a:pt x="1" y="272"/>
                    </a:lnTo>
                    <a:lnTo>
                      <a:pt x="0" y="269"/>
                    </a:lnTo>
                    <a:lnTo>
                      <a:pt x="7" y="269"/>
                    </a:lnTo>
                    <a:lnTo>
                      <a:pt x="15" y="269"/>
                    </a:lnTo>
                    <a:lnTo>
                      <a:pt x="23" y="271"/>
                    </a:lnTo>
                    <a:lnTo>
                      <a:pt x="30" y="272"/>
                    </a:lnTo>
                    <a:lnTo>
                      <a:pt x="36" y="275"/>
                    </a:lnTo>
                    <a:lnTo>
                      <a:pt x="42" y="275"/>
                    </a:lnTo>
                    <a:lnTo>
                      <a:pt x="47" y="275"/>
                    </a:lnTo>
                    <a:lnTo>
                      <a:pt x="49" y="273"/>
                    </a:lnTo>
                    <a:lnTo>
                      <a:pt x="45" y="257"/>
                    </a:lnTo>
                    <a:lnTo>
                      <a:pt x="40" y="241"/>
                    </a:lnTo>
                    <a:lnTo>
                      <a:pt x="35" y="225"/>
                    </a:lnTo>
                    <a:lnTo>
                      <a:pt x="33" y="209"/>
                    </a:lnTo>
                    <a:lnTo>
                      <a:pt x="33" y="193"/>
                    </a:lnTo>
                    <a:lnTo>
                      <a:pt x="36" y="177"/>
                    </a:lnTo>
                    <a:lnTo>
                      <a:pt x="46" y="162"/>
                    </a:lnTo>
                    <a:lnTo>
                      <a:pt x="61" y="146"/>
                    </a:lnTo>
                    <a:lnTo>
                      <a:pt x="71" y="139"/>
                    </a:lnTo>
                    <a:lnTo>
                      <a:pt x="83" y="133"/>
                    </a:lnTo>
                    <a:lnTo>
                      <a:pt x="94" y="129"/>
                    </a:lnTo>
                    <a:lnTo>
                      <a:pt x="106" y="126"/>
                    </a:lnTo>
                    <a:lnTo>
                      <a:pt x="118" y="125"/>
                    </a:lnTo>
                    <a:lnTo>
                      <a:pt x="130" y="126"/>
                    </a:lnTo>
                    <a:lnTo>
                      <a:pt x="141" y="128"/>
                    </a:lnTo>
                    <a:lnTo>
                      <a:pt x="153" y="134"/>
                    </a:lnTo>
                    <a:lnTo>
                      <a:pt x="164" y="146"/>
                    </a:lnTo>
                    <a:lnTo>
                      <a:pt x="171" y="129"/>
                    </a:lnTo>
                    <a:lnTo>
                      <a:pt x="179" y="114"/>
                    </a:lnTo>
                    <a:lnTo>
                      <a:pt x="188" y="102"/>
                    </a:lnTo>
                    <a:lnTo>
                      <a:pt x="199" y="89"/>
                    </a:lnTo>
                    <a:lnTo>
                      <a:pt x="210" y="78"/>
                    </a:lnTo>
                    <a:lnTo>
                      <a:pt x="223" y="68"/>
                    </a:lnTo>
                    <a:lnTo>
                      <a:pt x="236" y="59"/>
                    </a:lnTo>
                    <a:lnTo>
                      <a:pt x="250" y="51"/>
                    </a:lnTo>
                    <a:lnTo>
                      <a:pt x="264" y="44"/>
                    </a:lnTo>
                    <a:lnTo>
                      <a:pt x="279" y="37"/>
                    </a:lnTo>
                    <a:lnTo>
                      <a:pt x="294" y="31"/>
                    </a:lnTo>
                    <a:lnTo>
                      <a:pt x="311" y="26"/>
                    </a:lnTo>
                    <a:lnTo>
                      <a:pt x="327" y="20"/>
                    </a:lnTo>
                    <a:lnTo>
                      <a:pt x="343" y="15"/>
                    </a:lnTo>
                    <a:lnTo>
                      <a:pt x="359" y="12"/>
                    </a:lnTo>
                    <a:lnTo>
                      <a:pt x="375" y="7"/>
                    </a:lnTo>
                    <a:lnTo>
                      <a:pt x="389" y="5"/>
                    </a:lnTo>
                    <a:lnTo>
                      <a:pt x="404" y="4"/>
                    </a:lnTo>
                    <a:lnTo>
                      <a:pt x="418" y="1"/>
                    </a:lnTo>
                    <a:lnTo>
                      <a:pt x="431" y="1"/>
                    </a:lnTo>
                    <a:lnTo>
                      <a:pt x="446" y="0"/>
                    </a:lnTo>
                    <a:lnTo>
                      <a:pt x="460" y="0"/>
                    </a:lnTo>
                    <a:lnTo>
                      <a:pt x="474" y="1"/>
                    </a:lnTo>
                    <a:lnTo>
                      <a:pt x="488" y="3"/>
                    </a:lnTo>
                    <a:lnTo>
                      <a:pt x="503" y="5"/>
                    </a:lnTo>
                    <a:lnTo>
                      <a:pt x="517" y="8"/>
                    </a:lnTo>
                    <a:lnTo>
                      <a:pt x="532" y="13"/>
                    </a:lnTo>
                    <a:lnTo>
                      <a:pt x="545" y="18"/>
                    </a:lnTo>
                    <a:lnTo>
                      <a:pt x="560" y="25"/>
                    </a:lnTo>
                    <a:lnTo>
                      <a:pt x="574" y="31"/>
                    </a:lnTo>
                    <a:lnTo>
                      <a:pt x="589" y="41"/>
                    </a:lnTo>
                    <a:lnTo>
                      <a:pt x="60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7" name="Freeform 381"/>
              <p:cNvSpPr>
                <a:spLocks/>
              </p:cNvSpPr>
              <p:nvPr/>
            </p:nvSpPr>
            <p:spPr bwMode="auto">
              <a:xfrm>
                <a:off x="1843" y="285"/>
                <a:ext cx="86" cy="119"/>
              </a:xfrm>
              <a:custGeom>
                <a:avLst/>
                <a:gdLst/>
                <a:ahLst/>
                <a:cxnLst>
                  <a:cxn ang="0">
                    <a:pos x="64" y="53"/>
                  </a:cxn>
                  <a:cxn ang="0">
                    <a:pos x="63" y="82"/>
                  </a:cxn>
                  <a:cxn ang="0">
                    <a:pos x="70" y="114"/>
                  </a:cxn>
                  <a:cxn ang="0">
                    <a:pos x="89" y="141"/>
                  </a:cxn>
                  <a:cxn ang="0">
                    <a:pos x="115" y="161"/>
                  </a:cxn>
                  <a:cxn ang="0">
                    <a:pos x="139" y="170"/>
                  </a:cxn>
                  <a:cxn ang="0">
                    <a:pos x="158" y="180"/>
                  </a:cxn>
                  <a:cxn ang="0">
                    <a:pos x="169" y="195"/>
                  </a:cxn>
                  <a:cxn ang="0">
                    <a:pos x="170" y="213"/>
                  </a:cxn>
                  <a:cxn ang="0">
                    <a:pos x="162" y="227"/>
                  </a:cxn>
                  <a:cxn ang="0">
                    <a:pos x="148" y="237"/>
                  </a:cxn>
                  <a:cxn ang="0">
                    <a:pos x="131" y="237"/>
                  </a:cxn>
                  <a:cxn ang="0">
                    <a:pos x="118" y="231"/>
                  </a:cxn>
                  <a:cxn ang="0">
                    <a:pos x="112" y="225"/>
                  </a:cxn>
                  <a:cxn ang="0">
                    <a:pos x="124" y="223"/>
                  </a:cxn>
                  <a:cxn ang="0">
                    <a:pos x="138" y="216"/>
                  </a:cxn>
                  <a:cxn ang="0">
                    <a:pos x="146" y="209"/>
                  </a:cxn>
                  <a:cxn ang="0">
                    <a:pos x="146" y="199"/>
                  </a:cxn>
                  <a:cxn ang="0">
                    <a:pos x="133" y="191"/>
                  </a:cxn>
                  <a:cxn ang="0">
                    <a:pos x="114" y="182"/>
                  </a:cxn>
                  <a:cxn ang="0">
                    <a:pos x="97" y="170"/>
                  </a:cxn>
                  <a:cxn ang="0">
                    <a:pos x="79" y="157"/>
                  </a:cxn>
                  <a:cxn ang="0">
                    <a:pos x="63" y="155"/>
                  </a:cxn>
                  <a:cxn ang="0">
                    <a:pos x="45" y="159"/>
                  </a:cxn>
                  <a:cxn ang="0">
                    <a:pos x="25" y="157"/>
                  </a:cxn>
                  <a:cxn ang="0">
                    <a:pos x="8" y="150"/>
                  </a:cxn>
                  <a:cxn ang="0">
                    <a:pos x="14" y="146"/>
                  </a:cxn>
                  <a:cxn ang="0">
                    <a:pos x="34" y="142"/>
                  </a:cxn>
                  <a:cxn ang="0">
                    <a:pos x="46" y="137"/>
                  </a:cxn>
                  <a:cxn ang="0">
                    <a:pos x="50" y="132"/>
                  </a:cxn>
                  <a:cxn ang="0">
                    <a:pos x="40" y="96"/>
                  </a:cxn>
                  <a:cxn ang="0">
                    <a:pos x="46" y="28"/>
                  </a:cxn>
                  <a:cxn ang="0">
                    <a:pos x="69" y="1"/>
                  </a:cxn>
                  <a:cxn ang="0">
                    <a:pos x="69" y="26"/>
                  </a:cxn>
                </a:cxnLst>
                <a:rect l="0" t="0" r="r" b="b"/>
                <a:pathLst>
                  <a:path w="171" h="238">
                    <a:moveTo>
                      <a:pt x="68" y="38"/>
                    </a:moveTo>
                    <a:lnTo>
                      <a:pt x="64" y="53"/>
                    </a:lnTo>
                    <a:lnTo>
                      <a:pt x="62" y="68"/>
                    </a:lnTo>
                    <a:lnTo>
                      <a:pt x="63" y="82"/>
                    </a:lnTo>
                    <a:lnTo>
                      <a:pt x="65" y="97"/>
                    </a:lnTo>
                    <a:lnTo>
                      <a:pt x="70" y="114"/>
                    </a:lnTo>
                    <a:lnTo>
                      <a:pt x="78" y="127"/>
                    </a:lnTo>
                    <a:lnTo>
                      <a:pt x="89" y="141"/>
                    </a:lnTo>
                    <a:lnTo>
                      <a:pt x="101" y="155"/>
                    </a:lnTo>
                    <a:lnTo>
                      <a:pt x="115" y="161"/>
                    </a:lnTo>
                    <a:lnTo>
                      <a:pt x="128" y="165"/>
                    </a:lnTo>
                    <a:lnTo>
                      <a:pt x="139" y="170"/>
                    </a:lnTo>
                    <a:lnTo>
                      <a:pt x="150" y="175"/>
                    </a:lnTo>
                    <a:lnTo>
                      <a:pt x="158" y="180"/>
                    </a:lnTo>
                    <a:lnTo>
                      <a:pt x="165" y="187"/>
                    </a:lnTo>
                    <a:lnTo>
                      <a:pt x="169" y="195"/>
                    </a:lnTo>
                    <a:lnTo>
                      <a:pt x="171" y="206"/>
                    </a:lnTo>
                    <a:lnTo>
                      <a:pt x="170" y="213"/>
                    </a:lnTo>
                    <a:lnTo>
                      <a:pt x="167" y="220"/>
                    </a:lnTo>
                    <a:lnTo>
                      <a:pt x="162" y="227"/>
                    </a:lnTo>
                    <a:lnTo>
                      <a:pt x="158" y="232"/>
                    </a:lnTo>
                    <a:lnTo>
                      <a:pt x="148" y="237"/>
                    </a:lnTo>
                    <a:lnTo>
                      <a:pt x="139" y="238"/>
                    </a:lnTo>
                    <a:lnTo>
                      <a:pt x="131" y="237"/>
                    </a:lnTo>
                    <a:lnTo>
                      <a:pt x="124" y="235"/>
                    </a:lnTo>
                    <a:lnTo>
                      <a:pt x="118" y="231"/>
                    </a:lnTo>
                    <a:lnTo>
                      <a:pt x="115" y="228"/>
                    </a:lnTo>
                    <a:lnTo>
                      <a:pt x="112" y="225"/>
                    </a:lnTo>
                    <a:lnTo>
                      <a:pt x="110" y="223"/>
                    </a:lnTo>
                    <a:lnTo>
                      <a:pt x="124" y="223"/>
                    </a:lnTo>
                    <a:lnTo>
                      <a:pt x="133" y="220"/>
                    </a:lnTo>
                    <a:lnTo>
                      <a:pt x="138" y="216"/>
                    </a:lnTo>
                    <a:lnTo>
                      <a:pt x="143" y="214"/>
                    </a:lnTo>
                    <a:lnTo>
                      <a:pt x="146" y="209"/>
                    </a:lnTo>
                    <a:lnTo>
                      <a:pt x="147" y="203"/>
                    </a:lnTo>
                    <a:lnTo>
                      <a:pt x="146" y="199"/>
                    </a:lnTo>
                    <a:lnTo>
                      <a:pt x="143" y="194"/>
                    </a:lnTo>
                    <a:lnTo>
                      <a:pt x="133" y="191"/>
                    </a:lnTo>
                    <a:lnTo>
                      <a:pt x="124" y="186"/>
                    </a:lnTo>
                    <a:lnTo>
                      <a:pt x="114" y="182"/>
                    </a:lnTo>
                    <a:lnTo>
                      <a:pt x="106" y="176"/>
                    </a:lnTo>
                    <a:lnTo>
                      <a:pt x="97" y="170"/>
                    </a:lnTo>
                    <a:lnTo>
                      <a:pt x="87" y="164"/>
                    </a:lnTo>
                    <a:lnTo>
                      <a:pt x="79" y="157"/>
                    </a:lnTo>
                    <a:lnTo>
                      <a:pt x="71" y="150"/>
                    </a:lnTo>
                    <a:lnTo>
                      <a:pt x="63" y="155"/>
                    </a:lnTo>
                    <a:lnTo>
                      <a:pt x="54" y="157"/>
                    </a:lnTo>
                    <a:lnTo>
                      <a:pt x="45" y="159"/>
                    </a:lnTo>
                    <a:lnTo>
                      <a:pt x="34" y="159"/>
                    </a:lnTo>
                    <a:lnTo>
                      <a:pt x="25" y="157"/>
                    </a:lnTo>
                    <a:lnTo>
                      <a:pt x="16" y="155"/>
                    </a:lnTo>
                    <a:lnTo>
                      <a:pt x="8" y="150"/>
                    </a:lnTo>
                    <a:lnTo>
                      <a:pt x="0" y="146"/>
                    </a:lnTo>
                    <a:lnTo>
                      <a:pt x="14" y="146"/>
                    </a:lnTo>
                    <a:lnTo>
                      <a:pt x="25" y="145"/>
                    </a:lnTo>
                    <a:lnTo>
                      <a:pt x="34" y="142"/>
                    </a:lnTo>
                    <a:lnTo>
                      <a:pt x="41" y="140"/>
                    </a:lnTo>
                    <a:lnTo>
                      <a:pt x="46" y="137"/>
                    </a:lnTo>
                    <a:lnTo>
                      <a:pt x="48" y="133"/>
                    </a:lnTo>
                    <a:lnTo>
                      <a:pt x="50" y="132"/>
                    </a:lnTo>
                    <a:lnTo>
                      <a:pt x="50" y="131"/>
                    </a:lnTo>
                    <a:lnTo>
                      <a:pt x="40" y="96"/>
                    </a:lnTo>
                    <a:lnTo>
                      <a:pt x="39" y="62"/>
                    </a:lnTo>
                    <a:lnTo>
                      <a:pt x="46" y="28"/>
                    </a:lnTo>
                    <a:lnTo>
                      <a:pt x="64" y="0"/>
                    </a:lnTo>
                    <a:lnTo>
                      <a:pt x="69" y="1"/>
                    </a:lnTo>
                    <a:lnTo>
                      <a:pt x="70" y="12"/>
                    </a:lnTo>
                    <a:lnTo>
                      <a:pt x="69" y="26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382"/>
              <p:cNvSpPr>
                <a:spLocks/>
              </p:cNvSpPr>
              <p:nvPr/>
            </p:nvSpPr>
            <p:spPr bwMode="auto">
              <a:xfrm>
                <a:off x="1819" y="327"/>
                <a:ext cx="37" cy="21"/>
              </a:xfrm>
              <a:custGeom>
                <a:avLst/>
                <a:gdLst/>
                <a:ahLst/>
                <a:cxnLst>
                  <a:cxn ang="0">
                    <a:pos x="52" y="22"/>
                  </a:cxn>
                  <a:cxn ang="0">
                    <a:pos x="57" y="17"/>
                  </a:cxn>
                  <a:cxn ang="0">
                    <a:pos x="60" y="11"/>
                  </a:cxn>
                  <a:cxn ang="0">
                    <a:pos x="65" y="7"/>
                  </a:cxn>
                  <a:cxn ang="0">
                    <a:pos x="71" y="8"/>
                  </a:cxn>
                  <a:cxn ang="0">
                    <a:pos x="74" y="16"/>
                  </a:cxn>
                  <a:cxn ang="0">
                    <a:pos x="74" y="25"/>
                  </a:cxn>
                  <a:cxn ang="0">
                    <a:pos x="71" y="33"/>
                  </a:cxn>
                  <a:cxn ang="0">
                    <a:pos x="65" y="38"/>
                  </a:cxn>
                  <a:cxn ang="0">
                    <a:pos x="53" y="41"/>
                  </a:cxn>
                  <a:cxn ang="0">
                    <a:pos x="42" y="40"/>
                  </a:cxn>
                  <a:cxn ang="0">
                    <a:pos x="32" y="37"/>
                  </a:cxn>
                  <a:cxn ang="0">
                    <a:pos x="21" y="31"/>
                  </a:cxn>
                  <a:cxn ang="0">
                    <a:pos x="13" y="24"/>
                  </a:cxn>
                  <a:cxn ang="0">
                    <a:pos x="6" y="16"/>
                  </a:cxn>
                  <a:cxn ang="0">
                    <a:pos x="3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19" y="5"/>
                  </a:cxn>
                  <a:cxn ang="0">
                    <a:pos x="26" y="11"/>
                  </a:cxn>
                  <a:cxn ang="0">
                    <a:pos x="33" y="16"/>
                  </a:cxn>
                  <a:cxn ang="0">
                    <a:pos x="40" y="20"/>
                  </a:cxn>
                  <a:cxn ang="0">
                    <a:pos x="47" y="23"/>
                  </a:cxn>
                  <a:cxn ang="0">
                    <a:pos x="52" y="22"/>
                  </a:cxn>
                </a:cxnLst>
                <a:rect l="0" t="0" r="r" b="b"/>
                <a:pathLst>
                  <a:path w="74" h="41">
                    <a:moveTo>
                      <a:pt x="52" y="22"/>
                    </a:moveTo>
                    <a:lnTo>
                      <a:pt x="57" y="17"/>
                    </a:lnTo>
                    <a:lnTo>
                      <a:pt x="60" y="11"/>
                    </a:lnTo>
                    <a:lnTo>
                      <a:pt x="65" y="7"/>
                    </a:lnTo>
                    <a:lnTo>
                      <a:pt x="71" y="8"/>
                    </a:lnTo>
                    <a:lnTo>
                      <a:pt x="74" y="16"/>
                    </a:lnTo>
                    <a:lnTo>
                      <a:pt x="74" y="25"/>
                    </a:lnTo>
                    <a:lnTo>
                      <a:pt x="71" y="33"/>
                    </a:lnTo>
                    <a:lnTo>
                      <a:pt x="65" y="38"/>
                    </a:lnTo>
                    <a:lnTo>
                      <a:pt x="53" y="41"/>
                    </a:lnTo>
                    <a:lnTo>
                      <a:pt x="42" y="40"/>
                    </a:lnTo>
                    <a:lnTo>
                      <a:pt x="32" y="37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6" y="16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19" y="5"/>
                    </a:lnTo>
                    <a:lnTo>
                      <a:pt x="26" y="11"/>
                    </a:lnTo>
                    <a:lnTo>
                      <a:pt x="33" y="16"/>
                    </a:lnTo>
                    <a:lnTo>
                      <a:pt x="40" y="20"/>
                    </a:lnTo>
                    <a:lnTo>
                      <a:pt x="47" y="23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383"/>
              <p:cNvSpPr>
                <a:spLocks/>
              </p:cNvSpPr>
              <p:nvPr/>
            </p:nvSpPr>
            <p:spPr bwMode="auto">
              <a:xfrm>
                <a:off x="2129" y="236"/>
                <a:ext cx="65" cy="21"/>
              </a:xfrm>
              <a:custGeom>
                <a:avLst/>
                <a:gdLst/>
                <a:ahLst/>
                <a:cxnLst>
                  <a:cxn ang="0">
                    <a:pos x="131" y="42"/>
                  </a:cxn>
                  <a:cxn ang="0">
                    <a:pos x="127" y="41"/>
                  </a:cxn>
                  <a:cxn ang="0">
                    <a:pos x="115" y="39"/>
                  </a:cxn>
                  <a:cxn ang="0">
                    <a:pos x="98" y="34"/>
                  </a:cxn>
                  <a:cxn ang="0">
                    <a:pos x="77" y="30"/>
                  </a:cxn>
                  <a:cxn ang="0">
                    <a:pos x="55" y="25"/>
                  </a:cxn>
                  <a:cxn ang="0">
                    <a:pos x="35" y="20"/>
                  </a:cxn>
                  <a:cxn ang="0">
                    <a:pos x="15" y="17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9" y="3"/>
                  </a:cxn>
                  <a:cxn ang="0">
                    <a:pos x="10" y="0"/>
                  </a:cxn>
                  <a:cxn ang="0">
                    <a:pos x="29" y="0"/>
                  </a:cxn>
                  <a:cxn ang="0">
                    <a:pos x="48" y="2"/>
                  </a:cxn>
                  <a:cxn ang="0">
                    <a:pos x="69" y="5"/>
                  </a:cxn>
                  <a:cxn ang="0">
                    <a:pos x="90" y="12"/>
                  </a:cxn>
                  <a:cxn ang="0">
                    <a:pos x="107" y="19"/>
                  </a:cxn>
                  <a:cxn ang="0">
                    <a:pos x="121" y="26"/>
                  </a:cxn>
                  <a:cxn ang="0">
                    <a:pos x="129" y="34"/>
                  </a:cxn>
                  <a:cxn ang="0">
                    <a:pos x="131" y="42"/>
                  </a:cxn>
                </a:cxnLst>
                <a:rect l="0" t="0" r="r" b="b"/>
                <a:pathLst>
                  <a:path w="131" h="42">
                    <a:moveTo>
                      <a:pt x="131" y="42"/>
                    </a:moveTo>
                    <a:lnTo>
                      <a:pt x="127" y="41"/>
                    </a:lnTo>
                    <a:lnTo>
                      <a:pt x="115" y="39"/>
                    </a:lnTo>
                    <a:lnTo>
                      <a:pt x="98" y="34"/>
                    </a:lnTo>
                    <a:lnTo>
                      <a:pt x="77" y="30"/>
                    </a:lnTo>
                    <a:lnTo>
                      <a:pt x="55" y="25"/>
                    </a:lnTo>
                    <a:lnTo>
                      <a:pt x="35" y="20"/>
                    </a:lnTo>
                    <a:lnTo>
                      <a:pt x="15" y="17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9" y="0"/>
                    </a:lnTo>
                    <a:lnTo>
                      <a:pt x="48" y="2"/>
                    </a:lnTo>
                    <a:lnTo>
                      <a:pt x="69" y="5"/>
                    </a:lnTo>
                    <a:lnTo>
                      <a:pt x="90" y="12"/>
                    </a:lnTo>
                    <a:lnTo>
                      <a:pt x="107" y="19"/>
                    </a:lnTo>
                    <a:lnTo>
                      <a:pt x="121" y="26"/>
                    </a:lnTo>
                    <a:lnTo>
                      <a:pt x="129" y="34"/>
                    </a:lnTo>
                    <a:lnTo>
                      <a:pt x="13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Freeform 384"/>
              <p:cNvSpPr>
                <a:spLocks/>
              </p:cNvSpPr>
              <p:nvPr/>
            </p:nvSpPr>
            <p:spPr bwMode="auto">
              <a:xfrm>
                <a:off x="1800" y="383"/>
                <a:ext cx="276" cy="446"/>
              </a:xfrm>
              <a:custGeom>
                <a:avLst/>
                <a:gdLst/>
                <a:ahLst/>
                <a:cxnLst>
                  <a:cxn ang="0">
                    <a:pos x="502" y="569"/>
                  </a:cxn>
                  <a:cxn ang="0">
                    <a:pos x="501" y="596"/>
                  </a:cxn>
                  <a:cxn ang="0">
                    <a:pos x="467" y="603"/>
                  </a:cxn>
                  <a:cxn ang="0">
                    <a:pos x="461" y="558"/>
                  </a:cxn>
                  <a:cxn ang="0">
                    <a:pos x="431" y="524"/>
                  </a:cxn>
                  <a:cxn ang="0">
                    <a:pos x="425" y="482"/>
                  </a:cxn>
                  <a:cxn ang="0">
                    <a:pos x="451" y="449"/>
                  </a:cxn>
                  <a:cxn ang="0">
                    <a:pos x="440" y="414"/>
                  </a:cxn>
                  <a:cxn ang="0">
                    <a:pos x="346" y="323"/>
                  </a:cxn>
                  <a:cxn ang="0">
                    <a:pos x="241" y="222"/>
                  </a:cxn>
                  <a:cxn ang="0">
                    <a:pos x="174" y="200"/>
                  </a:cxn>
                  <a:cxn ang="0">
                    <a:pos x="40" y="368"/>
                  </a:cxn>
                  <a:cxn ang="0">
                    <a:pos x="65" y="570"/>
                  </a:cxn>
                  <a:cxn ang="0">
                    <a:pos x="171" y="800"/>
                  </a:cxn>
                  <a:cxn ang="0">
                    <a:pos x="225" y="776"/>
                  </a:cxn>
                  <a:cxn ang="0">
                    <a:pos x="329" y="779"/>
                  </a:cxn>
                  <a:cxn ang="0">
                    <a:pos x="353" y="797"/>
                  </a:cxn>
                  <a:cxn ang="0">
                    <a:pos x="285" y="813"/>
                  </a:cxn>
                  <a:cxn ang="0">
                    <a:pos x="193" y="817"/>
                  </a:cxn>
                  <a:cxn ang="0">
                    <a:pos x="155" y="868"/>
                  </a:cxn>
                  <a:cxn ang="0">
                    <a:pos x="131" y="892"/>
                  </a:cxn>
                  <a:cxn ang="0">
                    <a:pos x="84" y="758"/>
                  </a:cxn>
                  <a:cxn ang="0">
                    <a:pos x="38" y="602"/>
                  </a:cxn>
                  <a:cxn ang="0">
                    <a:pos x="2" y="471"/>
                  </a:cxn>
                  <a:cxn ang="0">
                    <a:pos x="19" y="342"/>
                  </a:cxn>
                  <a:cxn ang="0">
                    <a:pos x="102" y="227"/>
                  </a:cxn>
                  <a:cxn ang="0">
                    <a:pos x="187" y="143"/>
                  </a:cxn>
                  <a:cxn ang="0">
                    <a:pos x="221" y="94"/>
                  </a:cxn>
                  <a:cxn ang="0">
                    <a:pos x="274" y="36"/>
                  </a:cxn>
                  <a:cxn ang="0">
                    <a:pos x="282" y="89"/>
                  </a:cxn>
                  <a:cxn ang="0">
                    <a:pos x="323" y="155"/>
                  </a:cxn>
                  <a:cxn ang="0">
                    <a:pos x="398" y="180"/>
                  </a:cxn>
                  <a:cxn ang="0">
                    <a:pos x="463" y="174"/>
                  </a:cxn>
                  <a:cxn ang="0">
                    <a:pos x="501" y="161"/>
                  </a:cxn>
                  <a:cxn ang="0">
                    <a:pos x="430" y="202"/>
                  </a:cxn>
                  <a:cxn ang="0">
                    <a:pos x="335" y="185"/>
                  </a:cxn>
                  <a:cxn ang="0">
                    <a:pos x="271" y="143"/>
                  </a:cxn>
                  <a:cxn ang="0">
                    <a:pos x="223" y="129"/>
                  </a:cxn>
                  <a:cxn ang="0">
                    <a:pos x="218" y="169"/>
                  </a:cxn>
                  <a:cxn ang="0">
                    <a:pos x="275" y="225"/>
                  </a:cxn>
                  <a:cxn ang="0">
                    <a:pos x="389" y="339"/>
                  </a:cxn>
                  <a:cxn ang="0">
                    <a:pos x="478" y="427"/>
                  </a:cxn>
                  <a:cxn ang="0">
                    <a:pos x="499" y="249"/>
                  </a:cxn>
                  <a:cxn ang="0">
                    <a:pos x="441" y="256"/>
                  </a:cxn>
                  <a:cxn ang="0">
                    <a:pos x="381" y="253"/>
                  </a:cxn>
                  <a:cxn ang="0">
                    <a:pos x="323" y="233"/>
                  </a:cxn>
                  <a:cxn ang="0">
                    <a:pos x="381" y="237"/>
                  </a:cxn>
                  <a:cxn ang="0">
                    <a:pos x="465" y="230"/>
                  </a:cxn>
                  <a:cxn ang="0">
                    <a:pos x="510" y="203"/>
                  </a:cxn>
                  <a:cxn ang="0">
                    <a:pos x="512" y="300"/>
                  </a:cxn>
                  <a:cxn ang="0">
                    <a:pos x="527" y="456"/>
                  </a:cxn>
                  <a:cxn ang="0">
                    <a:pos x="549" y="499"/>
                  </a:cxn>
                  <a:cxn ang="0">
                    <a:pos x="522" y="535"/>
                  </a:cxn>
                  <a:cxn ang="0">
                    <a:pos x="517" y="472"/>
                  </a:cxn>
                  <a:cxn ang="0">
                    <a:pos x="487" y="454"/>
                  </a:cxn>
                  <a:cxn ang="0">
                    <a:pos x="452" y="468"/>
                  </a:cxn>
                  <a:cxn ang="0">
                    <a:pos x="442" y="509"/>
                  </a:cxn>
                  <a:cxn ang="0">
                    <a:pos x="481" y="526"/>
                  </a:cxn>
                  <a:cxn ang="0">
                    <a:pos x="489" y="489"/>
                  </a:cxn>
                  <a:cxn ang="0">
                    <a:pos x="483" y="548"/>
                  </a:cxn>
                </a:cxnLst>
                <a:rect l="0" t="0" r="r" b="b"/>
                <a:pathLst>
                  <a:path w="550" h="892">
                    <a:moveTo>
                      <a:pt x="471" y="588"/>
                    </a:moveTo>
                    <a:lnTo>
                      <a:pt x="482" y="587"/>
                    </a:lnTo>
                    <a:lnTo>
                      <a:pt x="490" y="580"/>
                    </a:lnTo>
                    <a:lnTo>
                      <a:pt x="495" y="572"/>
                    </a:lnTo>
                    <a:lnTo>
                      <a:pt x="502" y="569"/>
                    </a:lnTo>
                    <a:lnTo>
                      <a:pt x="505" y="573"/>
                    </a:lnTo>
                    <a:lnTo>
                      <a:pt x="506" y="579"/>
                    </a:lnTo>
                    <a:lnTo>
                      <a:pt x="506" y="585"/>
                    </a:lnTo>
                    <a:lnTo>
                      <a:pt x="505" y="590"/>
                    </a:lnTo>
                    <a:lnTo>
                      <a:pt x="501" y="596"/>
                    </a:lnTo>
                    <a:lnTo>
                      <a:pt x="496" y="601"/>
                    </a:lnTo>
                    <a:lnTo>
                      <a:pt x="489" y="605"/>
                    </a:lnTo>
                    <a:lnTo>
                      <a:pt x="482" y="608"/>
                    </a:lnTo>
                    <a:lnTo>
                      <a:pt x="474" y="607"/>
                    </a:lnTo>
                    <a:lnTo>
                      <a:pt x="467" y="603"/>
                    </a:lnTo>
                    <a:lnTo>
                      <a:pt x="460" y="600"/>
                    </a:lnTo>
                    <a:lnTo>
                      <a:pt x="454" y="594"/>
                    </a:lnTo>
                    <a:lnTo>
                      <a:pt x="456" y="582"/>
                    </a:lnTo>
                    <a:lnTo>
                      <a:pt x="459" y="570"/>
                    </a:lnTo>
                    <a:lnTo>
                      <a:pt x="461" y="558"/>
                    </a:lnTo>
                    <a:lnTo>
                      <a:pt x="459" y="547"/>
                    </a:lnTo>
                    <a:lnTo>
                      <a:pt x="450" y="543"/>
                    </a:lnTo>
                    <a:lnTo>
                      <a:pt x="442" y="537"/>
                    </a:lnTo>
                    <a:lnTo>
                      <a:pt x="436" y="532"/>
                    </a:lnTo>
                    <a:lnTo>
                      <a:pt x="431" y="524"/>
                    </a:lnTo>
                    <a:lnTo>
                      <a:pt x="427" y="516"/>
                    </a:lnTo>
                    <a:lnTo>
                      <a:pt x="425" y="507"/>
                    </a:lnTo>
                    <a:lnTo>
                      <a:pt x="422" y="498"/>
                    </a:lnTo>
                    <a:lnTo>
                      <a:pt x="421" y="490"/>
                    </a:lnTo>
                    <a:lnTo>
                      <a:pt x="425" y="482"/>
                    </a:lnTo>
                    <a:lnTo>
                      <a:pt x="428" y="474"/>
                    </a:lnTo>
                    <a:lnTo>
                      <a:pt x="433" y="467"/>
                    </a:lnTo>
                    <a:lnTo>
                      <a:pt x="438" y="460"/>
                    </a:lnTo>
                    <a:lnTo>
                      <a:pt x="444" y="454"/>
                    </a:lnTo>
                    <a:lnTo>
                      <a:pt x="451" y="449"/>
                    </a:lnTo>
                    <a:lnTo>
                      <a:pt x="458" y="444"/>
                    </a:lnTo>
                    <a:lnTo>
                      <a:pt x="465" y="439"/>
                    </a:lnTo>
                    <a:lnTo>
                      <a:pt x="460" y="435"/>
                    </a:lnTo>
                    <a:lnTo>
                      <a:pt x="452" y="427"/>
                    </a:lnTo>
                    <a:lnTo>
                      <a:pt x="440" y="414"/>
                    </a:lnTo>
                    <a:lnTo>
                      <a:pt x="425" y="400"/>
                    </a:lnTo>
                    <a:lnTo>
                      <a:pt x="407" y="383"/>
                    </a:lnTo>
                    <a:lnTo>
                      <a:pt x="389" y="365"/>
                    </a:lnTo>
                    <a:lnTo>
                      <a:pt x="368" y="344"/>
                    </a:lnTo>
                    <a:lnTo>
                      <a:pt x="346" y="323"/>
                    </a:lnTo>
                    <a:lnTo>
                      <a:pt x="324" y="302"/>
                    </a:lnTo>
                    <a:lnTo>
                      <a:pt x="302" y="280"/>
                    </a:lnTo>
                    <a:lnTo>
                      <a:pt x="282" y="260"/>
                    </a:lnTo>
                    <a:lnTo>
                      <a:pt x="261" y="240"/>
                    </a:lnTo>
                    <a:lnTo>
                      <a:pt x="241" y="222"/>
                    </a:lnTo>
                    <a:lnTo>
                      <a:pt x="225" y="206"/>
                    </a:lnTo>
                    <a:lnTo>
                      <a:pt x="210" y="192"/>
                    </a:lnTo>
                    <a:lnTo>
                      <a:pt x="199" y="181"/>
                    </a:lnTo>
                    <a:lnTo>
                      <a:pt x="192" y="186"/>
                    </a:lnTo>
                    <a:lnTo>
                      <a:pt x="174" y="200"/>
                    </a:lnTo>
                    <a:lnTo>
                      <a:pt x="146" y="222"/>
                    </a:lnTo>
                    <a:lnTo>
                      <a:pt x="116" y="250"/>
                    </a:lnTo>
                    <a:lnTo>
                      <a:pt x="86" y="285"/>
                    </a:lnTo>
                    <a:lnTo>
                      <a:pt x="59" y="324"/>
                    </a:lnTo>
                    <a:lnTo>
                      <a:pt x="40" y="368"/>
                    </a:lnTo>
                    <a:lnTo>
                      <a:pt x="33" y="414"/>
                    </a:lnTo>
                    <a:lnTo>
                      <a:pt x="38" y="452"/>
                    </a:lnTo>
                    <a:lnTo>
                      <a:pt x="45" y="491"/>
                    </a:lnTo>
                    <a:lnTo>
                      <a:pt x="55" y="531"/>
                    </a:lnTo>
                    <a:lnTo>
                      <a:pt x="65" y="570"/>
                    </a:lnTo>
                    <a:lnTo>
                      <a:pt x="141" y="826"/>
                    </a:lnTo>
                    <a:lnTo>
                      <a:pt x="149" y="821"/>
                    </a:lnTo>
                    <a:lnTo>
                      <a:pt x="156" y="814"/>
                    </a:lnTo>
                    <a:lnTo>
                      <a:pt x="164" y="807"/>
                    </a:lnTo>
                    <a:lnTo>
                      <a:pt x="171" y="800"/>
                    </a:lnTo>
                    <a:lnTo>
                      <a:pt x="179" y="793"/>
                    </a:lnTo>
                    <a:lnTo>
                      <a:pt x="187" y="788"/>
                    </a:lnTo>
                    <a:lnTo>
                      <a:pt x="197" y="783"/>
                    </a:lnTo>
                    <a:lnTo>
                      <a:pt x="207" y="779"/>
                    </a:lnTo>
                    <a:lnTo>
                      <a:pt x="225" y="776"/>
                    </a:lnTo>
                    <a:lnTo>
                      <a:pt x="245" y="776"/>
                    </a:lnTo>
                    <a:lnTo>
                      <a:pt x="266" y="776"/>
                    </a:lnTo>
                    <a:lnTo>
                      <a:pt x="286" y="777"/>
                    </a:lnTo>
                    <a:lnTo>
                      <a:pt x="307" y="778"/>
                    </a:lnTo>
                    <a:lnTo>
                      <a:pt x="329" y="779"/>
                    </a:lnTo>
                    <a:lnTo>
                      <a:pt x="352" y="778"/>
                    </a:lnTo>
                    <a:lnTo>
                      <a:pt x="376" y="776"/>
                    </a:lnTo>
                    <a:lnTo>
                      <a:pt x="368" y="783"/>
                    </a:lnTo>
                    <a:lnTo>
                      <a:pt x="360" y="791"/>
                    </a:lnTo>
                    <a:lnTo>
                      <a:pt x="353" y="797"/>
                    </a:lnTo>
                    <a:lnTo>
                      <a:pt x="345" y="802"/>
                    </a:lnTo>
                    <a:lnTo>
                      <a:pt x="335" y="808"/>
                    </a:lnTo>
                    <a:lnTo>
                      <a:pt x="322" y="812"/>
                    </a:lnTo>
                    <a:lnTo>
                      <a:pt x="306" y="813"/>
                    </a:lnTo>
                    <a:lnTo>
                      <a:pt x="285" y="813"/>
                    </a:lnTo>
                    <a:lnTo>
                      <a:pt x="260" y="808"/>
                    </a:lnTo>
                    <a:lnTo>
                      <a:pt x="238" y="806"/>
                    </a:lnTo>
                    <a:lnTo>
                      <a:pt x="221" y="807"/>
                    </a:lnTo>
                    <a:lnTo>
                      <a:pt x="206" y="811"/>
                    </a:lnTo>
                    <a:lnTo>
                      <a:pt x="193" y="817"/>
                    </a:lnTo>
                    <a:lnTo>
                      <a:pt x="182" y="828"/>
                    </a:lnTo>
                    <a:lnTo>
                      <a:pt x="171" y="842"/>
                    </a:lnTo>
                    <a:lnTo>
                      <a:pt x="162" y="859"/>
                    </a:lnTo>
                    <a:lnTo>
                      <a:pt x="159" y="862"/>
                    </a:lnTo>
                    <a:lnTo>
                      <a:pt x="155" y="868"/>
                    </a:lnTo>
                    <a:lnTo>
                      <a:pt x="152" y="875"/>
                    </a:lnTo>
                    <a:lnTo>
                      <a:pt x="147" y="881"/>
                    </a:lnTo>
                    <a:lnTo>
                      <a:pt x="142" y="887"/>
                    </a:lnTo>
                    <a:lnTo>
                      <a:pt x="137" y="891"/>
                    </a:lnTo>
                    <a:lnTo>
                      <a:pt x="131" y="892"/>
                    </a:lnTo>
                    <a:lnTo>
                      <a:pt x="125" y="891"/>
                    </a:lnTo>
                    <a:lnTo>
                      <a:pt x="121" y="877"/>
                    </a:lnTo>
                    <a:lnTo>
                      <a:pt x="111" y="847"/>
                    </a:lnTo>
                    <a:lnTo>
                      <a:pt x="99" y="805"/>
                    </a:lnTo>
                    <a:lnTo>
                      <a:pt x="84" y="758"/>
                    </a:lnTo>
                    <a:lnTo>
                      <a:pt x="70" y="710"/>
                    </a:lnTo>
                    <a:lnTo>
                      <a:pt x="57" y="669"/>
                    </a:lnTo>
                    <a:lnTo>
                      <a:pt x="49" y="640"/>
                    </a:lnTo>
                    <a:lnTo>
                      <a:pt x="46" y="628"/>
                    </a:lnTo>
                    <a:lnTo>
                      <a:pt x="38" y="602"/>
                    </a:lnTo>
                    <a:lnTo>
                      <a:pt x="30" y="575"/>
                    </a:lnTo>
                    <a:lnTo>
                      <a:pt x="21" y="549"/>
                    </a:lnTo>
                    <a:lnTo>
                      <a:pt x="13" y="524"/>
                    </a:lnTo>
                    <a:lnTo>
                      <a:pt x="8" y="497"/>
                    </a:lnTo>
                    <a:lnTo>
                      <a:pt x="2" y="471"/>
                    </a:lnTo>
                    <a:lnTo>
                      <a:pt x="0" y="445"/>
                    </a:lnTo>
                    <a:lnTo>
                      <a:pt x="0" y="419"/>
                    </a:lnTo>
                    <a:lnTo>
                      <a:pt x="4" y="393"/>
                    </a:lnTo>
                    <a:lnTo>
                      <a:pt x="10" y="367"/>
                    </a:lnTo>
                    <a:lnTo>
                      <a:pt x="19" y="342"/>
                    </a:lnTo>
                    <a:lnTo>
                      <a:pt x="33" y="316"/>
                    </a:lnTo>
                    <a:lnTo>
                      <a:pt x="48" y="292"/>
                    </a:lnTo>
                    <a:lnTo>
                      <a:pt x="65" y="269"/>
                    </a:lnTo>
                    <a:lnTo>
                      <a:pt x="83" y="248"/>
                    </a:lnTo>
                    <a:lnTo>
                      <a:pt x="102" y="227"/>
                    </a:lnTo>
                    <a:lnTo>
                      <a:pt x="122" y="209"/>
                    </a:lnTo>
                    <a:lnTo>
                      <a:pt x="142" y="191"/>
                    </a:lnTo>
                    <a:lnTo>
                      <a:pt x="163" y="173"/>
                    </a:lnTo>
                    <a:lnTo>
                      <a:pt x="184" y="156"/>
                    </a:lnTo>
                    <a:lnTo>
                      <a:pt x="187" y="143"/>
                    </a:lnTo>
                    <a:lnTo>
                      <a:pt x="191" y="131"/>
                    </a:lnTo>
                    <a:lnTo>
                      <a:pt x="197" y="120"/>
                    </a:lnTo>
                    <a:lnTo>
                      <a:pt x="203" y="110"/>
                    </a:lnTo>
                    <a:lnTo>
                      <a:pt x="212" y="101"/>
                    </a:lnTo>
                    <a:lnTo>
                      <a:pt x="221" y="94"/>
                    </a:lnTo>
                    <a:lnTo>
                      <a:pt x="230" y="87"/>
                    </a:lnTo>
                    <a:lnTo>
                      <a:pt x="240" y="81"/>
                    </a:lnTo>
                    <a:lnTo>
                      <a:pt x="256" y="94"/>
                    </a:lnTo>
                    <a:lnTo>
                      <a:pt x="268" y="67"/>
                    </a:lnTo>
                    <a:lnTo>
                      <a:pt x="274" y="36"/>
                    </a:lnTo>
                    <a:lnTo>
                      <a:pt x="276" y="10"/>
                    </a:lnTo>
                    <a:lnTo>
                      <a:pt x="279" y="0"/>
                    </a:lnTo>
                    <a:lnTo>
                      <a:pt x="288" y="30"/>
                    </a:lnTo>
                    <a:lnTo>
                      <a:pt x="289" y="60"/>
                    </a:lnTo>
                    <a:lnTo>
                      <a:pt x="282" y="89"/>
                    </a:lnTo>
                    <a:lnTo>
                      <a:pt x="268" y="118"/>
                    </a:lnTo>
                    <a:lnTo>
                      <a:pt x="281" y="128"/>
                    </a:lnTo>
                    <a:lnTo>
                      <a:pt x="294" y="138"/>
                    </a:lnTo>
                    <a:lnTo>
                      <a:pt x="308" y="147"/>
                    </a:lnTo>
                    <a:lnTo>
                      <a:pt x="323" y="155"/>
                    </a:lnTo>
                    <a:lnTo>
                      <a:pt x="338" y="162"/>
                    </a:lnTo>
                    <a:lnTo>
                      <a:pt x="353" y="169"/>
                    </a:lnTo>
                    <a:lnTo>
                      <a:pt x="368" y="173"/>
                    </a:lnTo>
                    <a:lnTo>
                      <a:pt x="383" y="177"/>
                    </a:lnTo>
                    <a:lnTo>
                      <a:pt x="398" y="180"/>
                    </a:lnTo>
                    <a:lnTo>
                      <a:pt x="412" y="181"/>
                    </a:lnTo>
                    <a:lnTo>
                      <a:pt x="426" y="183"/>
                    </a:lnTo>
                    <a:lnTo>
                      <a:pt x="440" y="181"/>
                    </a:lnTo>
                    <a:lnTo>
                      <a:pt x="451" y="178"/>
                    </a:lnTo>
                    <a:lnTo>
                      <a:pt x="463" y="174"/>
                    </a:lnTo>
                    <a:lnTo>
                      <a:pt x="473" y="169"/>
                    </a:lnTo>
                    <a:lnTo>
                      <a:pt x="482" y="161"/>
                    </a:lnTo>
                    <a:lnTo>
                      <a:pt x="487" y="158"/>
                    </a:lnTo>
                    <a:lnTo>
                      <a:pt x="495" y="158"/>
                    </a:lnTo>
                    <a:lnTo>
                      <a:pt x="501" y="161"/>
                    </a:lnTo>
                    <a:lnTo>
                      <a:pt x="503" y="164"/>
                    </a:lnTo>
                    <a:lnTo>
                      <a:pt x="488" y="181"/>
                    </a:lnTo>
                    <a:lnTo>
                      <a:pt x="469" y="193"/>
                    </a:lnTo>
                    <a:lnTo>
                      <a:pt x="451" y="200"/>
                    </a:lnTo>
                    <a:lnTo>
                      <a:pt x="430" y="202"/>
                    </a:lnTo>
                    <a:lnTo>
                      <a:pt x="408" y="202"/>
                    </a:lnTo>
                    <a:lnTo>
                      <a:pt x="388" y="200"/>
                    </a:lnTo>
                    <a:lnTo>
                      <a:pt x="368" y="195"/>
                    </a:lnTo>
                    <a:lnTo>
                      <a:pt x="349" y="189"/>
                    </a:lnTo>
                    <a:lnTo>
                      <a:pt x="335" y="185"/>
                    </a:lnTo>
                    <a:lnTo>
                      <a:pt x="322" y="179"/>
                    </a:lnTo>
                    <a:lnTo>
                      <a:pt x="309" y="171"/>
                    </a:lnTo>
                    <a:lnTo>
                      <a:pt x="297" y="163"/>
                    </a:lnTo>
                    <a:lnTo>
                      <a:pt x="284" y="154"/>
                    </a:lnTo>
                    <a:lnTo>
                      <a:pt x="271" y="143"/>
                    </a:lnTo>
                    <a:lnTo>
                      <a:pt x="258" y="131"/>
                    </a:lnTo>
                    <a:lnTo>
                      <a:pt x="244" y="118"/>
                    </a:lnTo>
                    <a:lnTo>
                      <a:pt x="236" y="120"/>
                    </a:lnTo>
                    <a:lnTo>
                      <a:pt x="229" y="124"/>
                    </a:lnTo>
                    <a:lnTo>
                      <a:pt x="223" y="129"/>
                    </a:lnTo>
                    <a:lnTo>
                      <a:pt x="218" y="136"/>
                    </a:lnTo>
                    <a:lnTo>
                      <a:pt x="215" y="143"/>
                    </a:lnTo>
                    <a:lnTo>
                      <a:pt x="214" y="151"/>
                    </a:lnTo>
                    <a:lnTo>
                      <a:pt x="215" y="159"/>
                    </a:lnTo>
                    <a:lnTo>
                      <a:pt x="218" y="169"/>
                    </a:lnTo>
                    <a:lnTo>
                      <a:pt x="221" y="171"/>
                    </a:lnTo>
                    <a:lnTo>
                      <a:pt x="229" y="179"/>
                    </a:lnTo>
                    <a:lnTo>
                      <a:pt x="240" y="191"/>
                    </a:lnTo>
                    <a:lnTo>
                      <a:pt x="256" y="207"/>
                    </a:lnTo>
                    <a:lnTo>
                      <a:pt x="275" y="225"/>
                    </a:lnTo>
                    <a:lnTo>
                      <a:pt x="296" y="246"/>
                    </a:lnTo>
                    <a:lnTo>
                      <a:pt x="319" y="269"/>
                    </a:lnTo>
                    <a:lnTo>
                      <a:pt x="342" y="292"/>
                    </a:lnTo>
                    <a:lnTo>
                      <a:pt x="366" y="316"/>
                    </a:lnTo>
                    <a:lnTo>
                      <a:pt x="389" y="339"/>
                    </a:lnTo>
                    <a:lnTo>
                      <a:pt x="412" y="361"/>
                    </a:lnTo>
                    <a:lnTo>
                      <a:pt x="433" y="382"/>
                    </a:lnTo>
                    <a:lnTo>
                      <a:pt x="451" y="400"/>
                    </a:lnTo>
                    <a:lnTo>
                      <a:pt x="466" y="415"/>
                    </a:lnTo>
                    <a:lnTo>
                      <a:pt x="478" y="427"/>
                    </a:lnTo>
                    <a:lnTo>
                      <a:pt x="484" y="434"/>
                    </a:lnTo>
                    <a:lnTo>
                      <a:pt x="489" y="388"/>
                    </a:lnTo>
                    <a:lnTo>
                      <a:pt x="491" y="340"/>
                    </a:lnTo>
                    <a:lnTo>
                      <a:pt x="495" y="294"/>
                    </a:lnTo>
                    <a:lnTo>
                      <a:pt x="499" y="249"/>
                    </a:lnTo>
                    <a:lnTo>
                      <a:pt x="488" y="252"/>
                    </a:lnTo>
                    <a:lnTo>
                      <a:pt x="476" y="253"/>
                    </a:lnTo>
                    <a:lnTo>
                      <a:pt x="464" y="255"/>
                    </a:lnTo>
                    <a:lnTo>
                      <a:pt x="452" y="256"/>
                    </a:lnTo>
                    <a:lnTo>
                      <a:pt x="441" y="256"/>
                    </a:lnTo>
                    <a:lnTo>
                      <a:pt x="428" y="257"/>
                    </a:lnTo>
                    <a:lnTo>
                      <a:pt x="416" y="257"/>
                    </a:lnTo>
                    <a:lnTo>
                      <a:pt x="405" y="256"/>
                    </a:lnTo>
                    <a:lnTo>
                      <a:pt x="392" y="255"/>
                    </a:lnTo>
                    <a:lnTo>
                      <a:pt x="381" y="253"/>
                    </a:lnTo>
                    <a:lnTo>
                      <a:pt x="369" y="250"/>
                    </a:lnTo>
                    <a:lnTo>
                      <a:pt x="358" y="247"/>
                    </a:lnTo>
                    <a:lnTo>
                      <a:pt x="346" y="244"/>
                    </a:lnTo>
                    <a:lnTo>
                      <a:pt x="335" y="239"/>
                    </a:lnTo>
                    <a:lnTo>
                      <a:pt x="323" y="233"/>
                    </a:lnTo>
                    <a:lnTo>
                      <a:pt x="313" y="226"/>
                    </a:lnTo>
                    <a:lnTo>
                      <a:pt x="309" y="211"/>
                    </a:lnTo>
                    <a:lnTo>
                      <a:pt x="335" y="223"/>
                    </a:lnTo>
                    <a:lnTo>
                      <a:pt x="359" y="231"/>
                    </a:lnTo>
                    <a:lnTo>
                      <a:pt x="381" y="237"/>
                    </a:lnTo>
                    <a:lnTo>
                      <a:pt x="400" y="239"/>
                    </a:lnTo>
                    <a:lnTo>
                      <a:pt x="419" y="239"/>
                    </a:lnTo>
                    <a:lnTo>
                      <a:pt x="436" y="238"/>
                    </a:lnTo>
                    <a:lnTo>
                      <a:pt x="451" y="234"/>
                    </a:lnTo>
                    <a:lnTo>
                      <a:pt x="465" y="230"/>
                    </a:lnTo>
                    <a:lnTo>
                      <a:pt x="476" y="224"/>
                    </a:lnTo>
                    <a:lnTo>
                      <a:pt x="488" y="218"/>
                    </a:lnTo>
                    <a:lnTo>
                      <a:pt x="496" y="212"/>
                    </a:lnTo>
                    <a:lnTo>
                      <a:pt x="504" y="208"/>
                    </a:lnTo>
                    <a:lnTo>
                      <a:pt x="510" y="203"/>
                    </a:lnTo>
                    <a:lnTo>
                      <a:pt x="514" y="200"/>
                    </a:lnTo>
                    <a:lnTo>
                      <a:pt x="518" y="197"/>
                    </a:lnTo>
                    <a:lnTo>
                      <a:pt x="520" y="197"/>
                    </a:lnTo>
                    <a:lnTo>
                      <a:pt x="518" y="233"/>
                    </a:lnTo>
                    <a:lnTo>
                      <a:pt x="512" y="300"/>
                    </a:lnTo>
                    <a:lnTo>
                      <a:pt x="506" y="376"/>
                    </a:lnTo>
                    <a:lnTo>
                      <a:pt x="501" y="438"/>
                    </a:lnTo>
                    <a:lnTo>
                      <a:pt x="510" y="444"/>
                    </a:lnTo>
                    <a:lnTo>
                      <a:pt x="518" y="449"/>
                    </a:lnTo>
                    <a:lnTo>
                      <a:pt x="527" y="456"/>
                    </a:lnTo>
                    <a:lnTo>
                      <a:pt x="535" y="461"/>
                    </a:lnTo>
                    <a:lnTo>
                      <a:pt x="542" y="469"/>
                    </a:lnTo>
                    <a:lnTo>
                      <a:pt x="548" y="479"/>
                    </a:lnTo>
                    <a:lnTo>
                      <a:pt x="550" y="488"/>
                    </a:lnTo>
                    <a:lnTo>
                      <a:pt x="549" y="499"/>
                    </a:lnTo>
                    <a:lnTo>
                      <a:pt x="543" y="519"/>
                    </a:lnTo>
                    <a:lnTo>
                      <a:pt x="533" y="536"/>
                    </a:lnTo>
                    <a:lnTo>
                      <a:pt x="524" y="548"/>
                    </a:lnTo>
                    <a:lnTo>
                      <a:pt x="518" y="552"/>
                    </a:lnTo>
                    <a:lnTo>
                      <a:pt x="522" y="535"/>
                    </a:lnTo>
                    <a:lnTo>
                      <a:pt x="530" y="518"/>
                    </a:lnTo>
                    <a:lnTo>
                      <a:pt x="533" y="499"/>
                    </a:lnTo>
                    <a:lnTo>
                      <a:pt x="525" y="481"/>
                    </a:lnTo>
                    <a:lnTo>
                      <a:pt x="521" y="476"/>
                    </a:lnTo>
                    <a:lnTo>
                      <a:pt x="517" y="472"/>
                    </a:lnTo>
                    <a:lnTo>
                      <a:pt x="511" y="467"/>
                    </a:lnTo>
                    <a:lnTo>
                      <a:pt x="505" y="463"/>
                    </a:lnTo>
                    <a:lnTo>
                      <a:pt x="499" y="459"/>
                    </a:lnTo>
                    <a:lnTo>
                      <a:pt x="492" y="457"/>
                    </a:lnTo>
                    <a:lnTo>
                      <a:pt x="487" y="454"/>
                    </a:lnTo>
                    <a:lnTo>
                      <a:pt x="481" y="453"/>
                    </a:lnTo>
                    <a:lnTo>
                      <a:pt x="472" y="458"/>
                    </a:lnTo>
                    <a:lnTo>
                      <a:pt x="464" y="461"/>
                    </a:lnTo>
                    <a:lnTo>
                      <a:pt x="458" y="465"/>
                    </a:lnTo>
                    <a:lnTo>
                      <a:pt x="452" y="468"/>
                    </a:lnTo>
                    <a:lnTo>
                      <a:pt x="449" y="474"/>
                    </a:lnTo>
                    <a:lnTo>
                      <a:pt x="445" y="480"/>
                    </a:lnTo>
                    <a:lnTo>
                      <a:pt x="443" y="488"/>
                    </a:lnTo>
                    <a:lnTo>
                      <a:pt x="441" y="498"/>
                    </a:lnTo>
                    <a:lnTo>
                      <a:pt x="442" y="509"/>
                    </a:lnTo>
                    <a:lnTo>
                      <a:pt x="448" y="518"/>
                    </a:lnTo>
                    <a:lnTo>
                      <a:pt x="457" y="526"/>
                    </a:lnTo>
                    <a:lnTo>
                      <a:pt x="465" y="532"/>
                    </a:lnTo>
                    <a:lnTo>
                      <a:pt x="474" y="531"/>
                    </a:lnTo>
                    <a:lnTo>
                      <a:pt x="481" y="526"/>
                    </a:lnTo>
                    <a:lnTo>
                      <a:pt x="484" y="519"/>
                    </a:lnTo>
                    <a:lnTo>
                      <a:pt x="483" y="510"/>
                    </a:lnTo>
                    <a:lnTo>
                      <a:pt x="484" y="505"/>
                    </a:lnTo>
                    <a:lnTo>
                      <a:pt x="487" y="497"/>
                    </a:lnTo>
                    <a:lnTo>
                      <a:pt x="489" y="489"/>
                    </a:lnTo>
                    <a:lnTo>
                      <a:pt x="494" y="488"/>
                    </a:lnTo>
                    <a:lnTo>
                      <a:pt x="499" y="499"/>
                    </a:lnTo>
                    <a:lnTo>
                      <a:pt x="501" y="516"/>
                    </a:lnTo>
                    <a:lnTo>
                      <a:pt x="496" y="533"/>
                    </a:lnTo>
                    <a:lnTo>
                      <a:pt x="483" y="548"/>
                    </a:lnTo>
                    <a:lnTo>
                      <a:pt x="471" y="5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1" name="Freeform 385"/>
              <p:cNvSpPr>
                <a:spLocks/>
              </p:cNvSpPr>
              <p:nvPr/>
            </p:nvSpPr>
            <p:spPr bwMode="auto">
              <a:xfrm>
                <a:off x="2055" y="456"/>
                <a:ext cx="180" cy="186"/>
              </a:xfrm>
              <a:custGeom>
                <a:avLst/>
                <a:gdLst/>
                <a:ahLst/>
                <a:cxnLst>
                  <a:cxn ang="0">
                    <a:pos x="174" y="134"/>
                  </a:cxn>
                  <a:cxn ang="0">
                    <a:pos x="222" y="228"/>
                  </a:cxn>
                  <a:cxn ang="0">
                    <a:pos x="235" y="245"/>
                  </a:cxn>
                  <a:cxn ang="0">
                    <a:pos x="246" y="262"/>
                  </a:cxn>
                  <a:cxn ang="0">
                    <a:pos x="258" y="277"/>
                  </a:cxn>
                  <a:cxn ang="0">
                    <a:pos x="269" y="290"/>
                  </a:cxn>
                  <a:cxn ang="0">
                    <a:pos x="282" y="304"/>
                  </a:cxn>
                  <a:cxn ang="0">
                    <a:pos x="296" y="318"/>
                  </a:cxn>
                  <a:cxn ang="0">
                    <a:pos x="312" y="331"/>
                  </a:cxn>
                  <a:cxn ang="0">
                    <a:pos x="330" y="342"/>
                  </a:cxn>
                  <a:cxn ang="0">
                    <a:pos x="336" y="348"/>
                  </a:cxn>
                  <a:cxn ang="0">
                    <a:pos x="345" y="355"/>
                  </a:cxn>
                  <a:cxn ang="0">
                    <a:pos x="353" y="363"/>
                  </a:cxn>
                  <a:cxn ang="0">
                    <a:pos x="359" y="371"/>
                  </a:cxn>
                  <a:cxn ang="0">
                    <a:pos x="354" y="370"/>
                  </a:cxn>
                  <a:cxn ang="0">
                    <a:pos x="349" y="369"/>
                  </a:cxn>
                  <a:cxn ang="0">
                    <a:pos x="343" y="368"/>
                  </a:cxn>
                  <a:cxn ang="0">
                    <a:pos x="337" y="365"/>
                  </a:cxn>
                  <a:cxn ang="0">
                    <a:pos x="333" y="364"/>
                  </a:cxn>
                  <a:cxn ang="0">
                    <a:pos x="328" y="362"/>
                  </a:cxn>
                  <a:cxn ang="0">
                    <a:pos x="326" y="361"/>
                  </a:cxn>
                  <a:cxn ang="0">
                    <a:pos x="324" y="361"/>
                  </a:cxn>
                  <a:cxn ang="0">
                    <a:pos x="306" y="348"/>
                  </a:cxn>
                  <a:cxn ang="0">
                    <a:pos x="288" y="334"/>
                  </a:cxn>
                  <a:cxn ang="0">
                    <a:pos x="269" y="319"/>
                  </a:cxn>
                  <a:cxn ang="0">
                    <a:pos x="252" y="303"/>
                  </a:cxn>
                  <a:cxn ang="0">
                    <a:pos x="236" y="287"/>
                  </a:cxn>
                  <a:cxn ang="0">
                    <a:pos x="220" y="271"/>
                  </a:cxn>
                  <a:cxn ang="0">
                    <a:pos x="205" y="253"/>
                  </a:cxn>
                  <a:cxn ang="0">
                    <a:pos x="192" y="236"/>
                  </a:cxn>
                  <a:cxn ang="0">
                    <a:pos x="116" y="102"/>
                  </a:cxn>
                  <a:cxn ang="0">
                    <a:pos x="110" y="94"/>
                  </a:cxn>
                  <a:cxn ang="0">
                    <a:pos x="105" y="86"/>
                  </a:cxn>
                  <a:cxn ang="0">
                    <a:pos x="99" y="79"/>
                  </a:cxn>
                  <a:cxn ang="0">
                    <a:pos x="94" y="73"/>
                  </a:cxn>
                  <a:cxn ang="0">
                    <a:pos x="88" y="66"/>
                  </a:cxn>
                  <a:cxn ang="0">
                    <a:pos x="82" y="58"/>
                  </a:cxn>
                  <a:cxn ang="0">
                    <a:pos x="72" y="48"/>
                  </a:cxn>
                  <a:cxn ang="0">
                    <a:pos x="62" y="39"/>
                  </a:cxn>
                  <a:cxn ang="0">
                    <a:pos x="53" y="32"/>
                  </a:cxn>
                  <a:cxn ang="0">
                    <a:pos x="45" y="26"/>
                  </a:cxn>
                  <a:cxn ang="0">
                    <a:pos x="37" y="22"/>
                  </a:cxn>
                  <a:cxn ang="0">
                    <a:pos x="30" y="17"/>
                  </a:cxn>
                  <a:cxn ang="0">
                    <a:pos x="22" y="14"/>
                  </a:cxn>
                  <a:cxn ang="0">
                    <a:pos x="15" y="11"/>
                  </a:cxn>
                  <a:cxn ang="0">
                    <a:pos x="7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57" y="8"/>
                  </a:cxn>
                  <a:cxn ang="0">
                    <a:pos x="79" y="20"/>
                  </a:cxn>
                  <a:cxn ang="0">
                    <a:pos x="99" y="35"/>
                  </a:cxn>
                  <a:cxn ang="0">
                    <a:pos x="116" y="51"/>
                  </a:cxn>
                  <a:cxn ang="0">
                    <a:pos x="131" y="70"/>
                  </a:cxn>
                  <a:cxn ang="0">
                    <a:pos x="146" y="91"/>
                  </a:cxn>
                  <a:cxn ang="0">
                    <a:pos x="160" y="112"/>
                  </a:cxn>
                  <a:cxn ang="0">
                    <a:pos x="174" y="134"/>
                  </a:cxn>
                </a:cxnLst>
                <a:rect l="0" t="0" r="r" b="b"/>
                <a:pathLst>
                  <a:path w="359" h="371">
                    <a:moveTo>
                      <a:pt x="174" y="134"/>
                    </a:moveTo>
                    <a:lnTo>
                      <a:pt x="222" y="228"/>
                    </a:lnTo>
                    <a:lnTo>
                      <a:pt x="235" y="245"/>
                    </a:lnTo>
                    <a:lnTo>
                      <a:pt x="246" y="262"/>
                    </a:lnTo>
                    <a:lnTo>
                      <a:pt x="258" y="277"/>
                    </a:lnTo>
                    <a:lnTo>
                      <a:pt x="269" y="290"/>
                    </a:lnTo>
                    <a:lnTo>
                      <a:pt x="282" y="304"/>
                    </a:lnTo>
                    <a:lnTo>
                      <a:pt x="296" y="318"/>
                    </a:lnTo>
                    <a:lnTo>
                      <a:pt x="312" y="331"/>
                    </a:lnTo>
                    <a:lnTo>
                      <a:pt x="330" y="342"/>
                    </a:lnTo>
                    <a:lnTo>
                      <a:pt x="336" y="348"/>
                    </a:lnTo>
                    <a:lnTo>
                      <a:pt x="345" y="355"/>
                    </a:lnTo>
                    <a:lnTo>
                      <a:pt x="353" y="363"/>
                    </a:lnTo>
                    <a:lnTo>
                      <a:pt x="359" y="371"/>
                    </a:lnTo>
                    <a:lnTo>
                      <a:pt x="354" y="370"/>
                    </a:lnTo>
                    <a:lnTo>
                      <a:pt x="349" y="369"/>
                    </a:lnTo>
                    <a:lnTo>
                      <a:pt x="343" y="368"/>
                    </a:lnTo>
                    <a:lnTo>
                      <a:pt x="337" y="365"/>
                    </a:lnTo>
                    <a:lnTo>
                      <a:pt x="333" y="364"/>
                    </a:lnTo>
                    <a:lnTo>
                      <a:pt x="328" y="362"/>
                    </a:lnTo>
                    <a:lnTo>
                      <a:pt x="326" y="361"/>
                    </a:lnTo>
                    <a:lnTo>
                      <a:pt x="324" y="361"/>
                    </a:lnTo>
                    <a:lnTo>
                      <a:pt x="306" y="348"/>
                    </a:lnTo>
                    <a:lnTo>
                      <a:pt x="288" y="334"/>
                    </a:lnTo>
                    <a:lnTo>
                      <a:pt x="269" y="319"/>
                    </a:lnTo>
                    <a:lnTo>
                      <a:pt x="252" y="303"/>
                    </a:lnTo>
                    <a:lnTo>
                      <a:pt x="236" y="287"/>
                    </a:lnTo>
                    <a:lnTo>
                      <a:pt x="220" y="271"/>
                    </a:lnTo>
                    <a:lnTo>
                      <a:pt x="205" y="253"/>
                    </a:lnTo>
                    <a:lnTo>
                      <a:pt x="192" y="236"/>
                    </a:lnTo>
                    <a:lnTo>
                      <a:pt x="116" y="102"/>
                    </a:lnTo>
                    <a:lnTo>
                      <a:pt x="110" y="94"/>
                    </a:lnTo>
                    <a:lnTo>
                      <a:pt x="105" y="86"/>
                    </a:lnTo>
                    <a:lnTo>
                      <a:pt x="99" y="79"/>
                    </a:lnTo>
                    <a:lnTo>
                      <a:pt x="94" y="73"/>
                    </a:lnTo>
                    <a:lnTo>
                      <a:pt x="88" y="66"/>
                    </a:lnTo>
                    <a:lnTo>
                      <a:pt x="82" y="58"/>
                    </a:lnTo>
                    <a:lnTo>
                      <a:pt x="72" y="48"/>
                    </a:lnTo>
                    <a:lnTo>
                      <a:pt x="62" y="39"/>
                    </a:lnTo>
                    <a:lnTo>
                      <a:pt x="53" y="32"/>
                    </a:lnTo>
                    <a:lnTo>
                      <a:pt x="45" y="26"/>
                    </a:lnTo>
                    <a:lnTo>
                      <a:pt x="37" y="22"/>
                    </a:lnTo>
                    <a:lnTo>
                      <a:pt x="30" y="17"/>
                    </a:lnTo>
                    <a:lnTo>
                      <a:pt x="22" y="14"/>
                    </a:lnTo>
                    <a:lnTo>
                      <a:pt x="15" y="11"/>
                    </a:lnTo>
                    <a:lnTo>
                      <a:pt x="7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7" y="8"/>
                    </a:lnTo>
                    <a:lnTo>
                      <a:pt x="79" y="20"/>
                    </a:lnTo>
                    <a:lnTo>
                      <a:pt x="99" y="35"/>
                    </a:lnTo>
                    <a:lnTo>
                      <a:pt x="116" y="51"/>
                    </a:lnTo>
                    <a:lnTo>
                      <a:pt x="131" y="70"/>
                    </a:lnTo>
                    <a:lnTo>
                      <a:pt x="146" y="91"/>
                    </a:lnTo>
                    <a:lnTo>
                      <a:pt x="160" y="112"/>
                    </a:lnTo>
                    <a:lnTo>
                      <a:pt x="174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2" name="Freeform 386"/>
              <p:cNvSpPr>
                <a:spLocks/>
              </p:cNvSpPr>
              <p:nvPr/>
            </p:nvSpPr>
            <p:spPr bwMode="auto">
              <a:xfrm>
                <a:off x="1885" y="558"/>
                <a:ext cx="140" cy="251"/>
              </a:xfrm>
              <a:custGeom>
                <a:avLst/>
                <a:gdLst/>
                <a:ahLst/>
                <a:cxnLst>
                  <a:cxn ang="0">
                    <a:pos x="70" y="14"/>
                  </a:cxn>
                  <a:cxn ang="0">
                    <a:pos x="99" y="40"/>
                  </a:cxn>
                  <a:cxn ang="0">
                    <a:pos x="121" y="70"/>
                  </a:cxn>
                  <a:cxn ang="0">
                    <a:pos x="137" y="103"/>
                  </a:cxn>
                  <a:cxn ang="0">
                    <a:pos x="150" y="138"/>
                  </a:cxn>
                  <a:cxn ang="0">
                    <a:pos x="159" y="174"/>
                  </a:cxn>
                  <a:cxn ang="0">
                    <a:pos x="168" y="211"/>
                  </a:cxn>
                  <a:cxn ang="0">
                    <a:pos x="177" y="246"/>
                  </a:cxn>
                  <a:cxn ang="0">
                    <a:pos x="188" y="283"/>
                  </a:cxn>
                  <a:cxn ang="0">
                    <a:pos x="220" y="381"/>
                  </a:cxn>
                  <a:cxn ang="0">
                    <a:pos x="237" y="403"/>
                  </a:cxn>
                  <a:cxn ang="0">
                    <a:pos x="249" y="422"/>
                  </a:cxn>
                  <a:cxn ang="0">
                    <a:pos x="258" y="437"/>
                  </a:cxn>
                  <a:cxn ang="0">
                    <a:pos x="265" y="449"/>
                  </a:cxn>
                  <a:cxn ang="0">
                    <a:pos x="268" y="461"/>
                  </a:cxn>
                  <a:cxn ang="0">
                    <a:pos x="273" y="472"/>
                  </a:cxn>
                  <a:cxn ang="0">
                    <a:pos x="276" y="485"/>
                  </a:cxn>
                  <a:cxn ang="0">
                    <a:pos x="281" y="501"/>
                  </a:cxn>
                  <a:cxn ang="0">
                    <a:pos x="260" y="483"/>
                  </a:cxn>
                  <a:cxn ang="0">
                    <a:pos x="241" y="456"/>
                  </a:cxn>
                  <a:cxn ang="0">
                    <a:pos x="221" y="425"/>
                  </a:cxn>
                  <a:cxn ang="0">
                    <a:pos x="204" y="393"/>
                  </a:cxn>
                  <a:cxn ang="0">
                    <a:pos x="190" y="363"/>
                  </a:cxn>
                  <a:cxn ang="0">
                    <a:pos x="178" y="337"/>
                  </a:cxn>
                  <a:cxn ang="0">
                    <a:pos x="170" y="320"/>
                  </a:cxn>
                  <a:cxn ang="0">
                    <a:pos x="168" y="313"/>
                  </a:cxn>
                  <a:cxn ang="0">
                    <a:pos x="157" y="271"/>
                  </a:cxn>
                  <a:cxn ang="0">
                    <a:pos x="147" y="226"/>
                  </a:cxn>
                  <a:cxn ang="0">
                    <a:pos x="137" y="180"/>
                  </a:cxn>
                  <a:cxn ang="0">
                    <a:pos x="124" y="136"/>
                  </a:cxn>
                  <a:cxn ang="0">
                    <a:pos x="108" y="95"/>
                  </a:cxn>
                  <a:cxn ang="0">
                    <a:pos x="85" y="60"/>
                  </a:cxn>
                  <a:cxn ang="0">
                    <a:pos x="54" y="31"/>
                  </a:cxn>
                  <a:cxn ang="0">
                    <a:pos x="14" y="11"/>
                  </a:cxn>
                  <a:cxn ang="0">
                    <a:pos x="10" y="12"/>
                  </a:cxn>
                  <a:cxn ang="0">
                    <a:pos x="7" y="11"/>
                  </a:cxn>
                  <a:cxn ang="0">
                    <a:pos x="3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6" y="2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32" y="1"/>
                  </a:cxn>
                  <a:cxn ang="0">
                    <a:pos x="44" y="3"/>
                  </a:cxn>
                  <a:cxn ang="0">
                    <a:pos x="56" y="8"/>
                  </a:cxn>
                  <a:cxn ang="0">
                    <a:pos x="70" y="14"/>
                  </a:cxn>
                </a:cxnLst>
                <a:rect l="0" t="0" r="r" b="b"/>
                <a:pathLst>
                  <a:path w="281" h="501">
                    <a:moveTo>
                      <a:pt x="70" y="14"/>
                    </a:moveTo>
                    <a:lnTo>
                      <a:pt x="99" y="40"/>
                    </a:lnTo>
                    <a:lnTo>
                      <a:pt x="121" y="70"/>
                    </a:lnTo>
                    <a:lnTo>
                      <a:pt x="137" y="103"/>
                    </a:lnTo>
                    <a:lnTo>
                      <a:pt x="150" y="138"/>
                    </a:lnTo>
                    <a:lnTo>
                      <a:pt x="159" y="174"/>
                    </a:lnTo>
                    <a:lnTo>
                      <a:pt x="168" y="211"/>
                    </a:lnTo>
                    <a:lnTo>
                      <a:pt x="177" y="246"/>
                    </a:lnTo>
                    <a:lnTo>
                      <a:pt x="188" y="283"/>
                    </a:lnTo>
                    <a:lnTo>
                      <a:pt x="220" y="381"/>
                    </a:lnTo>
                    <a:lnTo>
                      <a:pt x="237" y="403"/>
                    </a:lnTo>
                    <a:lnTo>
                      <a:pt x="249" y="422"/>
                    </a:lnTo>
                    <a:lnTo>
                      <a:pt x="258" y="437"/>
                    </a:lnTo>
                    <a:lnTo>
                      <a:pt x="265" y="449"/>
                    </a:lnTo>
                    <a:lnTo>
                      <a:pt x="268" y="461"/>
                    </a:lnTo>
                    <a:lnTo>
                      <a:pt x="273" y="472"/>
                    </a:lnTo>
                    <a:lnTo>
                      <a:pt x="276" y="485"/>
                    </a:lnTo>
                    <a:lnTo>
                      <a:pt x="281" y="501"/>
                    </a:lnTo>
                    <a:lnTo>
                      <a:pt x="260" y="483"/>
                    </a:lnTo>
                    <a:lnTo>
                      <a:pt x="241" y="456"/>
                    </a:lnTo>
                    <a:lnTo>
                      <a:pt x="221" y="425"/>
                    </a:lnTo>
                    <a:lnTo>
                      <a:pt x="204" y="393"/>
                    </a:lnTo>
                    <a:lnTo>
                      <a:pt x="190" y="363"/>
                    </a:lnTo>
                    <a:lnTo>
                      <a:pt x="178" y="337"/>
                    </a:lnTo>
                    <a:lnTo>
                      <a:pt x="170" y="320"/>
                    </a:lnTo>
                    <a:lnTo>
                      <a:pt x="168" y="313"/>
                    </a:lnTo>
                    <a:lnTo>
                      <a:pt x="157" y="271"/>
                    </a:lnTo>
                    <a:lnTo>
                      <a:pt x="147" y="226"/>
                    </a:lnTo>
                    <a:lnTo>
                      <a:pt x="137" y="180"/>
                    </a:lnTo>
                    <a:lnTo>
                      <a:pt x="124" y="136"/>
                    </a:lnTo>
                    <a:lnTo>
                      <a:pt x="108" y="95"/>
                    </a:lnTo>
                    <a:lnTo>
                      <a:pt x="85" y="60"/>
                    </a:lnTo>
                    <a:lnTo>
                      <a:pt x="54" y="31"/>
                    </a:lnTo>
                    <a:lnTo>
                      <a:pt x="14" y="11"/>
                    </a:lnTo>
                    <a:lnTo>
                      <a:pt x="10" y="12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6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2" y="1"/>
                    </a:lnTo>
                    <a:lnTo>
                      <a:pt x="44" y="3"/>
                    </a:lnTo>
                    <a:lnTo>
                      <a:pt x="56" y="8"/>
                    </a:lnTo>
                    <a:lnTo>
                      <a:pt x="7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3" name="Freeform 387"/>
              <p:cNvSpPr>
                <a:spLocks/>
              </p:cNvSpPr>
              <p:nvPr/>
            </p:nvSpPr>
            <p:spPr bwMode="auto">
              <a:xfrm>
                <a:off x="2022" y="556"/>
                <a:ext cx="229" cy="175"/>
              </a:xfrm>
              <a:custGeom>
                <a:avLst/>
                <a:gdLst/>
                <a:ahLst/>
                <a:cxnLst>
                  <a:cxn ang="0">
                    <a:pos x="189" y="46"/>
                  </a:cxn>
                  <a:cxn ang="0">
                    <a:pos x="205" y="88"/>
                  </a:cxn>
                  <a:cxn ang="0">
                    <a:pos x="229" y="125"/>
                  </a:cxn>
                  <a:cxn ang="0">
                    <a:pos x="256" y="158"/>
                  </a:cxn>
                  <a:cxn ang="0">
                    <a:pos x="277" y="177"/>
                  </a:cxn>
                  <a:cxn ang="0">
                    <a:pos x="295" y="175"/>
                  </a:cxn>
                  <a:cxn ang="0">
                    <a:pos x="312" y="174"/>
                  </a:cxn>
                  <a:cxn ang="0">
                    <a:pos x="329" y="173"/>
                  </a:cxn>
                  <a:cxn ang="0">
                    <a:pos x="356" y="179"/>
                  </a:cxn>
                  <a:cxn ang="0">
                    <a:pos x="390" y="190"/>
                  </a:cxn>
                  <a:cxn ang="0">
                    <a:pos x="424" y="209"/>
                  </a:cxn>
                  <a:cxn ang="0">
                    <a:pos x="449" y="233"/>
                  </a:cxn>
                  <a:cxn ang="0">
                    <a:pos x="456" y="253"/>
                  </a:cxn>
                  <a:cxn ang="0">
                    <a:pos x="449" y="255"/>
                  </a:cxn>
                  <a:cxn ang="0">
                    <a:pos x="431" y="242"/>
                  </a:cxn>
                  <a:cxn ang="0">
                    <a:pos x="401" y="223"/>
                  </a:cxn>
                  <a:cxn ang="0">
                    <a:pos x="368" y="210"/>
                  </a:cxn>
                  <a:cxn ang="0">
                    <a:pos x="334" y="204"/>
                  </a:cxn>
                  <a:cxn ang="0">
                    <a:pos x="297" y="203"/>
                  </a:cxn>
                  <a:cxn ang="0">
                    <a:pos x="260" y="208"/>
                  </a:cxn>
                  <a:cxn ang="0">
                    <a:pos x="222" y="215"/>
                  </a:cxn>
                  <a:cxn ang="0">
                    <a:pos x="187" y="224"/>
                  </a:cxn>
                  <a:cxn ang="0">
                    <a:pos x="143" y="234"/>
                  </a:cxn>
                  <a:cxn ang="0">
                    <a:pos x="87" y="268"/>
                  </a:cxn>
                  <a:cxn ang="0">
                    <a:pos x="37" y="313"/>
                  </a:cxn>
                  <a:cxn ang="0">
                    <a:pos x="6" y="346"/>
                  </a:cxn>
                  <a:cxn ang="0">
                    <a:pos x="10" y="332"/>
                  </a:cxn>
                  <a:cxn ang="0">
                    <a:pos x="29" y="302"/>
                  </a:cxn>
                  <a:cxn ang="0">
                    <a:pos x="52" y="276"/>
                  </a:cxn>
                  <a:cxn ang="0">
                    <a:pos x="82" y="247"/>
                  </a:cxn>
                  <a:cxn ang="0">
                    <a:pos x="116" y="220"/>
                  </a:cxn>
                  <a:cxn ang="0">
                    <a:pos x="150" y="209"/>
                  </a:cxn>
                  <a:cxn ang="0">
                    <a:pos x="185" y="202"/>
                  </a:cxn>
                  <a:cxn ang="0">
                    <a:pos x="220" y="192"/>
                  </a:cxn>
                  <a:cxn ang="0">
                    <a:pos x="233" y="177"/>
                  </a:cxn>
                  <a:cxn ang="0">
                    <a:pos x="222" y="159"/>
                  </a:cxn>
                  <a:cxn ang="0">
                    <a:pos x="212" y="142"/>
                  </a:cxn>
                  <a:cxn ang="0">
                    <a:pos x="201" y="125"/>
                  </a:cxn>
                  <a:cxn ang="0">
                    <a:pos x="184" y="88"/>
                  </a:cxn>
                  <a:cxn ang="0">
                    <a:pos x="170" y="28"/>
                  </a:cxn>
                  <a:cxn ang="0">
                    <a:pos x="177" y="1"/>
                  </a:cxn>
                  <a:cxn ang="0">
                    <a:pos x="183" y="16"/>
                  </a:cxn>
                </a:cxnLst>
                <a:rect l="0" t="0" r="r" b="b"/>
                <a:pathLst>
                  <a:path w="458" h="349">
                    <a:moveTo>
                      <a:pt x="185" y="23"/>
                    </a:moveTo>
                    <a:lnTo>
                      <a:pt x="189" y="46"/>
                    </a:lnTo>
                    <a:lnTo>
                      <a:pt x="196" y="68"/>
                    </a:lnTo>
                    <a:lnTo>
                      <a:pt x="205" y="88"/>
                    </a:lnTo>
                    <a:lnTo>
                      <a:pt x="216" y="106"/>
                    </a:lnTo>
                    <a:lnTo>
                      <a:pt x="229" y="125"/>
                    </a:lnTo>
                    <a:lnTo>
                      <a:pt x="242" y="142"/>
                    </a:lnTo>
                    <a:lnTo>
                      <a:pt x="256" y="158"/>
                    </a:lnTo>
                    <a:lnTo>
                      <a:pt x="268" y="175"/>
                    </a:lnTo>
                    <a:lnTo>
                      <a:pt x="277" y="177"/>
                    </a:lnTo>
                    <a:lnTo>
                      <a:pt x="286" y="177"/>
                    </a:lnTo>
                    <a:lnTo>
                      <a:pt x="295" y="175"/>
                    </a:lnTo>
                    <a:lnTo>
                      <a:pt x="303" y="174"/>
                    </a:lnTo>
                    <a:lnTo>
                      <a:pt x="312" y="174"/>
                    </a:lnTo>
                    <a:lnTo>
                      <a:pt x="320" y="173"/>
                    </a:lnTo>
                    <a:lnTo>
                      <a:pt x="329" y="173"/>
                    </a:lnTo>
                    <a:lnTo>
                      <a:pt x="339" y="174"/>
                    </a:lnTo>
                    <a:lnTo>
                      <a:pt x="356" y="179"/>
                    </a:lnTo>
                    <a:lnTo>
                      <a:pt x="373" y="184"/>
                    </a:lnTo>
                    <a:lnTo>
                      <a:pt x="390" y="190"/>
                    </a:lnTo>
                    <a:lnTo>
                      <a:pt x="408" y="199"/>
                    </a:lnTo>
                    <a:lnTo>
                      <a:pt x="424" y="209"/>
                    </a:lnTo>
                    <a:lnTo>
                      <a:pt x="438" y="220"/>
                    </a:lnTo>
                    <a:lnTo>
                      <a:pt x="449" y="233"/>
                    </a:lnTo>
                    <a:lnTo>
                      <a:pt x="458" y="249"/>
                    </a:lnTo>
                    <a:lnTo>
                      <a:pt x="456" y="253"/>
                    </a:lnTo>
                    <a:lnTo>
                      <a:pt x="453" y="254"/>
                    </a:lnTo>
                    <a:lnTo>
                      <a:pt x="449" y="255"/>
                    </a:lnTo>
                    <a:lnTo>
                      <a:pt x="444" y="255"/>
                    </a:lnTo>
                    <a:lnTo>
                      <a:pt x="431" y="242"/>
                    </a:lnTo>
                    <a:lnTo>
                      <a:pt x="417" y="232"/>
                    </a:lnTo>
                    <a:lnTo>
                      <a:pt x="401" y="223"/>
                    </a:lnTo>
                    <a:lnTo>
                      <a:pt x="385" y="216"/>
                    </a:lnTo>
                    <a:lnTo>
                      <a:pt x="368" y="210"/>
                    </a:lnTo>
                    <a:lnTo>
                      <a:pt x="351" y="207"/>
                    </a:lnTo>
                    <a:lnTo>
                      <a:pt x="334" y="204"/>
                    </a:lnTo>
                    <a:lnTo>
                      <a:pt x="315" y="203"/>
                    </a:lnTo>
                    <a:lnTo>
                      <a:pt x="297" y="203"/>
                    </a:lnTo>
                    <a:lnTo>
                      <a:pt x="279" y="205"/>
                    </a:lnTo>
                    <a:lnTo>
                      <a:pt x="260" y="208"/>
                    </a:lnTo>
                    <a:lnTo>
                      <a:pt x="242" y="210"/>
                    </a:lnTo>
                    <a:lnTo>
                      <a:pt x="222" y="215"/>
                    </a:lnTo>
                    <a:lnTo>
                      <a:pt x="204" y="219"/>
                    </a:lnTo>
                    <a:lnTo>
                      <a:pt x="187" y="224"/>
                    </a:lnTo>
                    <a:lnTo>
                      <a:pt x="168" y="230"/>
                    </a:lnTo>
                    <a:lnTo>
                      <a:pt x="143" y="234"/>
                    </a:lnTo>
                    <a:lnTo>
                      <a:pt x="115" y="248"/>
                    </a:lnTo>
                    <a:lnTo>
                      <a:pt x="87" y="268"/>
                    </a:lnTo>
                    <a:lnTo>
                      <a:pt x="61" y="291"/>
                    </a:lnTo>
                    <a:lnTo>
                      <a:pt x="37" y="313"/>
                    </a:lnTo>
                    <a:lnTo>
                      <a:pt x="18" y="332"/>
                    </a:lnTo>
                    <a:lnTo>
                      <a:pt x="6" y="346"/>
                    </a:lnTo>
                    <a:lnTo>
                      <a:pt x="0" y="349"/>
                    </a:lnTo>
                    <a:lnTo>
                      <a:pt x="10" y="332"/>
                    </a:lnTo>
                    <a:lnTo>
                      <a:pt x="20" y="316"/>
                    </a:lnTo>
                    <a:lnTo>
                      <a:pt x="29" y="302"/>
                    </a:lnTo>
                    <a:lnTo>
                      <a:pt x="39" y="288"/>
                    </a:lnTo>
                    <a:lnTo>
                      <a:pt x="52" y="276"/>
                    </a:lnTo>
                    <a:lnTo>
                      <a:pt x="66" y="262"/>
                    </a:lnTo>
                    <a:lnTo>
                      <a:pt x="82" y="247"/>
                    </a:lnTo>
                    <a:lnTo>
                      <a:pt x="101" y="230"/>
                    </a:lnTo>
                    <a:lnTo>
                      <a:pt x="116" y="220"/>
                    </a:lnTo>
                    <a:lnTo>
                      <a:pt x="132" y="215"/>
                    </a:lnTo>
                    <a:lnTo>
                      <a:pt x="150" y="209"/>
                    </a:lnTo>
                    <a:lnTo>
                      <a:pt x="168" y="205"/>
                    </a:lnTo>
                    <a:lnTo>
                      <a:pt x="185" y="202"/>
                    </a:lnTo>
                    <a:lnTo>
                      <a:pt x="203" y="197"/>
                    </a:lnTo>
                    <a:lnTo>
                      <a:pt x="220" y="192"/>
                    </a:lnTo>
                    <a:lnTo>
                      <a:pt x="237" y="185"/>
                    </a:lnTo>
                    <a:lnTo>
                      <a:pt x="233" y="177"/>
                    </a:lnTo>
                    <a:lnTo>
                      <a:pt x="228" y="169"/>
                    </a:lnTo>
                    <a:lnTo>
                      <a:pt x="222" y="159"/>
                    </a:lnTo>
                    <a:lnTo>
                      <a:pt x="218" y="151"/>
                    </a:lnTo>
                    <a:lnTo>
                      <a:pt x="212" y="142"/>
                    </a:lnTo>
                    <a:lnTo>
                      <a:pt x="206" y="134"/>
                    </a:lnTo>
                    <a:lnTo>
                      <a:pt x="201" y="125"/>
                    </a:lnTo>
                    <a:lnTo>
                      <a:pt x="196" y="117"/>
                    </a:lnTo>
                    <a:lnTo>
                      <a:pt x="184" y="88"/>
                    </a:lnTo>
                    <a:lnTo>
                      <a:pt x="175" y="58"/>
                    </a:lnTo>
                    <a:lnTo>
                      <a:pt x="170" y="28"/>
                    </a:lnTo>
                    <a:lnTo>
                      <a:pt x="168" y="0"/>
                    </a:lnTo>
                    <a:lnTo>
                      <a:pt x="177" y="1"/>
                    </a:lnTo>
                    <a:lnTo>
                      <a:pt x="181" y="8"/>
                    </a:lnTo>
                    <a:lnTo>
                      <a:pt x="183" y="16"/>
                    </a:lnTo>
                    <a:lnTo>
                      <a:pt x="18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4" name="Freeform 389"/>
              <p:cNvSpPr>
                <a:spLocks/>
              </p:cNvSpPr>
              <p:nvPr/>
            </p:nvSpPr>
            <p:spPr bwMode="auto">
              <a:xfrm>
                <a:off x="2116" y="648"/>
                <a:ext cx="152" cy="96"/>
              </a:xfrm>
              <a:custGeom>
                <a:avLst/>
                <a:gdLst/>
                <a:ahLst/>
                <a:cxnLst>
                  <a:cxn ang="0">
                    <a:pos x="284" y="178"/>
                  </a:cxn>
                  <a:cxn ang="0">
                    <a:pos x="269" y="185"/>
                  </a:cxn>
                  <a:cxn ang="0">
                    <a:pos x="251" y="190"/>
                  </a:cxn>
                  <a:cxn ang="0">
                    <a:pos x="231" y="191"/>
                  </a:cxn>
                  <a:cxn ang="0">
                    <a:pos x="209" y="190"/>
                  </a:cxn>
                  <a:cxn ang="0">
                    <a:pos x="186" y="186"/>
                  </a:cxn>
                  <a:cxn ang="0">
                    <a:pos x="162" y="182"/>
                  </a:cxn>
                  <a:cxn ang="0">
                    <a:pos x="138" y="176"/>
                  </a:cxn>
                  <a:cxn ang="0">
                    <a:pos x="115" y="169"/>
                  </a:cxn>
                  <a:cxn ang="0">
                    <a:pos x="92" y="162"/>
                  </a:cxn>
                  <a:cxn ang="0">
                    <a:pos x="71" y="155"/>
                  </a:cxn>
                  <a:cxn ang="0">
                    <a:pos x="51" y="147"/>
                  </a:cxn>
                  <a:cxn ang="0">
                    <a:pos x="34" y="141"/>
                  </a:cxn>
                  <a:cxn ang="0">
                    <a:pos x="19" y="136"/>
                  </a:cxn>
                  <a:cxn ang="0">
                    <a:pos x="9" y="131"/>
                  </a:cxn>
                  <a:cxn ang="0">
                    <a:pos x="2" y="128"/>
                  </a:cxn>
                  <a:cxn ang="0">
                    <a:pos x="0" y="126"/>
                  </a:cxn>
                  <a:cxn ang="0">
                    <a:pos x="8" y="123"/>
                  </a:cxn>
                  <a:cxn ang="0">
                    <a:pos x="19" y="122"/>
                  </a:cxn>
                  <a:cxn ang="0">
                    <a:pos x="31" y="122"/>
                  </a:cxn>
                  <a:cxn ang="0">
                    <a:pos x="46" y="124"/>
                  </a:cxn>
                  <a:cxn ang="0">
                    <a:pos x="62" y="128"/>
                  </a:cxn>
                  <a:cxn ang="0">
                    <a:pos x="79" y="131"/>
                  </a:cxn>
                  <a:cxn ang="0">
                    <a:pos x="96" y="136"/>
                  </a:cxn>
                  <a:cxn ang="0">
                    <a:pos x="115" y="140"/>
                  </a:cxn>
                  <a:cxn ang="0">
                    <a:pos x="133" y="146"/>
                  </a:cxn>
                  <a:cxn ang="0">
                    <a:pos x="153" y="151"/>
                  </a:cxn>
                  <a:cxn ang="0">
                    <a:pos x="171" y="155"/>
                  </a:cxn>
                  <a:cxn ang="0">
                    <a:pos x="190" y="159"/>
                  </a:cxn>
                  <a:cxn ang="0">
                    <a:pos x="207" y="162"/>
                  </a:cxn>
                  <a:cxn ang="0">
                    <a:pos x="223" y="164"/>
                  </a:cxn>
                  <a:cxn ang="0">
                    <a:pos x="238" y="164"/>
                  </a:cxn>
                  <a:cxn ang="0">
                    <a:pos x="252" y="163"/>
                  </a:cxn>
                  <a:cxn ang="0">
                    <a:pos x="261" y="158"/>
                  </a:cxn>
                  <a:cxn ang="0">
                    <a:pos x="269" y="149"/>
                  </a:cxn>
                  <a:cxn ang="0">
                    <a:pos x="275" y="140"/>
                  </a:cxn>
                  <a:cxn ang="0">
                    <a:pos x="279" y="129"/>
                  </a:cxn>
                  <a:cxn ang="0">
                    <a:pos x="283" y="118"/>
                  </a:cxn>
                  <a:cxn ang="0">
                    <a:pos x="285" y="107"/>
                  </a:cxn>
                  <a:cxn ang="0">
                    <a:pos x="286" y="95"/>
                  </a:cxn>
                  <a:cxn ang="0">
                    <a:pos x="286" y="85"/>
                  </a:cxn>
                  <a:cxn ang="0">
                    <a:pos x="283" y="63"/>
                  </a:cxn>
                  <a:cxn ang="0">
                    <a:pos x="277" y="45"/>
                  </a:cxn>
                  <a:cxn ang="0">
                    <a:pos x="269" y="24"/>
                  </a:cxn>
                  <a:cxn ang="0">
                    <a:pos x="260" y="1"/>
                  </a:cxn>
                  <a:cxn ang="0">
                    <a:pos x="266" y="0"/>
                  </a:cxn>
                  <a:cxn ang="0">
                    <a:pos x="275" y="11"/>
                  </a:cxn>
                  <a:cxn ang="0">
                    <a:pos x="285" y="31"/>
                  </a:cxn>
                  <a:cxn ang="0">
                    <a:pos x="294" y="58"/>
                  </a:cxn>
                  <a:cxn ang="0">
                    <a:pos x="301" y="90"/>
                  </a:cxn>
                  <a:cxn ang="0">
                    <a:pos x="304" y="122"/>
                  </a:cxn>
                  <a:cxn ang="0">
                    <a:pos x="298" y="152"/>
                  </a:cxn>
                  <a:cxn ang="0">
                    <a:pos x="284" y="178"/>
                  </a:cxn>
                </a:cxnLst>
                <a:rect l="0" t="0" r="r" b="b"/>
                <a:pathLst>
                  <a:path w="304" h="191">
                    <a:moveTo>
                      <a:pt x="284" y="178"/>
                    </a:moveTo>
                    <a:lnTo>
                      <a:pt x="269" y="185"/>
                    </a:lnTo>
                    <a:lnTo>
                      <a:pt x="251" y="190"/>
                    </a:lnTo>
                    <a:lnTo>
                      <a:pt x="231" y="191"/>
                    </a:lnTo>
                    <a:lnTo>
                      <a:pt x="209" y="190"/>
                    </a:lnTo>
                    <a:lnTo>
                      <a:pt x="186" y="186"/>
                    </a:lnTo>
                    <a:lnTo>
                      <a:pt x="162" y="182"/>
                    </a:lnTo>
                    <a:lnTo>
                      <a:pt x="138" y="176"/>
                    </a:lnTo>
                    <a:lnTo>
                      <a:pt x="115" y="169"/>
                    </a:lnTo>
                    <a:lnTo>
                      <a:pt x="92" y="162"/>
                    </a:lnTo>
                    <a:lnTo>
                      <a:pt x="71" y="155"/>
                    </a:lnTo>
                    <a:lnTo>
                      <a:pt x="51" y="147"/>
                    </a:lnTo>
                    <a:lnTo>
                      <a:pt x="34" y="141"/>
                    </a:lnTo>
                    <a:lnTo>
                      <a:pt x="19" y="136"/>
                    </a:lnTo>
                    <a:lnTo>
                      <a:pt x="9" y="131"/>
                    </a:lnTo>
                    <a:lnTo>
                      <a:pt x="2" y="128"/>
                    </a:lnTo>
                    <a:lnTo>
                      <a:pt x="0" y="126"/>
                    </a:lnTo>
                    <a:lnTo>
                      <a:pt x="8" y="123"/>
                    </a:lnTo>
                    <a:lnTo>
                      <a:pt x="19" y="122"/>
                    </a:lnTo>
                    <a:lnTo>
                      <a:pt x="31" y="122"/>
                    </a:lnTo>
                    <a:lnTo>
                      <a:pt x="46" y="124"/>
                    </a:lnTo>
                    <a:lnTo>
                      <a:pt x="62" y="128"/>
                    </a:lnTo>
                    <a:lnTo>
                      <a:pt x="79" y="131"/>
                    </a:lnTo>
                    <a:lnTo>
                      <a:pt x="96" y="136"/>
                    </a:lnTo>
                    <a:lnTo>
                      <a:pt x="115" y="140"/>
                    </a:lnTo>
                    <a:lnTo>
                      <a:pt x="133" y="146"/>
                    </a:lnTo>
                    <a:lnTo>
                      <a:pt x="153" y="151"/>
                    </a:lnTo>
                    <a:lnTo>
                      <a:pt x="171" y="155"/>
                    </a:lnTo>
                    <a:lnTo>
                      <a:pt x="190" y="159"/>
                    </a:lnTo>
                    <a:lnTo>
                      <a:pt x="207" y="162"/>
                    </a:lnTo>
                    <a:lnTo>
                      <a:pt x="223" y="164"/>
                    </a:lnTo>
                    <a:lnTo>
                      <a:pt x="238" y="164"/>
                    </a:lnTo>
                    <a:lnTo>
                      <a:pt x="252" y="163"/>
                    </a:lnTo>
                    <a:lnTo>
                      <a:pt x="261" y="158"/>
                    </a:lnTo>
                    <a:lnTo>
                      <a:pt x="269" y="149"/>
                    </a:lnTo>
                    <a:lnTo>
                      <a:pt x="275" y="140"/>
                    </a:lnTo>
                    <a:lnTo>
                      <a:pt x="279" y="129"/>
                    </a:lnTo>
                    <a:lnTo>
                      <a:pt x="283" y="118"/>
                    </a:lnTo>
                    <a:lnTo>
                      <a:pt x="285" y="107"/>
                    </a:lnTo>
                    <a:lnTo>
                      <a:pt x="286" y="95"/>
                    </a:lnTo>
                    <a:lnTo>
                      <a:pt x="286" y="85"/>
                    </a:lnTo>
                    <a:lnTo>
                      <a:pt x="283" y="63"/>
                    </a:lnTo>
                    <a:lnTo>
                      <a:pt x="277" y="45"/>
                    </a:lnTo>
                    <a:lnTo>
                      <a:pt x="269" y="24"/>
                    </a:lnTo>
                    <a:lnTo>
                      <a:pt x="260" y="1"/>
                    </a:lnTo>
                    <a:lnTo>
                      <a:pt x="266" y="0"/>
                    </a:lnTo>
                    <a:lnTo>
                      <a:pt x="275" y="11"/>
                    </a:lnTo>
                    <a:lnTo>
                      <a:pt x="285" y="31"/>
                    </a:lnTo>
                    <a:lnTo>
                      <a:pt x="294" y="58"/>
                    </a:lnTo>
                    <a:lnTo>
                      <a:pt x="301" y="90"/>
                    </a:lnTo>
                    <a:lnTo>
                      <a:pt x="304" y="122"/>
                    </a:lnTo>
                    <a:lnTo>
                      <a:pt x="298" y="152"/>
                    </a:lnTo>
                    <a:lnTo>
                      <a:pt x="284" y="1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5" name="Freeform 390"/>
              <p:cNvSpPr>
                <a:spLocks/>
              </p:cNvSpPr>
              <p:nvPr/>
            </p:nvSpPr>
            <p:spPr bwMode="auto">
              <a:xfrm>
                <a:off x="2005" y="697"/>
                <a:ext cx="117" cy="68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35" y="6"/>
                  </a:cxn>
                  <a:cxn ang="0">
                    <a:pos x="233" y="10"/>
                  </a:cxn>
                  <a:cxn ang="0">
                    <a:pos x="230" y="13"/>
                  </a:cxn>
                  <a:cxn ang="0">
                    <a:pos x="225" y="15"/>
                  </a:cxn>
                  <a:cxn ang="0">
                    <a:pos x="220" y="17"/>
                  </a:cxn>
                  <a:cxn ang="0">
                    <a:pos x="215" y="19"/>
                  </a:cxn>
                  <a:cxn ang="0">
                    <a:pos x="210" y="21"/>
                  </a:cxn>
                  <a:cxn ang="0">
                    <a:pos x="205" y="25"/>
                  </a:cxn>
                  <a:cxn ang="0">
                    <a:pos x="196" y="34"/>
                  </a:cxn>
                  <a:cxn ang="0">
                    <a:pos x="187" y="45"/>
                  </a:cxn>
                  <a:cxn ang="0">
                    <a:pos x="178" y="56"/>
                  </a:cxn>
                  <a:cxn ang="0">
                    <a:pos x="167" y="67"/>
                  </a:cxn>
                  <a:cxn ang="0">
                    <a:pos x="157" y="79"/>
                  </a:cxn>
                  <a:cxn ang="0">
                    <a:pos x="148" y="89"/>
                  </a:cxn>
                  <a:cxn ang="0">
                    <a:pos x="136" y="100"/>
                  </a:cxn>
                  <a:cxn ang="0">
                    <a:pos x="126" y="109"/>
                  </a:cxn>
                  <a:cxn ang="0">
                    <a:pos x="114" y="118"/>
                  </a:cxn>
                  <a:cxn ang="0">
                    <a:pos x="103" y="125"/>
                  </a:cxn>
                  <a:cxn ang="0">
                    <a:pos x="90" y="131"/>
                  </a:cxn>
                  <a:cxn ang="0">
                    <a:pos x="78" y="135"/>
                  </a:cxn>
                  <a:cxn ang="0">
                    <a:pos x="64" y="138"/>
                  </a:cxn>
                  <a:cxn ang="0">
                    <a:pos x="50" y="136"/>
                  </a:cxn>
                  <a:cxn ang="0">
                    <a:pos x="35" y="134"/>
                  </a:cxn>
                  <a:cxn ang="0">
                    <a:pos x="19" y="128"/>
                  </a:cxn>
                  <a:cxn ang="0">
                    <a:pos x="12" y="126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0" y="109"/>
                  </a:cxn>
                  <a:cxn ang="0">
                    <a:pos x="11" y="110"/>
                  </a:cxn>
                  <a:cxn ang="0">
                    <a:pos x="20" y="112"/>
                  </a:cxn>
                  <a:cxn ang="0">
                    <a:pos x="30" y="113"/>
                  </a:cxn>
                  <a:cxn ang="0">
                    <a:pos x="41" y="115"/>
                  </a:cxn>
                  <a:cxn ang="0">
                    <a:pos x="51" y="115"/>
                  </a:cxn>
                  <a:cxn ang="0">
                    <a:pos x="61" y="113"/>
                  </a:cxn>
                  <a:cxn ang="0">
                    <a:pos x="72" y="110"/>
                  </a:cxn>
                  <a:cxn ang="0">
                    <a:pos x="82" y="104"/>
                  </a:cxn>
                  <a:cxn ang="0">
                    <a:pos x="103" y="94"/>
                  </a:cxn>
                  <a:cxn ang="0">
                    <a:pos x="121" y="78"/>
                  </a:cxn>
                  <a:cxn ang="0">
                    <a:pos x="139" y="60"/>
                  </a:cxn>
                  <a:cxn ang="0">
                    <a:pos x="155" y="42"/>
                  </a:cxn>
                  <a:cxn ang="0">
                    <a:pos x="171" y="26"/>
                  </a:cxn>
                  <a:cxn ang="0">
                    <a:pos x="189" y="12"/>
                  </a:cxn>
                  <a:cxn ang="0">
                    <a:pos x="210" y="3"/>
                  </a:cxn>
                  <a:cxn ang="0">
                    <a:pos x="234" y="0"/>
                  </a:cxn>
                </a:cxnLst>
                <a:rect l="0" t="0" r="r" b="b"/>
                <a:pathLst>
                  <a:path w="235" h="138">
                    <a:moveTo>
                      <a:pt x="234" y="0"/>
                    </a:moveTo>
                    <a:lnTo>
                      <a:pt x="235" y="6"/>
                    </a:lnTo>
                    <a:lnTo>
                      <a:pt x="233" y="10"/>
                    </a:lnTo>
                    <a:lnTo>
                      <a:pt x="230" y="13"/>
                    </a:lnTo>
                    <a:lnTo>
                      <a:pt x="225" y="15"/>
                    </a:lnTo>
                    <a:lnTo>
                      <a:pt x="220" y="17"/>
                    </a:lnTo>
                    <a:lnTo>
                      <a:pt x="215" y="19"/>
                    </a:lnTo>
                    <a:lnTo>
                      <a:pt x="210" y="21"/>
                    </a:lnTo>
                    <a:lnTo>
                      <a:pt x="205" y="25"/>
                    </a:lnTo>
                    <a:lnTo>
                      <a:pt x="196" y="34"/>
                    </a:lnTo>
                    <a:lnTo>
                      <a:pt x="187" y="45"/>
                    </a:lnTo>
                    <a:lnTo>
                      <a:pt x="178" y="56"/>
                    </a:lnTo>
                    <a:lnTo>
                      <a:pt x="167" y="67"/>
                    </a:lnTo>
                    <a:lnTo>
                      <a:pt x="157" y="79"/>
                    </a:lnTo>
                    <a:lnTo>
                      <a:pt x="148" y="89"/>
                    </a:lnTo>
                    <a:lnTo>
                      <a:pt x="136" y="100"/>
                    </a:lnTo>
                    <a:lnTo>
                      <a:pt x="126" y="109"/>
                    </a:lnTo>
                    <a:lnTo>
                      <a:pt x="114" y="118"/>
                    </a:lnTo>
                    <a:lnTo>
                      <a:pt x="103" y="125"/>
                    </a:lnTo>
                    <a:lnTo>
                      <a:pt x="90" y="131"/>
                    </a:lnTo>
                    <a:lnTo>
                      <a:pt x="78" y="135"/>
                    </a:lnTo>
                    <a:lnTo>
                      <a:pt x="64" y="138"/>
                    </a:lnTo>
                    <a:lnTo>
                      <a:pt x="50" y="136"/>
                    </a:lnTo>
                    <a:lnTo>
                      <a:pt x="35" y="134"/>
                    </a:lnTo>
                    <a:lnTo>
                      <a:pt x="19" y="128"/>
                    </a:lnTo>
                    <a:lnTo>
                      <a:pt x="12" y="126"/>
                    </a:lnTo>
                    <a:lnTo>
                      <a:pt x="7" y="121"/>
                    </a:lnTo>
                    <a:lnTo>
                      <a:pt x="4" y="116"/>
                    </a:lnTo>
                    <a:lnTo>
                      <a:pt x="0" y="109"/>
                    </a:lnTo>
                    <a:lnTo>
                      <a:pt x="11" y="110"/>
                    </a:lnTo>
                    <a:lnTo>
                      <a:pt x="20" y="112"/>
                    </a:lnTo>
                    <a:lnTo>
                      <a:pt x="30" y="113"/>
                    </a:lnTo>
                    <a:lnTo>
                      <a:pt x="41" y="115"/>
                    </a:lnTo>
                    <a:lnTo>
                      <a:pt x="51" y="115"/>
                    </a:lnTo>
                    <a:lnTo>
                      <a:pt x="61" y="113"/>
                    </a:lnTo>
                    <a:lnTo>
                      <a:pt x="72" y="110"/>
                    </a:lnTo>
                    <a:lnTo>
                      <a:pt x="82" y="104"/>
                    </a:lnTo>
                    <a:lnTo>
                      <a:pt x="103" y="94"/>
                    </a:lnTo>
                    <a:lnTo>
                      <a:pt x="121" y="78"/>
                    </a:lnTo>
                    <a:lnTo>
                      <a:pt x="139" y="60"/>
                    </a:lnTo>
                    <a:lnTo>
                      <a:pt x="155" y="42"/>
                    </a:lnTo>
                    <a:lnTo>
                      <a:pt x="171" y="26"/>
                    </a:lnTo>
                    <a:lnTo>
                      <a:pt x="189" y="12"/>
                    </a:lnTo>
                    <a:lnTo>
                      <a:pt x="210" y="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6" name="Freeform 391"/>
              <p:cNvSpPr>
                <a:spLocks/>
              </p:cNvSpPr>
              <p:nvPr/>
            </p:nvSpPr>
            <p:spPr bwMode="auto">
              <a:xfrm>
                <a:off x="1890" y="726"/>
                <a:ext cx="237" cy="164"/>
              </a:xfrm>
              <a:custGeom>
                <a:avLst/>
                <a:gdLst/>
                <a:ahLst/>
                <a:cxnLst>
                  <a:cxn ang="0">
                    <a:pos x="270" y="306"/>
                  </a:cxn>
                  <a:cxn ang="0">
                    <a:pos x="244" y="321"/>
                  </a:cxn>
                  <a:cxn ang="0">
                    <a:pos x="214" y="329"/>
                  </a:cxn>
                  <a:cxn ang="0">
                    <a:pos x="179" y="325"/>
                  </a:cxn>
                  <a:cxn ang="0">
                    <a:pos x="133" y="304"/>
                  </a:cxn>
                  <a:cxn ang="0">
                    <a:pos x="77" y="263"/>
                  </a:cxn>
                  <a:cxn ang="0">
                    <a:pos x="31" y="216"/>
                  </a:cxn>
                  <a:cxn ang="0">
                    <a:pos x="4" y="180"/>
                  </a:cxn>
                  <a:cxn ang="0">
                    <a:pos x="21" y="150"/>
                  </a:cxn>
                  <a:cxn ang="0">
                    <a:pos x="25" y="157"/>
                  </a:cxn>
                  <a:cxn ang="0">
                    <a:pos x="39" y="174"/>
                  </a:cxn>
                  <a:cxn ang="0">
                    <a:pos x="61" y="198"/>
                  </a:cxn>
                  <a:cxn ang="0">
                    <a:pos x="88" y="226"/>
                  </a:cxn>
                  <a:cxn ang="0">
                    <a:pos x="119" y="253"/>
                  </a:cxn>
                  <a:cxn ang="0">
                    <a:pos x="152" y="276"/>
                  </a:cxn>
                  <a:cxn ang="0">
                    <a:pos x="187" y="292"/>
                  </a:cxn>
                  <a:cxn ang="0">
                    <a:pos x="220" y="295"/>
                  </a:cxn>
                  <a:cxn ang="0">
                    <a:pos x="247" y="281"/>
                  </a:cxn>
                  <a:cxn ang="0">
                    <a:pos x="279" y="251"/>
                  </a:cxn>
                  <a:cxn ang="0">
                    <a:pos x="314" y="210"/>
                  </a:cxn>
                  <a:cxn ang="0">
                    <a:pos x="351" y="162"/>
                  </a:cxn>
                  <a:cxn ang="0">
                    <a:pos x="385" y="113"/>
                  </a:cxn>
                  <a:cxn ang="0">
                    <a:pos x="414" y="69"/>
                  </a:cxn>
                  <a:cxn ang="0">
                    <a:pos x="435" y="35"/>
                  </a:cxn>
                  <a:cxn ang="0">
                    <a:pos x="446" y="16"/>
                  </a:cxn>
                  <a:cxn ang="0">
                    <a:pos x="475" y="3"/>
                  </a:cxn>
                  <a:cxn ang="0">
                    <a:pos x="464" y="21"/>
                  </a:cxn>
                  <a:cxn ang="0">
                    <a:pos x="445" y="53"/>
                  </a:cxn>
                  <a:cxn ang="0">
                    <a:pos x="419" y="96"/>
                  </a:cxn>
                  <a:cxn ang="0">
                    <a:pos x="389" y="144"/>
                  </a:cxn>
                  <a:cxn ang="0">
                    <a:pos x="357" y="194"/>
                  </a:cxn>
                  <a:cxn ang="0">
                    <a:pos x="325" y="241"/>
                  </a:cxn>
                  <a:cxn ang="0">
                    <a:pos x="294" y="281"/>
                  </a:cxn>
                </a:cxnLst>
                <a:rect l="0" t="0" r="r" b="b"/>
                <a:pathLst>
                  <a:path w="476" h="329">
                    <a:moveTo>
                      <a:pt x="280" y="298"/>
                    </a:moveTo>
                    <a:lnTo>
                      <a:pt x="270" y="306"/>
                    </a:lnTo>
                    <a:lnTo>
                      <a:pt x="258" y="314"/>
                    </a:lnTo>
                    <a:lnTo>
                      <a:pt x="244" y="321"/>
                    </a:lnTo>
                    <a:lnTo>
                      <a:pt x="230" y="325"/>
                    </a:lnTo>
                    <a:lnTo>
                      <a:pt x="214" y="329"/>
                    </a:lnTo>
                    <a:lnTo>
                      <a:pt x="197" y="329"/>
                    </a:lnTo>
                    <a:lnTo>
                      <a:pt x="179" y="325"/>
                    </a:lnTo>
                    <a:lnTo>
                      <a:pt x="160" y="319"/>
                    </a:lnTo>
                    <a:lnTo>
                      <a:pt x="133" y="304"/>
                    </a:lnTo>
                    <a:lnTo>
                      <a:pt x="104" y="286"/>
                    </a:lnTo>
                    <a:lnTo>
                      <a:pt x="77" y="263"/>
                    </a:lnTo>
                    <a:lnTo>
                      <a:pt x="53" y="239"/>
                    </a:lnTo>
                    <a:lnTo>
                      <a:pt x="31" y="216"/>
                    </a:lnTo>
                    <a:lnTo>
                      <a:pt x="15" y="196"/>
                    </a:lnTo>
                    <a:lnTo>
                      <a:pt x="4" y="180"/>
                    </a:lnTo>
                    <a:lnTo>
                      <a:pt x="0" y="171"/>
                    </a:lnTo>
                    <a:lnTo>
                      <a:pt x="21" y="150"/>
                    </a:lnTo>
                    <a:lnTo>
                      <a:pt x="22" y="151"/>
                    </a:lnTo>
                    <a:lnTo>
                      <a:pt x="25" y="157"/>
                    </a:lnTo>
                    <a:lnTo>
                      <a:pt x="31" y="164"/>
                    </a:lnTo>
                    <a:lnTo>
                      <a:pt x="39" y="174"/>
                    </a:lnTo>
                    <a:lnTo>
                      <a:pt x="50" y="186"/>
                    </a:lnTo>
                    <a:lnTo>
                      <a:pt x="61" y="198"/>
                    </a:lnTo>
                    <a:lnTo>
                      <a:pt x="74" y="212"/>
                    </a:lnTo>
                    <a:lnTo>
                      <a:pt x="88" y="226"/>
                    </a:lnTo>
                    <a:lnTo>
                      <a:pt x="103" y="240"/>
                    </a:lnTo>
                    <a:lnTo>
                      <a:pt x="119" y="253"/>
                    </a:lnTo>
                    <a:lnTo>
                      <a:pt x="135" y="265"/>
                    </a:lnTo>
                    <a:lnTo>
                      <a:pt x="152" y="276"/>
                    </a:lnTo>
                    <a:lnTo>
                      <a:pt x="169" y="285"/>
                    </a:lnTo>
                    <a:lnTo>
                      <a:pt x="187" y="292"/>
                    </a:lnTo>
                    <a:lnTo>
                      <a:pt x="204" y="295"/>
                    </a:lnTo>
                    <a:lnTo>
                      <a:pt x="220" y="295"/>
                    </a:lnTo>
                    <a:lnTo>
                      <a:pt x="233" y="291"/>
                    </a:lnTo>
                    <a:lnTo>
                      <a:pt x="247" y="281"/>
                    </a:lnTo>
                    <a:lnTo>
                      <a:pt x="263" y="269"/>
                    </a:lnTo>
                    <a:lnTo>
                      <a:pt x="279" y="251"/>
                    </a:lnTo>
                    <a:lnTo>
                      <a:pt x="297" y="232"/>
                    </a:lnTo>
                    <a:lnTo>
                      <a:pt x="314" y="210"/>
                    </a:lnTo>
                    <a:lnTo>
                      <a:pt x="333" y="186"/>
                    </a:lnTo>
                    <a:lnTo>
                      <a:pt x="351" y="162"/>
                    </a:lnTo>
                    <a:lnTo>
                      <a:pt x="369" y="137"/>
                    </a:lnTo>
                    <a:lnTo>
                      <a:pt x="385" y="113"/>
                    </a:lnTo>
                    <a:lnTo>
                      <a:pt x="400" y="90"/>
                    </a:lnTo>
                    <a:lnTo>
                      <a:pt x="414" y="69"/>
                    </a:lnTo>
                    <a:lnTo>
                      <a:pt x="425" y="51"/>
                    </a:lnTo>
                    <a:lnTo>
                      <a:pt x="435" y="35"/>
                    </a:lnTo>
                    <a:lnTo>
                      <a:pt x="442" y="23"/>
                    </a:lnTo>
                    <a:lnTo>
                      <a:pt x="446" y="16"/>
                    </a:lnTo>
                    <a:lnTo>
                      <a:pt x="476" y="0"/>
                    </a:lnTo>
                    <a:lnTo>
                      <a:pt x="475" y="3"/>
                    </a:lnTo>
                    <a:lnTo>
                      <a:pt x="470" y="9"/>
                    </a:lnTo>
                    <a:lnTo>
                      <a:pt x="464" y="21"/>
                    </a:lnTo>
                    <a:lnTo>
                      <a:pt x="455" y="36"/>
                    </a:lnTo>
                    <a:lnTo>
                      <a:pt x="445" y="53"/>
                    </a:lnTo>
                    <a:lnTo>
                      <a:pt x="433" y="74"/>
                    </a:lnTo>
                    <a:lnTo>
                      <a:pt x="419" y="96"/>
                    </a:lnTo>
                    <a:lnTo>
                      <a:pt x="405" y="119"/>
                    </a:lnTo>
                    <a:lnTo>
                      <a:pt x="389" y="144"/>
                    </a:lnTo>
                    <a:lnTo>
                      <a:pt x="373" y="169"/>
                    </a:lnTo>
                    <a:lnTo>
                      <a:pt x="357" y="194"/>
                    </a:lnTo>
                    <a:lnTo>
                      <a:pt x="341" y="218"/>
                    </a:lnTo>
                    <a:lnTo>
                      <a:pt x="325" y="241"/>
                    </a:lnTo>
                    <a:lnTo>
                      <a:pt x="309" y="262"/>
                    </a:lnTo>
                    <a:lnTo>
                      <a:pt x="294" y="281"/>
                    </a:lnTo>
                    <a:lnTo>
                      <a:pt x="280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7" name="Freeform 392"/>
              <p:cNvSpPr>
                <a:spLocks/>
              </p:cNvSpPr>
              <p:nvPr/>
            </p:nvSpPr>
            <p:spPr bwMode="auto">
              <a:xfrm>
                <a:off x="2121" y="747"/>
                <a:ext cx="29" cy="189"/>
              </a:xfrm>
              <a:custGeom>
                <a:avLst/>
                <a:gdLst/>
                <a:ahLst/>
                <a:cxnLst>
                  <a:cxn ang="0">
                    <a:pos x="44" y="57"/>
                  </a:cxn>
                  <a:cxn ang="0">
                    <a:pos x="33" y="159"/>
                  </a:cxn>
                  <a:cxn ang="0">
                    <a:pos x="59" y="378"/>
                  </a:cxn>
                  <a:cxn ang="0">
                    <a:pos x="41" y="350"/>
                  </a:cxn>
                  <a:cxn ang="0">
                    <a:pos x="29" y="317"/>
                  </a:cxn>
                  <a:cxn ang="0">
                    <a:pos x="18" y="279"/>
                  </a:cxn>
                  <a:cxn ang="0">
                    <a:pos x="13" y="237"/>
                  </a:cxn>
                  <a:cxn ang="0">
                    <a:pos x="8" y="194"/>
                  </a:cxn>
                  <a:cxn ang="0">
                    <a:pos x="5" y="152"/>
                  </a:cxn>
                  <a:cxn ang="0">
                    <a:pos x="2" y="110"/>
                  </a:cxn>
                  <a:cxn ang="0">
                    <a:pos x="0" y="73"/>
                  </a:cxn>
                  <a:cxn ang="0">
                    <a:pos x="2" y="64"/>
                  </a:cxn>
                  <a:cxn ang="0">
                    <a:pos x="6" y="54"/>
                  </a:cxn>
                  <a:cxn ang="0">
                    <a:pos x="10" y="44"/>
                  </a:cxn>
                  <a:cxn ang="0">
                    <a:pos x="16" y="33"/>
                  </a:cxn>
                  <a:cxn ang="0">
                    <a:pos x="23" y="23"/>
                  </a:cxn>
                  <a:cxn ang="0">
                    <a:pos x="31" y="14"/>
                  </a:cxn>
                  <a:cxn ang="0">
                    <a:pos x="39" y="6"/>
                  </a:cxn>
                  <a:cxn ang="0">
                    <a:pos x="48" y="0"/>
                  </a:cxn>
                  <a:cxn ang="0">
                    <a:pos x="48" y="7"/>
                  </a:cxn>
                  <a:cxn ang="0">
                    <a:pos x="47" y="22"/>
                  </a:cxn>
                  <a:cxn ang="0">
                    <a:pos x="45" y="41"/>
                  </a:cxn>
                  <a:cxn ang="0">
                    <a:pos x="44" y="57"/>
                  </a:cxn>
                </a:cxnLst>
                <a:rect l="0" t="0" r="r" b="b"/>
                <a:pathLst>
                  <a:path w="59" h="378">
                    <a:moveTo>
                      <a:pt x="44" y="57"/>
                    </a:moveTo>
                    <a:lnTo>
                      <a:pt x="33" y="159"/>
                    </a:lnTo>
                    <a:lnTo>
                      <a:pt x="59" y="378"/>
                    </a:lnTo>
                    <a:lnTo>
                      <a:pt x="41" y="350"/>
                    </a:lnTo>
                    <a:lnTo>
                      <a:pt x="29" y="317"/>
                    </a:lnTo>
                    <a:lnTo>
                      <a:pt x="18" y="279"/>
                    </a:lnTo>
                    <a:lnTo>
                      <a:pt x="13" y="237"/>
                    </a:lnTo>
                    <a:lnTo>
                      <a:pt x="8" y="194"/>
                    </a:lnTo>
                    <a:lnTo>
                      <a:pt x="5" y="152"/>
                    </a:lnTo>
                    <a:lnTo>
                      <a:pt x="2" y="110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6" y="54"/>
                    </a:lnTo>
                    <a:lnTo>
                      <a:pt x="10" y="44"/>
                    </a:lnTo>
                    <a:lnTo>
                      <a:pt x="16" y="33"/>
                    </a:lnTo>
                    <a:lnTo>
                      <a:pt x="23" y="23"/>
                    </a:lnTo>
                    <a:lnTo>
                      <a:pt x="31" y="14"/>
                    </a:lnTo>
                    <a:lnTo>
                      <a:pt x="39" y="6"/>
                    </a:lnTo>
                    <a:lnTo>
                      <a:pt x="48" y="0"/>
                    </a:lnTo>
                    <a:lnTo>
                      <a:pt x="48" y="7"/>
                    </a:lnTo>
                    <a:lnTo>
                      <a:pt x="47" y="22"/>
                    </a:lnTo>
                    <a:lnTo>
                      <a:pt x="45" y="41"/>
                    </a:lnTo>
                    <a:lnTo>
                      <a:pt x="4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8" name="Freeform 393"/>
              <p:cNvSpPr>
                <a:spLocks/>
              </p:cNvSpPr>
              <p:nvPr/>
            </p:nvSpPr>
            <p:spPr bwMode="auto">
              <a:xfrm>
                <a:off x="2084" y="305"/>
                <a:ext cx="26" cy="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2"/>
                  </a:cxn>
                  <a:cxn ang="0">
                    <a:pos x="9" y="22"/>
                  </a:cxn>
                  <a:cxn ang="0">
                    <a:pos x="14" y="32"/>
                  </a:cxn>
                  <a:cxn ang="0">
                    <a:pos x="20" y="41"/>
                  </a:cxn>
                  <a:cxn ang="0">
                    <a:pos x="27" y="51"/>
                  </a:cxn>
                  <a:cxn ang="0">
                    <a:pos x="35" y="59"/>
                  </a:cxn>
                  <a:cxn ang="0">
                    <a:pos x="43" y="67"/>
                  </a:cxn>
                  <a:cxn ang="0">
                    <a:pos x="53" y="75"/>
                  </a:cxn>
                  <a:cxn ang="0">
                    <a:pos x="51" y="81"/>
                  </a:cxn>
                  <a:cxn ang="0">
                    <a:pos x="45" y="88"/>
                  </a:cxn>
                  <a:cxn ang="0">
                    <a:pos x="38" y="93"/>
                  </a:cxn>
                  <a:cxn ang="0">
                    <a:pos x="35" y="93"/>
                  </a:cxn>
                  <a:cxn ang="0">
                    <a:pos x="36" y="86"/>
                  </a:cxn>
                  <a:cxn ang="0">
                    <a:pos x="36" y="81"/>
                  </a:cxn>
                  <a:cxn ang="0">
                    <a:pos x="32" y="75"/>
                  </a:cxn>
                  <a:cxn ang="0">
                    <a:pos x="29" y="69"/>
                  </a:cxn>
                  <a:cxn ang="0">
                    <a:pos x="23" y="65"/>
                  </a:cxn>
                  <a:cxn ang="0">
                    <a:pos x="17" y="59"/>
                  </a:cxn>
                  <a:cxn ang="0">
                    <a:pos x="12" y="53"/>
                  </a:cxn>
                  <a:cxn ang="0">
                    <a:pos x="6" y="46"/>
                  </a:cxn>
                  <a:cxn ang="0">
                    <a:pos x="1" y="33"/>
                  </a:cxn>
                  <a:cxn ang="0">
                    <a:pos x="0" y="17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53" h="93">
                    <a:moveTo>
                      <a:pt x="4" y="0"/>
                    </a:moveTo>
                    <a:lnTo>
                      <a:pt x="6" y="12"/>
                    </a:lnTo>
                    <a:lnTo>
                      <a:pt x="9" y="22"/>
                    </a:lnTo>
                    <a:lnTo>
                      <a:pt x="14" y="32"/>
                    </a:lnTo>
                    <a:lnTo>
                      <a:pt x="20" y="41"/>
                    </a:lnTo>
                    <a:lnTo>
                      <a:pt x="27" y="51"/>
                    </a:lnTo>
                    <a:lnTo>
                      <a:pt x="35" y="59"/>
                    </a:lnTo>
                    <a:lnTo>
                      <a:pt x="43" y="67"/>
                    </a:lnTo>
                    <a:lnTo>
                      <a:pt x="53" y="75"/>
                    </a:lnTo>
                    <a:lnTo>
                      <a:pt x="51" y="81"/>
                    </a:lnTo>
                    <a:lnTo>
                      <a:pt x="45" y="88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6" y="86"/>
                    </a:lnTo>
                    <a:lnTo>
                      <a:pt x="36" y="81"/>
                    </a:lnTo>
                    <a:lnTo>
                      <a:pt x="32" y="75"/>
                    </a:lnTo>
                    <a:lnTo>
                      <a:pt x="29" y="69"/>
                    </a:lnTo>
                    <a:lnTo>
                      <a:pt x="23" y="65"/>
                    </a:lnTo>
                    <a:lnTo>
                      <a:pt x="17" y="59"/>
                    </a:lnTo>
                    <a:lnTo>
                      <a:pt x="12" y="53"/>
                    </a:lnTo>
                    <a:lnTo>
                      <a:pt x="6" y="46"/>
                    </a:lnTo>
                    <a:lnTo>
                      <a:pt x="1" y="33"/>
                    </a:lnTo>
                    <a:lnTo>
                      <a:pt x="0" y="17"/>
                    </a:lnTo>
                    <a:lnTo>
                      <a:pt x="1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9" name="Freeform 394"/>
              <p:cNvSpPr>
                <a:spLocks/>
              </p:cNvSpPr>
              <p:nvPr/>
            </p:nvSpPr>
            <p:spPr bwMode="auto">
              <a:xfrm>
                <a:off x="2067" y="364"/>
                <a:ext cx="41" cy="2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77" y="12"/>
                  </a:cxn>
                  <a:cxn ang="0">
                    <a:pos x="73" y="20"/>
                  </a:cxn>
                  <a:cxn ang="0">
                    <a:pos x="65" y="28"/>
                  </a:cxn>
                  <a:cxn ang="0">
                    <a:pos x="52" y="38"/>
                  </a:cxn>
                  <a:cxn ang="0">
                    <a:pos x="37" y="39"/>
                  </a:cxn>
                  <a:cxn ang="0">
                    <a:pos x="25" y="38"/>
                  </a:cxn>
                  <a:cxn ang="0">
                    <a:pos x="16" y="35"/>
                  </a:cxn>
                  <a:cxn ang="0">
                    <a:pos x="9" y="31"/>
                  </a:cxn>
                  <a:cxn ang="0">
                    <a:pos x="4" y="27"/>
                  </a:cxn>
                  <a:cxn ang="0">
                    <a:pos x="1" y="23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18" y="21"/>
                  </a:cxn>
                  <a:cxn ang="0">
                    <a:pos x="34" y="23"/>
                  </a:cxn>
                  <a:cxn ang="0">
                    <a:pos x="48" y="20"/>
                  </a:cxn>
                  <a:cxn ang="0">
                    <a:pos x="60" y="15"/>
                  </a:cxn>
                  <a:cxn ang="0">
                    <a:pos x="69" y="10"/>
                  </a:cxn>
                  <a:cxn ang="0">
                    <a:pos x="76" y="4"/>
                  </a:cxn>
                  <a:cxn ang="0">
                    <a:pos x="79" y="1"/>
                  </a:cxn>
                  <a:cxn ang="0">
                    <a:pos x="82" y="0"/>
                  </a:cxn>
                </a:cxnLst>
                <a:rect l="0" t="0" r="r" b="b"/>
                <a:pathLst>
                  <a:path w="82" h="39">
                    <a:moveTo>
                      <a:pt x="82" y="0"/>
                    </a:moveTo>
                    <a:lnTo>
                      <a:pt x="77" y="12"/>
                    </a:lnTo>
                    <a:lnTo>
                      <a:pt x="73" y="20"/>
                    </a:lnTo>
                    <a:lnTo>
                      <a:pt x="65" y="28"/>
                    </a:lnTo>
                    <a:lnTo>
                      <a:pt x="52" y="38"/>
                    </a:lnTo>
                    <a:lnTo>
                      <a:pt x="37" y="39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8" y="21"/>
                    </a:lnTo>
                    <a:lnTo>
                      <a:pt x="34" y="23"/>
                    </a:lnTo>
                    <a:lnTo>
                      <a:pt x="48" y="20"/>
                    </a:lnTo>
                    <a:lnTo>
                      <a:pt x="60" y="15"/>
                    </a:lnTo>
                    <a:lnTo>
                      <a:pt x="69" y="10"/>
                    </a:lnTo>
                    <a:lnTo>
                      <a:pt x="76" y="4"/>
                    </a:lnTo>
                    <a:lnTo>
                      <a:pt x="79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0" name="Freeform 399"/>
              <p:cNvSpPr>
                <a:spLocks/>
              </p:cNvSpPr>
              <p:nvPr/>
            </p:nvSpPr>
            <p:spPr bwMode="auto">
              <a:xfrm>
                <a:off x="2011" y="296"/>
                <a:ext cx="41" cy="37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4" y="20"/>
                  </a:cxn>
                  <a:cxn ang="0">
                    <a:pos x="17" y="12"/>
                  </a:cxn>
                  <a:cxn ang="0">
                    <a:pos x="23" y="5"/>
                  </a:cxn>
                  <a:cxn ang="0">
                    <a:pos x="31" y="0"/>
                  </a:cxn>
                  <a:cxn ang="0">
                    <a:pos x="13" y="0"/>
                  </a:cxn>
                  <a:cxn ang="0">
                    <a:pos x="7" y="6"/>
                  </a:cxn>
                  <a:cxn ang="0">
                    <a:pos x="4" y="13"/>
                  </a:cxn>
                  <a:cxn ang="0">
                    <a:pos x="1" y="21"/>
                  </a:cxn>
                  <a:cxn ang="0">
                    <a:pos x="0" y="30"/>
                  </a:cxn>
                  <a:cxn ang="0">
                    <a:pos x="1" y="39"/>
                  </a:cxn>
                  <a:cxn ang="0">
                    <a:pos x="5" y="47"/>
                  </a:cxn>
                  <a:cxn ang="0">
                    <a:pos x="9" y="54"/>
                  </a:cxn>
                  <a:cxn ang="0">
                    <a:pos x="15" y="61"/>
                  </a:cxn>
                  <a:cxn ang="0">
                    <a:pos x="23" y="66"/>
                  </a:cxn>
                  <a:cxn ang="0">
                    <a:pos x="31" y="70"/>
                  </a:cxn>
                  <a:cxn ang="0">
                    <a:pos x="40" y="72"/>
                  </a:cxn>
                  <a:cxn ang="0">
                    <a:pos x="51" y="73"/>
                  </a:cxn>
                  <a:cxn ang="0">
                    <a:pos x="60" y="72"/>
                  </a:cxn>
                  <a:cxn ang="0">
                    <a:pos x="69" y="71"/>
                  </a:cxn>
                  <a:cxn ang="0">
                    <a:pos x="76" y="68"/>
                  </a:cxn>
                  <a:cxn ang="0">
                    <a:pos x="83" y="63"/>
                  </a:cxn>
                  <a:cxn ang="0">
                    <a:pos x="78" y="64"/>
                  </a:cxn>
                  <a:cxn ang="0">
                    <a:pos x="75" y="64"/>
                  </a:cxn>
                  <a:cxn ang="0">
                    <a:pos x="70" y="65"/>
                  </a:cxn>
                  <a:cxn ang="0">
                    <a:pos x="66" y="65"/>
                  </a:cxn>
                  <a:cxn ang="0">
                    <a:pos x="55" y="64"/>
                  </a:cxn>
                  <a:cxn ang="0">
                    <a:pos x="45" y="63"/>
                  </a:cxn>
                  <a:cxn ang="0">
                    <a:pos x="36" y="59"/>
                  </a:cxn>
                  <a:cxn ang="0">
                    <a:pos x="29" y="55"/>
                  </a:cxn>
                  <a:cxn ang="0">
                    <a:pos x="22" y="49"/>
                  </a:cxn>
                  <a:cxn ang="0">
                    <a:pos x="17" y="43"/>
                  </a:cxn>
                  <a:cxn ang="0">
                    <a:pos x="14" y="36"/>
                  </a:cxn>
                  <a:cxn ang="0">
                    <a:pos x="13" y="28"/>
                  </a:cxn>
                </a:cxnLst>
                <a:rect l="0" t="0" r="r" b="b"/>
                <a:pathLst>
                  <a:path w="83" h="73">
                    <a:moveTo>
                      <a:pt x="13" y="28"/>
                    </a:moveTo>
                    <a:lnTo>
                      <a:pt x="14" y="20"/>
                    </a:lnTo>
                    <a:lnTo>
                      <a:pt x="17" y="12"/>
                    </a:lnTo>
                    <a:lnTo>
                      <a:pt x="23" y="5"/>
                    </a:lnTo>
                    <a:lnTo>
                      <a:pt x="31" y="0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4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5" y="47"/>
                    </a:lnTo>
                    <a:lnTo>
                      <a:pt x="9" y="54"/>
                    </a:lnTo>
                    <a:lnTo>
                      <a:pt x="15" y="61"/>
                    </a:lnTo>
                    <a:lnTo>
                      <a:pt x="23" y="66"/>
                    </a:lnTo>
                    <a:lnTo>
                      <a:pt x="31" y="70"/>
                    </a:lnTo>
                    <a:lnTo>
                      <a:pt x="40" y="72"/>
                    </a:lnTo>
                    <a:lnTo>
                      <a:pt x="51" y="73"/>
                    </a:lnTo>
                    <a:lnTo>
                      <a:pt x="60" y="72"/>
                    </a:lnTo>
                    <a:lnTo>
                      <a:pt x="69" y="71"/>
                    </a:lnTo>
                    <a:lnTo>
                      <a:pt x="76" y="68"/>
                    </a:lnTo>
                    <a:lnTo>
                      <a:pt x="83" y="63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55" y="64"/>
                    </a:lnTo>
                    <a:lnTo>
                      <a:pt x="45" y="63"/>
                    </a:lnTo>
                    <a:lnTo>
                      <a:pt x="36" y="59"/>
                    </a:lnTo>
                    <a:lnTo>
                      <a:pt x="29" y="55"/>
                    </a:lnTo>
                    <a:lnTo>
                      <a:pt x="22" y="49"/>
                    </a:lnTo>
                    <a:lnTo>
                      <a:pt x="17" y="43"/>
                    </a:lnTo>
                    <a:lnTo>
                      <a:pt x="14" y="3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1" name="Freeform 400"/>
              <p:cNvSpPr>
                <a:spLocks/>
              </p:cNvSpPr>
              <p:nvPr/>
            </p:nvSpPr>
            <p:spPr bwMode="auto">
              <a:xfrm>
                <a:off x="2104" y="286"/>
                <a:ext cx="37" cy="33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3" y="17"/>
                  </a:cxn>
                  <a:cxn ang="0">
                    <a:pos x="17" y="10"/>
                  </a:cxn>
                  <a:cxn ang="0">
                    <a:pos x="22" y="4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7" y="6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2" y="34"/>
                  </a:cxn>
                  <a:cxn ang="0">
                    <a:pos x="4" y="41"/>
                  </a:cxn>
                  <a:cxn ang="0">
                    <a:pos x="9" y="48"/>
                  </a:cxn>
                  <a:cxn ang="0">
                    <a:pos x="14" y="54"/>
                  </a:cxn>
                  <a:cxn ang="0">
                    <a:pos x="21" y="59"/>
                  </a:cxn>
                  <a:cxn ang="0">
                    <a:pos x="28" y="62"/>
                  </a:cxn>
                  <a:cxn ang="0">
                    <a:pos x="37" y="64"/>
                  </a:cxn>
                  <a:cxn ang="0">
                    <a:pos x="47" y="66"/>
                  </a:cxn>
                  <a:cxn ang="0">
                    <a:pos x="55" y="64"/>
                  </a:cxn>
                  <a:cxn ang="0">
                    <a:pos x="63" y="63"/>
                  </a:cxn>
                  <a:cxn ang="0">
                    <a:pos x="70" y="61"/>
                  </a:cxn>
                  <a:cxn ang="0">
                    <a:pos x="75" y="57"/>
                  </a:cxn>
                  <a:cxn ang="0">
                    <a:pos x="72" y="59"/>
                  </a:cxn>
                  <a:cxn ang="0">
                    <a:pos x="67" y="59"/>
                  </a:cxn>
                  <a:cxn ang="0">
                    <a:pos x="64" y="59"/>
                  </a:cxn>
                  <a:cxn ang="0">
                    <a:pos x="59" y="59"/>
                  </a:cxn>
                  <a:cxn ang="0">
                    <a:pos x="50" y="57"/>
                  </a:cxn>
                  <a:cxn ang="0">
                    <a:pos x="41" y="56"/>
                  </a:cxn>
                  <a:cxn ang="0">
                    <a:pos x="33" y="53"/>
                  </a:cxn>
                  <a:cxn ang="0">
                    <a:pos x="26" y="48"/>
                  </a:cxn>
                  <a:cxn ang="0">
                    <a:pos x="20" y="44"/>
                  </a:cxn>
                  <a:cxn ang="0">
                    <a:pos x="15" y="38"/>
                  </a:cxn>
                  <a:cxn ang="0">
                    <a:pos x="13" y="32"/>
                  </a:cxn>
                  <a:cxn ang="0">
                    <a:pos x="12" y="25"/>
                  </a:cxn>
                </a:cxnLst>
                <a:rect l="0" t="0" r="r" b="b"/>
                <a:pathLst>
                  <a:path w="75" h="66">
                    <a:moveTo>
                      <a:pt x="12" y="25"/>
                    </a:moveTo>
                    <a:lnTo>
                      <a:pt x="13" y="17"/>
                    </a:lnTo>
                    <a:lnTo>
                      <a:pt x="17" y="10"/>
                    </a:lnTo>
                    <a:lnTo>
                      <a:pt x="22" y="4"/>
                    </a:lnTo>
                    <a:lnTo>
                      <a:pt x="29" y="0"/>
                    </a:lnTo>
                    <a:lnTo>
                      <a:pt x="12" y="0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2" y="34"/>
                    </a:lnTo>
                    <a:lnTo>
                      <a:pt x="4" y="41"/>
                    </a:lnTo>
                    <a:lnTo>
                      <a:pt x="9" y="48"/>
                    </a:lnTo>
                    <a:lnTo>
                      <a:pt x="14" y="54"/>
                    </a:lnTo>
                    <a:lnTo>
                      <a:pt x="21" y="59"/>
                    </a:lnTo>
                    <a:lnTo>
                      <a:pt x="28" y="62"/>
                    </a:lnTo>
                    <a:lnTo>
                      <a:pt x="37" y="64"/>
                    </a:lnTo>
                    <a:lnTo>
                      <a:pt x="47" y="66"/>
                    </a:lnTo>
                    <a:lnTo>
                      <a:pt x="55" y="64"/>
                    </a:lnTo>
                    <a:lnTo>
                      <a:pt x="63" y="63"/>
                    </a:lnTo>
                    <a:lnTo>
                      <a:pt x="70" y="61"/>
                    </a:lnTo>
                    <a:lnTo>
                      <a:pt x="75" y="57"/>
                    </a:lnTo>
                    <a:lnTo>
                      <a:pt x="72" y="59"/>
                    </a:lnTo>
                    <a:lnTo>
                      <a:pt x="67" y="59"/>
                    </a:lnTo>
                    <a:lnTo>
                      <a:pt x="64" y="59"/>
                    </a:lnTo>
                    <a:lnTo>
                      <a:pt x="59" y="59"/>
                    </a:lnTo>
                    <a:lnTo>
                      <a:pt x="50" y="57"/>
                    </a:lnTo>
                    <a:lnTo>
                      <a:pt x="41" y="56"/>
                    </a:lnTo>
                    <a:lnTo>
                      <a:pt x="33" y="53"/>
                    </a:lnTo>
                    <a:lnTo>
                      <a:pt x="26" y="48"/>
                    </a:lnTo>
                    <a:lnTo>
                      <a:pt x="20" y="44"/>
                    </a:lnTo>
                    <a:lnTo>
                      <a:pt x="15" y="38"/>
                    </a:lnTo>
                    <a:lnTo>
                      <a:pt x="13" y="32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>
              <a:off x="7239000" y="5438001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Lifeguard  1</a:t>
              </a:r>
            </a:p>
          </p:txBody>
        </p:sp>
      </p:grpSp>
      <p:sp>
        <p:nvSpPr>
          <p:cNvPr id="201" name="Rounded Rectangle 200"/>
          <p:cNvSpPr/>
          <p:nvPr/>
        </p:nvSpPr>
        <p:spPr>
          <a:xfrm>
            <a:off x="2209800" y="2842728"/>
            <a:ext cx="1295400" cy="2286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914400" y="1242528"/>
            <a:ext cx="388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Concurrent Region of Execution Traces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821117" y="5421868"/>
            <a:ext cx="370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Lifeguard must behave </a:t>
            </a:r>
            <a:r>
              <a:rPr lang="en-US" i="1" dirty="0" smtClean="0">
                <a:solidFill>
                  <a:schemeClr val="accent4"/>
                </a:solidFill>
              </a:rPr>
              <a:t>conservatively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718528" y="3124200"/>
            <a:ext cx="25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ysClr val="windowText" lastClr="000000"/>
                </a:solidFill>
              </a:rPr>
              <a:t>Three Possible Orderings</a:t>
            </a:r>
            <a:endParaRPr lang="en-US" u="sng" dirty="0">
              <a:solidFill>
                <a:sysClr val="windowText" lastClr="000000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6477000" y="3581400"/>
            <a:ext cx="3034" cy="1524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9"/>
          <p:cNvGrpSpPr/>
          <p:nvPr/>
        </p:nvGrpSpPr>
        <p:grpSpPr>
          <a:xfrm>
            <a:off x="5338301" y="3619500"/>
            <a:ext cx="1219200" cy="2324100"/>
            <a:chOff x="6134100" y="2933700"/>
            <a:chExt cx="1219200" cy="2324100"/>
          </a:xfrm>
        </p:grpSpPr>
        <p:grpSp>
          <p:nvGrpSpPr>
            <p:cNvPr id="8" name="Group 107"/>
            <p:cNvGrpSpPr>
              <a:grpSpLocks noChangeAspect="1"/>
            </p:cNvGrpSpPr>
            <p:nvPr/>
          </p:nvGrpSpPr>
          <p:grpSpPr>
            <a:xfrm>
              <a:off x="6347462" y="2933700"/>
              <a:ext cx="689120" cy="1485900"/>
              <a:chOff x="2590800" y="4267200"/>
              <a:chExt cx="530092" cy="1143000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2590800" y="42672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590800" y="51816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B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92292" y="4648200"/>
                <a:ext cx="228600" cy="2286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C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107" name="Straight Arrow Connector 106"/>
              <p:cNvCxnSpPr>
                <a:stCxn id="104" idx="4"/>
                <a:endCxn id="106" idx="0"/>
              </p:cNvCxnSpPr>
              <p:nvPr/>
            </p:nvCxnSpPr>
            <p:spPr>
              <a:xfrm>
                <a:off x="2705098" y="4495800"/>
                <a:ext cx="301491" cy="15240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106" idx="4"/>
                <a:endCxn id="105" idx="0"/>
              </p:cNvCxnSpPr>
              <p:nvPr/>
            </p:nvCxnSpPr>
            <p:spPr>
              <a:xfrm flipH="1">
                <a:off x="2705098" y="4876800"/>
                <a:ext cx="301491" cy="30480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Straight Connector 101"/>
            <p:cNvCxnSpPr/>
            <p:nvPr/>
          </p:nvCxnSpPr>
          <p:spPr>
            <a:xfrm>
              <a:off x="6134100" y="4572000"/>
              <a:ext cx="113869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134100" y="46114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p </a:t>
              </a:r>
              <a:r>
                <a:rPr lang="en-US" dirty="0" smtClean="0"/>
                <a:t>tainted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*p </a:t>
              </a:r>
              <a:r>
                <a:rPr lang="en-US" dirty="0" smtClean="0"/>
                <a:t>unsafe</a:t>
              </a:r>
              <a:endParaRPr lang="en-US" dirty="0"/>
            </a:p>
          </p:txBody>
        </p:sp>
      </p:grpSp>
      <p:grpSp>
        <p:nvGrpSpPr>
          <p:cNvPr id="9" name="Group 108"/>
          <p:cNvGrpSpPr/>
          <p:nvPr/>
        </p:nvGrpSpPr>
        <p:grpSpPr>
          <a:xfrm>
            <a:off x="6706728" y="3581402"/>
            <a:ext cx="1828800" cy="2362198"/>
            <a:chOff x="7620000" y="2895602"/>
            <a:chExt cx="1828800" cy="2362198"/>
          </a:xfrm>
        </p:grpSpPr>
        <p:grpSp>
          <p:nvGrpSpPr>
            <p:cNvPr id="10" name="Group 108"/>
            <p:cNvGrpSpPr>
              <a:grpSpLocks noChangeAspect="1"/>
            </p:cNvGrpSpPr>
            <p:nvPr/>
          </p:nvGrpSpPr>
          <p:grpSpPr>
            <a:xfrm>
              <a:off x="7654924" y="2895602"/>
              <a:ext cx="642133" cy="1485900"/>
              <a:chOff x="5710229" y="4267205"/>
              <a:chExt cx="493949" cy="114300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5710229" y="46482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710235" y="5181606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B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975578" y="4267205"/>
                <a:ext cx="228600" cy="2286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C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116" name="Straight Arrow Connector 115"/>
              <p:cNvCxnSpPr>
                <a:stCxn id="115" idx="4"/>
                <a:endCxn id="113" idx="0"/>
              </p:cNvCxnSpPr>
              <p:nvPr/>
            </p:nvCxnSpPr>
            <p:spPr>
              <a:xfrm flipH="1">
                <a:off x="5824528" y="4495805"/>
                <a:ext cx="265346" cy="152395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113" idx="4"/>
                <a:endCxn id="114" idx="0"/>
              </p:cNvCxnSpPr>
              <p:nvPr/>
            </p:nvCxnSpPr>
            <p:spPr>
              <a:xfrm>
                <a:off x="5824532" y="4876800"/>
                <a:ext cx="3" cy="304806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Straight Connector 110"/>
            <p:cNvCxnSpPr/>
            <p:nvPr/>
          </p:nvCxnSpPr>
          <p:spPr>
            <a:xfrm>
              <a:off x="7620000" y="4572000"/>
              <a:ext cx="18288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7923672" y="4611469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p </a:t>
              </a:r>
              <a:r>
                <a:rPr lang="en-US" dirty="0" smtClean="0"/>
                <a:t>untainted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*p </a:t>
              </a:r>
              <a:r>
                <a:rPr lang="en-US" dirty="0" smtClean="0"/>
                <a:t>safe</a:t>
              </a:r>
              <a:endParaRPr lang="en-US" dirty="0"/>
            </a:p>
          </p:txBody>
        </p:sp>
      </p:grpSp>
      <p:sp>
        <p:nvSpPr>
          <p:cNvPr id="118" name="Oval 117"/>
          <p:cNvSpPr/>
          <p:nvPr/>
        </p:nvSpPr>
        <p:spPr>
          <a:xfrm>
            <a:off x="5257801" y="5257800"/>
            <a:ext cx="1295400" cy="7620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119" name="Straight Arrow Connector 118"/>
          <p:cNvCxnSpPr>
            <a:endCxn id="118" idx="2"/>
          </p:cNvCxnSpPr>
          <p:nvPr/>
        </p:nvCxnSpPr>
        <p:spPr>
          <a:xfrm>
            <a:off x="4495800" y="5638800"/>
            <a:ext cx="76200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83"/>
          <p:cNvGrpSpPr/>
          <p:nvPr/>
        </p:nvGrpSpPr>
        <p:grpSpPr>
          <a:xfrm>
            <a:off x="7784178" y="3581400"/>
            <a:ext cx="666402" cy="1524000"/>
            <a:chOff x="7748123" y="3429002"/>
            <a:chExt cx="666402" cy="1524000"/>
          </a:xfrm>
        </p:grpSpPr>
        <p:sp>
          <p:nvSpPr>
            <p:cNvPr id="79" name="Oval 78"/>
            <p:cNvSpPr/>
            <p:nvPr/>
          </p:nvSpPr>
          <p:spPr>
            <a:xfrm>
              <a:off x="7748123" y="3429002"/>
              <a:ext cx="297180" cy="2971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endParaRPr lang="en-US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748127" y="4122429"/>
              <a:ext cx="297180" cy="2971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en-US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117345" y="4655822"/>
              <a:ext cx="297180" cy="29718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endParaRPr lang="en-US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2" name="Straight Arrow Connector 81"/>
            <p:cNvCxnSpPr>
              <a:stCxn id="80" idx="4"/>
              <a:endCxn id="81" idx="0"/>
            </p:cNvCxnSpPr>
            <p:nvPr/>
          </p:nvCxnSpPr>
          <p:spPr>
            <a:xfrm>
              <a:off x="7896717" y="4419609"/>
              <a:ext cx="369218" cy="236213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9" idx="4"/>
              <a:endCxn id="80" idx="0"/>
            </p:cNvCxnSpPr>
            <p:nvPr/>
          </p:nvCxnSpPr>
          <p:spPr>
            <a:xfrm>
              <a:off x="7896713" y="3726182"/>
              <a:ext cx="4" cy="396247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Connector 91"/>
          <p:cNvCxnSpPr/>
          <p:nvPr/>
        </p:nvCxnSpPr>
        <p:spPr>
          <a:xfrm flipH="1">
            <a:off x="7543800" y="3810000"/>
            <a:ext cx="1128" cy="1066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685032" y="1645920"/>
            <a:ext cx="0" cy="2103120"/>
          </a:xfrm>
          <a:prstGeom prst="line">
            <a:avLst/>
          </a:pr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103120" y="1645920"/>
            <a:ext cx="0" cy="2103120"/>
          </a:xfrm>
          <a:prstGeom prst="line">
            <a:avLst/>
          </a:pr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9" name="Rectangle 108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40497229"/>
      </p:ext>
    </p:extLst>
  </p:cSld>
  <p:clrMapOvr>
    <a:masterClrMapping/>
  </p:clrMapOvr>
  <p:transition advTm="67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20" grpId="0"/>
      <p:bldP spid="98" grpId="0"/>
      <p:bldP spid="1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563562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Butterfly Analysis:  Ignoring Sync Arcs Causes False Positives</a:t>
            </a:r>
            <a:endParaRPr lang="en-US" dirty="0"/>
          </a:p>
        </p:txBody>
      </p:sp>
      <p:sp>
        <p:nvSpPr>
          <p:cNvPr id="88" name="Date Placeholder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grpSp>
        <p:nvGrpSpPr>
          <p:cNvPr id="3" name="Group 156"/>
          <p:cNvGrpSpPr/>
          <p:nvPr/>
        </p:nvGrpSpPr>
        <p:grpSpPr>
          <a:xfrm>
            <a:off x="304800" y="1775928"/>
            <a:ext cx="5124704" cy="2262672"/>
            <a:chOff x="209296" y="1143000"/>
            <a:chExt cx="5124704" cy="2262672"/>
          </a:xfrm>
        </p:grpSpPr>
        <p:sp>
          <p:nvSpPr>
            <p:cNvPr id="109" name="Rectangle 108"/>
            <p:cNvSpPr/>
            <p:nvPr/>
          </p:nvSpPr>
          <p:spPr>
            <a:xfrm rot="5400000">
              <a:off x="1875536" y="1342136"/>
              <a:ext cx="1828800" cy="14305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1440" tIns="91440" rIns="91440" bIns="9144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D: lock L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A: untaint p</a:t>
              </a:r>
            </a:p>
            <a:p>
              <a:pPr algn="ctr"/>
              <a:endParaRPr lang="en-US" sz="13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B: *p</a:t>
              </a:r>
            </a:p>
            <a:p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E: unlock L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  <a:endParaRPr lang="en-US" sz="13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928112" y="3075801"/>
              <a:ext cx="805688" cy="323165"/>
            </a:xfrm>
            <a:prstGeom prst="rect">
              <a:avLst/>
            </a:prstGeom>
            <a:noFill/>
          </p:spPr>
          <p:txBody>
            <a:bodyPr wrap="square" lIns="91440" t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1</a:t>
              </a:r>
            </a:p>
          </p:txBody>
        </p:sp>
        <p:pic>
          <p:nvPicPr>
            <p:cNvPr id="111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2064" y="2743200"/>
              <a:ext cx="520353" cy="452576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112" name="TextBox 111"/>
            <p:cNvSpPr txBox="1"/>
            <p:nvPr/>
          </p:nvSpPr>
          <p:spPr>
            <a:xfrm>
              <a:off x="4528312" y="3082507"/>
              <a:ext cx="805688" cy="276999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2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 rot="5400000">
              <a:off x="3475736" y="1348842"/>
              <a:ext cx="1828800" cy="14305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91440" tIns="91440" rIns="91440" bIns="9144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F: lock L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C: taint p</a:t>
              </a:r>
              <a:endParaRPr lang="en-US" sz="1300" b="1" baseline="-25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G: unlock L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pic>
          <p:nvPicPr>
            <p:cNvPr id="114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2264" y="2749906"/>
              <a:ext cx="520353" cy="452576"/>
            </a:xfrm>
            <a:prstGeom prst="rect">
              <a:avLst/>
            </a:prstGeom>
            <a:noFill/>
            <a:effectLst>
              <a:glow rad="63500">
                <a:srgbClr val="92D050">
                  <a:alpha val="40000"/>
                </a:srgbClr>
              </a:glow>
            </a:effectLst>
          </p:spPr>
        </p:pic>
        <p:sp>
          <p:nvSpPr>
            <p:cNvPr id="115" name="Down Arrow 114"/>
            <p:cNvSpPr/>
            <p:nvPr/>
          </p:nvSpPr>
          <p:spPr>
            <a:xfrm>
              <a:off x="209296" y="2057400"/>
              <a:ext cx="324104" cy="114300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alibri" pitchFamily="34" charset="0"/>
                </a:rPr>
                <a:t>Commit Order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 rot="5400000">
              <a:off x="313866" y="1348842"/>
              <a:ext cx="1828800" cy="14305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91440" tIns="91440" rIns="91440" bIns="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71600" y="3082507"/>
              <a:ext cx="805688" cy="323165"/>
            </a:xfrm>
            <a:prstGeom prst="rect">
              <a:avLst/>
            </a:prstGeom>
            <a:noFill/>
          </p:spPr>
          <p:txBody>
            <a:bodyPr wrap="square" lIns="91440" t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0</a:t>
              </a:r>
            </a:p>
          </p:txBody>
        </p:sp>
        <p:pic>
          <p:nvPicPr>
            <p:cNvPr id="118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95552" y="2749906"/>
              <a:ext cx="520353" cy="452576"/>
            </a:xfrm>
            <a:prstGeom prst="rect">
              <a:avLst/>
            </a:prstGeom>
            <a:noFill/>
            <a:effectLst>
              <a:glow rad="63500">
                <a:srgbClr val="92D050">
                  <a:alpha val="40000"/>
                </a:srgbClr>
              </a:glow>
            </a:effectLst>
          </p:spPr>
        </p:pic>
      </p:grpSp>
      <p:grpSp>
        <p:nvGrpSpPr>
          <p:cNvPr id="4" name="Group 201"/>
          <p:cNvGrpSpPr/>
          <p:nvPr/>
        </p:nvGrpSpPr>
        <p:grpSpPr>
          <a:xfrm>
            <a:off x="6400800" y="1295400"/>
            <a:ext cx="1219200" cy="1191399"/>
            <a:chOff x="7010400" y="4523601"/>
            <a:chExt cx="1219200" cy="1191399"/>
          </a:xfrm>
        </p:grpSpPr>
        <p:grpSp>
          <p:nvGrpSpPr>
            <p:cNvPr id="5" name="Group 351"/>
            <p:cNvGrpSpPr>
              <a:grpSpLocks noChangeAspect="1"/>
            </p:cNvGrpSpPr>
            <p:nvPr/>
          </p:nvGrpSpPr>
          <p:grpSpPr bwMode="auto">
            <a:xfrm flipH="1">
              <a:off x="7010400" y="4523601"/>
              <a:ext cx="837845" cy="941243"/>
              <a:chOff x="1800" y="152"/>
              <a:chExt cx="697" cy="833"/>
            </a:xfrm>
          </p:grpSpPr>
          <p:sp>
            <p:nvSpPr>
              <p:cNvPr id="278" name="Freeform 355"/>
              <p:cNvSpPr>
                <a:spLocks/>
              </p:cNvSpPr>
              <p:nvPr/>
            </p:nvSpPr>
            <p:spPr bwMode="auto">
              <a:xfrm>
                <a:off x="1809" y="219"/>
                <a:ext cx="169" cy="185"/>
              </a:xfrm>
              <a:custGeom>
                <a:avLst/>
                <a:gdLst/>
                <a:ahLst/>
                <a:cxnLst>
                  <a:cxn ang="0">
                    <a:pos x="159" y="29"/>
                  </a:cxn>
                  <a:cxn ang="0">
                    <a:pos x="128" y="4"/>
                  </a:cxn>
                  <a:cxn ang="0">
                    <a:pos x="125" y="4"/>
                  </a:cxn>
                  <a:cxn ang="0">
                    <a:pos x="120" y="2"/>
                  </a:cxn>
                  <a:cxn ang="0">
                    <a:pos x="112" y="1"/>
                  </a:cxn>
                  <a:cxn ang="0">
                    <a:pos x="102" y="1"/>
                  </a:cxn>
                  <a:cxn ang="0">
                    <a:pos x="92" y="0"/>
                  </a:cxn>
                  <a:cxn ang="0">
                    <a:pos x="83" y="0"/>
                  </a:cxn>
                  <a:cxn ang="0">
                    <a:pos x="75" y="1"/>
                  </a:cxn>
                  <a:cxn ang="0">
                    <a:pos x="70" y="4"/>
                  </a:cxn>
                  <a:cxn ang="0">
                    <a:pos x="67" y="7"/>
                  </a:cxn>
                  <a:cxn ang="0">
                    <a:pos x="61" y="9"/>
                  </a:cxn>
                  <a:cxn ang="0">
                    <a:pos x="54" y="13"/>
                  </a:cxn>
                  <a:cxn ang="0">
                    <a:pos x="46" y="16"/>
                  </a:cxn>
                  <a:cxn ang="0">
                    <a:pos x="39" y="20"/>
                  </a:cxn>
                  <a:cxn ang="0">
                    <a:pos x="32" y="25"/>
                  </a:cxn>
                  <a:cxn ang="0">
                    <a:pos x="28" y="31"/>
                  </a:cxn>
                  <a:cxn ang="0">
                    <a:pos x="25" y="39"/>
                  </a:cxn>
                  <a:cxn ang="0">
                    <a:pos x="25" y="60"/>
                  </a:cxn>
                  <a:cxn ang="0">
                    <a:pos x="29" y="84"/>
                  </a:cxn>
                  <a:cxn ang="0">
                    <a:pos x="32" y="106"/>
                  </a:cxn>
                  <a:cxn ang="0">
                    <a:pos x="34" y="120"/>
                  </a:cxn>
                  <a:cxn ang="0">
                    <a:pos x="36" y="128"/>
                  </a:cxn>
                  <a:cxn ang="0">
                    <a:pos x="36" y="136"/>
                  </a:cxn>
                  <a:cxn ang="0">
                    <a:pos x="34" y="143"/>
                  </a:cxn>
                  <a:cxn ang="0">
                    <a:pos x="34" y="145"/>
                  </a:cxn>
                  <a:cxn ang="0">
                    <a:pos x="0" y="150"/>
                  </a:cxn>
                  <a:cxn ang="0">
                    <a:pos x="1" y="151"/>
                  </a:cxn>
                  <a:cxn ang="0">
                    <a:pos x="4" y="155"/>
                  </a:cxn>
                  <a:cxn ang="0">
                    <a:pos x="9" y="160"/>
                  </a:cxn>
                  <a:cxn ang="0">
                    <a:pos x="15" y="166"/>
                  </a:cxn>
                  <a:cxn ang="0">
                    <a:pos x="22" y="173"/>
                  </a:cxn>
                  <a:cxn ang="0">
                    <a:pos x="28" y="179"/>
                  </a:cxn>
                  <a:cxn ang="0">
                    <a:pos x="33" y="185"/>
                  </a:cxn>
                  <a:cxn ang="0">
                    <a:pos x="38" y="188"/>
                  </a:cxn>
                  <a:cxn ang="0">
                    <a:pos x="45" y="193"/>
                  </a:cxn>
                  <a:cxn ang="0">
                    <a:pos x="53" y="196"/>
                  </a:cxn>
                  <a:cxn ang="0">
                    <a:pos x="57" y="198"/>
                  </a:cxn>
                  <a:cxn ang="0">
                    <a:pos x="60" y="198"/>
                  </a:cxn>
                  <a:cxn ang="0">
                    <a:pos x="34" y="224"/>
                  </a:cxn>
                  <a:cxn ang="0">
                    <a:pos x="66" y="249"/>
                  </a:cxn>
                  <a:cxn ang="0">
                    <a:pos x="75" y="279"/>
                  </a:cxn>
                  <a:cxn ang="0">
                    <a:pos x="115" y="281"/>
                  </a:cxn>
                  <a:cxn ang="0">
                    <a:pos x="146" y="271"/>
                  </a:cxn>
                  <a:cxn ang="0">
                    <a:pos x="148" y="272"/>
                  </a:cxn>
                  <a:cxn ang="0">
                    <a:pos x="153" y="277"/>
                  </a:cxn>
                  <a:cxn ang="0">
                    <a:pos x="159" y="282"/>
                  </a:cxn>
                  <a:cxn ang="0">
                    <a:pos x="167" y="289"/>
                  </a:cxn>
                  <a:cxn ang="0">
                    <a:pos x="175" y="296"/>
                  </a:cxn>
                  <a:cxn ang="0">
                    <a:pos x="183" y="303"/>
                  </a:cxn>
                  <a:cxn ang="0">
                    <a:pos x="190" y="308"/>
                  </a:cxn>
                  <a:cxn ang="0">
                    <a:pos x="193" y="311"/>
                  </a:cxn>
                  <a:cxn ang="0">
                    <a:pos x="200" y="316"/>
                  </a:cxn>
                  <a:cxn ang="0">
                    <a:pos x="209" y="318"/>
                  </a:cxn>
                  <a:cxn ang="0">
                    <a:pos x="216" y="321"/>
                  </a:cxn>
                  <a:cxn ang="0">
                    <a:pos x="219" y="322"/>
                  </a:cxn>
                  <a:cxn ang="0">
                    <a:pos x="206" y="362"/>
                  </a:cxn>
                  <a:cxn ang="0">
                    <a:pos x="229" y="370"/>
                  </a:cxn>
                  <a:cxn ang="0">
                    <a:pos x="287" y="357"/>
                  </a:cxn>
                  <a:cxn ang="0">
                    <a:pos x="337" y="160"/>
                  </a:cxn>
                  <a:cxn ang="0">
                    <a:pos x="274" y="103"/>
                  </a:cxn>
                  <a:cxn ang="0">
                    <a:pos x="159" y="29"/>
                  </a:cxn>
                </a:cxnLst>
                <a:rect l="0" t="0" r="r" b="b"/>
                <a:pathLst>
                  <a:path w="337" h="370">
                    <a:moveTo>
                      <a:pt x="159" y="29"/>
                    </a:moveTo>
                    <a:lnTo>
                      <a:pt x="128" y="4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2" y="1"/>
                    </a:lnTo>
                    <a:lnTo>
                      <a:pt x="102" y="1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70" y="4"/>
                    </a:lnTo>
                    <a:lnTo>
                      <a:pt x="67" y="7"/>
                    </a:lnTo>
                    <a:lnTo>
                      <a:pt x="61" y="9"/>
                    </a:lnTo>
                    <a:lnTo>
                      <a:pt x="54" y="13"/>
                    </a:lnTo>
                    <a:lnTo>
                      <a:pt x="46" y="16"/>
                    </a:lnTo>
                    <a:lnTo>
                      <a:pt x="39" y="20"/>
                    </a:lnTo>
                    <a:lnTo>
                      <a:pt x="32" y="25"/>
                    </a:lnTo>
                    <a:lnTo>
                      <a:pt x="28" y="31"/>
                    </a:lnTo>
                    <a:lnTo>
                      <a:pt x="25" y="39"/>
                    </a:lnTo>
                    <a:lnTo>
                      <a:pt x="25" y="60"/>
                    </a:lnTo>
                    <a:lnTo>
                      <a:pt x="29" y="84"/>
                    </a:lnTo>
                    <a:lnTo>
                      <a:pt x="32" y="106"/>
                    </a:lnTo>
                    <a:lnTo>
                      <a:pt x="34" y="120"/>
                    </a:lnTo>
                    <a:lnTo>
                      <a:pt x="36" y="128"/>
                    </a:lnTo>
                    <a:lnTo>
                      <a:pt x="36" y="136"/>
                    </a:lnTo>
                    <a:lnTo>
                      <a:pt x="34" y="143"/>
                    </a:lnTo>
                    <a:lnTo>
                      <a:pt x="34" y="145"/>
                    </a:lnTo>
                    <a:lnTo>
                      <a:pt x="0" y="150"/>
                    </a:lnTo>
                    <a:lnTo>
                      <a:pt x="1" y="151"/>
                    </a:lnTo>
                    <a:lnTo>
                      <a:pt x="4" y="155"/>
                    </a:lnTo>
                    <a:lnTo>
                      <a:pt x="9" y="160"/>
                    </a:lnTo>
                    <a:lnTo>
                      <a:pt x="15" y="166"/>
                    </a:lnTo>
                    <a:lnTo>
                      <a:pt x="22" y="173"/>
                    </a:lnTo>
                    <a:lnTo>
                      <a:pt x="28" y="179"/>
                    </a:lnTo>
                    <a:lnTo>
                      <a:pt x="33" y="185"/>
                    </a:lnTo>
                    <a:lnTo>
                      <a:pt x="38" y="188"/>
                    </a:lnTo>
                    <a:lnTo>
                      <a:pt x="45" y="193"/>
                    </a:lnTo>
                    <a:lnTo>
                      <a:pt x="53" y="196"/>
                    </a:lnTo>
                    <a:lnTo>
                      <a:pt x="57" y="198"/>
                    </a:lnTo>
                    <a:lnTo>
                      <a:pt x="60" y="198"/>
                    </a:lnTo>
                    <a:lnTo>
                      <a:pt x="34" y="224"/>
                    </a:lnTo>
                    <a:lnTo>
                      <a:pt x="66" y="249"/>
                    </a:lnTo>
                    <a:lnTo>
                      <a:pt x="75" y="279"/>
                    </a:lnTo>
                    <a:lnTo>
                      <a:pt x="115" y="281"/>
                    </a:lnTo>
                    <a:lnTo>
                      <a:pt x="146" y="271"/>
                    </a:lnTo>
                    <a:lnTo>
                      <a:pt x="148" y="272"/>
                    </a:lnTo>
                    <a:lnTo>
                      <a:pt x="153" y="277"/>
                    </a:lnTo>
                    <a:lnTo>
                      <a:pt x="159" y="282"/>
                    </a:lnTo>
                    <a:lnTo>
                      <a:pt x="167" y="289"/>
                    </a:lnTo>
                    <a:lnTo>
                      <a:pt x="175" y="296"/>
                    </a:lnTo>
                    <a:lnTo>
                      <a:pt x="183" y="303"/>
                    </a:lnTo>
                    <a:lnTo>
                      <a:pt x="190" y="308"/>
                    </a:lnTo>
                    <a:lnTo>
                      <a:pt x="193" y="311"/>
                    </a:lnTo>
                    <a:lnTo>
                      <a:pt x="200" y="316"/>
                    </a:lnTo>
                    <a:lnTo>
                      <a:pt x="209" y="318"/>
                    </a:lnTo>
                    <a:lnTo>
                      <a:pt x="216" y="321"/>
                    </a:lnTo>
                    <a:lnTo>
                      <a:pt x="219" y="322"/>
                    </a:lnTo>
                    <a:lnTo>
                      <a:pt x="206" y="362"/>
                    </a:lnTo>
                    <a:lnTo>
                      <a:pt x="229" y="370"/>
                    </a:lnTo>
                    <a:lnTo>
                      <a:pt x="287" y="357"/>
                    </a:lnTo>
                    <a:lnTo>
                      <a:pt x="337" y="160"/>
                    </a:lnTo>
                    <a:lnTo>
                      <a:pt x="274" y="103"/>
                    </a:lnTo>
                    <a:lnTo>
                      <a:pt x="159" y="29"/>
                    </a:lnTo>
                    <a:close/>
                  </a:path>
                </a:pathLst>
              </a:custGeom>
              <a:solidFill>
                <a:srgbClr val="D8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9" name="Freeform 358"/>
              <p:cNvSpPr>
                <a:spLocks/>
              </p:cNvSpPr>
              <p:nvPr/>
            </p:nvSpPr>
            <p:spPr bwMode="auto">
              <a:xfrm>
                <a:off x="1805" y="434"/>
                <a:ext cx="445" cy="551"/>
              </a:xfrm>
              <a:custGeom>
                <a:avLst/>
                <a:gdLst/>
                <a:ahLst/>
                <a:cxnLst>
                  <a:cxn ang="0">
                    <a:pos x="186" y="55"/>
                  </a:cxn>
                  <a:cxn ang="0">
                    <a:pos x="167" y="74"/>
                  </a:cxn>
                  <a:cxn ang="0">
                    <a:pos x="124" y="116"/>
                  </a:cxn>
                  <a:cxn ang="0">
                    <a:pos x="82" y="160"/>
                  </a:cxn>
                  <a:cxn ang="0">
                    <a:pos x="61" y="184"/>
                  </a:cxn>
                  <a:cxn ang="0">
                    <a:pos x="50" y="209"/>
                  </a:cxn>
                  <a:cxn ang="0">
                    <a:pos x="29" y="251"/>
                  </a:cxn>
                  <a:cxn ang="0">
                    <a:pos x="8" y="296"/>
                  </a:cxn>
                  <a:cxn ang="0">
                    <a:pos x="0" y="323"/>
                  </a:cxn>
                  <a:cxn ang="0">
                    <a:pos x="9" y="363"/>
                  </a:cxn>
                  <a:cxn ang="0">
                    <a:pos x="27" y="436"/>
                  </a:cxn>
                  <a:cxn ang="0">
                    <a:pos x="45" y="506"/>
                  </a:cxn>
                  <a:cxn ang="0">
                    <a:pos x="53" y="537"/>
                  </a:cxn>
                  <a:cxn ang="0">
                    <a:pos x="63" y="570"/>
                  </a:cxn>
                  <a:cxn ang="0">
                    <a:pos x="71" y="611"/>
                  </a:cxn>
                  <a:cxn ang="0">
                    <a:pos x="57" y="766"/>
                  </a:cxn>
                  <a:cxn ang="0">
                    <a:pos x="46" y="921"/>
                  </a:cxn>
                  <a:cxn ang="0">
                    <a:pos x="50" y="997"/>
                  </a:cxn>
                  <a:cxn ang="0">
                    <a:pos x="55" y="1067"/>
                  </a:cxn>
                  <a:cxn ang="0">
                    <a:pos x="71" y="1065"/>
                  </a:cxn>
                  <a:cxn ang="0">
                    <a:pos x="110" y="1059"/>
                  </a:cxn>
                  <a:cxn ang="0">
                    <a:pos x="154" y="1054"/>
                  </a:cxn>
                  <a:cxn ang="0">
                    <a:pos x="186" y="1054"/>
                  </a:cxn>
                  <a:cxn ang="0">
                    <a:pos x="204" y="1058"/>
                  </a:cxn>
                  <a:cxn ang="0">
                    <a:pos x="230" y="1063"/>
                  </a:cxn>
                  <a:cxn ang="0">
                    <a:pos x="265" y="1068"/>
                  </a:cxn>
                  <a:cxn ang="0">
                    <a:pos x="303" y="1075"/>
                  </a:cxn>
                  <a:cxn ang="0">
                    <a:pos x="340" y="1083"/>
                  </a:cxn>
                  <a:cxn ang="0">
                    <a:pos x="374" y="1090"/>
                  </a:cxn>
                  <a:cxn ang="0">
                    <a:pos x="401" y="1095"/>
                  </a:cxn>
                  <a:cxn ang="0">
                    <a:pos x="418" y="1099"/>
                  </a:cxn>
                  <a:cxn ang="0">
                    <a:pos x="441" y="1103"/>
                  </a:cxn>
                  <a:cxn ang="0">
                    <a:pos x="465" y="1102"/>
                  </a:cxn>
                  <a:cxn ang="0">
                    <a:pos x="489" y="1098"/>
                  </a:cxn>
                  <a:cxn ang="0">
                    <a:pos x="515" y="1091"/>
                  </a:cxn>
                  <a:cxn ang="0">
                    <a:pos x="545" y="1082"/>
                  </a:cxn>
                  <a:cxn ang="0">
                    <a:pos x="579" y="1068"/>
                  </a:cxn>
                  <a:cxn ang="0">
                    <a:pos x="609" y="1057"/>
                  </a:cxn>
                  <a:cxn ang="0">
                    <a:pos x="625" y="1049"/>
                  </a:cxn>
                  <a:cxn ang="0">
                    <a:pos x="640" y="1046"/>
                  </a:cxn>
                  <a:cxn ang="0">
                    <a:pos x="665" y="1045"/>
                  </a:cxn>
                  <a:cxn ang="0">
                    <a:pos x="691" y="1046"/>
                  </a:cxn>
                  <a:cxn ang="0">
                    <a:pos x="701" y="1046"/>
                  </a:cxn>
                  <a:cxn ang="0">
                    <a:pos x="655" y="701"/>
                  </a:cxn>
                  <a:cxn ang="0">
                    <a:pos x="844" y="464"/>
                  </a:cxn>
                  <a:cxn ang="0">
                    <a:pos x="814" y="388"/>
                  </a:cxn>
                  <a:cxn ang="0">
                    <a:pos x="796" y="365"/>
                  </a:cxn>
                  <a:cxn ang="0">
                    <a:pos x="753" y="312"/>
                  </a:cxn>
                  <a:cxn ang="0">
                    <a:pos x="710" y="258"/>
                  </a:cxn>
                  <a:cxn ang="0">
                    <a:pos x="688" y="229"/>
                  </a:cxn>
                  <a:cxn ang="0">
                    <a:pos x="673" y="204"/>
                  </a:cxn>
                  <a:cxn ang="0">
                    <a:pos x="646" y="159"/>
                  </a:cxn>
                  <a:cxn ang="0">
                    <a:pos x="619" y="115"/>
                  </a:cxn>
                  <a:cxn ang="0">
                    <a:pos x="608" y="96"/>
                  </a:cxn>
                  <a:cxn ang="0">
                    <a:pos x="600" y="90"/>
                  </a:cxn>
                  <a:cxn ang="0">
                    <a:pos x="580" y="76"/>
                  </a:cxn>
                  <a:cxn ang="0">
                    <a:pos x="558" y="61"/>
                  </a:cxn>
                  <a:cxn ang="0">
                    <a:pos x="542" y="51"/>
                  </a:cxn>
                  <a:cxn ang="0">
                    <a:pos x="530" y="47"/>
                  </a:cxn>
                  <a:cxn ang="0">
                    <a:pos x="513" y="46"/>
                  </a:cxn>
                  <a:cxn ang="0">
                    <a:pos x="500" y="47"/>
                  </a:cxn>
                  <a:cxn ang="0">
                    <a:pos x="494" y="48"/>
                  </a:cxn>
                  <a:cxn ang="0">
                    <a:pos x="222" y="0"/>
                  </a:cxn>
                </a:cxnLst>
                <a:rect l="0" t="0" r="r" b="b"/>
                <a:pathLst>
                  <a:path w="890" h="1103">
                    <a:moveTo>
                      <a:pt x="222" y="0"/>
                    </a:moveTo>
                    <a:lnTo>
                      <a:pt x="186" y="55"/>
                    </a:lnTo>
                    <a:lnTo>
                      <a:pt x="181" y="60"/>
                    </a:lnTo>
                    <a:lnTo>
                      <a:pt x="167" y="74"/>
                    </a:lnTo>
                    <a:lnTo>
                      <a:pt x="147" y="93"/>
                    </a:lnTo>
                    <a:lnTo>
                      <a:pt x="124" y="116"/>
                    </a:lnTo>
                    <a:lnTo>
                      <a:pt x="101" y="139"/>
                    </a:lnTo>
                    <a:lnTo>
                      <a:pt x="82" y="160"/>
                    </a:lnTo>
                    <a:lnTo>
                      <a:pt x="67" y="176"/>
                    </a:lnTo>
                    <a:lnTo>
                      <a:pt x="61" y="184"/>
                    </a:lnTo>
                    <a:lnTo>
                      <a:pt x="57" y="192"/>
                    </a:lnTo>
                    <a:lnTo>
                      <a:pt x="50" y="209"/>
                    </a:lnTo>
                    <a:lnTo>
                      <a:pt x="40" y="228"/>
                    </a:lnTo>
                    <a:lnTo>
                      <a:pt x="29" y="251"/>
                    </a:lnTo>
                    <a:lnTo>
                      <a:pt x="17" y="275"/>
                    </a:lnTo>
                    <a:lnTo>
                      <a:pt x="8" y="296"/>
                    </a:lnTo>
                    <a:lnTo>
                      <a:pt x="2" y="312"/>
                    </a:lnTo>
                    <a:lnTo>
                      <a:pt x="0" y="323"/>
                    </a:lnTo>
                    <a:lnTo>
                      <a:pt x="3" y="336"/>
                    </a:lnTo>
                    <a:lnTo>
                      <a:pt x="9" y="363"/>
                    </a:lnTo>
                    <a:lnTo>
                      <a:pt x="17" y="398"/>
                    </a:lnTo>
                    <a:lnTo>
                      <a:pt x="27" y="436"/>
                    </a:lnTo>
                    <a:lnTo>
                      <a:pt x="37" y="474"/>
                    </a:lnTo>
                    <a:lnTo>
                      <a:pt x="45" y="506"/>
                    </a:lnTo>
                    <a:lnTo>
                      <a:pt x="50" y="529"/>
                    </a:lnTo>
                    <a:lnTo>
                      <a:pt x="53" y="537"/>
                    </a:lnTo>
                    <a:lnTo>
                      <a:pt x="56" y="547"/>
                    </a:lnTo>
                    <a:lnTo>
                      <a:pt x="63" y="570"/>
                    </a:lnTo>
                    <a:lnTo>
                      <a:pt x="69" y="595"/>
                    </a:lnTo>
                    <a:lnTo>
                      <a:pt x="71" y="611"/>
                    </a:lnTo>
                    <a:lnTo>
                      <a:pt x="65" y="661"/>
                    </a:lnTo>
                    <a:lnTo>
                      <a:pt x="57" y="766"/>
                    </a:lnTo>
                    <a:lnTo>
                      <a:pt x="49" y="870"/>
                    </a:lnTo>
                    <a:lnTo>
                      <a:pt x="46" y="921"/>
                    </a:lnTo>
                    <a:lnTo>
                      <a:pt x="47" y="946"/>
                    </a:lnTo>
                    <a:lnTo>
                      <a:pt x="50" y="997"/>
                    </a:lnTo>
                    <a:lnTo>
                      <a:pt x="54" y="1045"/>
                    </a:lnTo>
                    <a:lnTo>
                      <a:pt x="55" y="1067"/>
                    </a:lnTo>
                    <a:lnTo>
                      <a:pt x="60" y="1066"/>
                    </a:lnTo>
                    <a:lnTo>
                      <a:pt x="71" y="1065"/>
                    </a:lnTo>
                    <a:lnTo>
                      <a:pt x="90" y="1061"/>
                    </a:lnTo>
                    <a:lnTo>
                      <a:pt x="110" y="1059"/>
                    </a:lnTo>
                    <a:lnTo>
                      <a:pt x="132" y="1056"/>
                    </a:lnTo>
                    <a:lnTo>
                      <a:pt x="154" y="1054"/>
                    </a:lnTo>
                    <a:lnTo>
                      <a:pt x="173" y="1053"/>
                    </a:lnTo>
                    <a:lnTo>
                      <a:pt x="186" y="1054"/>
                    </a:lnTo>
                    <a:lnTo>
                      <a:pt x="193" y="1056"/>
                    </a:lnTo>
                    <a:lnTo>
                      <a:pt x="204" y="1058"/>
                    </a:lnTo>
                    <a:lnTo>
                      <a:pt x="215" y="1059"/>
                    </a:lnTo>
                    <a:lnTo>
                      <a:pt x="230" y="1063"/>
                    </a:lnTo>
                    <a:lnTo>
                      <a:pt x="246" y="1065"/>
                    </a:lnTo>
                    <a:lnTo>
                      <a:pt x="265" y="1068"/>
                    </a:lnTo>
                    <a:lnTo>
                      <a:pt x="283" y="1072"/>
                    </a:lnTo>
                    <a:lnTo>
                      <a:pt x="303" y="1075"/>
                    </a:lnTo>
                    <a:lnTo>
                      <a:pt x="321" y="1080"/>
                    </a:lnTo>
                    <a:lnTo>
                      <a:pt x="340" y="1083"/>
                    </a:lnTo>
                    <a:lnTo>
                      <a:pt x="358" y="1087"/>
                    </a:lnTo>
                    <a:lnTo>
                      <a:pt x="374" y="1090"/>
                    </a:lnTo>
                    <a:lnTo>
                      <a:pt x="389" y="1092"/>
                    </a:lnTo>
                    <a:lnTo>
                      <a:pt x="401" y="1095"/>
                    </a:lnTo>
                    <a:lnTo>
                      <a:pt x="411" y="1097"/>
                    </a:lnTo>
                    <a:lnTo>
                      <a:pt x="418" y="1099"/>
                    </a:lnTo>
                    <a:lnTo>
                      <a:pt x="429" y="1102"/>
                    </a:lnTo>
                    <a:lnTo>
                      <a:pt x="441" y="1103"/>
                    </a:lnTo>
                    <a:lnTo>
                      <a:pt x="452" y="1103"/>
                    </a:lnTo>
                    <a:lnTo>
                      <a:pt x="465" y="1102"/>
                    </a:lnTo>
                    <a:lnTo>
                      <a:pt x="477" y="1101"/>
                    </a:lnTo>
                    <a:lnTo>
                      <a:pt x="489" y="1098"/>
                    </a:lnTo>
                    <a:lnTo>
                      <a:pt x="502" y="1095"/>
                    </a:lnTo>
                    <a:lnTo>
                      <a:pt x="515" y="1091"/>
                    </a:lnTo>
                    <a:lnTo>
                      <a:pt x="528" y="1087"/>
                    </a:lnTo>
                    <a:lnTo>
                      <a:pt x="545" y="1082"/>
                    </a:lnTo>
                    <a:lnTo>
                      <a:pt x="562" y="1075"/>
                    </a:lnTo>
                    <a:lnTo>
                      <a:pt x="579" y="1068"/>
                    </a:lnTo>
                    <a:lnTo>
                      <a:pt x="595" y="1063"/>
                    </a:lnTo>
                    <a:lnTo>
                      <a:pt x="609" y="1057"/>
                    </a:lnTo>
                    <a:lnTo>
                      <a:pt x="619" y="1052"/>
                    </a:lnTo>
                    <a:lnTo>
                      <a:pt x="625" y="1049"/>
                    </a:lnTo>
                    <a:lnTo>
                      <a:pt x="631" y="1048"/>
                    </a:lnTo>
                    <a:lnTo>
                      <a:pt x="640" y="1046"/>
                    </a:lnTo>
                    <a:lnTo>
                      <a:pt x="653" y="1046"/>
                    </a:lnTo>
                    <a:lnTo>
                      <a:pt x="665" y="1045"/>
                    </a:lnTo>
                    <a:lnTo>
                      <a:pt x="679" y="1046"/>
                    </a:lnTo>
                    <a:lnTo>
                      <a:pt x="691" y="1046"/>
                    </a:lnTo>
                    <a:lnTo>
                      <a:pt x="698" y="1046"/>
                    </a:lnTo>
                    <a:lnTo>
                      <a:pt x="701" y="1046"/>
                    </a:lnTo>
                    <a:lnTo>
                      <a:pt x="663" y="895"/>
                    </a:lnTo>
                    <a:lnTo>
                      <a:pt x="655" y="701"/>
                    </a:lnTo>
                    <a:lnTo>
                      <a:pt x="693" y="570"/>
                    </a:lnTo>
                    <a:lnTo>
                      <a:pt x="844" y="464"/>
                    </a:lnTo>
                    <a:lnTo>
                      <a:pt x="890" y="429"/>
                    </a:lnTo>
                    <a:lnTo>
                      <a:pt x="814" y="388"/>
                    </a:lnTo>
                    <a:lnTo>
                      <a:pt x="808" y="381"/>
                    </a:lnTo>
                    <a:lnTo>
                      <a:pt x="796" y="365"/>
                    </a:lnTo>
                    <a:lnTo>
                      <a:pt x="776" y="341"/>
                    </a:lnTo>
                    <a:lnTo>
                      <a:pt x="753" y="312"/>
                    </a:lnTo>
                    <a:lnTo>
                      <a:pt x="730" y="285"/>
                    </a:lnTo>
                    <a:lnTo>
                      <a:pt x="710" y="258"/>
                    </a:lnTo>
                    <a:lnTo>
                      <a:pt x="695" y="240"/>
                    </a:lnTo>
                    <a:lnTo>
                      <a:pt x="688" y="229"/>
                    </a:lnTo>
                    <a:lnTo>
                      <a:pt x="684" y="220"/>
                    </a:lnTo>
                    <a:lnTo>
                      <a:pt x="673" y="204"/>
                    </a:lnTo>
                    <a:lnTo>
                      <a:pt x="661" y="182"/>
                    </a:lnTo>
                    <a:lnTo>
                      <a:pt x="646" y="159"/>
                    </a:lnTo>
                    <a:lnTo>
                      <a:pt x="632" y="135"/>
                    </a:lnTo>
                    <a:lnTo>
                      <a:pt x="619" y="115"/>
                    </a:lnTo>
                    <a:lnTo>
                      <a:pt x="611" y="101"/>
                    </a:lnTo>
                    <a:lnTo>
                      <a:pt x="608" y="96"/>
                    </a:lnTo>
                    <a:lnTo>
                      <a:pt x="606" y="94"/>
                    </a:lnTo>
                    <a:lnTo>
                      <a:pt x="600" y="90"/>
                    </a:lnTo>
                    <a:lnTo>
                      <a:pt x="591" y="83"/>
                    </a:lnTo>
                    <a:lnTo>
                      <a:pt x="580" y="76"/>
                    </a:lnTo>
                    <a:lnTo>
                      <a:pt x="569" y="68"/>
                    </a:lnTo>
                    <a:lnTo>
                      <a:pt x="558" y="61"/>
                    </a:lnTo>
                    <a:lnTo>
                      <a:pt x="549" y="54"/>
                    </a:lnTo>
                    <a:lnTo>
                      <a:pt x="542" y="51"/>
                    </a:lnTo>
                    <a:lnTo>
                      <a:pt x="536" y="48"/>
                    </a:lnTo>
                    <a:lnTo>
                      <a:pt x="530" y="47"/>
                    </a:lnTo>
                    <a:lnTo>
                      <a:pt x="521" y="46"/>
                    </a:lnTo>
                    <a:lnTo>
                      <a:pt x="513" y="46"/>
                    </a:lnTo>
                    <a:lnTo>
                      <a:pt x="505" y="47"/>
                    </a:lnTo>
                    <a:lnTo>
                      <a:pt x="500" y="47"/>
                    </a:lnTo>
                    <a:lnTo>
                      <a:pt x="495" y="48"/>
                    </a:lnTo>
                    <a:lnTo>
                      <a:pt x="494" y="48"/>
                    </a:lnTo>
                    <a:lnTo>
                      <a:pt x="441" y="36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0" name="Freeform 360"/>
              <p:cNvSpPr>
                <a:spLocks/>
              </p:cNvSpPr>
              <p:nvPr/>
            </p:nvSpPr>
            <p:spPr bwMode="auto">
              <a:xfrm>
                <a:off x="1882" y="649"/>
                <a:ext cx="380" cy="233"/>
              </a:xfrm>
              <a:custGeom>
                <a:avLst/>
                <a:gdLst/>
                <a:ahLst/>
                <a:cxnLst>
                  <a:cxn ang="0">
                    <a:pos x="677" y="18"/>
                  </a:cxn>
                  <a:cxn ang="0">
                    <a:pos x="486" y="21"/>
                  </a:cxn>
                  <a:cxn ang="0">
                    <a:pos x="475" y="24"/>
                  </a:cxn>
                  <a:cxn ang="0">
                    <a:pos x="448" y="31"/>
                  </a:cxn>
                  <a:cxn ang="0">
                    <a:pos x="420" y="40"/>
                  </a:cxn>
                  <a:cxn ang="0">
                    <a:pos x="403" y="48"/>
                  </a:cxn>
                  <a:cxn ang="0">
                    <a:pos x="384" y="65"/>
                  </a:cxn>
                  <a:cxn ang="0">
                    <a:pos x="349" y="94"/>
                  </a:cxn>
                  <a:cxn ang="0">
                    <a:pos x="316" y="124"/>
                  </a:cxn>
                  <a:cxn ang="0">
                    <a:pos x="297" y="142"/>
                  </a:cxn>
                  <a:cxn ang="0">
                    <a:pos x="283" y="159"/>
                  </a:cxn>
                  <a:cxn ang="0">
                    <a:pos x="263" y="189"/>
                  </a:cxn>
                  <a:cxn ang="0">
                    <a:pos x="243" y="218"/>
                  </a:cxn>
                  <a:cxn ang="0">
                    <a:pos x="234" y="230"/>
                  </a:cxn>
                  <a:cxn ang="0">
                    <a:pos x="194" y="252"/>
                  </a:cxn>
                  <a:cxn ang="0">
                    <a:pos x="183" y="256"/>
                  </a:cxn>
                  <a:cxn ang="0">
                    <a:pos x="167" y="260"/>
                  </a:cxn>
                  <a:cxn ang="0">
                    <a:pos x="152" y="264"/>
                  </a:cxn>
                  <a:cxn ang="0">
                    <a:pos x="142" y="265"/>
                  </a:cxn>
                  <a:cxn ang="0">
                    <a:pos x="111" y="264"/>
                  </a:cxn>
                  <a:cxn ang="0">
                    <a:pos x="73" y="260"/>
                  </a:cxn>
                  <a:cxn ang="0">
                    <a:pos x="45" y="257"/>
                  </a:cxn>
                  <a:cxn ang="0">
                    <a:pos x="0" y="301"/>
                  </a:cxn>
                  <a:cxn ang="0">
                    <a:pos x="158" y="452"/>
                  </a:cxn>
                  <a:cxn ang="0">
                    <a:pos x="175" y="455"/>
                  </a:cxn>
                  <a:cxn ang="0">
                    <a:pos x="201" y="461"/>
                  </a:cxn>
                  <a:cxn ang="0">
                    <a:pos x="222" y="464"/>
                  </a:cxn>
                  <a:cxn ang="0">
                    <a:pos x="237" y="461"/>
                  </a:cxn>
                  <a:cxn ang="0">
                    <a:pos x="267" y="439"/>
                  </a:cxn>
                  <a:cxn ang="0">
                    <a:pos x="303" y="409"/>
                  </a:cxn>
                  <a:cxn ang="0">
                    <a:pos x="329" y="387"/>
                  </a:cxn>
                  <a:cxn ang="0">
                    <a:pos x="448" y="202"/>
                  </a:cxn>
                  <a:cxn ang="0">
                    <a:pos x="511" y="136"/>
                  </a:cxn>
                  <a:cxn ang="0">
                    <a:pos x="531" y="141"/>
                  </a:cxn>
                  <a:cxn ang="0">
                    <a:pos x="559" y="146"/>
                  </a:cxn>
                  <a:cxn ang="0">
                    <a:pos x="585" y="153"/>
                  </a:cxn>
                  <a:cxn ang="0">
                    <a:pos x="604" y="159"/>
                  </a:cxn>
                  <a:cxn ang="0">
                    <a:pos x="629" y="166"/>
                  </a:cxn>
                  <a:cxn ang="0">
                    <a:pos x="657" y="172"/>
                  </a:cxn>
                  <a:cxn ang="0">
                    <a:pos x="680" y="176"/>
                  </a:cxn>
                  <a:cxn ang="0">
                    <a:pos x="696" y="175"/>
                  </a:cxn>
                  <a:cxn ang="0">
                    <a:pos x="715" y="171"/>
                  </a:cxn>
                  <a:cxn ang="0">
                    <a:pos x="736" y="165"/>
                  </a:cxn>
                  <a:cxn ang="0">
                    <a:pos x="749" y="160"/>
                  </a:cxn>
                  <a:cxn ang="0">
                    <a:pos x="760" y="106"/>
                  </a:cxn>
                  <a:cxn ang="0">
                    <a:pos x="733" y="2"/>
                  </a:cxn>
                </a:cxnLst>
                <a:rect l="0" t="0" r="r" b="b"/>
                <a:pathLst>
                  <a:path w="760" h="464">
                    <a:moveTo>
                      <a:pt x="733" y="2"/>
                    </a:moveTo>
                    <a:lnTo>
                      <a:pt x="677" y="18"/>
                    </a:lnTo>
                    <a:lnTo>
                      <a:pt x="602" y="0"/>
                    </a:lnTo>
                    <a:lnTo>
                      <a:pt x="486" y="21"/>
                    </a:lnTo>
                    <a:lnTo>
                      <a:pt x="483" y="22"/>
                    </a:lnTo>
                    <a:lnTo>
                      <a:pt x="475" y="24"/>
                    </a:lnTo>
                    <a:lnTo>
                      <a:pt x="463" y="28"/>
                    </a:lnTo>
                    <a:lnTo>
                      <a:pt x="448" y="31"/>
                    </a:lnTo>
                    <a:lnTo>
                      <a:pt x="434" y="36"/>
                    </a:lnTo>
                    <a:lnTo>
                      <a:pt x="420" y="40"/>
                    </a:lnTo>
                    <a:lnTo>
                      <a:pt x="410" y="45"/>
                    </a:lnTo>
                    <a:lnTo>
                      <a:pt x="403" y="48"/>
                    </a:lnTo>
                    <a:lnTo>
                      <a:pt x="396" y="54"/>
                    </a:lnTo>
                    <a:lnTo>
                      <a:pt x="384" y="65"/>
                    </a:lnTo>
                    <a:lnTo>
                      <a:pt x="367" y="78"/>
                    </a:lnTo>
                    <a:lnTo>
                      <a:pt x="349" y="94"/>
                    </a:lnTo>
                    <a:lnTo>
                      <a:pt x="331" y="111"/>
                    </a:lnTo>
                    <a:lnTo>
                      <a:pt x="316" y="124"/>
                    </a:lnTo>
                    <a:lnTo>
                      <a:pt x="303" y="136"/>
                    </a:lnTo>
                    <a:lnTo>
                      <a:pt x="297" y="142"/>
                    </a:lnTo>
                    <a:lnTo>
                      <a:pt x="293" y="147"/>
                    </a:lnTo>
                    <a:lnTo>
                      <a:pt x="283" y="159"/>
                    </a:lnTo>
                    <a:lnTo>
                      <a:pt x="274" y="173"/>
                    </a:lnTo>
                    <a:lnTo>
                      <a:pt x="263" y="189"/>
                    </a:lnTo>
                    <a:lnTo>
                      <a:pt x="252" y="204"/>
                    </a:lnTo>
                    <a:lnTo>
                      <a:pt x="243" y="218"/>
                    </a:lnTo>
                    <a:lnTo>
                      <a:pt x="236" y="227"/>
                    </a:lnTo>
                    <a:lnTo>
                      <a:pt x="234" y="230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89" y="254"/>
                    </a:lnTo>
                    <a:lnTo>
                      <a:pt x="183" y="256"/>
                    </a:lnTo>
                    <a:lnTo>
                      <a:pt x="175" y="258"/>
                    </a:lnTo>
                    <a:lnTo>
                      <a:pt x="167" y="260"/>
                    </a:lnTo>
                    <a:lnTo>
                      <a:pt x="159" y="262"/>
                    </a:lnTo>
                    <a:lnTo>
                      <a:pt x="152" y="264"/>
                    </a:lnTo>
                    <a:lnTo>
                      <a:pt x="149" y="265"/>
                    </a:lnTo>
                    <a:lnTo>
                      <a:pt x="142" y="265"/>
                    </a:lnTo>
                    <a:lnTo>
                      <a:pt x="128" y="265"/>
                    </a:lnTo>
                    <a:lnTo>
                      <a:pt x="111" y="264"/>
                    </a:lnTo>
                    <a:lnTo>
                      <a:pt x="91" y="262"/>
                    </a:lnTo>
                    <a:lnTo>
                      <a:pt x="73" y="260"/>
                    </a:lnTo>
                    <a:lnTo>
                      <a:pt x="57" y="258"/>
                    </a:lnTo>
                    <a:lnTo>
                      <a:pt x="45" y="257"/>
                    </a:lnTo>
                    <a:lnTo>
                      <a:pt x="40" y="257"/>
                    </a:lnTo>
                    <a:lnTo>
                      <a:pt x="0" y="301"/>
                    </a:lnTo>
                    <a:lnTo>
                      <a:pt x="156" y="452"/>
                    </a:lnTo>
                    <a:lnTo>
                      <a:pt x="158" y="452"/>
                    </a:lnTo>
                    <a:lnTo>
                      <a:pt x="165" y="454"/>
                    </a:lnTo>
                    <a:lnTo>
                      <a:pt x="175" y="455"/>
                    </a:lnTo>
                    <a:lnTo>
                      <a:pt x="188" y="457"/>
                    </a:lnTo>
                    <a:lnTo>
                      <a:pt x="201" y="461"/>
                    </a:lnTo>
                    <a:lnTo>
                      <a:pt x="212" y="462"/>
                    </a:lnTo>
                    <a:lnTo>
                      <a:pt x="222" y="464"/>
                    </a:lnTo>
                    <a:lnTo>
                      <a:pt x="229" y="464"/>
                    </a:lnTo>
                    <a:lnTo>
                      <a:pt x="237" y="461"/>
                    </a:lnTo>
                    <a:lnTo>
                      <a:pt x="251" y="452"/>
                    </a:lnTo>
                    <a:lnTo>
                      <a:pt x="267" y="439"/>
                    </a:lnTo>
                    <a:lnTo>
                      <a:pt x="286" y="424"/>
                    </a:lnTo>
                    <a:lnTo>
                      <a:pt x="303" y="409"/>
                    </a:lnTo>
                    <a:lnTo>
                      <a:pt x="318" y="396"/>
                    </a:lnTo>
                    <a:lnTo>
                      <a:pt x="329" y="387"/>
                    </a:lnTo>
                    <a:lnTo>
                      <a:pt x="333" y="384"/>
                    </a:lnTo>
                    <a:lnTo>
                      <a:pt x="448" y="202"/>
                    </a:lnTo>
                    <a:lnTo>
                      <a:pt x="509" y="136"/>
                    </a:lnTo>
                    <a:lnTo>
                      <a:pt x="511" y="136"/>
                    </a:lnTo>
                    <a:lnTo>
                      <a:pt x="519" y="138"/>
                    </a:lnTo>
                    <a:lnTo>
                      <a:pt x="531" y="141"/>
                    </a:lnTo>
                    <a:lnTo>
                      <a:pt x="545" y="143"/>
                    </a:lnTo>
                    <a:lnTo>
                      <a:pt x="559" y="146"/>
                    </a:lnTo>
                    <a:lnTo>
                      <a:pt x="572" y="150"/>
                    </a:lnTo>
                    <a:lnTo>
                      <a:pt x="585" y="153"/>
                    </a:lnTo>
                    <a:lnTo>
                      <a:pt x="594" y="157"/>
                    </a:lnTo>
                    <a:lnTo>
                      <a:pt x="604" y="159"/>
                    </a:lnTo>
                    <a:lnTo>
                      <a:pt x="615" y="162"/>
                    </a:lnTo>
                    <a:lnTo>
                      <a:pt x="629" y="166"/>
                    </a:lnTo>
                    <a:lnTo>
                      <a:pt x="643" y="169"/>
                    </a:lnTo>
                    <a:lnTo>
                      <a:pt x="657" y="172"/>
                    </a:lnTo>
                    <a:lnTo>
                      <a:pt x="669" y="174"/>
                    </a:lnTo>
                    <a:lnTo>
                      <a:pt x="680" y="176"/>
                    </a:lnTo>
                    <a:lnTo>
                      <a:pt x="688" y="176"/>
                    </a:lnTo>
                    <a:lnTo>
                      <a:pt x="696" y="175"/>
                    </a:lnTo>
                    <a:lnTo>
                      <a:pt x="705" y="174"/>
                    </a:lnTo>
                    <a:lnTo>
                      <a:pt x="715" y="171"/>
                    </a:lnTo>
                    <a:lnTo>
                      <a:pt x="726" y="167"/>
                    </a:lnTo>
                    <a:lnTo>
                      <a:pt x="736" y="165"/>
                    </a:lnTo>
                    <a:lnTo>
                      <a:pt x="744" y="161"/>
                    </a:lnTo>
                    <a:lnTo>
                      <a:pt x="749" y="160"/>
                    </a:lnTo>
                    <a:lnTo>
                      <a:pt x="751" y="159"/>
                    </a:lnTo>
                    <a:lnTo>
                      <a:pt x="760" y="106"/>
                    </a:lnTo>
                    <a:lnTo>
                      <a:pt x="758" y="61"/>
                    </a:lnTo>
                    <a:lnTo>
                      <a:pt x="733" y="2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361"/>
              <p:cNvSpPr>
                <a:spLocks/>
              </p:cNvSpPr>
              <p:nvPr/>
            </p:nvSpPr>
            <p:spPr bwMode="auto">
              <a:xfrm>
                <a:off x="1909" y="266"/>
                <a:ext cx="235" cy="212"/>
              </a:xfrm>
              <a:custGeom>
                <a:avLst/>
                <a:gdLst/>
                <a:ahLst/>
                <a:cxnLst>
                  <a:cxn ang="0">
                    <a:pos x="55" y="48"/>
                  </a:cxn>
                  <a:cxn ang="0">
                    <a:pos x="47" y="73"/>
                  </a:cxn>
                  <a:cxn ang="0">
                    <a:pos x="2" y="95"/>
                  </a:cxn>
                  <a:cxn ang="0">
                    <a:pos x="0" y="148"/>
                  </a:cxn>
                  <a:cxn ang="0">
                    <a:pos x="2" y="152"/>
                  </a:cxn>
                  <a:cxn ang="0">
                    <a:pos x="8" y="159"/>
                  </a:cxn>
                  <a:cxn ang="0">
                    <a:pos x="16" y="168"/>
                  </a:cxn>
                  <a:cxn ang="0">
                    <a:pos x="25" y="176"/>
                  </a:cxn>
                  <a:cxn ang="0">
                    <a:pos x="35" y="184"/>
                  </a:cxn>
                  <a:cxn ang="0">
                    <a:pos x="42" y="192"/>
                  </a:cxn>
                  <a:cxn ang="0">
                    <a:pos x="47" y="199"/>
                  </a:cxn>
                  <a:cxn ang="0">
                    <a:pos x="50" y="201"/>
                  </a:cxn>
                  <a:cxn ang="0">
                    <a:pos x="58" y="277"/>
                  </a:cxn>
                  <a:cxn ang="0">
                    <a:pos x="47" y="350"/>
                  </a:cxn>
                  <a:cxn ang="0">
                    <a:pos x="50" y="352"/>
                  </a:cxn>
                  <a:cxn ang="0">
                    <a:pos x="58" y="358"/>
                  </a:cxn>
                  <a:cxn ang="0">
                    <a:pos x="69" y="367"/>
                  </a:cxn>
                  <a:cxn ang="0">
                    <a:pos x="82" y="378"/>
                  </a:cxn>
                  <a:cxn ang="0">
                    <a:pos x="96" y="388"/>
                  </a:cxn>
                  <a:cxn ang="0">
                    <a:pos x="110" y="398"/>
                  </a:cxn>
                  <a:cxn ang="0">
                    <a:pos x="120" y="406"/>
                  </a:cxn>
                  <a:cxn ang="0">
                    <a:pos x="128" y="411"/>
                  </a:cxn>
                  <a:cxn ang="0">
                    <a:pos x="135" y="413"/>
                  </a:cxn>
                  <a:cxn ang="0">
                    <a:pos x="144" y="416"/>
                  </a:cxn>
                  <a:cxn ang="0">
                    <a:pos x="154" y="418"/>
                  </a:cxn>
                  <a:cxn ang="0">
                    <a:pos x="165" y="419"/>
                  </a:cxn>
                  <a:cxn ang="0">
                    <a:pos x="175" y="420"/>
                  </a:cxn>
                  <a:cxn ang="0">
                    <a:pos x="184" y="421"/>
                  </a:cxn>
                  <a:cxn ang="0">
                    <a:pos x="191" y="423"/>
                  </a:cxn>
                  <a:cxn ang="0">
                    <a:pos x="196" y="424"/>
                  </a:cxn>
                  <a:cxn ang="0">
                    <a:pos x="200" y="424"/>
                  </a:cxn>
                  <a:cxn ang="0">
                    <a:pos x="207" y="423"/>
                  </a:cxn>
                  <a:cxn ang="0">
                    <a:pos x="217" y="420"/>
                  </a:cxn>
                  <a:cxn ang="0">
                    <a:pos x="227" y="418"/>
                  </a:cxn>
                  <a:cxn ang="0">
                    <a:pos x="236" y="416"/>
                  </a:cxn>
                  <a:cxn ang="0">
                    <a:pos x="243" y="413"/>
                  </a:cxn>
                  <a:cxn ang="0">
                    <a:pos x="249" y="412"/>
                  </a:cxn>
                  <a:cxn ang="0">
                    <a:pos x="251" y="411"/>
                  </a:cxn>
                  <a:cxn ang="0">
                    <a:pos x="236" y="365"/>
                  </a:cxn>
                  <a:cxn ang="0">
                    <a:pos x="242" y="305"/>
                  </a:cxn>
                  <a:cxn ang="0">
                    <a:pos x="245" y="305"/>
                  </a:cxn>
                  <a:cxn ang="0">
                    <a:pos x="253" y="305"/>
                  </a:cxn>
                  <a:cxn ang="0">
                    <a:pos x="266" y="304"/>
                  </a:cxn>
                  <a:cxn ang="0">
                    <a:pos x="281" y="304"/>
                  </a:cxn>
                  <a:cxn ang="0">
                    <a:pos x="296" y="303"/>
                  </a:cxn>
                  <a:cxn ang="0">
                    <a:pos x="310" y="302"/>
                  </a:cxn>
                  <a:cxn ang="0">
                    <a:pos x="320" y="300"/>
                  </a:cxn>
                  <a:cxn ang="0">
                    <a:pos x="327" y="299"/>
                  </a:cxn>
                  <a:cxn ang="0">
                    <a:pos x="334" y="297"/>
                  </a:cxn>
                  <a:cxn ang="0">
                    <a:pos x="346" y="291"/>
                  </a:cxn>
                  <a:cxn ang="0">
                    <a:pos x="361" y="284"/>
                  </a:cxn>
                  <a:cxn ang="0">
                    <a:pos x="377" y="277"/>
                  </a:cxn>
                  <a:cxn ang="0">
                    <a:pos x="392" y="269"/>
                  </a:cxn>
                  <a:cxn ang="0">
                    <a:pos x="405" y="262"/>
                  </a:cxn>
                  <a:cxn ang="0">
                    <a:pos x="415" y="259"/>
                  </a:cxn>
                  <a:cxn ang="0">
                    <a:pos x="418" y="257"/>
                  </a:cxn>
                  <a:cxn ang="0">
                    <a:pos x="458" y="186"/>
                  </a:cxn>
                  <a:cxn ang="0">
                    <a:pos x="471" y="133"/>
                  </a:cxn>
                  <a:cxn ang="0">
                    <a:pos x="431" y="23"/>
                  </a:cxn>
                  <a:cxn ang="0">
                    <a:pos x="227" y="0"/>
                  </a:cxn>
                  <a:cxn ang="0">
                    <a:pos x="149" y="38"/>
                  </a:cxn>
                  <a:cxn ang="0">
                    <a:pos x="55" y="48"/>
                  </a:cxn>
                </a:cxnLst>
                <a:rect l="0" t="0" r="r" b="b"/>
                <a:pathLst>
                  <a:path w="471" h="424">
                    <a:moveTo>
                      <a:pt x="55" y="48"/>
                    </a:moveTo>
                    <a:lnTo>
                      <a:pt x="47" y="73"/>
                    </a:lnTo>
                    <a:lnTo>
                      <a:pt x="2" y="95"/>
                    </a:lnTo>
                    <a:lnTo>
                      <a:pt x="0" y="148"/>
                    </a:lnTo>
                    <a:lnTo>
                      <a:pt x="2" y="152"/>
                    </a:lnTo>
                    <a:lnTo>
                      <a:pt x="8" y="159"/>
                    </a:lnTo>
                    <a:lnTo>
                      <a:pt x="16" y="168"/>
                    </a:lnTo>
                    <a:lnTo>
                      <a:pt x="25" y="176"/>
                    </a:lnTo>
                    <a:lnTo>
                      <a:pt x="35" y="184"/>
                    </a:lnTo>
                    <a:lnTo>
                      <a:pt x="42" y="192"/>
                    </a:lnTo>
                    <a:lnTo>
                      <a:pt x="47" y="199"/>
                    </a:lnTo>
                    <a:lnTo>
                      <a:pt x="50" y="201"/>
                    </a:lnTo>
                    <a:lnTo>
                      <a:pt x="58" y="277"/>
                    </a:lnTo>
                    <a:lnTo>
                      <a:pt x="47" y="350"/>
                    </a:lnTo>
                    <a:lnTo>
                      <a:pt x="50" y="352"/>
                    </a:lnTo>
                    <a:lnTo>
                      <a:pt x="58" y="358"/>
                    </a:lnTo>
                    <a:lnTo>
                      <a:pt x="69" y="367"/>
                    </a:lnTo>
                    <a:lnTo>
                      <a:pt x="82" y="378"/>
                    </a:lnTo>
                    <a:lnTo>
                      <a:pt x="96" y="388"/>
                    </a:lnTo>
                    <a:lnTo>
                      <a:pt x="110" y="398"/>
                    </a:lnTo>
                    <a:lnTo>
                      <a:pt x="120" y="406"/>
                    </a:lnTo>
                    <a:lnTo>
                      <a:pt x="128" y="411"/>
                    </a:lnTo>
                    <a:lnTo>
                      <a:pt x="135" y="413"/>
                    </a:lnTo>
                    <a:lnTo>
                      <a:pt x="144" y="416"/>
                    </a:lnTo>
                    <a:lnTo>
                      <a:pt x="154" y="418"/>
                    </a:lnTo>
                    <a:lnTo>
                      <a:pt x="165" y="419"/>
                    </a:lnTo>
                    <a:lnTo>
                      <a:pt x="175" y="420"/>
                    </a:lnTo>
                    <a:lnTo>
                      <a:pt x="184" y="421"/>
                    </a:lnTo>
                    <a:lnTo>
                      <a:pt x="191" y="423"/>
                    </a:lnTo>
                    <a:lnTo>
                      <a:pt x="196" y="424"/>
                    </a:lnTo>
                    <a:lnTo>
                      <a:pt x="200" y="424"/>
                    </a:lnTo>
                    <a:lnTo>
                      <a:pt x="207" y="423"/>
                    </a:lnTo>
                    <a:lnTo>
                      <a:pt x="217" y="420"/>
                    </a:lnTo>
                    <a:lnTo>
                      <a:pt x="227" y="418"/>
                    </a:lnTo>
                    <a:lnTo>
                      <a:pt x="236" y="416"/>
                    </a:lnTo>
                    <a:lnTo>
                      <a:pt x="243" y="413"/>
                    </a:lnTo>
                    <a:lnTo>
                      <a:pt x="249" y="412"/>
                    </a:lnTo>
                    <a:lnTo>
                      <a:pt x="251" y="411"/>
                    </a:lnTo>
                    <a:lnTo>
                      <a:pt x="236" y="365"/>
                    </a:lnTo>
                    <a:lnTo>
                      <a:pt x="242" y="305"/>
                    </a:lnTo>
                    <a:lnTo>
                      <a:pt x="245" y="305"/>
                    </a:lnTo>
                    <a:lnTo>
                      <a:pt x="253" y="305"/>
                    </a:lnTo>
                    <a:lnTo>
                      <a:pt x="266" y="304"/>
                    </a:lnTo>
                    <a:lnTo>
                      <a:pt x="281" y="304"/>
                    </a:lnTo>
                    <a:lnTo>
                      <a:pt x="296" y="303"/>
                    </a:lnTo>
                    <a:lnTo>
                      <a:pt x="310" y="302"/>
                    </a:lnTo>
                    <a:lnTo>
                      <a:pt x="320" y="300"/>
                    </a:lnTo>
                    <a:lnTo>
                      <a:pt x="327" y="299"/>
                    </a:lnTo>
                    <a:lnTo>
                      <a:pt x="334" y="297"/>
                    </a:lnTo>
                    <a:lnTo>
                      <a:pt x="346" y="291"/>
                    </a:lnTo>
                    <a:lnTo>
                      <a:pt x="361" y="284"/>
                    </a:lnTo>
                    <a:lnTo>
                      <a:pt x="377" y="277"/>
                    </a:lnTo>
                    <a:lnTo>
                      <a:pt x="392" y="269"/>
                    </a:lnTo>
                    <a:lnTo>
                      <a:pt x="405" y="262"/>
                    </a:lnTo>
                    <a:lnTo>
                      <a:pt x="415" y="259"/>
                    </a:lnTo>
                    <a:lnTo>
                      <a:pt x="418" y="257"/>
                    </a:lnTo>
                    <a:lnTo>
                      <a:pt x="458" y="186"/>
                    </a:lnTo>
                    <a:lnTo>
                      <a:pt x="471" y="133"/>
                    </a:lnTo>
                    <a:lnTo>
                      <a:pt x="431" y="23"/>
                    </a:lnTo>
                    <a:lnTo>
                      <a:pt x="227" y="0"/>
                    </a:lnTo>
                    <a:lnTo>
                      <a:pt x="149" y="3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363"/>
              <p:cNvSpPr>
                <a:spLocks/>
              </p:cNvSpPr>
              <p:nvPr/>
            </p:nvSpPr>
            <p:spPr bwMode="auto">
              <a:xfrm>
                <a:off x="2013" y="606"/>
                <a:ext cx="57" cy="76"/>
              </a:xfrm>
              <a:custGeom>
                <a:avLst/>
                <a:gdLst/>
                <a:ahLst/>
                <a:cxnLst>
                  <a:cxn ang="0">
                    <a:pos x="114" y="47"/>
                  </a:cxn>
                  <a:cxn ang="0">
                    <a:pos x="113" y="38"/>
                  </a:cxn>
                  <a:cxn ang="0">
                    <a:pos x="109" y="28"/>
                  </a:cxn>
                  <a:cxn ang="0">
                    <a:pos x="104" y="20"/>
                  </a:cxn>
                  <a:cxn ang="0">
                    <a:pos x="98" y="13"/>
                  </a:cxn>
                  <a:cxn ang="0">
                    <a:pos x="88" y="8"/>
                  </a:cxn>
                  <a:cxn ang="0">
                    <a:pos x="79" y="3"/>
                  </a:cxn>
                  <a:cxn ang="0">
                    <a:pos x="69" y="1"/>
                  </a:cxn>
                  <a:cxn ang="0">
                    <a:pos x="57" y="0"/>
                  </a:cxn>
                  <a:cxn ang="0">
                    <a:pos x="46" y="1"/>
                  </a:cxn>
                  <a:cxn ang="0">
                    <a:pos x="34" y="3"/>
                  </a:cxn>
                  <a:cxn ang="0">
                    <a:pos x="25" y="8"/>
                  </a:cxn>
                  <a:cxn ang="0">
                    <a:pos x="17" y="13"/>
                  </a:cxn>
                  <a:cxn ang="0">
                    <a:pos x="9" y="20"/>
                  </a:cxn>
                  <a:cxn ang="0">
                    <a:pos x="4" y="28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1" y="55"/>
                  </a:cxn>
                  <a:cxn ang="0">
                    <a:pos x="3" y="63"/>
                  </a:cxn>
                  <a:cxn ang="0">
                    <a:pos x="7" y="70"/>
                  </a:cxn>
                  <a:cxn ang="0">
                    <a:pos x="12" y="77"/>
                  </a:cxn>
                  <a:cxn ang="0">
                    <a:pos x="18" y="83"/>
                  </a:cxn>
                  <a:cxn ang="0">
                    <a:pos x="26" y="87"/>
                  </a:cxn>
                  <a:cxn ang="0">
                    <a:pos x="34" y="92"/>
                  </a:cxn>
                  <a:cxn ang="0">
                    <a:pos x="43" y="94"/>
                  </a:cxn>
                  <a:cxn ang="0">
                    <a:pos x="37" y="147"/>
                  </a:cxn>
                  <a:cxn ang="0">
                    <a:pos x="62" y="152"/>
                  </a:cxn>
                  <a:cxn ang="0">
                    <a:pos x="81" y="132"/>
                  </a:cxn>
                  <a:cxn ang="0">
                    <a:pos x="104" y="74"/>
                  </a:cxn>
                  <a:cxn ang="0">
                    <a:pos x="108" y="69"/>
                  </a:cxn>
                  <a:cxn ang="0">
                    <a:pos x="111" y="62"/>
                  </a:cxn>
                  <a:cxn ang="0">
                    <a:pos x="113" y="55"/>
                  </a:cxn>
                  <a:cxn ang="0">
                    <a:pos x="114" y="47"/>
                  </a:cxn>
                </a:cxnLst>
                <a:rect l="0" t="0" r="r" b="b"/>
                <a:pathLst>
                  <a:path w="114" h="152">
                    <a:moveTo>
                      <a:pt x="114" y="47"/>
                    </a:moveTo>
                    <a:lnTo>
                      <a:pt x="113" y="38"/>
                    </a:lnTo>
                    <a:lnTo>
                      <a:pt x="109" y="28"/>
                    </a:lnTo>
                    <a:lnTo>
                      <a:pt x="104" y="20"/>
                    </a:lnTo>
                    <a:lnTo>
                      <a:pt x="98" y="13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9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4" y="3"/>
                    </a:lnTo>
                    <a:lnTo>
                      <a:pt x="25" y="8"/>
                    </a:lnTo>
                    <a:lnTo>
                      <a:pt x="17" y="13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5"/>
                    </a:lnTo>
                    <a:lnTo>
                      <a:pt x="3" y="63"/>
                    </a:lnTo>
                    <a:lnTo>
                      <a:pt x="7" y="70"/>
                    </a:lnTo>
                    <a:lnTo>
                      <a:pt x="12" y="77"/>
                    </a:lnTo>
                    <a:lnTo>
                      <a:pt x="18" y="83"/>
                    </a:lnTo>
                    <a:lnTo>
                      <a:pt x="26" y="87"/>
                    </a:lnTo>
                    <a:lnTo>
                      <a:pt x="34" y="92"/>
                    </a:lnTo>
                    <a:lnTo>
                      <a:pt x="43" y="94"/>
                    </a:lnTo>
                    <a:lnTo>
                      <a:pt x="37" y="147"/>
                    </a:lnTo>
                    <a:lnTo>
                      <a:pt x="62" y="152"/>
                    </a:lnTo>
                    <a:lnTo>
                      <a:pt x="81" y="132"/>
                    </a:lnTo>
                    <a:lnTo>
                      <a:pt x="104" y="74"/>
                    </a:lnTo>
                    <a:lnTo>
                      <a:pt x="108" y="69"/>
                    </a:lnTo>
                    <a:lnTo>
                      <a:pt x="111" y="62"/>
                    </a:lnTo>
                    <a:lnTo>
                      <a:pt x="113" y="55"/>
                    </a:lnTo>
                    <a:lnTo>
                      <a:pt x="114" y="4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364"/>
              <p:cNvSpPr>
                <a:spLocks/>
              </p:cNvSpPr>
              <p:nvPr/>
            </p:nvSpPr>
            <p:spPr bwMode="auto">
              <a:xfrm>
                <a:off x="2377" y="690"/>
                <a:ext cx="120" cy="10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2" y="3"/>
                  </a:cxn>
                  <a:cxn ang="0">
                    <a:pos x="22" y="9"/>
                  </a:cxn>
                  <a:cxn ang="0">
                    <a:pos x="6" y="15"/>
                  </a:cxn>
                  <a:cxn ang="0">
                    <a:pos x="0" y="24"/>
                  </a:cxn>
                  <a:cxn ang="0">
                    <a:pos x="2" y="38"/>
                  </a:cxn>
                  <a:cxn ang="0">
                    <a:pos x="5" y="42"/>
                  </a:cxn>
                  <a:cxn ang="0">
                    <a:pos x="17" y="58"/>
                  </a:cxn>
                  <a:cxn ang="0">
                    <a:pos x="19" y="80"/>
                  </a:cxn>
                  <a:cxn ang="0">
                    <a:pos x="9" y="110"/>
                  </a:cxn>
                  <a:cxn ang="0">
                    <a:pos x="6" y="129"/>
                  </a:cxn>
                  <a:cxn ang="0">
                    <a:pos x="18" y="139"/>
                  </a:cxn>
                  <a:cxn ang="0">
                    <a:pos x="65" y="126"/>
                  </a:cxn>
                  <a:cxn ang="0">
                    <a:pos x="76" y="133"/>
                  </a:cxn>
                  <a:cxn ang="0">
                    <a:pos x="90" y="146"/>
                  </a:cxn>
                  <a:cxn ang="0">
                    <a:pos x="96" y="160"/>
                  </a:cxn>
                  <a:cxn ang="0">
                    <a:pos x="105" y="171"/>
                  </a:cxn>
                  <a:cxn ang="0">
                    <a:pos x="116" y="174"/>
                  </a:cxn>
                  <a:cxn ang="0">
                    <a:pos x="126" y="175"/>
                  </a:cxn>
                  <a:cxn ang="0">
                    <a:pos x="136" y="176"/>
                  </a:cxn>
                  <a:cxn ang="0">
                    <a:pos x="143" y="176"/>
                  </a:cxn>
                  <a:cxn ang="0">
                    <a:pos x="151" y="177"/>
                  </a:cxn>
                  <a:cxn ang="0">
                    <a:pos x="161" y="182"/>
                  </a:cxn>
                  <a:cxn ang="0">
                    <a:pos x="171" y="185"/>
                  </a:cxn>
                  <a:cxn ang="0">
                    <a:pos x="181" y="189"/>
                  </a:cxn>
                  <a:cxn ang="0">
                    <a:pos x="196" y="192"/>
                  </a:cxn>
                  <a:cxn ang="0">
                    <a:pos x="216" y="198"/>
                  </a:cxn>
                  <a:cxn ang="0">
                    <a:pos x="233" y="201"/>
                  </a:cxn>
                  <a:cxn ang="0">
                    <a:pos x="240" y="204"/>
                  </a:cxn>
                  <a:cxn ang="0">
                    <a:pos x="151" y="139"/>
                  </a:cxn>
                  <a:cxn ang="0">
                    <a:pos x="141" y="101"/>
                  </a:cxn>
                  <a:cxn ang="0">
                    <a:pos x="86" y="78"/>
                  </a:cxn>
                  <a:cxn ang="0">
                    <a:pos x="50" y="63"/>
                  </a:cxn>
                  <a:cxn ang="0">
                    <a:pos x="58" y="0"/>
                  </a:cxn>
                </a:cxnLst>
                <a:rect l="0" t="0" r="r" b="b"/>
                <a:pathLst>
                  <a:path w="240" h="204">
                    <a:moveTo>
                      <a:pt x="58" y="0"/>
                    </a:moveTo>
                    <a:lnTo>
                      <a:pt x="56" y="0"/>
                    </a:lnTo>
                    <a:lnTo>
                      <a:pt x="50" y="2"/>
                    </a:lnTo>
                    <a:lnTo>
                      <a:pt x="42" y="3"/>
                    </a:lnTo>
                    <a:lnTo>
                      <a:pt x="33" y="5"/>
                    </a:lnTo>
                    <a:lnTo>
                      <a:pt x="22" y="9"/>
                    </a:lnTo>
                    <a:lnTo>
                      <a:pt x="13" y="12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1" y="49"/>
                    </a:lnTo>
                    <a:lnTo>
                      <a:pt x="17" y="58"/>
                    </a:lnTo>
                    <a:lnTo>
                      <a:pt x="20" y="68"/>
                    </a:lnTo>
                    <a:lnTo>
                      <a:pt x="19" y="80"/>
                    </a:lnTo>
                    <a:lnTo>
                      <a:pt x="14" y="95"/>
                    </a:lnTo>
                    <a:lnTo>
                      <a:pt x="9" y="110"/>
                    </a:lnTo>
                    <a:lnTo>
                      <a:pt x="5" y="121"/>
                    </a:lnTo>
                    <a:lnTo>
                      <a:pt x="6" y="129"/>
                    </a:lnTo>
                    <a:lnTo>
                      <a:pt x="12" y="134"/>
                    </a:lnTo>
                    <a:lnTo>
                      <a:pt x="18" y="139"/>
                    </a:lnTo>
                    <a:lnTo>
                      <a:pt x="20" y="141"/>
                    </a:lnTo>
                    <a:lnTo>
                      <a:pt x="65" y="126"/>
                    </a:lnTo>
                    <a:lnTo>
                      <a:pt x="68" y="129"/>
                    </a:lnTo>
                    <a:lnTo>
                      <a:pt x="76" y="133"/>
                    </a:lnTo>
                    <a:lnTo>
                      <a:pt x="85" y="140"/>
                    </a:lnTo>
                    <a:lnTo>
                      <a:pt x="90" y="146"/>
                    </a:lnTo>
                    <a:lnTo>
                      <a:pt x="94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105" y="171"/>
                    </a:lnTo>
                    <a:lnTo>
                      <a:pt x="110" y="173"/>
                    </a:lnTo>
                    <a:lnTo>
                      <a:pt x="116" y="174"/>
                    </a:lnTo>
                    <a:lnTo>
                      <a:pt x="121" y="175"/>
                    </a:lnTo>
                    <a:lnTo>
                      <a:pt x="126" y="175"/>
                    </a:lnTo>
                    <a:lnTo>
                      <a:pt x="132" y="176"/>
                    </a:lnTo>
                    <a:lnTo>
                      <a:pt x="136" y="176"/>
                    </a:lnTo>
                    <a:lnTo>
                      <a:pt x="140" y="176"/>
                    </a:lnTo>
                    <a:lnTo>
                      <a:pt x="143" y="176"/>
                    </a:lnTo>
                    <a:lnTo>
                      <a:pt x="147" y="176"/>
                    </a:lnTo>
                    <a:lnTo>
                      <a:pt x="151" y="177"/>
                    </a:lnTo>
                    <a:lnTo>
                      <a:pt x="156" y="179"/>
                    </a:lnTo>
                    <a:lnTo>
                      <a:pt x="161" y="182"/>
                    </a:lnTo>
                    <a:lnTo>
                      <a:pt x="166" y="184"/>
                    </a:lnTo>
                    <a:lnTo>
                      <a:pt x="171" y="185"/>
                    </a:lnTo>
                    <a:lnTo>
                      <a:pt x="177" y="187"/>
                    </a:lnTo>
                    <a:lnTo>
                      <a:pt x="181" y="189"/>
                    </a:lnTo>
                    <a:lnTo>
                      <a:pt x="187" y="190"/>
                    </a:lnTo>
                    <a:lnTo>
                      <a:pt x="196" y="192"/>
                    </a:lnTo>
                    <a:lnTo>
                      <a:pt x="205" y="194"/>
                    </a:lnTo>
                    <a:lnTo>
                      <a:pt x="216" y="198"/>
                    </a:lnTo>
                    <a:lnTo>
                      <a:pt x="225" y="200"/>
                    </a:lnTo>
                    <a:lnTo>
                      <a:pt x="233" y="201"/>
                    </a:lnTo>
                    <a:lnTo>
                      <a:pt x="238" y="204"/>
                    </a:lnTo>
                    <a:lnTo>
                      <a:pt x="240" y="204"/>
                    </a:lnTo>
                    <a:lnTo>
                      <a:pt x="240" y="161"/>
                    </a:lnTo>
                    <a:lnTo>
                      <a:pt x="151" y="139"/>
                    </a:lnTo>
                    <a:lnTo>
                      <a:pt x="141" y="123"/>
                    </a:lnTo>
                    <a:lnTo>
                      <a:pt x="141" y="101"/>
                    </a:lnTo>
                    <a:lnTo>
                      <a:pt x="121" y="88"/>
                    </a:lnTo>
                    <a:lnTo>
                      <a:pt x="86" y="78"/>
                    </a:lnTo>
                    <a:lnTo>
                      <a:pt x="60" y="76"/>
                    </a:lnTo>
                    <a:lnTo>
                      <a:pt x="50" y="63"/>
                    </a:lnTo>
                    <a:lnTo>
                      <a:pt x="6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366"/>
              <p:cNvSpPr>
                <a:spLocks/>
              </p:cNvSpPr>
              <p:nvPr/>
            </p:nvSpPr>
            <p:spPr bwMode="auto">
              <a:xfrm>
                <a:off x="1995" y="275"/>
                <a:ext cx="85" cy="70"/>
              </a:xfrm>
              <a:custGeom>
                <a:avLst/>
                <a:gdLst/>
                <a:ahLst/>
                <a:cxnLst>
                  <a:cxn ang="0">
                    <a:pos x="84" y="139"/>
                  </a:cxn>
                  <a:cxn ang="0">
                    <a:pos x="101" y="138"/>
                  </a:cxn>
                  <a:cxn ang="0">
                    <a:pos x="116" y="134"/>
                  </a:cxn>
                  <a:cxn ang="0">
                    <a:pos x="131" y="128"/>
                  </a:cxn>
                  <a:cxn ang="0">
                    <a:pos x="144" y="119"/>
                  </a:cxn>
                  <a:cxn ang="0">
                    <a:pos x="153" y="108"/>
                  </a:cxn>
                  <a:cxn ang="0">
                    <a:pos x="161" y="97"/>
                  </a:cxn>
                  <a:cxn ang="0">
                    <a:pos x="167" y="84"/>
                  </a:cxn>
                  <a:cxn ang="0">
                    <a:pos x="168" y="70"/>
                  </a:cxn>
                  <a:cxn ang="0">
                    <a:pos x="167" y="56"/>
                  </a:cxn>
                  <a:cxn ang="0">
                    <a:pos x="161" y="43"/>
                  </a:cxn>
                  <a:cxn ang="0">
                    <a:pos x="153" y="31"/>
                  </a:cxn>
                  <a:cxn ang="0">
                    <a:pos x="144" y="21"/>
                  </a:cxn>
                  <a:cxn ang="0">
                    <a:pos x="131" y="11"/>
                  </a:cxn>
                  <a:cxn ang="0">
                    <a:pos x="116" y="6"/>
                  </a:cxn>
                  <a:cxn ang="0">
                    <a:pos x="101" y="1"/>
                  </a:cxn>
                  <a:cxn ang="0">
                    <a:pos x="84" y="0"/>
                  </a:cxn>
                  <a:cxn ang="0">
                    <a:pos x="67" y="1"/>
                  </a:cxn>
                  <a:cxn ang="0">
                    <a:pos x="52" y="6"/>
                  </a:cxn>
                  <a:cxn ang="0">
                    <a:pos x="37" y="11"/>
                  </a:cxn>
                  <a:cxn ang="0">
                    <a:pos x="25" y="21"/>
                  </a:cxn>
                  <a:cxn ang="0">
                    <a:pos x="15" y="31"/>
                  </a:cxn>
                  <a:cxn ang="0">
                    <a:pos x="7" y="43"/>
                  </a:cxn>
                  <a:cxn ang="0">
                    <a:pos x="1" y="56"/>
                  </a:cxn>
                  <a:cxn ang="0">
                    <a:pos x="0" y="70"/>
                  </a:cxn>
                  <a:cxn ang="0">
                    <a:pos x="1" y="84"/>
                  </a:cxn>
                  <a:cxn ang="0">
                    <a:pos x="7" y="97"/>
                  </a:cxn>
                  <a:cxn ang="0">
                    <a:pos x="15" y="108"/>
                  </a:cxn>
                  <a:cxn ang="0">
                    <a:pos x="25" y="119"/>
                  </a:cxn>
                  <a:cxn ang="0">
                    <a:pos x="37" y="128"/>
                  </a:cxn>
                  <a:cxn ang="0">
                    <a:pos x="52" y="134"/>
                  </a:cxn>
                  <a:cxn ang="0">
                    <a:pos x="67" y="138"/>
                  </a:cxn>
                  <a:cxn ang="0">
                    <a:pos x="84" y="139"/>
                  </a:cxn>
                </a:cxnLst>
                <a:rect l="0" t="0" r="r" b="b"/>
                <a:pathLst>
                  <a:path w="168" h="139">
                    <a:moveTo>
                      <a:pt x="84" y="139"/>
                    </a:moveTo>
                    <a:lnTo>
                      <a:pt x="101" y="138"/>
                    </a:lnTo>
                    <a:lnTo>
                      <a:pt x="116" y="134"/>
                    </a:lnTo>
                    <a:lnTo>
                      <a:pt x="131" y="128"/>
                    </a:lnTo>
                    <a:lnTo>
                      <a:pt x="144" y="119"/>
                    </a:lnTo>
                    <a:lnTo>
                      <a:pt x="153" y="108"/>
                    </a:lnTo>
                    <a:lnTo>
                      <a:pt x="161" y="97"/>
                    </a:lnTo>
                    <a:lnTo>
                      <a:pt x="167" y="84"/>
                    </a:lnTo>
                    <a:lnTo>
                      <a:pt x="168" y="70"/>
                    </a:lnTo>
                    <a:lnTo>
                      <a:pt x="167" y="56"/>
                    </a:lnTo>
                    <a:lnTo>
                      <a:pt x="161" y="43"/>
                    </a:lnTo>
                    <a:lnTo>
                      <a:pt x="153" y="31"/>
                    </a:lnTo>
                    <a:lnTo>
                      <a:pt x="144" y="21"/>
                    </a:lnTo>
                    <a:lnTo>
                      <a:pt x="131" y="11"/>
                    </a:lnTo>
                    <a:lnTo>
                      <a:pt x="116" y="6"/>
                    </a:lnTo>
                    <a:lnTo>
                      <a:pt x="101" y="1"/>
                    </a:lnTo>
                    <a:lnTo>
                      <a:pt x="84" y="0"/>
                    </a:lnTo>
                    <a:lnTo>
                      <a:pt x="67" y="1"/>
                    </a:lnTo>
                    <a:lnTo>
                      <a:pt x="52" y="6"/>
                    </a:lnTo>
                    <a:lnTo>
                      <a:pt x="37" y="11"/>
                    </a:lnTo>
                    <a:lnTo>
                      <a:pt x="25" y="21"/>
                    </a:lnTo>
                    <a:lnTo>
                      <a:pt x="15" y="31"/>
                    </a:lnTo>
                    <a:lnTo>
                      <a:pt x="7" y="43"/>
                    </a:lnTo>
                    <a:lnTo>
                      <a:pt x="1" y="56"/>
                    </a:lnTo>
                    <a:lnTo>
                      <a:pt x="0" y="70"/>
                    </a:lnTo>
                    <a:lnTo>
                      <a:pt x="1" y="84"/>
                    </a:lnTo>
                    <a:lnTo>
                      <a:pt x="7" y="97"/>
                    </a:lnTo>
                    <a:lnTo>
                      <a:pt x="15" y="108"/>
                    </a:lnTo>
                    <a:lnTo>
                      <a:pt x="25" y="119"/>
                    </a:lnTo>
                    <a:lnTo>
                      <a:pt x="37" y="128"/>
                    </a:lnTo>
                    <a:lnTo>
                      <a:pt x="52" y="134"/>
                    </a:lnTo>
                    <a:lnTo>
                      <a:pt x="67" y="138"/>
                    </a:lnTo>
                    <a:lnTo>
                      <a:pt x="84" y="139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367"/>
              <p:cNvSpPr>
                <a:spLocks/>
              </p:cNvSpPr>
              <p:nvPr/>
            </p:nvSpPr>
            <p:spPr bwMode="auto">
              <a:xfrm>
                <a:off x="2095" y="272"/>
                <a:ext cx="66" cy="60"/>
              </a:xfrm>
              <a:custGeom>
                <a:avLst/>
                <a:gdLst/>
                <a:ahLst/>
                <a:cxnLst>
                  <a:cxn ang="0">
                    <a:pos x="66" y="121"/>
                  </a:cxn>
                  <a:cxn ang="0">
                    <a:pos x="80" y="120"/>
                  </a:cxn>
                  <a:cxn ang="0">
                    <a:pos x="92" y="116"/>
                  </a:cxn>
                  <a:cxn ang="0">
                    <a:pos x="103" y="111"/>
                  </a:cxn>
                  <a:cxn ang="0">
                    <a:pos x="113" y="103"/>
                  </a:cxn>
                  <a:cxn ang="0">
                    <a:pos x="121" y="95"/>
                  </a:cxn>
                  <a:cxn ang="0">
                    <a:pos x="127" y="84"/>
                  </a:cxn>
                  <a:cxn ang="0">
                    <a:pos x="131" y="73"/>
                  </a:cxn>
                  <a:cxn ang="0">
                    <a:pos x="133" y="60"/>
                  </a:cxn>
                  <a:cxn ang="0">
                    <a:pos x="131" y="47"/>
                  </a:cxn>
                  <a:cxn ang="0">
                    <a:pos x="127" y="37"/>
                  </a:cxn>
                  <a:cxn ang="0">
                    <a:pos x="121" y="27"/>
                  </a:cxn>
                  <a:cxn ang="0">
                    <a:pos x="113" y="17"/>
                  </a:cxn>
                  <a:cxn ang="0">
                    <a:pos x="103" y="10"/>
                  </a:cxn>
                  <a:cxn ang="0">
                    <a:pos x="92" y="5"/>
                  </a:cxn>
                  <a:cxn ang="0">
                    <a:pos x="80" y="1"/>
                  </a:cxn>
                  <a:cxn ang="0">
                    <a:pos x="66" y="0"/>
                  </a:cxn>
                  <a:cxn ang="0">
                    <a:pos x="53" y="1"/>
                  </a:cxn>
                  <a:cxn ang="0">
                    <a:pos x="41" y="5"/>
                  </a:cxn>
                  <a:cxn ang="0">
                    <a:pos x="29" y="10"/>
                  </a:cxn>
                  <a:cxn ang="0">
                    <a:pos x="20" y="17"/>
                  </a:cxn>
                  <a:cxn ang="0">
                    <a:pos x="12" y="27"/>
                  </a:cxn>
                  <a:cxn ang="0">
                    <a:pos x="6" y="37"/>
                  </a:cxn>
                  <a:cxn ang="0">
                    <a:pos x="1" y="47"/>
                  </a:cxn>
                  <a:cxn ang="0">
                    <a:pos x="0" y="60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5"/>
                  </a:cxn>
                  <a:cxn ang="0">
                    <a:pos x="20" y="103"/>
                  </a:cxn>
                  <a:cxn ang="0">
                    <a:pos x="29" y="111"/>
                  </a:cxn>
                  <a:cxn ang="0">
                    <a:pos x="41" y="116"/>
                  </a:cxn>
                  <a:cxn ang="0">
                    <a:pos x="53" y="120"/>
                  </a:cxn>
                  <a:cxn ang="0">
                    <a:pos x="66" y="121"/>
                  </a:cxn>
                </a:cxnLst>
                <a:rect l="0" t="0" r="r" b="b"/>
                <a:pathLst>
                  <a:path w="133" h="121">
                    <a:moveTo>
                      <a:pt x="66" y="121"/>
                    </a:moveTo>
                    <a:lnTo>
                      <a:pt x="80" y="120"/>
                    </a:lnTo>
                    <a:lnTo>
                      <a:pt x="92" y="116"/>
                    </a:lnTo>
                    <a:lnTo>
                      <a:pt x="103" y="111"/>
                    </a:lnTo>
                    <a:lnTo>
                      <a:pt x="113" y="103"/>
                    </a:lnTo>
                    <a:lnTo>
                      <a:pt x="121" y="95"/>
                    </a:lnTo>
                    <a:lnTo>
                      <a:pt x="127" y="84"/>
                    </a:lnTo>
                    <a:lnTo>
                      <a:pt x="131" y="73"/>
                    </a:lnTo>
                    <a:lnTo>
                      <a:pt x="133" y="60"/>
                    </a:lnTo>
                    <a:lnTo>
                      <a:pt x="131" y="47"/>
                    </a:lnTo>
                    <a:lnTo>
                      <a:pt x="127" y="37"/>
                    </a:lnTo>
                    <a:lnTo>
                      <a:pt x="121" y="27"/>
                    </a:lnTo>
                    <a:lnTo>
                      <a:pt x="113" y="17"/>
                    </a:lnTo>
                    <a:lnTo>
                      <a:pt x="103" y="10"/>
                    </a:lnTo>
                    <a:lnTo>
                      <a:pt x="92" y="5"/>
                    </a:lnTo>
                    <a:lnTo>
                      <a:pt x="80" y="1"/>
                    </a:lnTo>
                    <a:lnTo>
                      <a:pt x="66" y="0"/>
                    </a:lnTo>
                    <a:lnTo>
                      <a:pt x="53" y="1"/>
                    </a:lnTo>
                    <a:lnTo>
                      <a:pt x="41" y="5"/>
                    </a:lnTo>
                    <a:lnTo>
                      <a:pt x="29" y="10"/>
                    </a:lnTo>
                    <a:lnTo>
                      <a:pt x="20" y="17"/>
                    </a:lnTo>
                    <a:lnTo>
                      <a:pt x="12" y="27"/>
                    </a:lnTo>
                    <a:lnTo>
                      <a:pt x="6" y="37"/>
                    </a:lnTo>
                    <a:lnTo>
                      <a:pt x="1" y="47"/>
                    </a:lnTo>
                    <a:lnTo>
                      <a:pt x="0" y="60"/>
                    </a:lnTo>
                    <a:lnTo>
                      <a:pt x="1" y="73"/>
                    </a:lnTo>
                    <a:lnTo>
                      <a:pt x="6" y="84"/>
                    </a:lnTo>
                    <a:lnTo>
                      <a:pt x="12" y="95"/>
                    </a:lnTo>
                    <a:lnTo>
                      <a:pt x="20" y="103"/>
                    </a:lnTo>
                    <a:lnTo>
                      <a:pt x="29" y="111"/>
                    </a:lnTo>
                    <a:lnTo>
                      <a:pt x="41" y="116"/>
                    </a:lnTo>
                    <a:lnTo>
                      <a:pt x="53" y="120"/>
                    </a:lnTo>
                    <a:lnTo>
                      <a:pt x="66" y="121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368"/>
              <p:cNvSpPr>
                <a:spLocks/>
              </p:cNvSpPr>
              <p:nvPr/>
            </p:nvSpPr>
            <p:spPr bwMode="auto">
              <a:xfrm>
                <a:off x="2012" y="289"/>
                <a:ext cx="53" cy="41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4" y="80"/>
                  </a:cxn>
                  <a:cxn ang="0">
                    <a:pos x="74" y="78"/>
                  </a:cxn>
                  <a:cxn ang="0">
                    <a:pos x="83" y="75"/>
                  </a:cxn>
                  <a:cxn ang="0">
                    <a:pos x="91" y="70"/>
                  </a:cxn>
                  <a:cxn ang="0">
                    <a:pos x="97" y="63"/>
                  </a:cxn>
                  <a:cxn ang="0">
                    <a:pos x="102" y="56"/>
                  </a:cxn>
                  <a:cxn ang="0">
                    <a:pos x="105" y="49"/>
                  </a:cxn>
                  <a:cxn ang="0">
                    <a:pos x="106" y="41"/>
                  </a:cxn>
                  <a:cxn ang="0">
                    <a:pos x="105" y="33"/>
                  </a:cxn>
                  <a:cxn ang="0">
                    <a:pos x="102" y="25"/>
                  </a:cxn>
                  <a:cxn ang="0">
                    <a:pos x="97" y="18"/>
                  </a:cxn>
                  <a:cxn ang="0">
                    <a:pos x="91" y="11"/>
                  </a:cxn>
                  <a:cxn ang="0">
                    <a:pos x="83" y="7"/>
                  </a:cxn>
                  <a:cxn ang="0">
                    <a:pos x="74" y="3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2" y="3"/>
                  </a:cxn>
                  <a:cxn ang="0">
                    <a:pos x="23" y="7"/>
                  </a:cxn>
                  <a:cxn ang="0">
                    <a:pos x="15" y="11"/>
                  </a:cxn>
                  <a:cxn ang="0">
                    <a:pos x="9" y="18"/>
                  </a:cxn>
                  <a:cxn ang="0">
                    <a:pos x="5" y="25"/>
                  </a:cxn>
                  <a:cxn ang="0">
                    <a:pos x="1" y="33"/>
                  </a:cxn>
                  <a:cxn ang="0">
                    <a:pos x="0" y="41"/>
                  </a:cxn>
                  <a:cxn ang="0">
                    <a:pos x="1" y="49"/>
                  </a:cxn>
                  <a:cxn ang="0">
                    <a:pos x="5" y="56"/>
                  </a:cxn>
                  <a:cxn ang="0">
                    <a:pos x="9" y="63"/>
                  </a:cxn>
                  <a:cxn ang="0">
                    <a:pos x="15" y="70"/>
                  </a:cxn>
                  <a:cxn ang="0">
                    <a:pos x="23" y="75"/>
                  </a:cxn>
                  <a:cxn ang="0">
                    <a:pos x="32" y="78"/>
                  </a:cxn>
                  <a:cxn ang="0">
                    <a:pos x="43" y="80"/>
                  </a:cxn>
                  <a:cxn ang="0">
                    <a:pos x="53" y="82"/>
                  </a:cxn>
                </a:cxnLst>
                <a:rect l="0" t="0" r="r" b="b"/>
                <a:pathLst>
                  <a:path w="106" h="82">
                    <a:moveTo>
                      <a:pt x="53" y="82"/>
                    </a:moveTo>
                    <a:lnTo>
                      <a:pt x="64" y="80"/>
                    </a:lnTo>
                    <a:lnTo>
                      <a:pt x="74" y="78"/>
                    </a:lnTo>
                    <a:lnTo>
                      <a:pt x="83" y="75"/>
                    </a:lnTo>
                    <a:lnTo>
                      <a:pt x="91" y="70"/>
                    </a:lnTo>
                    <a:lnTo>
                      <a:pt x="97" y="63"/>
                    </a:lnTo>
                    <a:lnTo>
                      <a:pt x="102" y="56"/>
                    </a:lnTo>
                    <a:lnTo>
                      <a:pt x="105" y="49"/>
                    </a:lnTo>
                    <a:lnTo>
                      <a:pt x="106" y="41"/>
                    </a:lnTo>
                    <a:lnTo>
                      <a:pt x="105" y="33"/>
                    </a:lnTo>
                    <a:lnTo>
                      <a:pt x="102" y="25"/>
                    </a:lnTo>
                    <a:lnTo>
                      <a:pt x="97" y="18"/>
                    </a:lnTo>
                    <a:lnTo>
                      <a:pt x="91" y="11"/>
                    </a:lnTo>
                    <a:lnTo>
                      <a:pt x="83" y="7"/>
                    </a:lnTo>
                    <a:lnTo>
                      <a:pt x="74" y="3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2" y="3"/>
                    </a:lnTo>
                    <a:lnTo>
                      <a:pt x="23" y="7"/>
                    </a:lnTo>
                    <a:lnTo>
                      <a:pt x="15" y="11"/>
                    </a:lnTo>
                    <a:lnTo>
                      <a:pt x="9" y="18"/>
                    </a:lnTo>
                    <a:lnTo>
                      <a:pt x="5" y="25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5" y="56"/>
                    </a:lnTo>
                    <a:lnTo>
                      <a:pt x="9" y="63"/>
                    </a:lnTo>
                    <a:lnTo>
                      <a:pt x="15" y="70"/>
                    </a:lnTo>
                    <a:lnTo>
                      <a:pt x="23" y="75"/>
                    </a:lnTo>
                    <a:lnTo>
                      <a:pt x="32" y="78"/>
                    </a:lnTo>
                    <a:lnTo>
                      <a:pt x="43" y="80"/>
                    </a:lnTo>
                    <a:lnTo>
                      <a:pt x="53" y="82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369"/>
              <p:cNvSpPr>
                <a:spLocks/>
              </p:cNvSpPr>
              <p:nvPr/>
            </p:nvSpPr>
            <p:spPr bwMode="auto">
              <a:xfrm>
                <a:off x="2104" y="278"/>
                <a:ext cx="48" cy="38"/>
              </a:xfrm>
              <a:custGeom>
                <a:avLst/>
                <a:gdLst/>
                <a:ahLst/>
                <a:cxnLst>
                  <a:cxn ang="0">
                    <a:pos x="47" y="75"/>
                  </a:cxn>
                  <a:cxn ang="0">
                    <a:pos x="57" y="74"/>
                  </a:cxn>
                  <a:cxn ang="0">
                    <a:pos x="66" y="72"/>
                  </a:cxn>
                  <a:cxn ang="0">
                    <a:pos x="74" y="69"/>
                  </a:cxn>
                  <a:cxn ang="0">
                    <a:pos x="81" y="64"/>
                  </a:cxn>
                  <a:cxn ang="0">
                    <a:pos x="87" y="59"/>
                  </a:cxn>
                  <a:cxn ang="0">
                    <a:pos x="92" y="53"/>
                  </a:cxn>
                  <a:cxn ang="0">
                    <a:pos x="94" y="46"/>
                  </a:cxn>
                  <a:cxn ang="0">
                    <a:pos x="95" y="38"/>
                  </a:cxn>
                  <a:cxn ang="0">
                    <a:pos x="94" y="30"/>
                  </a:cxn>
                  <a:cxn ang="0">
                    <a:pos x="92" y="23"/>
                  </a:cxn>
                  <a:cxn ang="0">
                    <a:pos x="87" y="17"/>
                  </a:cxn>
                  <a:cxn ang="0">
                    <a:pos x="81" y="11"/>
                  </a:cxn>
                  <a:cxn ang="0">
                    <a:pos x="74" y="7"/>
                  </a:cxn>
                  <a:cxn ang="0">
                    <a:pos x="66" y="3"/>
                  </a:cxn>
                  <a:cxn ang="0">
                    <a:pos x="57" y="1"/>
                  </a:cxn>
                  <a:cxn ang="0">
                    <a:pos x="47" y="0"/>
                  </a:cxn>
                  <a:cxn ang="0">
                    <a:pos x="38" y="1"/>
                  </a:cxn>
                  <a:cxn ang="0">
                    <a:pos x="28" y="3"/>
                  </a:cxn>
                  <a:cxn ang="0">
                    <a:pos x="20" y="7"/>
                  </a:cxn>
                  <a:cxn ang="0">
                    <a:pos x="13" y="11"/>
                  </a:cxn>
                  <a:cxn ang="0">
                    <a:pos x="8" y="17"/>
                  </a:cxn>
                  <a:cxn ang="0">
                    <a:pos x="3" y="23"/>
                  </a:cxn>
                  <a:cxn ang="0">
                    <a:pos x="1" y="30"/>
                  </a:cxn>
                  <a:cxn ang="0">
                    <a:pos x="0" y="38"/>
                  </a:cxn>
                  <a:cxn ang="0">
                    <a:pos x="1" y="46"/>
                  </a:cxn>
                  <a:cxn ang="0">
                    <a:pos x="3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20" y="69"/>
                  </a:cxn>
                  <a:cxn ang="0">
                    <a:pos x="28" y="72"/>
                  </a:cxn>
                  <a:cxn ang="0">
                    <a:pos x="38" y="74"/>
                  </a:cxn>
                  <a:cxn ang="0">
                    <a:pos x="47" y="75"/>
                  </a:cxn>
                </a:cxnLst>
                <a:rect l="0" t="0" r="r" b="b"/>
                <a:pathLst>
                  <a:path w="95" h="75">
                    <a:moveTo>
                      <a:pt x="47" y="75"/>
                    </a:moveTo>
                    <a:lnTo>
                      <a:pt x="57" y="74"/>
                    </a:lnTo>
                    <a:lnTo>
                      <a:pt x="66" y="72"/>
                    </a:lnTo>
                    <a:lnTo>
                      <a:pt x="74" y="69"/>
                    </a:lnTo>
                    <a:lnTo>
                      <a:pt x="81" y="64"/>
                    </a:lnTo>
                    <a:lnTo>
                      <a:pt x="87" y="59"/>
                    </a:lnTo>
                    <a:lnTo>
                      <a:pt x="92" y="53"/>
                    </a:lnTo>
                    <a:lnTo>
                      <a:pt x="94" y="46"/>
                    </a:lnTo>
                    <a:lnTo>
                      <a:pt x="95" y="38"/>
                    </a:lnTo>
                    <a:lnTo>
                      <a:pt x="94" y="30"/>
                    </a:lnTo>
                    <a:lnTo>
                      <a:pt x="92" y="23"/>
                    </a:lnTo>
                    <a:lnTo>
                      <a:pt x="87" y="17"/>
                    </a:lnTo>
                    <a:lnTo>
                      <a:pt x="81" y="11"/>
                    </a:lnTo>
                    <a:lnTo>
                      <a:pt x="74" y="7"/>
                    </a:lnTo>
                    <a:lnTo>
                      <a:pt x="66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8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20" y="69"/>
                    </a:lnTo>
                    <a:lnTo>
                      <a:pt x="28" y="72"/>
                    </a:lnTo>
                    <a:lnTo>
                      <a:pt x="38" y="74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370"/>
              <p:cNvSpPr>
                <a:spLocks/>
              </p:cNvSpPr>
              <p:nvPr/>
            </p:nvSpPr>
            <p:spPr bwMode="auto">
              <a:xfrm>
                <a:off x="1883" y="157"/>
                <a:ext cx="309" cy="136"/>
              </a:xfrm>
              <a:custGeom>
                <a:avLst/>
                <a:gdLst/>
                <a:ahLst/>
                <a:cxnLst>
                  <a:cxn ang="0">
                    <a:pos x="562" y="170"/>
                  </a:cxn>
                  <a:cxn ang="0">
                    <a:pos x="543" y="167"/>
                  </a:cxn>
                  <a:cxn ang="0">
                    <a:pos x="520" y="163"/>
                  </a:cxn>
                  <a:cxn ang="0">
                    <a:pos x="504" y="161"/>
                  </a:cxn>
                  <a:cxn ang="0">
                    <a:pos x="474" y="108"/>
                  </a:cxn>
                  <a:cxn ang="0">
                    <a:pos x="461" y="85"/>
                  </a:cxn>
                  <a:cxn ang="0">
                    <a:pos x="441" y="55"/>
                  </a:cxn>
                  <a:cxn ang="0">
                    <a:pos x="431" y="46"/>
                  </a:cxn>
                  <a:cxn ang="0">
                    <a:pos x="417" y="37"/>
                  </a:cxn>
                  <a:cxn ang="0">
                    <a:pos x="402" y="27"/>
                  </a:cxn>
                  <a:cxn ang="0">
                    <a:pos x="389" y="19"/>
                  </a:cxn>
                  <a:cxn ang="0">
                    <a:pos x="367" y="14"/>
                  </a:cxn>
                  <a:cxn ang="0">
                    <a:pos x="337" y="7"/>
                  </a:cxn>
                  <a:cxn ang="0">
                    <a:pos x="309" y="2"/>
                  </a:cxn>
                  <a:cxn ang="0">
                    <a:pos x="298" y="0"/>
                  </a:cxn>
                  <a:cxn ang="0">
                    <a:pos x="284" y="1"/>
                  </a:cxn>
                  <a:cxn ang="0">
                    <a:pos x="251" y="4"/>
                  </a:cxn>
                  <a:cxn ang="0">
                    <a:pos x="215" y="9"/>
                  </a:cxn>
                  <a:cxn ang="0">
                    <a:pos x="187" y="10"/>
                  </a:cxn>
                  <a:cxn ang="0">
                    <a:pos x="162" y="16"/>
                  </a:cxn>
                  <a:cxn ang="0">
                    <a:pos x="131" y="28"/>
                  </a:cxn>
                  <a:cxn ang="0">
                    <a:pos x="105" y="41"/>
                  </a:cxn>
                  <a:cxn ang="0">
                    <a:pos x="94" y="47"/>
                  </a:cxn>
                  <a:cxn ang="0">
                    <a:pos x="0" y="236"/>
                  </a:cxn>
                  <a:cxn ang="0">
                    <a:pos x="13" y="239"/>
                  </a:cxn>
                  <a:cxn ang="0">
                    <a:pos x="42" y="246"/>
                  </a:cxn>
                  <a:cxn ang="0">
                    <a:pos x="73" y="253"/>
                  </a:cxn>
                  <a:cxn ang="0">
                    <a:pos x="91" y="257"/>
                  </a:cxn>
                  <a:cxn ang="0">
                    <a:pos x="108" y="257"/>
                  </a:cxn>
                  <a:cxn ang="0">
                    <a:pos x="134" y="257"/>
                  </a:cxn>
                  <a:cxn ang="0">
                    <a:pos x="162" y="257"/>
                  </a:cxn>
                  <a:cxn ang="0">
                    <a:pos x="181" y="254"/>
                  </a:cxn>
                  <a:cxn ang="0">
                    <a:pos x="190" y="251"/>
                  </a:cxn>
                  <a:cxn ang="0">
                    <a:pos x="203" y="246"/>
                  </a:cxn>
                  <a:cxn ang="0">
                    <a:pos x="219" y="241"/>
                  </a:cxn>
                  <a:cxn ang="0">
                    <a:pos x="238" y="235"/>
                  </a:cxn>
                  <a:cxn ang="0">
                    <a:pos x="250" y="243"/>
                  </a:cxn>
                  <a:cxn ang="0">
                    <a:pos x="264" y="251"/>
                  </a:cxn>
                  <a:cxn ang="0">
                    <a:pos x="278" y="259"/>
                  </a:cxn>
                  <a:cxn ang="0">
                    <a:pos x="287" y="265"/>
                  </a:cxn>
                  <a:cxn ang="0">
                    <a:pos x="301" y="268"/>
                  </a:cxn>
                  <a:cxn ang="0">
                    <a:pos x="318" y="270"/>
                  </a:cxn>
                  <a:cxn ang="0">
                    <a:pos x="336" y="272"/>
                  </a:cxn>
                  <a:cxn ang="0">
                    <a:pos x="346" y="272"/>
                  </a:cxn>
                  <a:cxn ang="0">
                    <a:pos x="360" y="267"/>
                  </a:cxn>
                  <a:cxn ang="0">
                    <a:pos x="383" y="259"/>
                  </a:cxn>
                  <a:cxn ang="0">
                    <a:pos x="405" y="252"/>
                  </a:cxn>
                  <a:cxn ang="0">
                    <a:pos x="414" y="249"/>
                  </a:cxn>
                  <a:cxn ang="0">
                    <a:pos x="618" y="196"/>
                  </a:cxn>
                  <a:cxn ang="0">
                    <a:pos x="611" y="192"/>
                  </a:cxn>
                  <a:cxn ang="0">
                    <a:pos x="596" y="184"/>
                  </a:cxn>
                  <a:cxn ang="0">
                    <a:pos x="579" y="176"/>
                  </a:cxn>
                  <a:cxn ang="0">
                    <a:pos x="567" y="171"/>
                  </a:cxn>
                </a:cxnLst>
                <a:rect l="0" t="0" r="r" b="b"/>
                <a:pathLst>
                  <a:path w="618" h="272">
                    <a:moveTo>
                      <a:pt x="567" y="171"/>
                    </a:moveTo>
                    <a:lnTo>
                      <a:pt x="562" y="170"/>
                    </a:lnTo>
                    <a:lnTo>
                      <a:pt x="554" y="168"/>
                    </a:lnTo>
                    <a:lnTo>
                      <a:pt x="543" y="167"/>
                    </a:lnTo>
                    <a:lnTo>
                      <a:pt x="531" y="164"/>
                    </a:lnTo>
                    <a:lnTo>
                      <a:pt x="520" y="163"/>
                    </a:lnTo>
                    <a:lnTo>
                      <a:pt x="511" y="162"/>
                    </a:lnTo>
                    <a:lnTo>
                      <a:pt x="504" y="161"/>
                    </a:lnTo>
                    <a:lnTo>
                      <a:pt x="501" y="161"/>
                    </a:lnTo>
                    <a:lnTo>
                      <a:pt x="474" y="108"/>
                    </a:lnTo>
                    <a:lnTo>
                      <a:pt x="470" y="101"/>
                    </a:lnTo>
                    <a:lnTo>
                      <a:pt x="461" y="85"/>
                    </a:lnTo>
                    <a:lnTo>
                      <a:pt x="451" y="68"/>
                    </a:lnTo>
                    <a:lnTo>
                      <a:pt x="441" y="55"/>
                    </a:lnTo>
                    <a:lnTo>
                      <a:pt x="437" y="50"/>
                    </a:lnTo>
                    <a:lnTo>
                      <a:pt x="431" y="46"/>
                    </a:lnTo>
                    <a:lnTo>
                      <a:pt x="424" y="41"/>
                    </a:lnTo>
                    <a:lnTo>
                      <a:pt x="417" y="37"/>
                    </a:lnTo>
                    <a:lnTo>
                      <a:pt x="410" y="32"/>
                    </a:lnTo>
                    <a:lnTo>
                      <a:pt x="402" y="27"/>
                    </a:lnTo>
                    <a:lnTo>
                      <a:pt x="395" y="23"/>
                    </a:lnTo>
                    <a:lnTo>
                      <a:pt x="389" y="19"/>
                    </a:lnTo>
                    <a:lnTo>
                      <a:pt x="379" y="17"/>
                    </a:lnTo>
                    <a:lnTo>
                      <a:pt x="367" y="14"/>
                    </a:lnTo>
                    <a:lnTo>
                      <a:pt x="352" y="10"/>
                    </a:lnTo>
                    <a:lnTo>
                      <a:pt x="337" y="7"/>
                    </a:lnTo>
                    <a:lnTo>
                      <a:pt x="322" y="4"/>
                    </a:lnTo>
                    <a:lnTo>
                      <a:pt x="309" y="2"/>
                    </a:lnTo>
                    <a:lnTo>
                      <a:pt x="301" y="0"/>
                    </a:lnTo>
                    <a:lnTo>
                      <a:pt x="298" y="0"/>
                    </a:lnTo>
                    <a:lnTo>
                      <a:pt x="294" y="0"/>
                    </a:lnTo>
                    <a:lnTo>
                      <a:pt x="284" y="1"/>
                    </a:lnTo>
                    <a:lnTo>
                      <a:pt x="269" y="3"/>
                    </a:lnTo>
                    <a:lnTo>
                      <a:pt x="251" y="4"/>
                    </a:lnTo>
                    <a:lnTo>
                      <a:pt x="233" y="7"/>
                    </a:lnTo>
                    <a:lnTo>
                      <a:pt x="215" y="9"/>
                    </a:lnTo>
                    <a:lnTo>
                      <a:pt x="199" y="10"/>
                    </a:lnTo>
                    <a:lnTo>
                      <a:pt x="187" y="10"/>
                    </a:lnTo>
                    <a:lnTo>
                      <a:pt x="175" y="11"/>
                    </a:lnTo>
                    <a:lnTo>
                      <a:pt x="162" y="16"/>
                    </a:lnTo>
                    <a:lnTo>
                      <a:pt x="147" y="22"/>
                    </a:lnTo>
                    <a:lnTo>
                      <a:pt x="131" y="28"/>
                    </a:lnTo>
                    <a:lnTo>
                      <a:pt x="117" y="35"/>
                    </a:lnTo>
                    <a:lnTo>
                      <a:pt x="105" y="41"/>
                    </a:lnTo>
                    <a:lnTo>
                      <a:pt x="97" y="46"/>
                    </a:lnTo>
                    <a:lnTo>
                      <a:pt x="94" y="47"/>
                    </a:lnTo>
                    <a:lnTo>
                      <a:pt x="15" y="115"/>
                    </a:lnTo>
                    <a:lnTo>
                      <a:pt x="0" y="236"/>
                    </a:lnTo>
                    <a:lnTo>
                      <a:pt x="4" y="237"/>
                    </a:lnTo>
                    <a:lnTo>
                      <a:pt x="13" y="239"/>
                    </a:lnTo>
                    <a:lnTo>
                      <a:pt x="27" y="243"/>
                    </a:lnTo>
                    <a:lnTo>
                      <a:pt x="42" y="246"/>
                    </a:lnTo>
                    <a:lnTo>
                      <a:pt x="58" y="250"/>
                    </a:lnTo>
                    <a:lnTo>
                      <a:pt x="73" y="253"/>
                    </a:lnTo>
                    <a:lnTo>
                      <a:pt x="85" y="256"/>
                    </a:lnTo>
                    <a:lnTo>
                      <a:pt x="91" y="257"/>
                    </a:lnTo>
                    <a:lnTo>
                      <a:pt x="97" y="257"/>
                    </a:lnTo>
                    <a:lnTo>
                      <a:pt x="108" y="257"/>
                    </a:lnTo>
                    <a:lnTo>
                      <a:pt x="120" y="257"/>
                    </a:lnTo>
                    <a:lnTo>
                      <a:pt x="134" y="257"/>
                    </a:lnTo>
                    <a:lnTo>
                      <a:pt x="149" y="257"/>
                    </a:lnTo>
                    <a:lnTo>
                      <a:pt x="162" y="257"/>
                    </a:lnTo>
                    <a:lnTo>
                      <a:pt x="173" y="256"/>
                    </a:lnTo>
                    <a:lnTo>
                      <a:pt x="181" y="254"/>
                    </a:lnTo>
                    <a:lnTo>
                      <a:pt x="185" y="253"/>
                    </a:lnTo>
                    <a:lnTo>
                      <a:pt x="190" y="251"/>
                    </a:lnTo>
                    <a:lnTo>
                      <a:pt x="196" y="250"/>
                    </a:lnTo>
                    <a:lnTo>
                      <a:pt x="203" y="246"/>
                    </a:lnTo>
                    <a:lnTo>
                      <a:pt x="211" y="244"/>
                    </a:lnTo>
                    <a:lnTo>
                      <a:pt x="219" y="241"/>
                    </a:lnTo>
                    <a:lnTo>
                      <a:pt x="228" y="238"/>
                    </a:lnTo>
                    <a:lnTo>
                      <a:pt x="238" y="235"/>
                    </a:lnTo>
                    <a:lnTo>
                      <a:pt x="243" y="238"/>
                    </a:lnTo>
                    <a:lnTo>
                      <a:pt x="250" y="243"/>
                    </a:lnTo>
                    <a:lnTo>
                      <a:pt x="257" y="247"/>
                    </a:lnTo>
                    <a:lnTo>
                      <a:pt x="264" y="251"/>
                    </a:lnTo>
                    <a:lnTo>
                      <a:pt x="271" y="256"/>
                    </a:lnTo>
                    <a:lnTo>
                      <a:pt x="278" y="259"/>
                    </a:lnTo>
                    <a:lnTo>
                      <a:pt x="284" y="262"/>
                    </a:lnTo>
                    <a:lnTo>
                      <a:pt x="287" y="265"/>
                    </a:lnTo>
                    <a:lnTo>
                      <a:pt x="293" y="266"/>
                    </a:lnTo>
                    <a:lnTo>
                      <a:pt x="301" y="268"/>
                    </a:lnTo>
                    <a:lnTo>
                      <a:pt x="309" y="269"/>
                    </a:lnTo>
                    <a:lnTo>
                      <a:pt x="318" y="270"/>
                    </a:lnTo>
                    <a:lnTo>
                      <a:pt x="327" y="272"/>
                    </a:lnTo>
                    <a:lnTo>
                      <a:pt x="336" y="272"/>
                    </a:lnTo>
                    <a:lnTo>
                      <a:pt x="341" y="272"/>
                    </a:lnTo>
                    <a:lnTo>
                      <a:pt x="346" y="272"/>
                    </a:lnTo>
                    <a:lnTo>
                      <a:pt x="351" y="270"/>
                    </a:lnTo>
                    <a:lnTo>
                      <a:pt x="360" y="267"/>
                    </a:lnTo>
                    <a:lnTo>
                      <a:pt x="370" y="264"/>
                    </a:lnTo>
                    <a:lnTo>
                      <a:pt x="383" y="259"/>
                    </a:lnTo>
                    <a:lnTo>
                      <a:pt x="394" y="256"/>
                    </a:lnTo>
                    <a:lnTo>
                      <a:pt x="405" y="252"/>
                    </a:lnTo>
                    <a:lnTo>
                      <a:pt x="412" y="250"/>
                    </a:lnTo>
                    <a:lnTo>
                      <a:pt x="414" y="249"/>
                    </a:lnTo>
                    <a:lnTo>
                      <a:pt x="547" y="219"/>
                    </a:lnTo>
                    <a:lnTo>
                      <a:pt x="618" y="196"/>
                    </a:lnTo>
                    <a:lnTo>
                      <a:pt x="615" y="194"/>
                    </a:lnTo>
                    <a:lnTo>
                      <a:pt x="611" y="192"/>
                    </a:lnTo>
                    <a:lnTo>
                      <a:pt x="604" y="189"/>
                    </a:lnTo>
                    <a:lnTo>
                      <a:pt x="596" y="184"/>
                    </a:lnTo>
                    <a:lnTo>
                      <a:pt x="587" y="181"/>
                    </a:lnTo>
                    <a:lnTo>
                      <a:pt x="579" y="176"/>
                    </a:lnTo>
                    <a:lnTo>
                      <a:pt x="572" y="173"/>
                    </a:lnTo>
                    <a:lnTo>
                      <a:pt x="567" y="1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371"/>
              <p:cNvSpPr>
                <a:spLocks/>
              </p:cNvSpPr>
              <p:nvPr/>
            </p:nvSpPr>
            <p:spPr bwMode="auto">
              <a:xfrm>
                <a:off x="1808" y="294"/>
                <a:ext cx="156" cy="526"/>
              </a:xfrm>
              <a:custGeom>
                <a:avLst/>
                <a:gdLst/>
                <a:ahLst/>
                <a:cxnLst>
                  <a:cxn ang="0">
                    <a:pos x="262" y="187"/>
                  </a:cxn>
                  <a:cxn ang="0">
                    <a:pos x="235" y="280"/>
                  </a:cxn>
                  <a:cxn ang="0">
                    <a:pos x="187" y="316"/>
                  </a:cxn>
                  <a:cxn ang="0">
                    <a:pos x="182" y="327"/>
                  </a:cxn>
                  <a:cxn ang="0">
                    <a:pos x="169" y="346"/>
                  </a:cxn>
                  <a:cxn ang="0">
                    <a:pos x="144" y="377"/>
                  </a:cxn>
                  <a:cxn ang="0">
                    <a:pos x="92" y="436"/>
                  </a:cxn>
                  <a:cxn ang="0">
                    <a:pos x="39" y="498"/>
                  </a:cxn>
                  <a:cxn ang="0">
                    <a:pos x="8" y="537"/>
                  </a:cxn>
                  <a:cxn ang="0">
                    <a:pos x="0" y="591"/>
                  </a:cxn>
                  <a:cxn ang="0">
                    <a:pos x="3" y="643"/>
                  </a:cxn>
                  <a:cxn ang="0">
                    <a:pos x="12" y="689"/>
                  </a:cxn>
                  <a:cxn ang="0">
                    <a:pos x="34" y="769"/>
                  </a:cxn>
                  <a:cxn ang="0">
                    <a:pos x="56" y="846"/>
                  </a:cxn>
                  <a:cxn ang="0">
                    <a:pos x="67" y="885"/>
                  </a:cxn>
                  <a:cxn ang="0">
                    <a:pos x="76" y="915"/>
                  </a:cxn>
                  <a:cxn ang="0">
                    <a:pos x="92" y="973"/>
                  </a:cxn>
                  <a:cxn ang="0">
                    <a:pos x="109" y="1028"/>
                  </a:cxn>
                  <a:cxn ang="0">
                    <a:pos x="116" y="1052"/>
                  </a:cxn>
                  <a:cxn ang="0">
                    <a:pos x="158" y="970"/>
                  </a:cxn>
                  <a:cxn ang="0">
                    <a:pos x="125" y="865"/>
                  </a:cxn>
                  <a:cxn ang="0">
                    <a:pos x="88" y="716"/>
                  </a:cxn>
                  <a:cxn ang="0">
                    <a:pos x="70" y="584"/>
                  </a:cxn>
                  <a:cxn ang="0">
                    <a:pos x="92" y="517"/>
                  </a:cxn>
                  <a:cxn ang="0">
                    <a:pos x="138" y="461"/>
                  </a:cxn>
                  <a:cxn ang="0">
                    <a:pos x="185" y="413"/>
                  </a:cxn>
                  <a:cxn ang="0">
                    <a:pos x="217" y="383"/>
                  </a:cxn>
                  <a:cxn ang="0">
                    <a:pos x="260" y="316"/>
                  </a:cxn>
                  <a:cxn ang="0">
                    <a:pos x="311" y="202"/>
                  </a:cxn>
                  <a:cxn ang="0">
                    <a:pos x="269" y="144"/>
                  </a:cxn>
                  <a:cxn ang="0">
                    <a:pos x="259" y="130"/>
                  </a:cxn>
                  <a:cxn ang="0">
                    <a:pos x="246" y="108"/>
                  </a:cxn>
                  <a:cxn ang="0">
                    <a:pos x="238" y="85"/>
                  </a:cxn>
                  <a:cxn ang="0">
                    <a:pos x="239" y="68"/>
                  </a:cxn>
                  <a:cxn ang="0">
                    <a:pos x="250" y="53"/>
                  </a:cxn>
                  <a:cxn ang="0">
                    <a:pos x="262" y="43"/>
                  </a:cxn>
                  <a:cxn ang="0">
                    <a:pos x="272" y="37"/>
                  </a:cxn>
                  <a:cxn ang="0">
                    <a:pos x="258" y="0"/>
                  </a:cxn>
                  <a:cxn ang="0">
                    <a:pos x="197" y="43"/>
                  </a:cxn>
                  <a:cxn ang="0">
                    <a:pos x="245" y="142"/>
                  </a:cxn>
                </a:cxnLst>
                <a:rect l="0" t="0" r="r" b="b"/>
                <a:pathLst>
                  <a:path w="311" h="1052">
                    <a:moveTo>
                      <a:pt x="245" y="142"/>
                    </a:moveTo>
                    <a:lnTo>
                      <a:pt x="262" y="187"/>
                    </a:lnTo>
                    <a:lnTo>
                      <a:pt x="255" y="267"/>
                    </a:lnTo>
                    <a:lnTo>
                      <a:pt x="235" y="280"/>
                    </a:lnTo>
                    <a:lnTo>
                      <a:pt x="213" y="280"/>
                    </a:lnTo>
                    <a:lnTo>
                      <a:pt x="187" y="316"/>
                    </a:lnTo>
                    <a:lnTo>
                      <a:pt x="185" y="319"/>
                    </a:lnTo>
                    <a:lnTo>
                      <a:pt x="182" y="327"/>
                    </a:lnTo>
                    <a:lnTo>
                      <a:pt x="175" y="336"/>
                    </a:lnTo>
                    <a:lnTo>
                      <a:pt x="169" y="346"/>
                    </a:lnTo>
                    <a:lnTo>
                      <a:pt x="161" y="356"/>
                    </a:lnTo>
                    <a:lnTo>
                      <a:pt x="144" y="377"/>
                    </a:lnTo>
                    <a:lnTo>
                      <a:pt x="119" y="404"/>
                    </a:lnTo>
                    <a:lnTo>
                      <a:pt x="92" y="436"/>
                    </a:lnTo>
                    <a:lnTo>
                      <a:pt x="64" y="468"/>
                    </a:lnTo>
                    <a:lnTo>
                      <a:pt x="39" y="498"/>
                    </a:lnTo>
                    <a:lnTo>
                      <a:pt x="19" y="522"/>
                    </a:lnTo>
                    <a:lnTo>
                      <a:pt x="8" y="537"/>
                    </a:lnTo>
                    <a:lnTo>
                      <a:pt x="1" y="561"/>
                    </a:lnTo>
                    <a:lnTo>
                      <a:pt x="0" y="591"/>
                    </a:lnTo>
                    <a:lnTo>
                      <a:pt x="2" y="620"/>
                    </a:lnTo>
                    <a:lnTo>
                      <a:pt x="3" y="643"/>
                    </a:lnTo>
                    <a:lnTo>
                      <a:pt x="5" y="659"/>
                    </a:lnTo>
                    <a:lnTo>
                      <a:pt x="12" y="689"/>
                    </a:lnTo>
                    <a:lnTo>
                      <a:pt x="23" y="727"/>
                    </a:lnTo>
                    <a:lnTo>
                      <a:pt x="34" y="769"/>
                    </a:lnTo>
                    <a:lnTo>
                      <a:pt x="46" y="810"/>
                    </a:lnTo>
                    <a:lnTo>
                      <a:pt x="56" y="846"/>
                    </a:lnTo>
                    <a:lnTo>
                      <a:pt x="63" y="872"/>
                    </a:lnTo>
                    <a:lnTo>
                      <a:pt x="67" y="885"/>
                    </a:lnTo>
                    <a:lnTo>
                      <a:pt x="69" y="895"/>
                    </a:lnTo>
                    <a:lnTo>
                      <a:pt x="76" y="915"/>
                    </a:lnTo>
                    <a:lnTo>
                      <a:pt x="83" y="943"/>
                    </a:lnTo>
                    <a:lnTo>
                      <a:pt x="92" y="973"/>
                    </a:lnTo>
                    <a:lnTo>
                      <a:pt x="101" y="1001"/>
                    </a:lnTo>
                    <a:lnTo>
                      <a:pt x="109" y="1028"/>
                    </a:lnTo>
                    <a:lnTo>
                      <a:pt x="114" y="1045"/>
                    </a:lnTo>
                    <a:lnTo>
                      <a:pt x="116" y="1052"/>
                    </a:lnTo>
                    <a:lnTo>
                      <a:pt x="162" y="986"/>
                    </a:lnTo>
                    <a:lnTo>
                      <a:pt x="158" y="970"/>
                    </a:lnTo>
                    <a:lnTo>
                      <a:pt x="144" y="928"/>
                    </a:lnTo>
                    <a:lnTo>
                      <a:pt x="125" y="865"/>
                    </a:lnTo>
                    <a:lnTo>
                      <a:pt x="106" y="792"/>
                    </a:lnTo>
                    <a:lnTo>
                      <a:pt x="88" y="716"/>
                    </a:lnTo>
                    <a:lnTo>
                      <a:pt x="75" y="644"/>
                    </a:lnTo>
                    <a:lnTo>
                      <a:pt x="70" y="584"/>
                    </a:lnTo>
                    <a:lnTo>
                      <a:pt x="76" y="545"/>
                    </a:lnTo>
                    <a:lnTo>
                      <a:pt x="92" y="517"/>
                    </a:lnTo>
                    <a:lnTo>
                      <a:pt x="114" y="490"/>
                    </a:lnTo>
                    <a:lnTo>
                      <a:pt x="138" y="461"/>
                    </a:lnTo>
                    <a:lnTo>
                      <a:pt x="162" y="436"/>
                    </a:lnTo>
                    <a:lnTo>
                      <a:pt x="185" y="413"/>
                    </a:lnTo>
                    <a:lnTo>
                      <a:pt x="205" y="394"/>
                    </a:lnTo>
                    <a:lnTo>
                      <a:pt x="217" y="383"/>
                    </a:lnTo>
                    <a:lnTo>
                      <a:pt x="222" y="378"/>
                    </a:lnTo>
                    <a:lnTo>
                      <a:pt x="260" y="316"/>
                    </a:lnTo>
                    <a:lnTo>
                      <a:pt x="290" y="282"/>
                    </a:lnTo>
                    <a:lnTo>
                      <a:pt x="311" y="202"/>
                    </a:lnTo>
                    <a:lnTo>
                      <a:pt x="270" y="146"/>
                    </a:lnTo>
                    <a:lnTo>
                      <a:pt x="269" y="144"/>
                    </a:lnTo>
                    <a:lnTo>
                      <a:pt x="265" y="138"/>
                    </a:lnTo>
                    <a:lnTo>
                      <a:pt x="259" y="130"/>
                    </a:lnTo>
                    <a:lnTo>
                      <a:pt x="253" y="120"/>
                    </a:lnTo>
                    <a:lnTo>
                      <a:pt x="246" y="108"/>
                    </a:lnTo>
                    <a:lnTo>
                      <a:pt x="242" y="97"/>
                    </a:lnTo>
                    <a:lnTo>
                      <a:pt x="238" y="85"/>
                    </a:lnTo>
                    <a:lnTo>
                      <a:pt x="237" y="76"/>
                    </a:lnTo>
                    <a:lnTo>
                      <a:pt x="239" y="68"/>
                    </a:lnTo>
                    <a:lnTo>
                      <a:pt x="244" y="60"/>
                    </a:lnTo>
                    <a:lnTo>
                      <a:pt x="250" y="53"/>
                    </a:lnTo>
                    <a:lnTo>
                      <a:pt x="257" y="47"/>
                    </a:lnTo>
                    <a:lnTo>
                      <a:pt x="262" y="43"/>
                    </a:lnTo>
                    <a:lnTo>
                      <a:pt x="268" y="39"/>
                    </a:lnTo>
                    <a:lnTo>
                      <a:pt x="272" y="37"/>
                    </a:lnTo>
                    <a:lnTo>
                      <a:pt x="273" y="36"/>
                    </a:lnTo>
                    <a:lnTo>
                      <a:pt x="258" y="0"/>
                    </a:lnTo>
                    <a:lnTo>
                      <a:pt x="237" y="25"/>
                    </a:lnTo>
                    <a:lnTo>
                      <a:pt x="197" y="43"/>
                    </a:lnTo>
                    <a:lnTo>
                      <a:pt x="192" y="83"/>
                    </a:lnTo>
                    <a:lnTo>
                      <a:pt x="245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372"/>
              <p:cNvSpPr>
                <a:spLocks/>
              </p:cNvSpPr>
              <p:nvPr/>
            </p:nvSpPr>
            <p:spPr bwMode="auto">
              <a:xfrm>
                <a:off x="1883" y="780"/>
                <a:ext cx="129" cy="10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3" y="45"/>
                  </a:cxn>
                  <a:cxn ang="0">
                    <a:pos x="10" y="52"/>
                  </a:cxn>
                  <a:cxn ang="0">
                    <a:pos x="19" y="62"/>
                  </a:cxn>
                  <a:cxn ang="0">
                    <a:pos x="30" y="73"/>
                  </a:cxn>
                  <a:cxn ang="0">
                    <a:pos x="42" y="85"/>
                  </a:cxn>
                  <a:cxn ang="0">
                    <a:pos x="52" y="96"/>
                  </a:cxn>
                  <a:cxn ang="0">
                    <a:pos x="61" y="105"/>
                  </a:cxn>
                  <a:cxn ang="0">
                    <a:pos x="66" y="111"/>
                  </a:cxn>
                  <a:cxn ang="0">
                    <a:pos x="71" y="116"/>
                  </a:cxn>
                  <a:cxn ang="0">
                    <a:pos x="78" y="123"/>
                  </a:cxn>
                  <a:cxn ang="0">
                    <a:pos x="87" y="132"/>
                  </a:cxn>
                  <a:cxn ang="0">
                    <a:pos x="97" y="141"/>
                  </a:cxn>
                  <a:cxn ang="0">
                    <a:pos x="108" y="150"/>
                  </a:cxn>
                  <a:cxn ang="0">
                    <a:pos x="119" y="159"/>
                  </a:cxn>
                  <a:cxn ang="0">
                    <a:pos x="129" y="168"/>
                  </a:cxn>
                  <a:cxn ang="0">
                    <a:pos x="139" y="174"/>
                  </a:cxn>
                  <a:cxn ang="0">
                    <a:pos x="148" y="180"/>
                  </a:cxn>
                  <a:cxn ang="0">
                    <a:pos x="156" y="185"/>
                  </a:cxn>
                  <a:cxn ang="0">
                    <a:pos x="165" y="189"/>
                  </a:cxn>
                  <a:cxn ang="0">
                    <a:pos x="174" y="193"/>
                  </a:cxn>
                  <a:cxn ang="0">
                    <a:pos x="184" y="196"/>
                  </a:cxn>
                  <a:cxn ang="0">
                    <a:pos x="193" y="200"/>
                  </a:cxn>
                  <a:cxn ang="0">
                    <a:pos x="201" y="202"/>
                  </a:cxn>
                  <a:cxn ang="0">
                    <a:pos x="210" y="204"/>
                  </a:cxn>
                  <a:cxn ang="0">
                    <a:pos x="218" y="206"/>
                  </a:cxn>
                  <a:cxn ang="0">
                    <a:pos x="226" y="206"/>
                  </a:cxn>
                  <a:cxn ang="0">
                    <a:pos x="234" y="204"/>
                  </a:cxn>
                  <a:cxn ang="0">
                    <a:pos x="242" y="203"/>
                  </a:cxn>
                  <a:cxn ang="0">
                    <a:pos x="248" y="202"/>
                  </a:cxn>
                  <a:cxn ang="0">
                    <a:pos x="253" y="200"/>
                  </a:cxn>
                  <a:cxn ang="0">
                    <a:pos x="256" y="199"/>
                  </a:cxn>
                  <a:cxn ang="0">
                    <a:pos x="257" y="199"/>
                  </a:cxn>
                  <a:cxn ang="0">
                    <a:pos x="151" y="124"/>
                  </a:cxn>
                  <a:cxn ang="0">
                    <a:pos x="53" y="0"/>
                  </a:cxn>
                  <a:cxn ang="0">
                    <a:pos x="7" y="18"/>
                  </a:cxn>
                  <a:cxn ang="0">
                    <a:pos x="0" y="43"/>
                  </a:cxn>
                </a:cxnLst>
                <a:rect l="0" t="0" r="r" b="b"/>
                <a:pathLst>
                  <a:path w="257" h="206">
                    <a:moveTo>
                      <a:pt x="0" y="43"/>
                    </a:moveTo>
                    <a:lnTo>
                      <a:pt x="3" y="45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30" y="73"/>
                    </a:lnTo>
                    <a:lnTo>
                      <a:pt x="42" y="85"/>
                    </a:lnTo>
                    <a:lnTo>
                      <a:pt x="52" y="96"/>
                    </a:lnTo>
                    <a:lnTo>
                      <a:pt x="61" y="105"/>
                    </a:lnTo>
                    <a:lnTo>
                      <a:pt x="66" y="111"/>
                    </a:lnTo>
                    <a:lnTo>
                      <a:pt x="71" y="116"/>
                    </a:lnTo>
                    <a:lnTo>
                      <a:pt x="78" y="123"/>
                    </a:lnTo>
                    <a:lnTo>
                      <a:pt x="87" y="132"/>
                    </a:lnTo>
                    <a:lnTo>
                      <a:pt x="97" y="141"/>
                    </a:lnTo>
                    <a:lnTo>
                      <a:pt x="108" y="150"/>
                    </a:lnTo>
                    <a:lnTo>
                      <a:pt x="119" y="159"/>
                    </a:lnTo>
                    <a:lnTo>
                      <a:pt x="129" y="168"/>
                    </a:lnTo>
                    <a:lnTo>
                      <a:pt x="139" y="174"/>
                    </a:lnTo>
                    <a:lnTo>
                      <a:pt x="148" y="180"/>
                    </a:lnTo>
                    <a:lnTo>
                      <a:pt x="156" y="185"/>
                    </a:lnTo>
                    <a:lnTo>
                      <a:pt x="165" y="189"/>
                    </a:lnTo>
                    <a:lnTo>
                      <a:pt x="174" y="193"/>
                    </a:lnTo>
                    <a:lnTo>
                      <a:pt x="184" y="196"/>
                    </a:lnTo>
                    <a:lnTo>
                      <a:pt x="193" y="200"/>
                    </a:lnTo>
                    <a:lnTo>
                      <a:pt x="201" y="202"/>
                    </a:lnTo>
                    <a:lnTo>
                      <a:pt x="210" y="204"/>
                    </a:lnTo>
                    <a:lnTo>
                      <a:pt x="218" y="206"/>
                    </a:lnTo>
                    <a:lnTo>
                      <a:pt x="226" y="206"/>
                    </a:lnTo>
                    <a:lnTo>
                      <a:pt x="234" y="204"/>
                    </a:lnTo>
                    <a:lnTo>
                      <a:pt x="242" y="203"/>
                    </a:lnTo>
                    <a:lnTo>
                      <a:pt x="248" y="202"/>
                    </a:lnTo>
                    <a:lnTo>
                      <a:pt x="253" y="200"/>
                    </a:lnTo>
                    <a:lnTo>
                      <a:pt x="256" y="199"/>
                    </a:lnTo>
                    <a:lnTo>
                      <a:pt x="257" y="199"/>
                    </a:lnTo>
                    <a:lnTo>
                      <a:pt x="151" y="124"/>
                    </a:lnTo>
                    <a:lnTo>
                      <a:pt x="53" y="0"/>
                    </a:lnTo>
                    <a:lnTo>
                      <a:pt x="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373"/>
              <p:cNvSpPr>
                <a:spLocks/>
              </p:cNvSpPr>
              <p:nvPr/>
            </p:nvSpPr>
            <p:spPr bwMode="auto">
              <a:xfrm>
                <a:off x="2004" y="652"/>
                <a:ext cx="172" cy="108"/>
              </a:xfrm>
              <a:custGeom>
                <a:avLst/>
                <a:gdLst/>
                <a:ahLst/>
                <a:cxnLst>
                  <a:cxn ang="0">
                    <a:pos x="170" y="32"/>
                  </a:cxn>
                  <a:cxn ang="0">
                    <a:pos x="89" y="90"/>
                  </a:cxn>
                  <a:cxn ang="0">
                    <a:pos x="0" y="196"/>
                  </a:cxn>
                  <a:cxn ang="0">
                    <a:pos x="20" y="214"/>
                  </a:cxn>
                  <a:cxn ang="0">
                    <a:pos x="22" y="212"/>
                  </a:cxn>
                  <a:cxn ang="0">
                    <a:pos x="29" y="204"/>
                  </a:cxn>
                  <a:cxn ang="0">
                    <a:pos x="38" y="192"/>
                  </a:cxn>
                  <a:cxn ang="0">
                    <a:pos x="50" y="180"/>
                  </a:cxn>
                  <a:cxn ang="0">
                    <a:pos x="61" y="167"/>
                  </a:cxn>
                  <a:cxn ang="0">
                    <a:pos x="73" y="154"/>
                  </a:cxn>
                  <a:cxn ang="0">
                    <a:pos x="81" y="144"/>
                  </a:cxn>
                  <a:cxn ang="0">
                    <a:pos x="85" y="138"/>
                  </a:cxn>
                  <a:cxn ang="0">
                    <a:pos x="92" y="132"/>
                  </a:cxn>
                  <a:cxn ang="0">
                    <a:pos x="104" y="123"/>
                  </a:cxn>
                  <a:cxn ang="0">
                    <a:pos x="119" y="113"/>
                  </a:cxn>
                  <a:cxn ang="0">
                    <a:pos x="136" y="100"/>
                  </a:cxn>
                  <a:cxn ang="0">
                    <a:pos x="153" y="88"/>
                  </a:cxn>
                  <a:cxn ang="0">
                    <a:pos x="168" y="78"/>
                  </a:cxn>
                  <a:cxn ang="0">
                    <a:pos x="180" y="70"/>
                  </a:cxn>
                  <a:cxn ang="0">
                    <a:pos x="187" y="65"/>
                  </a:cxn>
                  <a:cxn ang="0">
                    <a:pos x="193" y="62"/>
                  </a:cxn>
                  <a:cxn ang="0">
                    <a:pos x="202" y="57"/>
                  </a:cxn>
                  <a:cxn ang="0">
                    <a:pos x="216" y="52"/>
                  </a:cxn>
                  <a:cxn ang="0">
                    <a:pos x="231" y="46"/>
                  </a:cxn>
                  <a:cxn ang="0">
                    <a:pos x="247" y="41"/>
                  </a:cxn>
                  <a:cxn ang="0">
                    <a:pos x="262" y="37"/>
                  </a:cxn>
                  <a:cxn ang="0">
                    <a:pos x="273" y="32"/>
                  </a:cxn>
                  <a:cxn ang="0">
                    <a:pos x="282" y="30"/>
                  </a:cxn>
                  <a:cxn ang="0">
                    <a:pos x="290" y="27"/>
                  </a:cxn>
                  <a:cxn ang="0">
                    <a:pos x="300" y="23"/>
                  </a:cxn>
                  <a:cxn ang="0">
                    <a:pos x="309" y="18"/>
                  </a:cxn>
                  <a:cxn ang="0">
                    <a:pos x="319" y="12"/>
                  </a:cxn>
                  <a:cxn ang="0">
                    <a:pos x="328" y="8"/>
                  </a:cxn>
                  <a:cxn ang="0">
                    <a:pos x="337" y="3"/>
                  </a:cxn>
                  <a:cxn ang="0">
                    <a:pos x="341" y="1"/>
                  </a:cxn>
                  <a:cxn ang="0">
                    <a:pos x="343" y="0"/>
                  </a:cxn>
                  <a:cxn ang="0">
                    <a:pos x="274" y="2"/>
                  </a:cxn>
                  <a:cxn ang="0">
                    <a:pos x="170" y="32"/>
                  </a:cxn>
                </a:cxnLst>
                <a:rect l="0" t="0" r="r" b="b"/>
                <a:pathLst>
                  <a:path w="343" h="214">
                    <a:moveTo>
                      <a:pt x="170" y="32"/>
                    </a:moveTo>
                    <a:lnTo>
                      <a:pt x="89" y="90"/>
                    </a:lnTo>
                    <a:lnTo>
                      <a:pt x="0" y="196"/>
                    </a:lnTo>
                    <a:lnTo>
                      <a:pt x="20" y="214"/>
                    </a:lnTo>
                    <a:lnTo>
                      <a:pt x="22" y="212"/>
                    </a:lnTo>
                    <a:lnTo>
                      <a:pt x="29" y="204"/>
                    </a:lnTo>
                    <a:lnTo>
                      <a:pt x="38" y="192"/>
                    </a:lnTo>
                    <a:lnTo>
                      <a:pt x="50" y="180"/>
                    </a:lnTo>
                    <a:lnTo>
                      <a:pt x="61" y="167"/>
                    </a:lnTo>
                    <a:lnTo>
                      <a:pt x="73" y="154"/>
                    </a:lnTo>
                    <a:lnTo>
                      <a:pt x="81" y="144"/>
                    </a:lnTo>
                    <a:lnTo>
                      <a:pt x="85" y="138"/>
                    </a:lnTo>
                    <a:lnTo>
                      <a:pt x="92" y="132"/>
                    </a:lnTo>
                    <a:lnTo>
                      <a:pt x="104" y="123"/>
                    </a:lnTo>
                    <a:lnTo>
                      <a:pt x="119" y="113"/>
                    </a:lnTo>
                    <a:lnTo>
                      <a:pt x="136" y="100"/>
                    </a:lnTo>
                    <a:lnTo>
                      <a:pt x="153" y="88"/>
                    </a:lnTo>
                    <a:lnTo>
                      <a:pt x="168" y="78"/>
                    </a:lnTo>
                    <a:lnTo>
                      <a:pt x="180" y="70"/>
                    </a:lnTo>
                    <a:lnTo>
                      <a:pt x="187" y="65"/>
                    </a:lnTo>
                    <a:lnTo>
                      <a:pt x="193" y="62"/>
                    </a:lnTo>
                    <a:lnTo>
                      <a:pt x="202" y="57"/>
                    </a:lnTo>
                    <a:lnTo>
                      <a:pt x="216" y="52"/>
                    </a:lnTo>
                    <a:lnTo>
                      <a:pt x="231" y="46"/>
                    </a:lnTo>
                    <a:lnTo>
                      <a:pt x="247" y="41"/>
                    </a:lnTo>
                    <a:lnTo>
                      <a:pt x="262" y="37"/>
                    </a:lnTo>
                    <a:lnTo>
                      <a:pt x="273" y="32"/>
                    </a:lnTo>
                    <a:lnTo>
                      <a:pt x="282" y="30"/>
                    </a:lnTo>
                    <a:lnTo>
                      <a:pt x="290" y="27"/>
                    </a:lnTo>
                    <a:lnTo>
                      <a:pt x="300" y="23"/>
                    </a:lnTo>
                    <a:lnTo>
                      <a:pt x="309" y="18"/>
                    </a:lnTo>
                    <a:lnTo>
                      <a:pt x="319" y="12"/>
                    </a:lnTo>
                    <a:lnTo>
                      <a:pt x="328" y="8"/>
                    </a:lnTo>
                    <a:lnTo>
                      <a:pt x="337" y="3"/>
                    </a:lnTo>
                    <a:lnTo>
                      <a:pt x="341" y="1"/>
                    </a:lnTo>
                    <a:lnTo>
                      <a:pt x="343" y="0"/>
                    </a:lnTo>
                    <a:lnTo>
                      <a:pt x="274" y="2"/>
                    </a:lnTo>
                    <a:lnTo>
                      <a:pt x="17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374"/>
              <p:cNvSpPr>
                <a:spLocks/>
              </p:cNvSpPr>
              <p:nvPr/>
            </p:nvSpPr>
            <p:spPr bwMode="auto">
              <a:xfrm>
                <a:off x="2017" y="609"/>
                <a:ext cx="21" cy="4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6"/>
                  </a:cxn>
                  <a:cxn ang="0">
                    <a:pos x="3" y="59"/>
                  </a:cxn>
                  <a:cxn ang="0">
                    <a:pos x="4" y="68"/>
                  </a:cxn>
                  <a:cxn ang="0">
                    <a:pos x="9" y="74"/>
                  </a:cxn>
                  <a:cxn ang="0">
                    <a:pos x="16" y="79"/>
                  </a:cxn>
                  <a:cxn ang="0">
                    <a:pos x="21" y="82"/>
                  </a:cxn>
                  <a:cxn ang="0">
                    <a:pos x="25" y="83"/>
                  </a:cxn>
                  <a:cxn ang="0">
                    <a:pos x="42" y="83"/>
                  </a:cxn>
                  <a:cxn ang="0">
                    <a:pos x="23" y="49"/>
                  </a:cxn>
                  <a:cxn ang="0">
                    <a:pos x="34" y="0"/>
                  </a:cxn>
                </a:cxnLst>
                <a:rect l="0" t="0" r="r" b="b"/>
                <a:pathLst>
                  <a:path w="42" h="83">
                    <a:moveTo>
                      <a:pt x="34" y="0"/>
                    </a:moveTo>
                    <a:lnTo>
                      <a:pt x="0" y="30"/>
                    </a:lnTo>
                    <a:lnTo>
                      <a:pt x="0" y="35"/>
                    </a:lnTo>
                    <a:lnTo>
                      <a:pt x="1" y="46"/>
                    </a:lnTo>
                    <a:lnTo>
                      <a:pt x="3" y="59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16" y="79"/>
                    </a:lnTo>
                    <a:lnTo>
                      <a:pt x="21" y="82"/>
                    </a:lnTo>
                    <a:lnTo>
                      <a:pt x="25" y="83"/>
                    </a:lnTo>
                    <a:lnTo>
                      <a:pt x="42" y="83"/>
                    </a:lnTo>
                    <a:lnTo>
                      <a:pt x="23" y="4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377"/>
              <p:cNvSpPr>
                <a:spLocks/>
              </p:cNvSpPr>
              <p:nvPr/>
            </p:nvSpPr>
            <p:spPr bwMode="auto">
              <a:xfrm>
                <a:off x="1882" y="158"/>
                <a:ext cx="137" cy="123"/>
              </a:xfrm>
              <a:custGeom>
                <a:avLst/>
                <a:gdLst/>
                <a:ahLst/>
                <a:cxnLst>
                  <a:cxn ang="0">
                    <a:pos x="217" y="5"/>
                  </a:cxn>
                  <a:cxn ang="0">
                    <a:pos x="100" y="45"/>
                  </a:cxn>
                  <a:cxn ang="0">
                    <a:pos x="22" y="116"/>
                  </a:cxn>
                  <a:cxn ang="0">
                    <a:pos x="0" y="237"/>
                  </a:cxn>
                  <a:cxn ang="0">
                    <a:pos x="47" y="247"/>
                  </a:cxn>
                  <a:cxn ang="0">
                    <a:pos x="51" y="232"/>
                  </a:cxn>
                  <a:cxn ang="0">
                    <a:pos x="60" y="196"/>
                  </a:cxn>
                  <a:cxn ang="0">
                    <a:pos x="69" y="159"/>
                  </a:cxn>
                  <a:cxn ang="0">
                    <a:pos x="75" y="138"/>
                  </a:cxn>
                  <a:cxn ang="0">
                    <a:pos x="81" y="127"/>
                  </a:cxn>
                  <a:cxn ang="0">
                    <a:pos x="89" y="115"/>
                  </a:cxn>
                  <a:cxn ang="0">
                    <a:pos x="97" y="105"/>
                  </a:cxn>
                  <a:cxn ang="0">
                    <a:pos x="106" y="94"/>
                  </a:cxn>
                  <a:cxn ang="0">
                    <a:pos x="115" y="85"/>
                  </a:cxn>
                  <a:cxn ang="0">
                    <a:pos x="126" y="78"/>
                  </a:cxn>
                  <a:cxn ang="0">
                    <a:pos x="136" y="71"/>
                  </a:cxn>
                  <a:cxn ang="0">
                    <a:pos x="146" y="66"/>
                  </a:cxn>
                  <a:cxn ang="0">
                    <a:pos x="153" y="62"/>
                  </a:cxn>
                  <a:cxn ang="0">
                    <a:pos x="169" y="54"/>
                  </a:cxn>
                  <a:cxn ang="0">
                    <a:pos x="190" y="44"/>
                  </a:cxn>
                  <a:cxn ang="0">
                    <a:pos x="213" y="31"/>
                  </a:cxn>
                  <a:cxn ang="0">
                    <a:pos x="235" y="20"/>
                  </a:cxn>
                  <a:cxn ang="0">
                    <a:pos x="256" y="9"/>
                  </a:cxn>
                  <a:cxn ang="0">
                    <a:pos x="268" y="2"/>
                  </a:cxn>
                  <a:cxn ang="0">
                    <a:pos x="274" y="0"/>
                  </a:cxn>
                  <a:cxn ang="0">
                    <a:pos x="217" y="5"/>
                  </a:cxn>
                </a:cxnLst>
                <a:rect l="0" t="0" r="r" b="b"/>
                <a:pathLst>
                  <a:path w="274" h="247">
                    <a:moveTo>
                      <a:pt x="217" y="5"/>
                    </a:moveTo>
                    <a:lnTo>
                      <a:pt x="100" y="45"/>
                    </a:lnTo>
                    <a:lnTo>
                      <a:pt x="22" y="116"/>
                    </a:lnTo>
                    <a:lnTo>
                      <a:pt x="0" y="237"/>
                    </a:lnTo>
                    <a:lnTo>
                      <a:pt x="47" y="247"/>
                    </a:lnTo>
                    <a:lnTo>
                      <a:pt x="51" y="232"/>
                    </a:lnTo>
                    <a:lnTo>
                      <a:pt x="60" y="196"/>
                    </a:lnTo>
                    <a:lnTo>
                      <a:pt x="69" y="159"/>
                    </a:lnTo>
                    <a:lnTo>
                      <a:pt x="75" y="138"/>
                    </a:lnTo>
                    <a:lnTo>
                      <a:pt x="81" y="127"/>
                    </a:lnTo>
                    <a:lnTo>
                      <a:pt x="89" y="115"/>
                    </a:lnTo>
                    <a:lnTo>
                      <a:pt x="97" y="105"/>
                    </a:lnTo>
                    <a:lnTo>
                      <a:pt x="106" y="94"/>
                    </a:lnTo>
                    <a:lnTo>
                      <a:pt x="115" y="85"/>
                    </a:lnTo>
                    <a:lnTo>
                      <a:pt x="126" y="78"/>
                    </a:lnTo>
                    <a:lnTo>
                      <a:pt x="136" y="71"/>
                    </a:lnTo>
                    <a:lnTo>
                      <a:pt x="146" y="66"/>
                    </a:lnTo>
                    <a:lnTo>
                      <a:pt x="153" y="62"/>
                    </a:lnTo>
                    <a:lnTo>
                      <a:pt x="169" y="54"/>
                    </a:lnTo>
                    <a:lnTo>
                      <a:pt x="190" y="44"/>
                    </a:lnTo>
                    <a:lnTo>
                      <a:pt x="213" y="31"/>
                    </a:lnTo>
                    <a:lnTo>
                      <a:pt x="235" y="20"/>
                    </a:lnTo>
                    <a:lnTo>
                      <a:pt x="256" y="9"/>
                    </a:lnTo>
                    <a:lnTo>
                      <a:pt x="268" y="2"/>
                    </a:lnTo>
                    <a:lnTo>
                      <a:pt x="274" y="0"/>
                    </a:lnTo>
                    <a:lnTo>
                      <a:pt x="217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378"/>
              <p:cNvSpPr>
                <a:spLocks/>
              </p:cNvSpPr>
              <p:nvPr/>
            </p:nvSpPr>
            <p:spPr bwMode="auto">
              <a:xfrm>
                <a:off x="1810" y="218"/>
                <a:ext cx="77" cy="99"/>
              </a:xfrm>
              <a:custGeom>
                <a:avLst/>
                <a:gdLst/>
                <a:ahLst/>
                <a:cxnLst>
                  <a:cxn ang="0">
                    <a:pos x="58" y="15"/>
                  </a:cxn>
                  <a:cxn ang="0">
                    <a:pos x="57" y="17"/>
                  </a:cxn>
                  <a:cxn ang="0">
                    <a:pos x="52" y="22"/>
                  </a:cxn>
                  <a:cxn ang="0">
                    <a:pos x="45" y="29"/>
                  </a:cxn>
                  <a:cxn ang="0">
                    <a:pos x="38" y="38"/>
                  </a:cxn>
                  <a:cxn ang="0">
                    <a:pos x="31" y="47"/>
                  </a:cxn>
                  <a:cxn ang="0">
                    <a:pos x="26" y="56"/>
                  </a:cxn>
                  <a:cxn ang="0">
                    <a:pos x="22" y="65"/>
                  </a:cxn>
                  <a:cxn ang="0">
                    <a:pos x="21" y="70"/>
                  </a:cxn>
                  <a:cxn ang="0">
                    <a:pos x="26" y="85"/>
                  </a:cxn>
                  <a:cxn ang="0">
                    <a:pos x="34" y="107"/>
                  </a:cxn>
                  <a:cxn ang="0">
                    <a:pos x="42" y="126"/>
                  </a:cxn>
                  <a:cxn ang="0">
                    <a:pos x="45" y="134"/>
                  </a:cxn>
                  <a:cxn ang="0">
                    <a:pos x="36" y="151"/>
                  </a:cxn>
                  <a:cxn ang="0">
                    <a:pos x="0" y="149"/>
                  </a:cxn>
                  <a:cxn ang="0">
                    <a:pos x="30" y="187"/>
                  </a:cxn>
                  <a:cxn ang="0">
                    <a:pos x="64" y="197"/>
                  </a:cxn>
                  <a:cxn ang="0">
                    <a:pos x="70" y="174"/>
                  </a:cxn>
                  <a:cxn ang="0">
                    <a:pos x="69" y="165"/>
                  </a:cxn>
                  <a:cxn ang="0">
                    <a:pos x="68" y="145"/>
                  </a:cxn>
                  <a:cxn ang="0">
                    <a:pos x="67" y="124"/>
                  </a:cxn>
                  <a:cxn ang="0">
                    <a:pos x="66" y="111"/>
                  </a:cxn>
                  <a:cxn ang="0">
                    <a:pos x="65" y="103"/>
                  </a:cxn>
                  <a:cxn ang="0">
                    <a:pos x="62" y="89"/>
                  </a:cxn>
                  <a:cxn ang="0">
                    <a:pos x="66" y="73"/>
                  </a:cxn>
                  <a:cxn ang="0">
                    <a:pos x="78" y="55"/>
                  </a:cxn>
                  <a:cxn ang="0">
                    <a:pos x="91" y="46"/>
                  </a:cxn>
                  <a:cxn ang="0">
                    <a:pos x="104" y="40"/>
                  </a:cxn>
                  <a:cxn ang="0">
                    <a:pos x="116" y="37"/>
                  </a:cxn>
                  <a:cxn ang="0">
                    <a:pos x="128" y="37"/>
                  </a:cxn>
                  <a:cxn ang="0">
                    <a:pos x="138" y="37"/>
                  </a:cxn>
                  <a:cxn ang="0">
                    <a:pos x="146" y="38"/>
                  </a:cxn>
                  <a:cxn ang="0">
                    <a:pos x="151" y="39"/>
                  </a:cxn>
                  <a:cxn ang="0">
                    <a:pos x="153" y="40"/>
                  </a:cxn>
                  <a:cxn ang="0">
                    <a:pos x="131" y="5"/>
                  </a:cxn>
                  <a:cxn ang="0">
                    <a:pos x="91" y="0"/>
                  </a:cxn>
                  <a:cxn ang="0">
                    <a:pos x="58" y="15"/>
                  </a:cxn>
                </a:cxnLst>
                <a:rect l="0" t="0" r="r" b="b"/>
                <a:pathLst>
                  <a:path w="153" h="197">
                    <a:moveTo>
                      <a:pt x="58" y="15"/>
                    </a:moveTo>
                    <a:lnTo>
                      <a:pt x="57" y="17"/>
                    </a:lnTo>
                    <a:lnTo>
                      <a:pt x="52" y="22"/>
                    </a:lnTo>
                    <a:lnTo>
                      <a:pt x="45" y="29"/>
                    </a:lnTo>
                    <a:lnTo>
                      <a:pt x="38" y="38"/>
                    </a:lnTo>
                    <a:lnTo>
                      <a:pt x="31" y="47"/>
                    </a:lnTo>
                    <a:lnTo>
                      <a:pt x="26" y="56"/>
                    </a:lnTo>
                    <a:lnTo>
                      <a:pt x="22" y="65"/>
                    </a:lnTo>
                    <a:lnTo>
                      <a:pt x="21" y="70"/>
                    </a:lnTo>
                    <a:lnTo>
                      <a:pt x="26" y="85"/>
                    </a:lnTo>
                    <a:lnTo>
                      <a:pt x="34" y="107"/>
                    </a:lnTo>
                    <a:lnTo>
                      <a:pt x="42" y="126"/>
                    </a:lnTo>
                    <a:lnTo>
                      <a:pt x="45" y="134"/>
                    </a:lnTo>
                    <a:lnTo>
                      <a:pt x="36" y="151"/>
                    </a:lnTo>
                    <a:lnTo>
                      <a:pt x="0" y="149"/>
                    </a:lnTo>
                    <a:lnTo>
                      <a:pt x="30" y="187"/>
                    </a:lnTo>
                    <a:lnTo>
                      <a:pt x="64" y="197"/>
                    </a:lnTo>
                    <a:lnTo>
                      <a:pt x="70" y="174"/>
                    </a:lnTo>
                    <a:lnTo>
                      <a:pt x="69" y="165"/>
                    </a:lnTo>
                    <a:lnTo>
                      <a:pt x="68" y="145"/>
                    </a:lnTo>
                    <a:lnTo>
                      <a:pt x="67" y="124"/>
                    </a:lnTo>
                    <a:lnTo>
                      <a:pt x="66" y="111"/>
                    </a:lnTo>
                    <a:lnTo>
                      <a:pt x="65" y="103"/>
                    </a:lnTo>
                    <a:lnTo>
                      <a:pt x="62" y="89"/>
                    </a:lnTo>
                    <a:lnTo>
                      <a:pt x="66" y="73"/>
                    </a:lnTo>
                    <a:lnTo>
                      <a:pt x="78" y="55"/>
                    </a:lnTo>
                    <a:lnTo>
                      <a:pt x="91" y="46"/>
                    </a:lnTo>
                    <a:lnTo>
                      <a:pt x="104" y="40"/>
                    </a:lnTo>
                    <a:lnTo>
                      <a:pt x="116" y="37"/>
                    </a:lnTo>
                    <a:lnTo>
                      <a:pt x="128" y="37"/>
                    </a:lnTo>
                    <a:lnTo>
                      <a:pt x="138" y="37"/>
                    </a:lnTo>
                    <a:lnTo>
                      <a:pt x="146" y="38"/>
                    </a:lnTo>
                    <a:lnTo>
                      <a:pt x="151" y="39"/>
                    </a:lnTo>
                    <a:lnTo>
                      <a:pt x="153" y="40"/>
                    </a:lnTo>
                    <a:lnTo>
                      <a:pt x="131" y="5"/>
                    </a:lnTo>
                    <a:lnTo>
                      <a:pt x="91" y="0"/>
                    </a:lnTo>
                    <a:lnTo>
                      <a:pt x="5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379"/>
              <p:cNvSpPr>
                <a:spLocks/>
              </p:cNvSpPr>
              <p:nvPr/>
            </p:nvSpPr>
            <p:spPr bwMode="auto">
              <a:xfrm>
                <a:off x="1871" y="270"/>
                <a:ext cx="50" cy="111"/>
              </a:xfrm>
              <a:custGeom>
                <a:avLst/>
                <a:gdLst/>
                <a:ahLst/>
                <a:cxnLst>
                  <a:cxn ang="0">
                    <a:pos x="4" y="47"/>
                  </a:cxn>
                  <a:cxn ang="0">
                    <a:pos x="3" y="64"/>
                  </a:cxn>
                  <a:cxn ang="0">
                    <a:pos x="1" y="97"/>
                  </a:cxn>
                  <a:cxn ang="0">
                    <a:pos x="0" y="129"/>
                  </a:cxn>
                  <a:cxn ang="0">
                    <a:pos x="1" y="148"/>
                  </a:cxn>
                  <a:cxn ang="0">
                    <a:pos x="9" y="160"/>
                  </a:cxn>
                  <a:cxn ang="0">
                    <a:pos x="20" y="174"/>
                  </a:cxn>
                  <a:cxn ang="0">
                    <a:pos x="30" y="185"/>
                  </a:cxn>
                  <a:cxn ang="0">
                    <a:pos x="35" y="191"/>
                  </a:cxn>
                  <a:cxn ang="0">
                    <a:pos x="36" y="192"/>
                  </a:cxn>
                  <a:cxn ang="0">
                    <a:pos x="41" y="193"/>
                  </a:cxn>
                  <a:cxn ang="0">
                    <a:pos x="46" y="196"/>
                  </a:cxn>
                  <a:cxn ang="0">
                    <a:pos x="54" y="199"/>
                  </a:cxn>
                  <a:cxn ang="0">
                    <a:pos x="62" y="201"/>
                  </a:cxn>
                  <a:cxn ang="0">
                    <a:pos x="69" y="205"/>
                  </a:cxn>
                  <a:cxn ang="0">
                    <a:pos x="75" y="207"/>
                  </a:cxn>
                  <a:cxn ang="0">
                    <a:pos x="80" y="208"/>
                  </a:cxn>
                  <a:cxn ang="0">
                    <a:pos x="87" y="212"/>
                  </a:cxn>
                  <a:cxn ang="0">
                    <a:pos x="94" y="215"/>
                  </a:cxn>
                  <a:cxn ang="0">
                    <a:pos x="98" y="220"/>
                  </a:cxn>
                  <a:cxn ang="0">
                    <a:pos x="100" y="221"/>
                  </a:cxn>
                  <a:cxn ang="0">
                    <a:pos x="84" y="196"/>
                  </a:cxn>
                  <a:cxn ang="0">
                    <a:pos x="82" y="193"/>
                  </a:cxn>
                  <a:cxn ang="0">
                    <a:pos x="77" y="189"/>
                  </a:cxn>
                  <a:cxn ang="0">
                    <a:pos x="71" y="182"/>
                  </a:cxn>
                  <a:cxn ang="0">
                    <a:pos x="61" y="171"/>
                  </a:cxn>
                  <a:cxn ang="0">
                    <a:pos x="53" y="161"/>
                  </a:cxn>
                  <a:cxn ang="0">
                    <a:pos x="45" y="150"/>
                  </a:cxn>
                  <a:cxn ang="0">
                    <a:pos x="39" y="138"/>
                  </a:cxn>
                  <a:cxn ang="0">
                    <a:pos x="37" y="128"/>
                  </a:cxn>
                  <a:cxn ang="0">
                    <a:pos x="36" y="99"/>
                  </a:cxn>
                  <a:cxn ang="0">
                    <a:pos x="37" y="56"/>
                  </a:cxn>
                  <a:cxn ang="0">
                    <a:pos x="38" y="17"/>
                  </a:cxn>
                  <a:cxn ang="0">
                    <a:pos x="39" y="0"/>
                  </a:cxn>
                  <a:cxn ang="0">
                    <a:pos x="4" y="47"/>
                  </a:cxn>
                </a:cxnLst>
                <a:rect l="0" t="0" r="r" b="b"/>
                <a:pathLst>
                  <a:path w="100" h="221">
                    <a:moveTo>
                      <a:pt x="4" y="47"/>
                    </a:moveTo>
                    <a:lnTo>
                      <a:pt x="3" y="64"/>
                    </a:lnTo>
                    <a:lnTo>
                      <a:pt x="1" y="97"/>
                    </a:lnTo>
                    <a:lnTo>
                      <a:pt x="0" y="129"/>
                    </a:lnTo>
                    <a:lnTo>
                      <a:pt x="1" y="148"/>
                    </a:lnTo>
                    <a:lnTo>
                      <a:pt x="9" y="160"/>
                    </a:lnTo>
                    <a:lnTo>
                      <a:pt x="20" y="174"/>
                    </a:lnTo>
                    <a:lnTo>
                      <a:pt x="30" y="185"/>
                    </a:lnTo>
                    <a:lnTo>
                      <a:pt x="35" y="191"/>
                    </a:lnTo>
                    <a:lnTo>
                      <a:pt x="36" y="192"/>
                    </a:lnTo>
                    <a:lnTo>
                      <a:pt x="41" y="193"/>
                    </a:lnTo>
                    <a:lnTo>
                      <a:pt x="46" y="196"/>
                    </a:lnTo>
                    <a:lnTo>
                      <a:pt x="54" y="199"/>
                    </a:lnTo>
                    <a:lnTo>
                      <a:pt x="62" y="201"/>
                    </a:lnTo>
                    <a:lnTo>
                      <a:pt x="69" y="205"/>
                    </a:lnTo>
                    <a:lnTo>
                      <a:pt x="75" y="207"/>
                    </a:lnTo>
                    <a:lnTo>
                      <a:pt x="80" y="208"/>
                    </a:lnTo>
                    <a:lnTo>
                      <a:pt x="87" y="212"/>
                    </a:lnTo>
                    <a:lnTo>
                      <a:pt x="94" y="215"/>
                    </a:lnTo>
                    <a:lnTo>
                      <a:pt x="98" y="220"/>
                    </a:lnTo>
                    <a:lnTo>
                      <a:pt x="100" y="221"/>
                    </a:lnTo>
                    <a:lnTo>
                      <a:pt x="84" y="196"/>
                    </a:lnTo>
                    <a:lnTo>
                      <a:pt x="82" y="193"/>
                    </a:lnTo>
                    <a:lnTo>
                      <a:pt x="77" y="189"/>
                    </a:lnTo>
                    <a:lnTo>
                      <a:pt x="71" y="182"/>
                    </a:lnTo>
                    <a:lnTo>
                      <a:pt x="61" y="171"/>
                    </a:lnTo>
                    <a:lnTo>
                      <a:pt x="53" y="161"/>
                    </a:lnTo>
                    <a:lnTo>
                      <a:pt x="45" y="150"/>
                    </a:lnTo>
                    <a:lnTo>
                      <a:pt x="39" y="138"/>
                    </a:lnTo>
                    <a:lnTo>
                      <a:pt x="37" y="128"/>
                    </a:lnTo>
                    <a:lnTo>
                      <a:pt x="36" y="99"/>
                    </a:lnTo>
                    <a:lnTo>
                      <a:pt x="37" y="56"/>
                    </a:lnTo>
                    <a:lnTo>
                      <a:pt x="38" y="17"/>
                    </a:lnTo>
                    <a:lnTo>
                      <a:pt x="39" y="0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Freeform 380"/>
              <p:cNvSpPr>
                <a:spLocks/>
              </p:cNvSpPr>
              <p:nvPr/>
            </p:nvSpPr>
            <p:spPr bwMode="auto">
              <a:xfrm>
                <a:off x="1800" y="152"/>
                <a:ext cx="377" cy="308"/>
              </a:xfrm>
              <a:custGeom>
                <a:avLst/>
                <a:gdLst/>
                <a:ahLst/>
                <a:cxnLst>
                  <a:cxn ang="0">
                    <a:pos x="651" y="135"/>
                  </a:cxn>
                  <a:cxn ang="0">
                    <a:pos x="586" y="71"/>
                  </a:cxn>
                  <a:cxn ang="0">
                    <a:pos x="437" y="23"/>
                  </a:cxn>
                  <a:cxn ang="0">
                    <a:pos x="281" y="66"/>
                  </a:cxn>
                  <a:cxn ang="0">
                    <a:pos x="182" y="223"/>
                  </a:cxn>
                  <a:cxn ang="0">
                    <a:pos x="345" y="247"/>
                  </a:cxn>
                  <a:cxn ang="0">
                    <a:pos x="638" y="163"/>
                  </a:cxn>
                  <a:cxn ang="0">
                    <a:pos x="605" y="186"/>
                  </a:cxn>
                  <a:cxn ang="0">
                    <a:pos x="471" y="240"/>
                  </a:cxn>
                  <a:cxn ang="0">
                    <a:pos x="525" y="262"/>
                  </a:cxn>
                  <a:cxn ang="0">
                    <a:pos x="638" y="233"/>
                  </a:cxn>
                  <a:cxn ang="0">
                    <a:pos x="742" y="223"/>
                  </a:cxn>
                  <a:cxn ang="0">
                    <a:pos x="663" y="250"/>
                  </a:cxn>
                  <a:cxn ang="0">
                    <a:pos x="529" y="280"/>
                  </a:cxn>
                  <a:cxn ang="0">
                    <a:pos x="456" y="281"/>
                  </a:cxn>
                  <a:cxn ang="0">
                    <a:pos x="385" y="264"/>
                  </a:cxn>
                  <a:cxn ang="0">
                    <a:pos x="286" y="298"/>
                  </a:cxn>
                  <a:cxn ang="0">
                    <a:pos x="361" y="313"/>
                  </a:cxn>
                  <a:cxn ang="0">
                    <a:pos x="405" y="311"/>
                  </a:cxn>
                  <a:cxn ang="0">
                    <a:pos x="474" y="376"/>
                  </a:cxn>
                  <a:cxn ang="0">
                    <a:pos x="526" y="356"/>
                  </a:cxn>
                  <a:cxn ang="0">
                    <a:pos x="560" y="288"/>
                  </a:cxn>
                  <a:cxn ang="0">
                    <a:pos x="594" y="293"/>
                  </a:cxn>
                  <a:cxn ang="0">
                    <a:pos x="623" y="343"/>
                  </a:cxn>
                  <a:cxn ang="0">
                    <a:pos x="692" y="328"/>
                  </a:cxn>
                  <a:cxn ang="0">
                    <a:pos x="717" y="279"/>
                  </a:cxn>
                  <a:cxn ang="0">
                    <a:pos x="681" y="441"/>
                  </a:cxn>
                  <a:cxn ang="0">
                    <a:pos x="608" y="518"/>
                  </a:cxn>
                  <a:cxn ang="0">
                    <a:pos x="504" y="545"/>
                  </a:cxn>
                  <a:cxn ang="0">
                    <a:pos x="453" y="611"/>
                  </a:cxn>
                  <a:cxn ang="0">
                    <a:pos x="308" y="473"/>
                  </a:cxn>
                  <a:cxn ang="0">
                    <a:pos x="349" y="480"/>
                  </a:cxn>
                  <a:cxn ang="0">
                    <a:pos x="480" y="522"/>
                  </a:cxn>
                  <a:cxn ang="0">
                    <a:pos x="649" y="444"/>
                  </a:cxn>
                  <a:cxn ang="0">
                    <a:pos x="626" y="366"/>
                  </a:cxn>
                  <a:cxn ang="0">
                    <a:pos x="580" y="317"/>
                  </a:cxn>
                  <a:cxn ang="0">
                    <a:pos x="534" y="371"/>
                  </a:cxn>
                  <a:cxn ang="0">
                    <a:pos x="454" y="392"/>
                  </a:cxn>
                  <a:cxn ang="0">
                    <a:pos x="399" y="355"/>
                  </a:cxn>
                  <a:cxn ang="0">
                    <a:pos x="321" y="329"/>
                  </a:cxn>
                  <a:cxn ang="0">
                    <a:pos x="235" y="325"/>
                  </a:cxn>
                  <a:cxn ang="0">
                    <a:pos x="240" y="393"/>
                  </a:cxn>
                  <a:cxn ang="0">
                    <a:pos x="228" y="409"/>
                  </a:cxn>
                  <a:cxn ang="0">
                    <a:pos x="215" y="316"/>
                  </a:cxn>
                  <a:cxn ang="0">
                    <a:pos x="256" y="279"/>
                  </a:cxn>
                  <a:cxn ang="0">
                    <a:pos x="155" y="255"/>
                  </a:cxn>
                  <a:cxn ang="0">
                    <a:pos x="135" y="144"/>
                  </a:cxn>
                  <a:cxn ang="0">
                    <a:pos x="74" y="175"/>
                  </a:cxn>
                  <a:cxn ang="0">
                    <a:pos x="72" y="295"/>
                  </a:cxn>
                  <a:cxn ang="0">
                    <a:pos x="31" y="293"/>
                  </a:cxn>
                  <a:cxn ang="0">
                    <a:pos x="91" y="331"/>
                  </a:cxn>
                  <a:cxn ang="0">
                    <a:pos x="19" y="301"/>
                  </a:cxn>
                  <a:cxn ang="0">
                    <a:pos x="30" y="272"/>
                  </a:cxn>
                  <a:cxn ang="0">
                    <a:pos x="33" y="209"/>
                  </a:cxn>
                  <a:cxn ang="0">
                    <a:pos x="106" y="126"/>
                  </a:cxn>
                  <a:cxn ang="0">
                    <a:pos x="188" y="102"/>
                  </a:cxn>
                  <a:cxn ang="0">
                    <a:pos x="294" y="31"/>
                  </a:cxn>
                  <a:cxn ang="0">
                    <a:pos x="418" y="1"/>
                  </a:cxn>
                  <a:cxn ang="0">
                    <a:pos x="532" y="13"/>
                  </a:cxn>
                </a:cxnLst>
                <a:rect l="0" t="0" r="r" b="b"/>
                <a:pathLst>
                  <a:path w="753" h="618">
                    <a:moveTo>
                      <a:pt x="604" y="51"/>
                    </a:moveTo>
                    <a:lnTo>
                      <a:pt x="615" y="61"/>
                    </a:lnTo>
                    <a:lnTo>
                      <a:pt x="624" y="72"/>
                    </a:lnTo>
                    <a:lnTo>
                      <a:pt x="632" y="84"/>
                    </a:lnTo>
                    <a:lnTo>
                      <a:pt x="638" y="97"/>
                    </a:lnTo>
                    <a:lnTo>
                      <a:pt x="643" y="110"/>
                    </a:lnTo>
                    <a:lnTo>
                      <a:pt x="648" y="122"/>
                    </a:lnTo>
                    <a:lnTo>
                      <a:pt x="651" y="135"/>
                    </a:lnTo>
                    <a:lnTo>
                      <a:pt x="654" y="147"/>
                    </a:lnTo>
                    <a:lnTo>
                      <a:pt x="651" y="144"/>
                    </a:lnTo>
                    <a:lnTo>
                      <a:pt x="646" y="137"/>
                    </a:lnTo>
                    <a:lnTo>
                      <a:pt x="636" y="126"/>
                    </a:lnTo>
                    <a:lnTo>
                      <a:pt x="626" y="112"/>
                    </a:lnTo>
                    <a:lnTo>
                      <a:pt x="613" y="97"/>
                    </a:lnTo>
                    <a:lnTo>
                      <a:pt x="600" y="83"/>
                    </a:lnTo>
                    <a:lnTo>
                      <a:pt x="586" y="71"/>
                    </a:lnTo>
                    <a:lnTo>
                      <a:pt x="571" y="63"/>
                    </a:lnTo>
                    <a:lnTo>
                      <a:pt x="554" y="51"/>
                    </a:lnTo>
                    <a:lnTo>
                      <a:pt x="535" y="42"/>
                    </a:lnTo>
                    <a:lnTo>
                      <a:pt x="517" y="34"/>
                    </a:lnTo>
                    <a:lnTo>
                      <a:pt x="497" y="29"/>
                    </a:lnTo>
                    <a:lnTo>
                      <a:pt x="478" y="26"/>
                    </a:lnTo>
                    <a:lnTo>
                      <a:pt x="458" y="23"/>
                    </a:lnTo>
                    <a:lnTo>
                      <a:pt x="437" y="23"/>
                    </a:lnTo>
                    <a:lnTo>
                      <a:pt x="418" y="25"/>
                    </a:lnTo>
                    <a:lnTo>
                      <a:pt x="397" y="27"/>
                    </a:lnTo>
                    <a:lnTo>
                      <a:pt x="377" y="31"/>
                    </a:lnTo>
                    <a:lnTo>
                      <a:pt x="357" y="36"/>
                    </a:lnTo>
                    <a:lnTo>
                      <a:pt x="337" y="42"/>
                    </a:lnTo>
                    <a:lnTo>
                      <a:pt x="317" y="50"/>
                    </a:lnTo>
                    <a:lnTo>
                      <a:pt x="299" y="57"/>
                    </a:lnTo>
                    <a:lnTo>
                      <a:pt x="281" y="66"/>
                    </a:lnTo>
                    <a:lnTo>
                      <a:pt x="262" y="75"/>
                    </a:lnTo>
                    <a:lnTo>
                      <a:pt x="235" y="94"/>
                    </a:lnTo>
                    <a:lnTo>
                      <a:pt x="214" y="116"/>
                    </a:lnTo>
                    <a:lnTo>
                      <a:pt x="199" y="139"/>
                    </a:lnTo>
                    <a:lnTo>
                      <a:pt x="190" y="162"/>
                    </a:lnTo>
                    <a:lnTo>
                      <a:pt x="184" y="185"/>
                    </a:lnTo>
                    <a:lnTo>
                      <a:pt x="182" y="205"/>
                    </a:lnTo>
                    <a:lnTo>
                      <a:pt x="182" y="223"/>
                    </a:lnTo>
                    <a:lnTo>
                      <a:pt x="183" y="235"/>
                    </a:lnTo>
                    <a:lnTo>
                      <a:pt x="205" y="245"/>
                    </a:lnTo>
                    <a:lnTo>
                      <a:pt x="230" y="250"/>
                    </a:lnTo>
                    <a:lnTo>
                      <a:pt x="258" y="253"/>
                    </a:lnTo>
                    <a:lnTo>
                      <a:pt x="285" y="253"/>
                    </a:lnTo>
                    <a:lnTo>
                      <a:pt x="309" y="252"/>
                    </a:lnTo>
                    <a:lnTo>
                      <a:pt x="330" y="249"/>
                    </a:lnTo>
                    <a:lnTo>
                      <a:pt x="345" y="247"/>
                    </a:lnTo>
                    <a:lnTo>
                      <a:pt x="350" y="246"/>
                    </a:lnTo>
                    <a:lnTo>
                      <a:pt x="502" y="202"/>
                    </a:lnTo>
                    <a:lnTo>
                      <a:pt x="534" y="190"/>
                    </a:lnTo>
                    <a:lnTo>
                      <a:pt x="562" y="181"/>
                    </a:lnTo>
                    <a:lnTo>
                      <a:pt x="587" y="174"/>
                    </a:lnTo>
                    <a:lnTo>
                      <a:pt x="608" y="169"/>
                    </a:lnTo>
                    <a:lnTo>
                      <a:pt x="625" y="165"/>
                    </a:lnTo>
                    <a:lnTo>
                      <a:pt x="638" y="163"/>
                    </a:lnTo>
                    <a:lnTo>
                      <a:pt x="647" y="162"/>
                    </a:lnTo>
                    <a:lnTo>
                      <a:pt x="651" y="162"/>
                    </a:lnTo>
                    <a:lnTo>
                      <a:pt x="650" y="163"/>
                    </a:lnTo>
                    <a:lnTo>
                      <a:pt x="647" y="166"/>
                    </a:lnTo>
                    <a:lnTo>
                      <a:pt x="640" y="170"/>
                    </a:lnTo>
                    <a:lnTo>
                      <a:pt x="631" y="174"/>
                    </a:lnTo>
                    <a:lnTo>
                      <a:pt x="619" y="180"/>
                    </a:lnTo>
                    <a:lnTo>
                      <a:pt x="605" y="186"/>
                    </a:lnTo>
                    <a:lnTo>
                      <a:pt x="590" y="193"/>
                    </a:lnTo>
                    <a:lnTo>
                      <a:pt x="575" y="200"/>
                    </a:lnTo>
                    <a:lnTo>
                      <a:pt x="558" y="207"/>
                    </a:lnTo>
                    <a:lnTo>
                      <a:pt x="541" y="214"/>
                    </a:lnTo>
                    <a:lnTo>
                      <a:pt x="522" y="220"/>
                    </a:lnTo>
                    <a:lnTo>
                      <a:pt x="505" y="227"/>
                    </a:lnTo>
                    <a:lnTo>
                      <a:pt x="487" y="234"/>
                    </a:lnTo>
                    <a:lnTo>
                      <a:pt x="471" y="240"/>
                    </a:lnTo>
                    <a:lnTo>
                      <a:pt x="454" y="246"/>
                    </a:lnTo>
                    <a:lnTo>
                      <a:pt x="440" y="250"/>
                    </a:lnTo>
                    <a:lnTo>
                      <a:pt x="453" y="258"/>
                    </a:lnTo>
                    <a:lnTo>
                      <a:pt x="467" y="263"/>
                    </a:lnTo>
                    <a:lnTo>
                      <a:pt x="481" y="265"/>
                    </a:lnTo>
                    <a:lnTo>
                      <a:pt x="495" y="267"/>
                    </a:lnTo>
                    <a:lnTo>
                      <a:pt x="510" y="265"/>
                    </a:lnTo>
                    <a:lnTo>
                      <a:pt x="525" y="262"/>
                    </a:lnTo>
                    <a:lnTo>
                      <a:pt x="541" y="257"/>
                    </a:lnTo>
                    <a:lnTo>
                      <a:pt x="559" y="252"/>
                    </a:lnTo>
                    <a:lnTo>
                      <a:pt x="570" y="248"/>
                    </a:lnTo>
                    <a:lnTo>
                      <a:pt x="580" y="246"/>
                    </a:lnTo>
                    <a:lnTo>
                      <a:pt x="594" y="242"/>
                    </a:lnTo>
                    <a:lnTo>
                      <a:pt x="608" y="240"/>
                    </a:lnTo>
                    <a:lnTo>
                      <a:pt x="623" y="237"/>
                    </a:lnTo>
                    <a:lnTo>
                      <a:pt x="638" y="233"/>
                    </a:lnTo>
                    <a:lnTo>
                      <a:pt x="653" y="231"/>
                    </a:lnTo>
                    <a:lnTo>
                      <a:pt x="669" y="228"/>
                    </a:lnTo>
                    <a:lnTo>
                      <a:pt x="684" y="226"/>
                    </a:lnTo>
                    <a:lnTo>
                      <a:pt x="697" y="225"/>
                    </a:lnTo>
                    <a:lnTo>
                      <a:pt x="711" y="224"/>
                    </a:lnTo>
                    <a:lnTo>
                      <a:pt x="723" y="223"/>
                    </a:lnTo>
                    <a:lnTo>
                      <a:pt x="733" y="223"/>
                    </a:lnTo>
                    <a:lnTo>
                      <a:pt x="742" y="223"/>
                    </a:lnTo>
                    <a:lnTo>
                      <a:pt x="748" y="224"/>
                    </a:lnTo>
                    <a:lnTo>
                      <a:pt x="753" y="226"/>
                    </a:lnTo>
                    <a:lnTo>
                      <a:pt x="744" y="230"/>
                    </a:lnTo>
                    <a:lnTo>
                      <a:pt x="732" y="233"/>
                    </a:lnTo>
                    <a:lnTo>
                      <a:pt x="718" y="237"/>
                    </a:lnTo>
                    <a:lnTo>
                      <a:pt x="701" y="241"/>
                    </a:lnTo>
                    <a:lnTo>
                      <a:pt x="682" y="246"/>
                    </a:lnTo>
                    <a:lnTo>
                      <a:pt x="663" y="250"/>
                    </a:lnTo>
                    <a:lnTo>
                      <a:pt x="643" y="255"/>
                    </a:lnTo>
                    <a:lnTo>
                      <a:pt x="624" y="260"/>
                    </a:lnTo>
                    <a:lnTo>
                      <a:pt x="603" y="264"/>
                    </a:lnTo>
                    <a:lnTo>
                      <a:pt x="585" y="269"/>
                    </a:lnTo>
                    <a:lnTo>
                      <a:pt x="567" y="272"/>
                    </a:lnTo>
                    <a:lnTo>
                      <a:pt x="552" y="276"/>
                    </a:lnTo>
                    <a:lnTo>
                      <a:pt x="540" y="279"/>
                    </a:lnTo>
                    <a:lnTo>
                      <a:pt x="529" y="280"/>
                    </a:lnTo>
                    <a:lnTo>
                      <a:pt x="524" y="283"/>
                    </a:lnTo>
                    <a:lnTo>
                      <a:pt x="521" y="283"/>
                    </a:lnTo>
                    <a:lnTo>
                      <a:pt x="510" y="285"/>
                    </a:lnTo>
                    <a:lnTo>
                      <a:pt x="498" y="286"/>
                    </a:lnTo>
                    <a:lnTo>
                      <a:pt x="487" y="286"/>
                    </a:lnTo>
                    <a:lnTo>
                      <a:pt x="476" y="285"/>
                    </a:lnTo>
                    <a:lnTo>
                      <a:pt x="466" y="284"/>
                    </a:lnTo>
                    <a:lnTo>
                      <a:pt x="456" y="281"/>
                    </a:lnTo>
                    <a:lnTo>
                      <a:pt x="446" y="279"/>
                    </a:lnTo>
                    <a:lnTo>
                      <a:pt x="436" y="277"/>
                    </a:lnTo>
                    <a:lnTo>
                      <a:pt x="430" y="272"/>
                    </a:lnTo>
                    <a:lnTo>
                      <a:pt x="425" y="269"/>
                    </a:lnTo>
                    <a:lnTo>
                      <a:pt x="420" y="263"/>
                    </a:lnTo>
                    <a:lnTo>
                      <a:pt x="419" y="256"/>
                    </a:lnTo>
                    <a:lnTo>
                      <a:pt x="402" y="261"/>
                    </a:lnTo>
                    <a:lnTo>
                      <a:pt x="385" y="264"/>
                    </a:lnTo>
                    <a:lnTo>
                      <a:pt x="368" y="269"/>
                    </a:lnTo>
                    <a:lnTo>
                      <a:pt x="352" y="272"/>
                    </a:lnTo>
                    <a:lnTo>
                      <a:pt x="335" y="276"/>
                    </a:lnTo>
                    <a:lnTo>
                      <a:pt x="319" y="278"/>
                    </a:lnTo>
                    <a:lnTo>
                      <a:pt x="301" y="280"/>
                    </a:lnTo>
                    <a:lnTo>
                      <a:pt x="285" y="280"/>
                    </a:lnTo>
                    <a:lnTo>
                      <a:pt x="285" y="288"/>
                    </a:lnTo>
                    <a:lnTo>
                      <a:pt x="286" y="298"/>
                    </a:lnTo>
                    <a:lnTo>
                      <a:pt x="288" y="305"/>
                    </a:lnTo>
                    <a:lnTo>
                      <a:pt x="289" y="308"/>
                    </a:lnTo>
                    <a:lnTo>
                      <a:pt x="301" y="309"/>
                    </a:lnTo>
                    <a:lnTo>
                      <a:pt x="313" y="310"/>
                    </a:lnTo>
                    <a:lnTo>
                      <a:pt x="326" y="311"/>
                    </a:lnTo>
                    <a:lnTo>
                      <a:pt x="337" y="311"/>
                    </a:lnTo>
                    <a:lnTo>
                      <a:pt x="350" y="313"/>
                    </a:lnTo>
                    <a:lnTo>
                      <a:pt x="361" y="313"/>
                    </a:lnTo>
                    <a:lnTo>
                      <a:pt x="374" y="313"/>
                    </a:lnTo>
                    <a:lnTo>
                      <a:pt x="387" y="313"/>
                    </a:lnTo>
                    <a:lnTo>
                      <a:pt x="391" y="307"/>
                    </a:lnTo>
                    <a:lnTo>
                      <a:pt x="393" y="300"/>
                    </a:lnTo>
                    <a:lnTo>
                      <a:pt x="398" y="293"/>
                    </a:lnTo>
                    <a:lnTo>
                      <a:pt x="404" y="290"/>
                    </a:lnTo>
                    <a:lnTo>
                      <a:pt x="405" y="298"/>
                    </a:lnTo>
                    <a:lnTo>
                      <a:pt x="405" y="311"/>
                    </a:lnTo>
                    <a:lnTo>
                      <a:pt x="407" y="326"/>
                    </a:lnTo>
                    <a:lnTo>
                      <a:pt x="414" y="344"/>
                    </a:lnTo>
                    <a:lnTo>
                      <a:pt x="423" y="355"/>
                    </a:lnTo>
                    <a:lnTo>
                      <a:pt x="434" y="364"/>
                    </a:lnTo>
                    <a:lnTo>
                      <a:pt x="443" y="370"/>
                    </a:lnTo>
                    <a:lnTo>
                      <a:pt x="453" y="374"/>
                    </a:lnTo>
                    <a:lnTo>
                      <a:pt x="464" y="376"/>
                    </a:lnTo>
                    <a:lnTo>
                      <a:pt x="474" y="376"/>
                    </a:lnTo>
                    <a:lnTo>
                      <a:pt x="483" y="375"/>
                    </a:lnTo>
                    <a:lnTo>
                      <a:pt x="494" y="373"/>
                    </a:lnTo>
                    <a:lnTo>
                      <a:pt x="501" y="370"/>
                    </a:lnTo>
                    <a:lnTo>
                      <a:pt x="506" y="369"/>
                    </a:lnTo>
                    <a:lnTo>
                      <a:pt x="512" y="366"/>
                    </a:lnTo>
                    <a:lnTo>
                      <a:pt x="517" y="363"/>
                    </a:lnTo>
                    <a:lnTo>
                      <a:pt x="521" y="360"/>
                    </a:lnTo>
                    <a:lnTo>
                      <a:pt x="526" y="356"/>
                    </a:lnTo>
                    <a:lnTo>
                      <a:pt x="530" y="352"/>
                    </a:lnTo>
                    <a:lnTo>
                      <a:pt x="536" y="346"/>
                    </a:lnTo>
                    <a:lnTo>
                      <a:pt x="545" y="331"/>
                    </a:lnTo>
                    <a:lnTo>
                      <a:pt x="548" y="315"/>
                    </a:lnTo>
                    <a:lnTo>
                      <a:pt x="549" y="299"/>
                    </a:lnTo>
                    <a:lnTo>
                      <a:pt x="549" y="281"/>
                    </a:lnTo>
                    <a:lnTo>
                      <a:pt x="557" y="281"/>
                    </a:lnTo>
                    <a:lnTo>
                      <a:pt x="560" y="288"/>
                    </a:lnTo>
                    <a:lnTo>
                      <a:pt x="563" y="298"/>
                    </a:lnTo>
                    <a:lnTo>
                      <a:pt x="563" y="303"/>
                    </a:lnTo>
                    <a:lnTo>
                      <a:pt x="567" y="302"/>
                    </a:lnTo>
                    <a:lnTo>
                      <a:pt x="573" y="300"/>
                    </a:lnTo>
                    <a:lnTo>
                      <a:pt x="579" y="298"/>
                    </a:lnTo>
                    <a:lnTo>
                      <a:pt x="585" y="295"/>
                    </a:lnTo>
                    <a:lnTo>
                      <a:pt x="589" y="294"/>
                    </a:lnTo>
                    <a:lnTo>
                      <a:pt x="594" y="293"/>
                    </a:lnTo>
                    <a:lnTo>
                      <a:pt x="597" y="292"/>
                    </a:lnTo>
                    <a:lnTo>
                      <a:pt x="598" y="293"/>
                    </a:lnTo>
                    <a:lnTo>
                      <a:pt x="596" y="305"/>
                    </a:lnTo>
                    <a:lnTo>
                      <a:pt x="597" y="315"/>
                    </a:lnTo>
                    <a:lnTo>
                      <a:pt x="601" y="323"/>
                    </a:lnTo>
                    <a:lnTo>
                      <a:pt x="605" y="331"/>
                    </a:lnTo>
                    <a:lnTo>
                      <a:pt x="613" y="337"/>
                    </a:lnTo>
                    <a:lnTo>
                      <a:pt x="623" y="343"/>
                    </a:lnTo>
                    <a:lnTo>
                      <a:pt x="634" y="346"/>
                    </a:lnTo>
                    <a:lnTo>
                      <a:pt x="648" y="348"/>
                    </a:lnTo>
                    <a:lnTo>
                      <a:pt x="657" y="348"/>
                    </a:lnTo>
                    <a:lnTo>
                      <a:pt x="665" y="347"/>
                    </a:lnTo>
                    <a:lnTo>
                      <a:pt x="673" y="344"/>
                    </a:lnTo>
                    <a:lnTo>
                      <a:pt x="680" y="339"/>
                    </a:lnTo>
                    <a:lnTo>
                      <a:pt x="686" y="335"/>
                    </a:lnTo>
                    <a:lnTo>
                      <a:pt x="692" y="328"/>
                    </a:lnTo>
                    <a:lnTo>
                      <a:pt x="696" y="321"/>
                    </a:lnTo>
                    <a:lnTo>
                      <a:pt x="701" y="314"/>
                    </a:lnTo>
                    <a:lnTo>
                      <a:pt x="706" y="303"/>
                    </a:lnTo>
                    <a:lnTo>
                      <a:pt x="707" y="293"/>
                    </a:lnTo>
                    <a:lnTo>
                      <a:pt x="706" y="283"/>
                    </a:lnTo>
                    <a:lnTo>
                      <a:pt x="706" y="272"/>
                    </a:lnTo>
                    <a:lnTo>
                      <a:pt x="711" y="273"/>
                    </a:lnTo>
                    <a:lnTo>
                      <a:pt x="717" y="279"/>
                    </a:lnTo>
                    <a:lnTo>
                      <a:pt x="720" y="295"/>
                    </a:lnTo>
                    <a:lnTo>
                      <a:pt x="716" y="323"/>
                    </a:lnTo>
                    <a:lnTo>
                      <a:pt x="692" y="361"/>
                    </a:lnTo>
                    <a:lnTo>
                      <a:pt x="694" y="378"/>
                    </a:lnTo>
                    <a:lnTo>
                      <a:pt x="693" y="396"/>
                    </a:lnTo>
                    <a:lnTo>
                      <a:pt x="691" y="412"/>
                    </a:lnTo>
                    <a:lnTo>
                      <a:pt x="687" y="426"/>
                    </a:lnTo>
                    <a:lnTo>
                      <a:pt x="681" y="441"/>
                    </a:lnTo>
                    <a:lnTo>
                      <a:pt x="674" y="453"/>
                    </a:lnTo>
                    <a:lnTo>
                      <a:pt x="668" y="466"/>
                    </a:lnTo>
                    <a:lnTo>
                      <a:pt x="658" y="477"/>
                    </a:lnTo>
                    <a:lnTo>
                      <a:pt x="650" y="487"/>
                    </a:lnTo>
                    <a:lnTo>
                      <a:pt x="641" y="496"/>
                    </a:lnTo>
                    <a:lnTo>
                      <a:pt x="631" y="504"/>
                    </a:lnTo>
                    <a:lnTo>
                      <a:pt x="619" y="511"/>
                    </a:lnTo>
                    <a:lnTo>
                      <a:pt x="608" y="518"/>
                    </a:lnTo>
                    <a:lnTo>
                      <a:pt x="596" y="523"/>
                    </a:lnTo>
                    <a:lnTo>
                      <a:pt x="583" y="529"/>
                    </a:lnTo>
                    <a:lnTo>
                      <a:pt x="571" y="534"/>
                    </a:lnTo>
                    <a:lnTo>
                      <a:pt x="557" y="537"/>
                    </a:lnTo>
                    <a:lnTo>
                      <a:pt x="544" y="541"/>
                    </a:lnTo>
                    <a:lnTo>
                      <a:pt x="530" y="543"/>
                    </a:lnTo>
                    <a:lnTo>
                      <a:pt x="518" y="544"/>
                    </a:lnTo>
                    <a:lnTo>
                      <a:pt x="504" y="545"/>
                    </a:lnTo>
                    <a:lnTo>
                      <a:pt x="492" y="545"/>
                    </a:lnTo>
                    <a:lnTo>
                      <a:pt x="480" y="544"/>
                    </a:lnTo>
                    <a:lnTo>
                      <a:pt x="468" y="542"/>
                    </a:lnTo>
                    <a:lnTo>
                      <a:pt x="464" y="559"/>
                    </a:lnTo>
                    <a:lnTo>
                      <a:pt x="463" y="580"/>
                    </a:lnTo>
                    <a:lnTo>
                      <a:pt x="461" y="601"/>
                    </a:lnTo>
                    <a:lnTo>
                      <a:pt x="459" y="618"/>
                    </a:lnTo>
                    <a:lnTo>
                      <a:pt x="453" y="611"/>
                    </a:lnTo>
                    <a:lnTo>
                      <a:pt x="445" y="589"/>
                    </a:lnTo>
                    <a:lnTo>
                      <a:pt x="438" y="563"/>
                    </a:lnTo>
                    <a:lnTo>
                      <a:pt x="436" y="542"/>
                    </a:lnTo>
                    <a:lnTo>
                      <a:pt x="402" y="535"/>
                    </a:lnTo>
                    <a:lnTo>
                      <a:pt x="372" y="523"/>
                    </a:lnTo>
                    <a:lnTo>
                      <a:pt x="346" y="509"/>
                    </a:lnTo>
                    <a:lnTo>
                      <a:pt x="326" y="491"/>
                    </a:lnTo>
                    <a:lnTo>
                      <a:pt x="308" y="473"/>
                    </a:lnTo>
                    <a:lnTo>
                      <a:pt x="297" y="456"/>
                    </a:lnTo>
                    <a:lnTo>
                      <a:pt x="289" y="441"/>
                    </a:lnTo>
                    <a:lnTo>
                      <a:pt x="286" y="430"/>
                    </a:lnTo>
                    <a:lnTo>
                      <a:pt x="297" y="441"/>
                    </a:lnTo>
                    <a:lnTo>
                      <a:pt x="308" y="451"/>
                    </a:lnTo>
                    <a:lnTo>
                      <a:pt x="321" y="460"/>
                    </a:lnTo>
                    <a:lnTo>
                      <a:pt x="335" y="470"/>
                    </a:lnTo>
                    <a:lnTo>
                      <a:pt x="349" y="480"/>
                    </a:lnTo>
                    <a:lnTo>
                      <a:pt x="364" y="488"/>
                    </a:lnTo>
                    <a:lnTo>
                      <a:pt x="380" y="496"/>
                    </a:lnTo>
                    <a:lnTo>
                      <a:pt x="396" y="503"/>
                    </a:lnTo>
                    <a:lnTo>
                      <a:pt x="412" y="509"/>
                    </a:lnTo>
                    <a:lnTo>
                      <a:pt x="429" y="514"/>
                    </a:lnTo>
                    <a:lnTo>
                      <a:pt x="445" y="518"/>
                    </a:lnTo>
                    <a:lnTo>
                      <a:pt x="463" y="521"/>
                    </a:lnTo>
                    <a:lnTo>
                      <a:pt x="480" y="522"/>
                    </a:lnTo>
                    <a:lnTo>
                      <a:pt x="496" y="523"/>
                    </a:lnTo>
                    <a:lnTo>
                      <a:pt x="512" y="521"/>
                    </a:lnTo>
                    <a:lnTo>
                      <a:pt x="528" y="519"/>
                    </a:lnTo>
                    <a:lnTo>
                      <a:pt x="558" y="510"/>
                    </a:lnTo>
                    <a:lnTo>
                      <a:pt x="585" y="498"/>
                    </a:lnTo>
                    <a:lnTo>
                      <a:pt x="609" y="483"/>
                    </a:lnTo>
                    <a:lnTo>
                      <a:pt x="631" y="465"/>
                    </a:lnTo>
                    <a:lnTo>
                      <a:pt x="649" y="444"/>
                    </a:lnTo>
                    <a:lnTo>
                      <a:pt x="663" y="421"/>
                    </a:lnTo>
                    <a:lnTo>
                      <a:pt x="672" y="394"/>
                    </a:lnTo>
                    <a:lnTo>
                      <a:pt x="678" y="364"/>
                    </a:lnTo>
                    <a:lnTo>
                      <a:pt x="668" y="367"/>
                    </a:lnTo>
                    <a:lnTo>
                      <a:pt x="657" y="369"/>
                    </a:lnTo>
                    <a:lnTo>
                      <a:pt x="647" y="369"/>
                    </a:lnTo>
                    <a:lnTo>
                      <a:pt x="636" y="368"/>
                    </a:lnTo>
                    <a:lnTo>
                      <a:pt x="626" y="366"/>
                    </a:lnTo>
                    <a:lnTo>
                      <a:pt x="617" y="361"/>
                    </a:lnTo>
                    <a:lnTo>
                      <a:pt x="608" y="355"/>
                    </a:lnTo>
                    <a:lnTo>
                      <a:pt x="600" y="347"/>
                    </a:lnTo>
                    <a:lnTo>
                      <a:pt x="595" y="341"/>
                    </a:lnTo>
                    <a:lnTo>
                      <a:pt x="592" y="333"/>
                    </a:lnTo>
                    <a:lnTo>
                      <a:pt x="589" y="325"/>
                    </a:lnTo>
                    <a:lnTo>
                      <a:pt x="588" y="317"/>
                    </a:lnTo>
                    <a:lnTo>
                      <a:pt x="580" y="317"/>
                    </a:lnTo>
                    <a:lnTo>
                      <a:pt x="573" y="321"/>
                    </a:lnTo>
                    <a:lnTo>
                      <a:pt x="566" y="324"/>
                    </a:lnTo>
                    <a:lnTo>
                      <a:pt x="560" y="328"/>
                    </a:lnTo>
                    <a:lnTo>
                      <a:pt x="558" y="338"/>
                    </a:lnTo>
                    <a:lnTo>
                      <a:pt x="555" y="347"/>
                    </a:lnTo>
                    <a:lnTo>
                      <a:pt x="549" y="356"/>
                    </a:lnTo>
                    <a:lnTo>
                      <a:pt x="542" y="364"/>
                    </a:lnTo>
                    <a:lnTo>
                      <a:pt x="534" y="371"/>
                    </a:lnTo>
                    <a:lnTo>
                      <a:pt x="526" y="378"/>
                    </a:lnTo>
                    <a:lnTo>
                      <a:pt x="517" y="384"/>
                    </a:lnTo>
                    <a:lnTo>
                      <a:pt x="507" y="389"/>
                    </a:lnTo>
                    <a:lnTo>
                      <a:pt x="496" y="392"/>
                    </a:lnTo>
                    <a:lnTo>
                      <a:pt x="486" y="394"/>
                    </a:lnTo>
                    <a:lnTo>
                      <a:pt x="475" y="396"/>
                    </a:lnTo>
                    <a:lnTo>
                      <a:pt x="465" y="394"/>
                    </a:lnTo>
                    <a:lnTo>
                      <a:pt x="454" y="392"/>
                    </a:lnTo>
                    <a:lnTo>
                      <a:pt x="444" y="390"/>
                    </a:lnTo>
                    <a:lnTo>
                      <a:pt x="435" y="386"/>
                    </a:lnTo>
                    <a:lnTo>
                      <a:pt x="425" y="383"/>
                    </a:lnTo>
                    <a:lnTo>
                      <a:pt x="419" y="377"/>
                    </a:lnTo>
                    <a:lnTo>
                      <a:pt x="414" y="373"/>
                    </a:lnTo>
                    <a:lnTo>
                      <a:pt x="408" y="367"/>
                    </a:lnTo>
                    <a:lnTo>
                      <a:pt x="404" y="361"/>
                    </a:lnTo>
                    <a:lnTo>
                      <a:pt x="399" y="355"/>
                    </a:lnTo>
                    <a:lnTo>
                      <a:pt x="395" y="348"/>
                    </a:lnTo>
                    <a:lnTo>
                      <a:pt x="392" y="341"/>
                    </a:lnTo>
                    <a:lnTo>
                      <a:pt x="390" y="332"/>
                    </a:lnTo>
                    <a:lnTo>
                      <a:pt x="376" y="331"/>
                    </a:lnTo>
                    <a:lnTo>
                      <a:pt x="362" y="330"/>
                    </a:lnTo>
                    <a:lnTo>
                      <a:pt x="349" y="330"/>
                    </a:lnTo>
                    <a:lnTo>
                      <a:pt x="335" y="329"/>
                    </a:lnTo>
                    <a:lnTo>
                      <a:pt x="321" y="329"/>
                    </a:lnTo>
                    <a:lnTo>
                      <a:pt x="307" y="328"/>
                    </a:lnTo>
                    <a:lnTo>
                      <a:pt x="293" y="325"/>
                    </a:lnTo>
                    <a:lnTo>
                      <a:pt x="279" y="322"/>
                    </a:lnTo>
                    <a:lnTo>
                      <a:pt x="274" y="321"/>
                    </a:lnTo>
                    <a:lnTo>
                      <a:pt x="266" y="321"/>
                    </a:lnTo>
                    <a:lnTo>
                      <a:pt x="255" y="321"/>
                    </a:lnTo>
                    <a:lnTo>
                      <a:pt x="245" y="322"/>
                    </a:lnTo>
                    <a:lnTo>
                      <a:pt x="235" y="325"/>
                    </a:lnTo>
                    <a:lnTo>
                      <a:pt x="226" y="332"/>
                    </a:lnTo>
                    <a:lnTo>
                      <a:pt x="221" y="341"/>
                    </a:lnTo>
                    <a:lnTo>
                      <a:pt x="220" y="356"/>
                    </a:lnTo>
                    <a:lnTo>
                      <a:pt x="221" y="361"/>
                    </a:lnTo>
                    <a:lnTo>
                      <a:pt x="223" y="368"/>
                    </a:lnTo>
                    <a:lnTo>
                      <a:pt x="228" y="376"/>
                    </a:lnTo>
                    <a:lnTo>
                      <a:pt x="233" y="384"/>
                    </a:lnTo>
                    <a:lnTo>
                      <a:pt x="240" y="393"/>
                    </a:lnTo>
                    <a:lnTo>
                      <a:pt x="247" y="402"/>
                    </a:lnTo>
                    <a:lnTo>
                      <a:pt x="254" y="412"/>
                    </a:lnTo>
                    <a:lnTo>
                      <a:pt x="261" y="420"/>
                    </a:lnTo>
                    <a:lnTo>
                      <a:pt x="256" y="422"/>
                    </a:lnTo>
                    <a:lnTo>
                      <a:pt x="250" y="422"/>
                    </a:lnTo>
                    <a:lnTo>
                      <a:pt x="243" y="420"/>
                    </a:lnTo>
                    <a:lnTo>
                      <a:pt x="236" y="415"/>
                    </a:lnTo>
                    <a:lnTo>
                      <a:pt x="228" y="409"/>
                    </a:lnTo>
                    <a:lnTo>
                      <a:pt x="220" y="401"/>
                    </a:lnTo>
                    <a:lnTo>
                      <a:pt x="212" y="391"/>
                    </a:lnTo>
                    <a:lnTo>
                      <a:pt x="203" y="379"/>
                    </a:lnTo>
                    <a:lnTo>
                      <a:pt x="200" y="363"/>
                    </a:lnTo>
                    <a:lnTo>
                      <a:pt x="199" y="347"/>
                    </a:lnTo>
                    <a:lnTo>
                      <a:pt x="201" y="332"/>
                    </a:lnTo>
                    <a:lnTo>
                      <a:pt x="210" y="318"/>
                    </a:lnTo>
                    <a:lnTo>
                      <a:pt x="215" y="316"/>
                    </a:lnTo>
                    <a:lnTo>
                      <a:pt x="221" y="313"/>
                    </a:lnTo>
                    <a:lnTo>
                      <a:pt x="226" y="311"/>
                    </a:lnTo>
                    <a:lnTo>
                      <a:pt x="233" y="309"/>
                    </a:lnTo>
                    <a:lnTo>
                      <a:pt x="240" y="308"/>
                    </a:lnTo>
                    <a:lnTo>
                      <a:pt x="247" y="307"/>
                    </a:lnTo>
                    <a:lnTo>
                      <a:pt x="254" y="306"/>
                    </a:lnTo>
                    <a:lnTo>
                      <a:pt x="259" y="305"/>
                    </a:lnTo>
                    <a:lnTo>
                      <a:pt x="256" y="279"/>
                    </a:lnTo>
                    <a:lnTo>
                      <a:pt x="244" y="279"/>
                    </a:lnTo>
                    <a:lnTo>
                      <a:pt x="231" y="278"/>
                    </a:lnTo>
                    <a:lnTo>
                      <a:pt x="217" y="276"/>
                    </a:lnTo>
                    <a:lnTo>
                      <a:pt x="205" y="271"/>
                    </a:lnTo>
                    <a:lnTo>
                      <a:pt x="192" y="267"/>
                    </a:lnTo>
                    <a:lnTo>
                      <a:pt x="179" y="262"/>
                    </a:lnTo>
                    <a:lnTo>
                      <a:pt x="168" y="258"/>
                    </a:lnTo>
                    <a:lnTo>
                      <a:pt x="155" y="255"/>
                    </a:lnTo>
                    <a:lnTo>
                      <a:pt x="154" y="233"/>
                    </a:lnTo>
                    <a:lnTo>
                      <a:pt x="154" y="210"/>
                    </a:lnTo>
                    <a:lnTo>
                      <a:pt x="156" y="188"/>
                    </a:lnTo>
                    <a:lnTo>
                      <a:pt x="161" y="166"/>
                    </a:lnTo>
                    <a:lnTo>
                      <a:pt x="157" y="158"/>
                    </a:lnTo>
                    <a:lnTo>
                      <a:pt x="152" y="152"/>
                    </a:lnTo>
                    <a:lnTo>
                      <a:pt x="144" y="148"/>
                    </a:lnTo>
                    <a:lnTo>
                      <a:pt x="135" y="144"/>
                    </a:lnTo>
                    <a:lnTo>
                      <a:pt x="126" y="144"/>
                    </a:lnTo>
                    <a:lnTo>
                      <a:pt x="118" y="147"/>
                    </a:lnTo>
                    <a:lnTo>
                      <a:pt x="110" y="149"/>
                    </a:lnTo>
                    <a:lnTo>
                      <a:pt x="102" y="152"/>
                    </a:lnTo>
                    <a:lnTo>
                      <a:pt x="94" y="157"/>
                    </a:lnTo>
                    <a:lnTo>
                      <a:pt x="87" y="163"/>
                    </a:lnTo>
                    <a:lnTo>
                      <a:pt x="80" y="169"/>
                    </a:lnTo>
                    <a:lnTo>
                      <a:pt x="74" y="175"/>
                    </a:lnTo>
                    <a:lnTo>
                      <a:pt x="63" y="189"/>
                    </a:lnTo>
                    <a:lnTo>
                      <a:pt x="58" y="204"/>
                    </a:lnTo>
                    <a:lnTo>
                      <a:pt x="58" y="219"/>
                    </a:lnTo>
                    <a:lnTo>
                      <a:pt x="62" y="234"/>
                    </a:lnTo>
                    <a:lnTo>
                      <a:pt x="66" y="250"/>
                    </a:lnTo>
                    <a:lnTo>
                      <a:pt x="71" y="265"/>
                    </a:lnTo>
                    <a:lnTo>
                      <a:pt x="73" y="280"/>
                    </a:lnTo>
                    <a:lnTo>
                      <a:pt x="72" y="295"/>
                    </a:lnTo>
                    <a:lnTo>
                      <a:pt x="70" y="299"/>
                    </a:lnTo>
                    <a:lnTo>
                      <a:pt x="66" y="300"/>
                    </a:lnTo>
                    <a:lnTo>
                      <a:pt x="63" y="300"/>
                    </a:lnTo>
                    <a:lnTo>
                      <a:pt x="57" y="298"/>
                    </a:lnTo>
                    <a:lnTo>
                      <a:pt x="51" y="296"/>
                    </a:lnTo>
                    <a:lnTo>
                      <a:pt x="45" y="294"/>
                    </a:lnTo>
                    <a:lnTo>
                      <a:pt x="38" y="293"/>
                    </a:lnTo>
                    <a:lnTo>
                      <a:pt x="31" y="293"/>
                    </a:lnTo>
                    <a:lnTo>
                      <a:pt x="36" y="300"/>
                    </a:lnTo>
                    <a:lnTo>
                      <a:pt x="43" y="307"/>
                    </a:lnTo>
                    <a:lnTo>
                      <a:pt x="50" y="313"/>
                    </a:lnTo>
                    <a:lnTo>
                      <a:pt x="57" y="317"/>
                    </a:lnTo>
                    <a:lnTo>
                      <a:pt x="65" y="322"/>
                    </a:lnTo>
                    <a:lnTo>
                      <a:pt x="73" y="326"/>
                    </a:lnTo>
                    <a:lnTo>
                      <a:pt x="81" y="329"/>
                    </a:lnTo>
                    <a:lnTo>
                      <a:pt x="91" y="331"/>
                    </a:lnTo>
                    <a:lnTo>
                      <a:pt x="85" y="336"/>
                    </a:lnTo>
                    <a:lnTo>
                      <a:pt x="78" y="339"/>
                    </a:lnTo>
                    <a:lnTo>
                      <a:pt x="70" y="341"/>
                    </a:lnTo>
                    <a:lnTo>
                      <a:pt x="62" y="341"/>
                    </a:lnTo>
                    <a:lnTo>
                      <a:pt x="51" y="335"/>
                    </a:lnTo>
                    <a:lnTo>
                      <a:pt x="40" y="325"/>
                    </a:lnTo>
                    <a:lnTo>
                      <a:pt x="30" y="314"/>
                    </a:lnTo>
                    <a:lnTo>
                      <a:pt x="19" y="301"/>
                    </a:lnTo>
                    <a:lnTo>
                      <a:pt x="11" y="291"/>
                    </a:lnTo>
                    <a:lnTo>
                      <a:pt x="4" y="280"/>
                    </a:lnTo>
                    <a:lnTo>
                      <a:pt x="1" y="272"/>
                    </a:lnTo>
                    <a:lnTo>
                      <a:pt x="0" y="269"/>
                    </a:lnTo>
                    <a:lnTo>
                      <a:pt x="7" y="269"/>
                    </a:lnTo>
                    <a:lnTo>
                      <a:pt x="15" y="269"/>
                    </a:lnTo>
                    <a:lnTo>
                      <a:pt x="23" y="271"/>
                    </a:lnTo>
                    <a:lnTo>
                      <a:pt x="30" y="272"/>
                    </a:lnTo>
                    <a:lnTo>
                      <a:pt x="36" y="275"/>
                    </a:lnTo>
                    <a:lnTo>
                      <a:pt x="42" y="275"/>
                    </a:lnTo>
                    <a:lnTo>
                      <a:pt x="47" y="275"/>
                    </a:lnTo>
                    <a:lnTo>
                      <a:pt x="49" y="273"/>
                    </a:lnTo>
                    <a:lnTo>
                      <a:pt x="45" y="257"/>
                    </a:lnTo>
                    <a:lnTo>
                      <a:pt x="40" y="241"/>
                    </a:lnTo>
                    <a:lnTo>
                      <a:pt x="35" y="225"/>
                    </a:lnTo>
                    <a:lnTo>
                      <a:pt x="33" y="209"/>
                    </a:lnTo>
                    <a:lnTo>
                      <a:pt x="33" y="193"/>
                    </a:lnTo>
                    <a:lnTo>
                      <a:pt x="36" y="177"/>
                    </a:lnTo>
                    <a:lnTo>
                      <a:pt x="46" y="162"/>
                    </a:lnTo>
                    <a:lnTo>
                      <a:pt x="61" y="146"/>
                    </a:lnTo>
                    <a:lnTo>
                      <a:pt x="71" y="139"/>
                    </a:lnTo>
                    <a:lnTo>
                      <a:pt x="83" y="133"/>
                    </a:lnTo>
                    <a:lnTo>
                      <a:pt x="94" y="129"/>
                    </a:lnTo>
                    <a:lnTo>
                      <a:pt x="106" y="126"/>
                    </a:lnTo>
                    <a:lnTo>
                      <a:pt x="118" y="125"/>
                    </a:lnTo>
                    <a:lnTo>
                      <a:pt x="130" y="126"/>
                    </a:lnTo>
                    <a:lnTo>
                      <a:pt x="141" y="128"/>
                    </a:lnTo>
                    <a:lnTo>
                      <a:pt x="153" y="134"/>
                    </a:lnTo>
                    <a:lnTo>
                      <a:pt x="164" y="146"/>
                    </a:lnTo>
                    <a:lnTo>
                      <a:pt x="171" y="129"/>
                    </a:lnTo>
                    <a:lnTo>
                      <a:pt x="179" y="114"/>
                    </a:lnTo>
                    <a:lnTo>
                      <a:pt x="188" y="102"/>
                    </a:lnTo>
                    <a:lnTo>
                      <a:pt x="199" y="89"/>
                    </a:lnTo>
                    <a:lnTo>
                      <a:pt x="210" y="78"/>
                    </a:lnTo>
                    <a:lnTo>
                      <a:pt x="223" y="68"/>
                    </a:lnTo>
                    <a:lnTo>
                      <a:pt x="236" y="59"/>
                    </a:lnTo>
                    <a:lnTo>
                      <a:pt x="250" y="51"/>
                    </a:lnTo>
                    <a:lnTo>
                      <a:pt x="264" y="44"/>
                    </a:lnTo>
                    <a:lnTo>
                      <a:pt x="279" y="37"/>
                    </a:lnTo>
                    <a:lnTo>
                      <a:pt x="294" y="31"/>
                    </a:lnTo>
                    <a:lnTo>
                      <a:pt x="311" y="26"/>
                    </a:lnTo>
                    <a:lnTo>
                      <a:pt x="327" y="20"/>
                    </a:lnTo>
                    <a:lnTo>
                      <a:pt x="343" y="15"/>
                    </a:lnTo>
                    <a:lnTo>
                      <a:pt x="359" y="12"/>
                    </a:lnTo>
                    <a:lnTo>
                      <a:pt x="375" y="7"/>
                    </a:lnTo>
                    <a:lnTo>
                      <a:pt x="389" y="5"/>
                    </a:lnTo>
                    <a:lnTo>
                      <a:pt x="404" y="4"/>
                    </a:lnTo>
                    <a:lnTo>
                      <a:pt x="418" y="1"/>
                    </a:lnTo>
                    <a:lnTo>
                      <a:pt x="431" y="1"/>
                    </a:lnTo>
                    <a:lnTo>
                      <a:pt x="446" y="0"/>
                    </a:lnTo>
                    <a:lnTo>
                      <a:pt x="460" y="0"/>
                    </a:lnTo>
                    <a:lnTo>
                      <a:pt x="474" y="1"/>
                    </a:lnTo>
                    <a:lnTo>
                      <a:pt x="488" y="3"/>
                    </a:lnTo>
                    <a:lnTo>
                      <a:pt x="503" y="5"/>
                    </a:lnTo>
                    <a:lnTo>
                      <a:pt x="517" y="8"/>
                    </a:lnTo>
                    <a:lnTo>
                      <a:pt x="532" y="13"/>
                    </a:lnTo>
                    <a:lnTo>
                      <a:pt x="545" y="18"/>
                    </a:lnTo>
                    <a:lnTo>
                      <a:pt x="560" y="25"/>
                    </a:lnTo>
                    <a:lnTo>
                      <a:pt x="574" y="31"/>
                    </a:lnTo>
                    <a:lnTo>
                      <a:pt x="589" y="41"/>
                    </a:lnTo>
                    <a:lnTo>
                      <a:pt x="60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7" name="Freeform 381"/>
              <p:cNvSpPr>
                <a:spLocks/>
              </p:cNvSpPr>
              <p:nvPr/>
            </p:nvSpPr>
            <p:spPr bwMode="auto">
              <a:xfrm>
                <a:off x="1843" y="285"/>
                <a:ext cx="86" cy="119"/>
              </a:xfrm>
              <a:custGeom>
                <a:avLst/>
                <a:gdLst/>
                <a:ahLst/>
                <a:cxnLst>
                  <a:cxn ang="0">
                    <a:pos x="64" y="53"/>
                  </a:cxn>
                  <a:cxn ang="0">
                    <a:pos x="63" y="82"/>
                  </a:cxn>
                  <a:cxn ang="0">
                    <a:pos x="70" y="114"/>
                  </a:cxn>
                  <a:cxn ang="0">
                    <a:pos x="89" y="141"/>
                  </a:cxn>
                  <a:cxn ang="0">
                    <a:pos x="115" y="161"/>
                  </a:cxn>
                  <a:cxn ang="0">
                    <a:pos x="139" y="170"/>
                  </a:cxn>
                  <a:cxn ang="0">
                    <a:pos x="158" y="180"/>
                  </a:cxn>
                  <a:cxn ang="0">
                    <a:pos x="169" y="195"/>
                  </a:cxn>
                  <a:cxn ang="0">
                    <a:pos x="170" y="213"/>
                  </a:cxn>
                  <a:cxn ang="0">
                    <a:pos x="162" y="227"/>
                  </a:cxn>
                  <a:cxn ang="0">
                    <a:pos x="148" y="237"/>
                  </a:cxn>
                  <a:cxn ang="0">
                    <a:pos x="131" y="237"/>
                  </a:cxn>
                  <a:cxn ang="0">
                    <a:pos x="118" y="231"/>
                  </a:cxn>
                  <a:cxn ang="0">
                    <a:pos x="112" y="225"/>
                  </a:cxn>
                  <a:cxn ang="0">
                    <a:pos x="124" y="223"/>
                  </a:cxn>
                  <a:cxn ang="0">
                    <a:pos x="138" y="216"/>
                  </a:cxn>
                  <a:cxn ang="0">
                    <a:pos x="146" y="209"/>
                  </a:cxn>
                  <a:cxn ang="0">
                    <a:pos x="146" y="199"/>
                  </a:cxn>
                  <a:cxn ang="0">
                    <a:pos x="133" y="191"/>
                  </a:cxn>
                  <a:cxn ang="0">
                    <a:pos x="114" y="182"/>
                  </a:cxn>
                  <a:cxn ang="0">
                    <a:pos x="97" y="170"/>
                  </a:cxn>
                  <a:cxn ang="0">
                    <a:pos x="79" y="157"/>
                  </a:cxn>
                  <a:cxn ang="0">
                    <a:pos x="63" y="155"/>
                  </a:cxn>
                  <a:cxn ang="0">
                    <a:pos x="45" y="159"/>
                  </a:cxn>
                  <a:cxn ang="0">
                    <a:pos x="25" y="157"/>
                  </a:cxn>
                  <a:cxn ang="0">
                    <a:pos x="8" y="150"/>
                  </a:cxn>
                  <a:cxn ang="0">
                    <a:pos x="14" y="146"/>
                  </a:cxn>
                  <a:cxn ang="0">
                    <a:pos x="34" y="142"/>
                  </a:cxn>
                  <a:cxn ang="0">
                    <a:pos x="46" y="137"/>
                  </a:cxn>
                  <a:cxn ang="0">
                    <a:pos x="50" y="132"/>
                  </a:cxn>
                  <a:cxn ang="0">
                    <a:pos x="40" y="96"/>
                  </a:cxn>
                  <a:cxn ang="0">
                    <a:pos x="46" y="28"/>
                  </a:cxn>
                  <a:cxn ang="0">
                    <a:pos x="69" y="1"/>
                  </a:cxn>
                  <a:cxn ang="0">
                    <a:pos x="69" y="26"/>
                  </a:cxn>
                </a:cxnLst>
                <a:rect l="0" t="0" r="r" b="b"/>
                <a:pathLst>
                  <a:path w="171" h="238">
                    <a:moveTo>
                      <a:pt x="68" y="38"/>
                    </a:moveTo>
                    <a:lnTo>
                      <a:pt x="64" y="53"/>
                    </a:lnTo>
                    <a:lnTo>
                      <a:pt x="62" y="68"/>
                    </a:lnTo>
                    <a:lnTo>
                      <a:pt x="63" y="82"/>
                    </a:lnTo>
                    <a:lnTo>
                      <a:pt x="65" y="97"/>
                    </a:lnTo>
                    <a:lnTo>
                      <a:pt x="70" y="114"/>
                    </a:lnTo>
                    <a:lnTo>
                      <a:pt x="78" y="127"/>
                    </a:lnTo>
                    <a:lnTo>
                      <a:pt x="89" y="141"/>
                    </a:lnTo>
                    <a:lnTo>
                      <a:pt x="101" y="155"/>
                    </a:lnTo>
                    <a:lnTo>
                      <a:pt x="115" y="161"/>
                    </a:lnTo>
                    <a:lnTo>
                      <a:pt x="128" y="165"/>
                    </a:lnTo>
                    <a:lnTo>
                      <a:pt x="139" y="170"/>
                    </a:lnTo>
                    <a:lnTo>
                      <a:pt x="150" y="175"/>
                    </a:lnTo>
                    <a:lnTo>
                      <a:pt x="158" y="180"/>
                    </a:lnTo>
                    <a:lnTo>
                      <a:pt x="165" y="187"/>
                    </a:lnTo>
                    <a:lnTo>
                      <a:pt x="169" y="195"/>
                    </a:lnTo>
                    <a:lnTo>
                      <a:pt x="171" y="206"/>
                    </a:lnTo>
                    <a:lnTo>
                      <a:pt x="170" y="213"/>
                    </a:lnTo>
                    <a:lnTo>
                      <a:pt x="167" y="220"/>
                    </a:lnTo>
                    <a:lnTo>
                      <a:pt x="162" y="227"/>
                    </a:lnTo>
                    <a:lnTo>
                      <a:pt x="158" y="232"/>
                    </a:lnTo>
                    <a:lnTo>
                      <a:pt x="148" y="237"/>
                    </a:lnTo>
                    <a:lnTo>
                      <a:pt x="139" y="238"/>
                    </a:lnTo>
                    <a:lnTo>
                      <a:pt x="131" y="237"/>
                    </a:lnTo>
                    <a:lnTo>
                      <a:pt x="124" y="235"/>
                    </a:lnTo>
                    <a:lnTo>
                      <a:pt x="118" y="231"/>
                    </a:lnTo>
                    <a:lnTo>
                      <a:pt x="115" y="228"/>
                    </a:lnTo>
                    <a:lnTo>
                      <a:pt x="112" y="225"/>
                    </a:lnTo>
                    <a:lnTo>
                      <a:pt x="110" y="223"/>
                    </a:lnTo>
                    <a:lnTo>
                      <a:pt x="124" y="223"/>
                    </a:lnTo>
                    <a:lnTo>
                      <a:pt x="133" y="220"/>
                    </a:lnTo>
                    <a:lnTo>
                      <a:pt x="138" y="216"/>
                    </a:lnTo>
                    <a:lnTo>
                      <a:pt x="143" y="214"/>
                    </a:lnTo>
                    <a:lnTo>
                      <a:pt x="146" y="209"/>
                    </a:lnTo>
                    <a:lnTo>
                      <a:pt x="147" y="203"/>
                    </a:lnTo>
                    <a:lnTo>
                      <a:pt x="146" y="199"/>
                    </a:lnTo>
                    <a:lnTo>
                      <a:pt x="143" y="194"/>
                    </a:lnTo>
                    <a:lnTo>
                      <a:pt x="133" y="191"/>
                    </a:lnTo>
                    <a:lnTo>
                      <a:pt x="124" y="186"/>
                    </a:lnTo>
                    <a:lnTo>
                      <a:pt x="114" y="182"/>
                    </a:lnTo>
                    <a:lnTo>
                      <a:pt x="106" y="176"/>
                    </a:lnTo>
                    <a:lnTo>
                      <a:pt x="97" y="170"/>
                    </a:lnTo>
                    <a:lnTo>
                      <a:pt x="87" y="164"/>
                    </a:lnTo>
                    <a:lnTo>
                      <a:pt x="79" y="157"/>
                    </a:lnTo>
                    <a:lnTo>
                      <a:pt x="71" y="150"/>
                    </a:lnTo>
                    <a:lnTo>
                      <a:pt x="63" y="155"/>
                    </a:lnTo>
                    <a:lnTo>
                      <a:pt x="54" y="157"/>
                    </a:lnTo>
                    <a:lnTo>
                      <a:pt x="45" y="159"/>
                    </a:lnTo>
                    <a:lnTo>
                      <a:pt x="34" y="159"/>
                    </a:lnTo>
                    <a:lnTo>
                      <a:pt x="25" y="157"/>
                    </a:lnTo>
                    <a:lnTo>
                      <a:pt x="16" y="155"/>
                    </a:lnTo>
                    <a:lnTo>
                      <a:pt x="8" y="150"/>
                    </a:lnTo>
                    <a:lnTo>
                      <a:pt x="0" y="146"/>
                    </a:lnTo>
                    <a:lnTo>
                      <a:pt x="14" y="146"/>
                    </a:lnTo>
                    <a:lnTo>
                      <a:pt x="25" y="145"/>
                    </a:lnTo>
                    <a:lnTo>
                      <a:pt x="34" y="142"/>
                    </a:lnTo>
                    <a:lnTo>
                      <a:pt x="41" y="140"/>
                    </a:lnTo>
                    <a:lnTo>
                      <a:pt x="46" y="137"/>
                    </a:lnTo>
                    <a:lnTo>
                      <a:pt x="48" y="133"/>
                    </a:lnTo>
                    <a:lnTo>
                      <a:pt x="50" y="132"/>
                    </a:lnTo>
                    <a:lnTo>
                      <a:pt x="50" y="131"/>
                    </a:lnTo>
                    <a:lnTo>
                      <a:pt x="40" y="96"/>
                    </a:lnTo>
                    <a:lnTo>
                      <a:pt x="39" y="62"/>
                    </a:lnTo>
                    <a:lnTo>
                      <a:pt x="46" y="28"/>
                    </a:lnTo>
                    <a:lnTo>
                      <a:pt x="64" y="0"/>
                    </a:lnTo>
                    <a:lnTo>
                      <a:pt x="69" y="1"/>
                    </a:lnTo>
                    <a:lnTo>
                      <a:pt x="70" y="12"/>
                    </a:lnTo>
                    <a:lnTo>
                      <a:pt x="69" y="26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382"/>
              <p:cNvSpPr>
                <a:spLocks/>
              </p:cNvSpPr>
              <p:nvPr/>
            </p:nvSpPr>
            <p:spPr bwMode="auto">
              <a:xfrm>
                <a:off x="1819" y="327"/>
                <a:ext cx="37" cy="21"/>
              </a:xfrm>
              <a:custGeom>
                <a:avLst/>
                <a:gdLst/>
                <a:ahLst/>
                <a:cxnLst>
                  <a:cxn ang="0">
                    <a:pos x="52" y="22"/>
                  </a:cxn>
                  <a:cxn ang="0">
                    <a:pos x="57" y="17"/>
                  </a:cxn>
                  <a:cxn ang="0">
                    <a:pos x="60" y="11"/>
                  </a:cxn>
                  <a:cxn ang="0">
                    <a:pos x="65" y="7"/>
                  </a:cxn>
                  <a:cxn ang="0">
                    <a:pos x="71" y="8"/>
                  </a:cxn>
                  <a:cxn ang="0">
                    <a:pos x="74" y="16"/>
                  </a:cxn>
                  <a:cxn ang="0">
                    <a:pos x="74" y="25"/>
                  </a:cxn>
                  <a:cxn ang="0">
                    <a:pos x="71" y="33"/>
                  </a:cxn>
                  <a:cxn ang="0">
                    <a:pos x="65" y="38"/>
                  </a:cxn>
                  <a:cxn ang="0">
                    <a:pos x="53" y="41"/>
                  </a:cxn>
                  <a:cxn ang="0">
                    <a:pos x="42" y="40"/>
                  </a:cxn>
                  <a:cxn ang="0">
                    <a:pos x="32" y="37"/>
                  </a:cxn>
                  <a:cxn ang="0">
                    <a:pos x="21" y="31"/>
                  </a:cxn>
                  <a:cxn ang="0">
                    <a:pos x="13" y="24"/>
                  </a:cxn>
                  <a:cxn ang="0">
                    <a:pos x="6" y="16"/>
                  </a:cxn>
                  <a:cxn ang="0">
                    <a:pos x="3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19" y="5"/>
                  </a:cxn>
                  <a:cxn ang="0">
                    <a:pos x="26" y="11"/>
                  </a:cxn>
                  <a:cxn ang="0">
                    <a:pos x="33" y="16"/>
                  </a:cxn>
                  <a:cxn ang="0">
                    <a:pos x="40" y="20"/>
                  </a:cxn>
                  <a:cxn ang="0">
                    <a:pos x="47" y="23"/>
                  </a:cxn>
                  <a:cxn ang="0">
                    <a:pos x="52" y="22"/>
                  </a:cxn>
                </a:cxnLst>
                <a:rect l="0" t="0" r="r" b="b"/>
                <a:pathLst>
                  <a:path w="74" h="41">
                    <a:moveTo>
                      <a:pt x="52" y="22"/>
                    </a:moveTo>
                    <a:lnTo>
                      <a:pt x="57" y="17"/>
                    </a:lnTo>
                    <a:lnTo>
                      <a:pt x="60" y="11"/>
                    </a:lnTo>
                    <a:lnTo>
                      <a:pt x="65" y="7"/>
                    </a:lnTo>
                    <a:lnTo>
                      <a:pt x="71" y="8"/>
                    </a:lnTo>
                    <a:lnTo>
                      <a:pt x="74" y="16"/>
                    </a:lnTo>
                    <a:lnTo>
                      <a:pt x="74" y="25"/>
                    </a:lnTo>
                    <a:lnTo>
                      <a:pt x="71" y="33"/>
                    </a:lnTo>
                    <a:lnTo>
                      <a:pt x="65" y="38"/>
                    </a:lnTo>
                    <a:lnTo>
                      <a:pt x="53" y="41"/>
                    </a:lnTo>
                    <a:lnTo>
                      <a:pt x="42" y="40"/>
                    </a:lnTo>
                    <a:lnTo>
                      <a:pt x="32" y="37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6" y="16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19" y="5"/>
                    </a:lnTo>
                    <a:lnTo>
                      <a:pt x="26" y="11"/>
                    </a:lnTo>
                    <a:lnTo>
                      <a:pt x="33" y="16"/>
                    </a:lnTo>
                    <a:lnTo>
                      <a:pt x="40" y="20"/>
                    </a:lnTo>
                    <a:lnTo>
                      <a:pt x="47" y="23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383"/>
              <p:cNvSpPr>
                <a:spLocks/>
              </p:cNvSpPr>
              <p:nvPr/>
            </p:nvSpPr>
            <p:spPr bwMode="auto">
              <a:xfrm>
                <a:off x="2129" y="236"/>
                <a:ext cx="65" cy="21"/>
              </a:xfrm>
              <a:custGeom>
                <a:avLst/>
                <a:gdLst/>
                <a:ahLst/>
                <a:cxnLst>
                  <a:cxn ang="0">
                    <a:pos x="131" y="42"/>
                  </a:cxn>
                  <a:cxn ang="0">
                    <a:pos x="127" y="41"/>
                  </a:cxn>
                  <a:cxn ang="0">
                    <a:pos x="115" y="39"/>
                  </a:cxn>
                  <a:cxn ang="0">
                    <a:pos x="98" y="34"/>
                  </a:cxn>
                  <a:cxn ang="0">
                    <a:pos x="77" y="30"/>
                  </a:cxn>
                  <a:cxn ang="0">
                    <a:pos x="55" y="25"/>
                  </a:cxn>
                  <a:cxn ang="0">
                    <a:pos x="35" y="20"/>
                  </a:cxn>
                  <a:cxn ang="0">
                    <a:pos x="15" y="17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9" y="3"/>
                  </a:cxn>
                  <a:cxn ang="0">
                    <a:pos x="10" y="0"/>
                  </a:cxn>
                  <a:cxn ang="0">
                    <a:pos x="29" y="0"/>
                  </a:cxn>
                  <a:cxn ang="0">
                    <a:pos x="48" y="2"/>
                  </a:cxn>
                  <a:cxn ang="0">
                    <a:pos x="69" y="5"/>
                  </a:cxn>
                  <a:cxn ang="0">
                    <a:pos x="90" y="12"/>
                  </a:cxn>
                  <a:cxn ang="0">
                    <a:pos x="107" y="19"/>
                  </a:cxn>
                  <a:cxn ang="0">
                    <a:pos x="121" y="26"/>
                  </a:cxn>
                  <a:cxn ang="0">
                    <a:pos x="129" y="34"/>
                  </a:cxn>
                  <a:cxn ang="0">
                    <a:pos x="131" y="42"/>
                  </a:cxn>
                </a:cxnLst>
                <a:rect l="0" t="0" r="r" b="b"/>
                <a:pathLst>
                  <a:path w="131" h="42">
                    <a:moveTo>
                      <a:pt x="131" y="42"/>
                    </a:moveTo>
                    <a:lnTo>
                      <a:pt x="127" y="41"/>
                    </a:lnTo>
                    <a:lnTo>
                      <a:pt x="115" y="39"/>
                    </a:lnTo>
                    <a:lnTo>
                      <a:pt x="98" y="34"/>
                    </a:lnTo>
                    <a:lnTo>
                      <a:pt x="77" y="30"/>
                    </a:lnTo>
                    <a:lnTo>
                      <a:pt x="55" y="25"/>
                    </a:lnTo>
                    <a:lnTo>
                      <a:pt x="35" y="20"/>
                    </a:lnTo>
                    <a:lnTo>
                      <a:pt x="15" y="17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9" y="0"/>
                    </a:lnTo>
                    <a:lnTo>
                      <a:pt x="48" y="2"/>
                    </a:lnTo>
                    <a:lnTo>
                      <a:pt x="69" y="5"/>
                    </a:lnTo>
                    <a:lnTo>
                      <a:pt x="90" y="12"/>
                    </a:lnTo>
                    <a:lnTo>
                      <a:pt x="107" y="19"/>
                    </a:lnTo>
                    <a:lnTo>
                      <a:pt x="121" y="26"/>
                    </a:lnTo>
                    <a:lnTo>
                      <a:pt x="129" y="34"/>
                    </a:lnTo>
                    <a:lnTo>
                      <a:pt x="13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Freeform 384"/>
              <p:cNvSpPr>
                <a:spLocks/>
              </p:cNvSpPr>
              <p:nvPr/>
            </p:nvSpPr>
            <p:spPr bwMode="auto">
              <a:xfrm>
                <a:off x="1800" y="383"/>
                <a:ext cx="276" cy="446"/>
              </a:xfrm>
              <a:custGeom>
                <a:avLst/>
                <a:gdLst/>
                <a:ahLst/>
                <a:cxnLst>
                  <a:cxn ang="0">
                    <a:pos x="502" y="569"/>
                  </a:cxn>
                  <a:cxn ang="0">
                    <a:pos x="501" y="596"/>
                  </a:cxn>
                  <a:cxn ang="0">
                    <a:pos x="467" y="603"/>
                  </a:cxn>
                  <a:cxn ang="0">
                    <a:pos x="461" y="558"/>
                  </a:cxn>
                  <a:cxn ang="0">
                    <a:pos x="431" y="524"/>
                  </a:cxn>
                  <a:cxn ang="0">
                    <a:pos x="425" y="482"/>
                  </a:cxn>
                  <a:cxn ang="0">
                    <a:pos x="451" y="449"/>
                  </a:cxn>
                  <a:cxn ang="0">
                    <a:pos x="440" y="414"/>
                  </a:cxn>
                  <a:cxn ang="0">
                    <a:pos x="346" y="323"/>
                  </a:cxn>
                  <a:cxn ang="0">
                    <a:pos x="241" y="222"/>
                  </a:cxn>
                  <a:cxn ang="0">
                    <a:pos x="174" y="200"/>
                  </a:cxn>
                  <a:cxn ang="0">
                    <a:pos x="40" y="368"/>
                  </a:cxn>
                  <a:cxn ang="0">
                    <a:pos x="65" y="570"/>
                  </a:cxn>
                  <a:cxn ang="0">
                    <a:pos x="171" y="800"/>
                  </a:cxn>
                  <a:cxn ang="0">
                    <a:pos x="225" y="776"/>
                  </a:cxn>
                  <a:cxn ang="0">
                    <a:pos x="329" y="779"/>
                  </a:cxn>
                  <a:cxn ang="0">
                    <a:pos x="353" y="797"/>
                  </a:cxn>
                  <a:cxn ang="0">
                    <a:pos x="285" y="813"/>
                  </a:cxn>
                  <a:cxn ang="0">
                    <a:pos x="193" y="817"/>
                  </a:cxn>
                  <a:cxn ang="0">
                    <a:pos x="155" y="868"/>
                  </a:cxn>
                  <a:cxn ang="0">
                    <a:pos x="131" y="892"/>
                  </a:cxn>
                  <a:cxn ang="0">
                    <a:pos x="84" y="758"/>
                  </a:cxn>
                  <a:cxn ang="0">
                    <a:pos x="38" y="602"/>
                  </a:cxn>
                  <a:cxn ang="0">
                    <a:pos x="2" y="471"/>
                  </a:cxn>
                  <a:cxn ang="0">
                    <a:pos x="19" y="342"/>
                  </a:cxn>
                  <a:cxn ang="0">
                    <a:pos x="102" y="227"/>
                  </a:cxn>
                  <a:cxn ang="0">
                    <a:pos x="187" y="143"/>
                  </a:cxn>
                  <a:cxn ang="0">
                    <a:pos x="221" y="94"/>
                  </a:cxn>
                  <a:cxn ang="0">
                    <a:pos x="274" y="36"/>
                  </a:cxn>
                  <a:cxn ang="0">
                    <a:pos x="282" y="89"/>
                  </a:cxn>
                  <a:cxn ang="0">
                    <a:pos x="323" y="155"/>
                  </a:cxn>
                  <a:cxn ang="0">
                    <a:pos x="398" y="180"/>
                  </a:cxn>
                  <a:cxn ang="0">
                    <a:pos x="463" y="174"/>
                  </a:cxn>
                  <a:cxn ang="0">
                    <a:pos x="501" y="161"/>
                  </a:cxn>
                  <a:cxn ang="0">
                    <a:pos x="430" y="202"/>
                  </a:cxn>
                  <a:cxn ang="0">
                    <a:pos x="335" y="185"/>
                  </a:cxn>
                  <a:cxn ang="0">
                    <a:pos x="271" y="143"/>
                  </a:cxn>
                  <a:cxn ang="0">
                    <a:pos x="223" y="129"/>
                  </a:cxn>
                  <a:cxn ang="0">
                    <a:pos x="218" y="169"/>
                  </a:cxn>
                  <a:cxn ang="0">
                    <a:pos x="275" y="225"/>
                  </a:cxn>
                  <a:cxn ang="0">
                    <a:pos x="389" y="339"/>
                  </a:cxn>
                  <a:cxn ang="0">
                    <a:pos x="478" y="427"/>
                  </a:cxn>
                  <a:cxn ang="0">
                    <a:pos x="499" y="249"/>
                  </a:cxn>
                  <a:cxn ang="0">
                    <a:pos x="441" y="256"/>
                  </a:cxn>
                  <a:cxn ang="0">
                    <a:pos x="381" y="253"/>
                  </a:cxn>
                  <a:cxn ang="0">
                    <a:pos x="323" y="233"/>
                  </a:cxn>
                  <a:cxn ang="0">
                    <a:pos x="381" y="237"/>
                  </a:cxn>
                  <a:cxn ang="0">
                    <a:pos x="465" y="230"/>
                  </a:cxn>
                  <a:cxn ang="0">
                    <a:pos x="510" y="203"/>
                  </a:cxn>
                  <a:cxn ang="0">
                    <a:pos x="512" y="300"/>
                  </a:cxn>
                  <a:cxn ang="0">
                    <a:pos x="527" y="456"/>
                  </a:cxn>
                  <a:cxn ang="0">
                    <a:pos x="549" y="499"/>
                  </a:cxn>
                  <a:cxn ang="0">
                    <a:pos x="522" y="535"/>
                  </a:cxn>
                  <a:cxn ang="0">
                    <a:pos x="517" y="472"/>
                  </a:cxn>
                  <a:cxn ang="0">
                    <a:pos x="487" y="454"/>
                  </a:cxn>
                  <a:cxn ang="0">
                    <a:pos x="452" y="468"/>
                  </a:cxn>
                  <a:cxn ang="0">
                    <a:pos x="442" y="509"/>
                  </a:cxn>
                  <a:cxn ang="0">
                    <a:pos x="481" y="526"/>
                  </a:cxn>
                  <a:cxn ang="0">
                    <a:pos x="489" y="489"/>
                  </a:cxn>
                  <a:cxn ang="0">
                    <a:pos x="483" y="548"/>
                  </a:cxn>
                </a:cxnLst>
                <a:rect l="0" t="0" r="r" b="b"/>
                <a:pathLst>
                  <a:path w="550" h="892">
                    <a:moveTo>
                      <a:pt x="471" y="588"/>
                    </a:moveTo>
                    <a:lnTo>
                      <a:pt x="482" y="587"/>
                    </a:lnTo>
                    <a:lnTo>
                      <a:pt x="490" y="580"/>
                    </a:lnTo>
                    <a:lnTo>
                      <a:pt x="495" y="572"/>
                    </a:lnTo>
                    <a:lnTo>
                      <a:pt x="502" y="569"/>
                    </a:lnTo>
                    <a:lnTo>
                      <a:pt x="505" y="573"/>
                    </a:lnTo>
                    <a:lnTo>
                      <a:pt x="506" y="579"/>
                    </a:lnTo>
                    <a:lnTo>
                      <a:pt x="506" y="585"/>
                    </a:lnTo>
                    <a:lnTo>
                      <a:pt x="505" y="590"/>
                    </a:lnTo>
                    <a:lnTo>
                      <a:pt x="501" y="596"/>
                    </a:lnTo>
                    <a:lnTo>
                      <a:pt x="496" y="601"/>
                    </a:lnTo>
                    <a:lnTo>
                      <a:pt x="489" y="605"/>
                    </a:lnTo>
                    <a:lnTo>
                      <a:pt x="482" y="608"/>
                    </a:lnTo>
                    <a:lnTo>
                      <a:pt x="474" y="607"/>
                    </a:lnTo>
                    <a:lnTo>
                      <a:pt x="467" y="603"/>
                    </a:lnTo>
                    <a:lnTo>
                      <a:pt x="460" y="600"/>
                    </a:lnTo>
                    <a:lnTo>
                      <a:pt x="454" y="594"/>
                    </a:lnTo>
                    <a:lnTo>
                      <a:pt x="456" y="582"/>
                    </a:lnTo>
                    <a:lnTo>
                      <a:pt x="459" y="570"/>
                    </a:lnTo>
                    <a:lnTo>
                      <a:pt x="461" y="558"/>
                    </a:lnTo>
                    <a:lnTo>
                      <a:pt x="459" y="547"/>
                    </a:lnTo>
                    <a:lnTo>
                      <a:pt x="450" y="543"/>
                    </a:lnTo>
                    <a:lnTo>
                      <a:pt x="442" y="537"/>
                    </a:lnTo>
                    <a:lnTo>
                      <a:pt x="436" y="532"/>
                    </a:lnTo>
                    <a:lnTo>
                      <a:pt x="431" y="524"/>
                    </a:lnTo>
                    <a:lnTo>
                      <a:pt x="427" y="516"/>
                    </a:lnTo>
                    <a:lnTo>
                      <a:pt x="425" y="507"/>
                    </a:lnTo>
                    <a:lnTo>
                      <a:pt x="422" y="498"/>
                    </a:lnTo>
                    <a:lnTo>
                      <a:pt x="421" y="490"/>
                    </a:lnTo>
                    <a:lnTo>
                      <a:pt x="425" y="482"/>
                    </a:lnTo>
                    <a:lnTo>
                      <a:pt x="428" y="474"/>
                    </a:lnTo>
                    <a:lnTo>
                      <a:pt x="433" y="467"/>
                    </a:lnTo>
                    <a:lnTo>
                      <a:pt x="438" y="460"/>
                    </a:lnTo>
                    <a:lnTo>
                      <a:pt x="444" y="454"/>
                    </a:lnTo>
                    <a:lnTo>
                      <a:pt x="451" y="449"/>
                    </a:lnTo>
                    <a:lnTo>
                      <a:pt x="458" y="444"/>
                    </a:lnTo>
                    <a:lnTo>
                      <a:pt x="465" y="439"/>
                    </a:lnTo>
                    <a:lnTo>
                      <a:pt x="460" y="435"/>
                    </a:lnTo>
                    <a:lnTo>
                      <a:pt x="452" y="427"/>
                    </a:lnTo>
                    <a:lnTo>
                      <a:pt x="440" y="414"/>
                    </a:lnTo>
                    <a:lnTo>
                      <a:pt x="425" y="400"/>
                    </a:lnTo>
                    <a:lnTo>
                      <a:pt x="407" y="383"/>
                    </a:lnTo>
                    <a:lnTo>
                      <a:pt x="389" y="365"/>
                    </a:lnTo>
                    <a:lnTo>
                      <a:pt x="368" y="344"/>
                    </a:lnTo>
                    <a:lnTo>
                      <a:pt x="346" y="323"/>
                    </a:lnTo>
                    <a:lnTo>
                      <a:pt x="324" y="302"/>
                    </a:lnTo>
                    <a:lnTo>
                      <a:pt x="302" y="280"/>
                    </a:lnTo>
                    <a:lnTo>
                      <a:pt x="282" y="260"/>
                    </a:lnTo>
                    <a:lnTo>
                      <a:pt x="261" y="240"/>
                    </a:lnTo>
                    <a:lnTo>
                      <a:pt x="241" y="222"/>
                    </a:lnTo>
                    <a:lnTo>
                      <a:pt x="225" y="206"/>
                    </a:lnTo>
                    <a:lnTo>
                      <a:pt x="210" y="192"/>
                    </a:lnTo>
                    <a:lnTo>
                      <a:pt x="199" y="181"/>
                    </a:lnTo>
                    <a:lnTo>
                      <a:pt x="192" y="186"/>
                    </a:lnTo>
                    <a:lnTo>
                      <a:pt x="174" y="200"/>
                    </a:lnTo>
                    <a:lnTo>
                      <a:pt x="146" y="222"/>
                    </a:lnTo>
                    <a:lnTo>
                      <a:pt x="116" y="250"/>
                    </a:lnTo>
                    <a:lnTo>
                      <a:pt x="86" y="285"/>
                    </a:lnTo>
                    <a:lnTo>
                      <a:pt x="59" y="324"/>
                    </a:lnTo>
                    <a:lnTo>
                      <a:pt x="40" y="368"/>
                    </a:lnTo>
                    <a:lnTo>
                      <a:pt x="33" y="414"/>
                    </a:lnTo>
                    <a:lnTo>
                      <a:pt x="38" y="452"/>
                    </a:lnTo>
                    <a:lnTo>
                      <a:pt x="45" y="491"/>
                    </a:lnTo>
                    <a:lnTo>
                      <a:pt x="55" y="531"/>
                    </a:lnTo>
                    <a:lnTo>
                      <a:pt x="65" y="570"/>
                    </a:lnTo>
                    <a:lnTo>
                      <a:pt x="141" y="826"/>
                    </a:lnTo>
                    <a:lnTo>
                      <a:pt x="149" y="821"/>
                    </a:lnTo>
                    <a:lnTo>
                      <a:pt x="156" y="814"/>
                    </a:lnTo>
                    <a:lnTo>
                      <a:pt x="164" y="807"/>
                    </a:lnTo>
                    <a:lnTo>
                      <a:pt x="171" y="800"/>
                    </a:lnTo>
                    <a:lnTo>
                      <a:pt x="179" y="793"/>
                    </a:lnTo>
                    <a:lnTo>
                      <a:pt x="187" y="788"/>
                    </a:lnTo>
                    <a:lnTo>
                      <a:pt x="197" y="783"/>
                    </a:lnTo>
                    <a:lnTo>
                      <a:pt x="207" y="779"/>
                    </a:lnTo>
                    <a:lnTo>
                      <a:pt x="225" y="776"/>
                    </a:lnTo>
                    <a:lnTo>
                      <a:pt x="245" y="776"/>
                    </a:lnTo>
                    <a:lnTo>
                      <a:pt x="266" y="776"/>
                    </a:lnTo>
                    <a:lnTo>
                      <a:pt x="286" y="777"/>
                    </a:lnTo>
                    <a:lnTo>
                      <a:pt x="307" y="778"/>
                    </a:lnTo>
                    <a:lnTo>
                      <a:pt x="329" y="779"/>
                    </a:lnTo>
                    <a:lnTo>
                      <a:pt x="352" y="778"/>
                    </a:lnTo>
                    <a:lnTo>
                      <a:pt x="376" y="776"/>
                    </a:lnTo>
                    <a:lnTo>
                      <a:pt x="368" y="783"/>
                    </a:lnTo>
                    <a:lnTo>
                      <a:pt x="360" y="791"/>
                    </a:lnTo>
                    <a:lnTo>
                      <a:pt x="353" y="797"/>
                    </a:lnTo>
                    <a:lnTo>
                      <a:pt x="345" y="802"/>
                    </a:lnTo>
                    <a:lnTo>
                      <a:pt x="335" y="808"/>
                    </a:lnTo>
                    <a:lnTo>
                      <a:pt x="322" y="812"/>
                    </a:lnTo>
                    <a:lnTo>
                      <a:pt x="306" y="813"/>
                    </a:lnTo>
                    <a:lnTo>
                      <a:pt x="285" y="813"/>
                    </a:lnTo>
                    <a:lnTo>
                      <a:pt x="260" y="808"/>
                    </a:lnTo>
                    <a:lnTo>
                      <a:pt x="238" y="806"/>
                    </a:lnTo>
                    <a:lnTo>
                      <a:pt x="221" y="807"/>
                    </a:lnTo>
                    <a:lnTo>
                      <a:pt x="206" y="811"/>
                    </a:lnTo>
                    <a:lnTo>
                      <a:pt x="193" y="817"/>
                    </a:lnTo>
                    <a:lnTo>
                      <a:pt x="182" y="828"/>
                    </a:lnTo>
                    <a:lnTo>
                      <a:pt x="171" y="842"/>
                    </a:lnTo>
                    <a:lnTo>
                      <a:pt x="162" y="859"/>
                    </a:lnTo>
                    <a:lnTo>
                      <a:pt x="159" y="862"/>
                    </a:lnTo>
                    <a:lnTo>
                      <a:pt x="155" y="868"/>
                    </a:lnTo>
                    <a:lnTo>
                      <a:pt x="152" y="875"/>
                    </a:lnTo>
                    <a:lnTo>
                      <a:pt x="147" y="881"/>
                    </a:lnTo>
                    <a:lnTo>
                      <a:pt x="142" y="887"/>
                    </a:lnTo>
                    <a:lnTo>
                      <a:pt x="137" y="891"/>
                    </a:lnTo>
                    <a:lnTo>
                      <a:pt x="131" y="892"/>
                    </a:lnTo>
                    <a:lnTo>
                      <a:pt x="125" y="891"/>
                    </a:lnTo>
                    <a:lnTo>
                      <a:pt x="121" y="877"/>
                    </a:lnTo>
                    <a:lnTo>
                      <a:pt x="111" y="847"/>
                    </a:lnTo>
                    <a:lnTo>
                      <a:pt x="99" y="805"/>
                    </a:lnTo>
                    <a:lnTo>
                      <a:pt x="84" y="758"/>
                    </a:lnTo>
                    <a:lnTo>
                      <a:pt x="70" y="710"/>
                    </a:lnTo>
                    <a:lnTo>
                      <a:pt x="57" y="669"/>
                    </a:lnTo>
                    <a:lnTo>
                      <a:pt x="49" y="640"/>
                    </a:lnTo>
                    <a:lnTo>
                      <a:pt x="46" y="628"/>
                    </a:lnTo>
                    <a:lnTo>
                      <a:pt x="38" y="602"/>
                    </a:lnTo>
                    <a:lnTo>
                      <a:pt x="30" y="575"/>
                    </a:lnTo>
                    <a:lnTo>
                      <a:pt x="21" y="549"/>
                    </a:lnTo>
                    <a:lnTo>
                      <a:pt x="13" y="524"/>
                    </a:lnTo>
                    <a:lnTo>
                      <a:pt x="8" y="497"/>
                    </a:lnTo>
                    <a:lnTo>
                      <a:pt x="2" y="471"/>
                    </a:lnTo>
                    <a:lnTo>
                      <a:pt x="0" y="445"/>
                    </a:lnTo>
                    <a:lnTo>
                      <a:pt x="0" y="419"/>
                    </a:lnTo>
                    <a:lnTo>
                      <a:pt x="4" y="393"/>
                    </a:lnTo>
                    <a:lnTo>
                      <a:pt x="10" y="367"/>
                    </a:lnTo>
                    <a:lnTo>
                      <a:pt x="19" y="342"/>
                    </a:lnTo>
                    <a:lnTo>
                      <a:pt x="33" y="316"/>
                    </a:lnTo>
                    <a:lnTo>
                      <a:pt x="48" y="292"/>
                    </a:lnTo>
                    <a:lnTo>
                      <a:pt x="65" y="269"/>
                    </a:lnTo>
                    <a:lnTo>
                      <a:pt x="83" y="248"/>
                    </a:lnTo>
                    <a:lnTo>
                      <a:pt x="102" y="227"/>
                    </a:lnTo>
                    <a:lnTo>
                      <a:pt x="122" y="209"/>
                    </a:lnTo>
                    <a:lnTo>
                      <a:pt x="142" y="191"/>
                    </a:lnTo>
                    <a:lnTo>
                      <a:pt x="163" y="173"/>
                    </a:lnTo>
                    <a:lnTo>
                      <a:pt x="184" y="156"/>
                    </a:lnTo>
                    <a:lnTo>
                      <a:pt x="187" y="143"/>
                    </a:lnTo>
                    <a:lnTo>
                      <a:pt x="191" y="131"/>
                    </a:lnTo>
                    <a:lnTo>
                      <a:pt x="197" y="120"/>
                    </a:lnTo>
                    <a:lnTo>
                      <a:pt x="203" y="110"/>
                    </a:lnTo>
                    <a:lnTo>
                      <a:pt x="212" y="101"/>
                    </a:lnTo>
                    <a:lnTo>
                      <a:pt x="221" y="94"/>
                    </a:lnTo>
                    <a:lnTo>
                      <a:pt x="230" y="87"/>
                    </a:lnTo>
                    <a:lnTo>
                      <a:pt x="240" y="81"/>
                    </a:lnTo>
                    <a:lnTo>
                      <a:pt x="256" y="94"/>
                    </a:lnTo>
                    <a:lnTo>
                      <a:pt x="268" y="67"/>
                    </a:lnTo>
                    <a:lnTo>
                      <a:pt x="274" y="36"/>
                    </a:lnTo>
                    <a:lnTo>
                      <a:pt x="276" y="10"/>
                    </a:lnTo>
                    <a:lnTo>
                      <a:pt x="279" y="0"/>
                    </a:lnTo>
                    <a:lnTo>
                      <a:pt x="288" y="30"/>
                    </a:lnTo>
                    <a:lnTo>
                      <a:pt x="289" y="60"/>
                    </a:lnTo>
                    <a:lnTo>
                      <a:pt x="282" y="89"/>
                    </a:lnTo>
                    <a:lnTo>
                      <a:pt x="268" y="118"/>
                    </a:lnTo>
                    <a:lnTo>
                      <a:pt x="281" y="128"/>
                    </a:lnTo>
                    <a:lnTo>
                      <a:pt x="294" y="138"/>
                    </a:lnTo>
                    <a:lnTo>
                      <a:pt x="308" y="147"/>
                    </a:lnTo>
                    <a:lnTo>
                      <a:pt x="323" y="155"/>
                    </a:lnTo>
                    <a:lnTo>
                      <a:pt x="338" y="162"/>
                    </a:lnTo>
                    <a:lnTo>
                      <a:pt x="353" y="169"/>
                    </a:lnTo>
                    <a:lnTo>
                      <a:pt x="368" y="173"/>
                    </a:lnTo>
                    <a:lnTo>
                      <a:pt x="383" y="177"/>
                    </a:lnTo>
                    <a:lnTo>
                      <a:pt x="398" y="180"/>
                    </a:lnTo>
                    <a:lnTo>
                      <a:pt x="412" y="181"/>
                    </a:lnTo>
                    <a:lnTo>
                      <a:pt x="426" y="183"/>
                    </a:lnTo>
                    <a:lnTo>
                      <a:pt x="440" y="181"/>
                    </a:lnTo>
                    <a:lnTo>
                      <a:pt x="451" y="178"/>
                    </a:lnTo>
                    <a:lnTo>
                      <a:pt x="463" y="174"/>
                    </a:lnTo>
                    <a:lnTo>
                      <a:pt x="473" y="169"/>
                    </a:lnTo>
                    <a:lnTo>
                      <a:pt x="482" y="161"/>
                    </a:lnTo>
                    <a:lnTo>
                      <a:pt x="487" y="158"/>
                    </a:lnTo>
                    <a:lnTo>
                      <a:pt x="495" y="158"/>
                    </a:lnTo>
                    <a:lnTo>
                      <a:pt x="501" y="161"/>
                    </a:lnTo>
                    <a:lnTo>
                      <a:pt x="503" y="164"/>
                    </a:lnTo>
                    <a:lnTo>
                      <a:pt x="488" y="181"/>
                    </a:lnTo>
                    <a:lnTo>
                      <a:pt x="469" y="193"/>
                    </a:lnTo>
                    <a:lnTo>
                      <a:pt x="451" y="200"/>
                    </a:lnTo>
                    <a:lnTo>
                      <a:pt x="430" y="202"/>
                    </a:lnTo>
                    <a:lnTo>
                      <a:pt x="408" y="202"/>
                    </a:lnTo>
                    <a:lnTo>
                      <a:pt x="388" y="200"/>
                    </a:lnTo>
                    <a:lnTo>
                      <a:pt x="368" y="195"/>
                    </a:lnTo>
                    <a:lnTo>
                      <a:pt x="349" y="189"/>
                    </a:lnTo>
                    <a:lnTo>
                      <a:pt x="335" y="185"/>
                    </a:lnTo>
                    <a:lnTo>
                      <a:pt x="322" y="179"/>
                    </a:lnTo>
                    <a:lnTo>
                      <a:pt x="309" y="171"/>
                    </a:lnTo>
                    <a:lnTo>
                      <a:pt x="297" y="163"/>
                    </a:lnTo>
                    <a:lnTo>
                      <a:pt x="284" y="154"/>
                    </a:lnTo>
                    <a:lnTo>
                      <a:pt x="271" y="143"/>
                    </a:lnTo>
                    <a:lnTo>
                      <a:pt x="258" y="131"/>
                    </a:lnTo>
                    <a:lnTo>
                      <a:pt x="244" y="118"/>
                    </a:lnTo>
                    <a:lnTo>
                      <a:pt x="236" y="120"/>
                    </a:lnTo>
                    <a:lnTo>
                      <a:pt x="229" y="124"/>
                    </a:lnTo>
                    <a:lnTo>
                      <a:pt x="223" y="129"/>
                    </a:lnTo>
                    <a:lnTo>
                      <a:pt x="218" y="136"/>
                    </a:lnTo>
                    <a:lnTo>
                      <a:pt x="215" y="143"/>
                    </a:lnTo>
                    <a:lnTo>
                      <a:pt x="214" y="151"/>
                    </a:lnTo>
                    <a:lnTo>
                      <a:pt x="215" y="159"/>
                    </a:lnTo>
                    <a:lnTo>
                      <a:pt x="218" y="169"/>
                    </a:lnTo>
                    <a:lnTo>
                      <a:pt x="221" y="171"/>
                    </a:lnTo>
                    <a:lnTo>
                      <a:pt x="229" y="179"/>
                    </a:lnTo>
                    <a:lnTo>
                      <a:pt x="240" y="191"/>
                    </a:lnTo>
                    <a:lnTo>
                      <a:pt x="256" y="207"/>
                    </a:lnTo>
                    <a:lnTo>
                      <a:pt x="275" y="225"/>
                    </a:lnTo>
                    <a:lnTo>
                      <a:pt x="296" y="246"/>
                    </a:lnTo>
                    <a:lnTo>
                      <a:pt x="319" y="269"/>
                    </a:lnTo>
                    <a:lnTo>
                      <a:pt x="342" y="292"/>
                    </a:lnTo>
                    <a:lnTo>
                      <a:pt x="366" y="316"/>
                    </a:lnTo>
                    <a:lnTo>
                      <a:pt x="389" y="339"/>
                    </a:lnTo>
                    <a:lnTo>
                      <a:pt x="412" y="361"/>
                    </a:lnTo>
                    <a:lnTo>
                      <a:pt x="433" y="382"/>
                    </a:lnTo>
                    <a:lnTo>
                      <a:pt x="451" y="400"/>
                    </a:lnTo>
                    <a:lnTo>
                      <a:pt x="466" y="415"/>
                    </a:lnTo>
                    <a:lnTo>
                      <a:pt x="478" y="427"/>
                    </a:lnTo>
                    <a:lnTo>
                      <a:pt x="484" y="434"/>
                    </a:lnTo>
                    <a:lnTo>
                      <a:pt x="489" y="388"/>
                    </a:lnTo>
                    <a:lnTo>
                      <a:pt x="491" y="340"/>
                    </a:lnTo>
                    <a:lnTo>
                      <a:pt x="495" y="294"/>
                    </a:lnTo>
                    <a:lnTo>
                      <a:pt x="499" y="249"/>
                    </a:lnTo>
                    <a:lnTo>
                      <a:pt x="488" y="252"/>
                    </a:lnTo>
                    <a:lnTo>
                      <a:pt x="476" y="253"/>
                    </a:lnTo>
                    <a:lnTo>
                      <a:pt x="464" y="255"/>
                    </a:lnTo>
                    <a:lnTo>
                      <a:pt x="452" y="256"/>
                    </a:lnTo>
                    <a:lnTo>
                      <a:pt x="441" y="256"/>
                    </a:lnTo>
                    <a:lnTo>
                      <a:pt x="428" y="257"/>
                    </a:lnTo>
                    <a:lnTo>
                      <a:pt x="416" y="257"/>
                    </a:lnTo>
                    <a:lnTo>
                      <a:pt x="405" y="256"/>
                    </a:lnTo>
                    <a:lnTo>
                      <a:pt x="392" y="255"/>
                    </a:lnTo>
                    <a:lnTo>
                      <a:pt x="381" y="253"/>
                    </a:lnTo>
                    <a:lnTo>
                      <a:pt x="369" y="250"/>
                    </a:lnTo>
                    <a:lnTo>
                      <a:pt x="358" y="247"/>
                    </a:lnTo>
                    <a:lnTo>
                      <a:pt x="346" y="244"/>
                    </a:lnTo>
                    <a:lnTo>
                      <a:pt x="335" y="239"/>
                    </a:lnTo>
                    <a:lnTo>
                      <a:pt x="323" y="233"/>
                    </a:lnTo>
                    <a:lnTo>
                      <a:pt x="313" y="226"/>
                    </a:lnTo>
                    <a:lnTo>
                      <a:pt x="309" y="211"/>
                    </a:lnTo>
                    <a:lnTo>
                      <a:pt x="335" y="223"/>
                    </a:lnTo>
                    <a:lnTo>
                      <a:pt x="359" y="231"/>
                    </a:lnTo>
                    <a:lnTo>
                      <a:pt x="381" y="237"/>
                    </a:lnTo>
                    <a:lnTo>
                      <a:pt x="400" y="239"/>
                    </a:lnTo>
                    <a:lnTo>
                      <a:pt x="419" y="239"/>
                    </a:lnTo>
                    <a:lnTo>
                      <a:pt x="436" y="238"/>
                    </a:lnTo>
                    <a:lnTo>
                      <a:pt x="451" y="234"/>
                    </a:lnTo>
                    <a:lnTo>
                      <a:pt x="465" y="230"/>
                    </a:lnTo>
                    <a:lnTo>
                      <a:pt x="476" y="224"/>
                    </a:lnTo>
                    <a:lnTo>
                      <a:pt x="488" y="218"/>
                    </a:lnTo>
                    <a:lnTo>
                      <a:pt x="496" y="212"/>
                    </a:lnTo>
                    <a:lnTo>
                      <a:pt x="504" y="208"/>
                    </a:lnTo>
                    <a:lnTo>
                      <a:pt x="510" y="203"/>
                    </a:lnTo>
                    <a:lnTo>
                      <a:pt x="514" y="200"/>
                    </a:lnTo>
                    <a:lnTo>
                      <a:pt x="518" y="197"/>
                    </a:lnTo>
                    <a:lnTo>
                      <a:pt x="520" y="197"/>
                    </a:lnTo>
                    <a:lnTo>
                      <a:pt x="518" y="233"/>
                    </a:lnTo>
                    <a:lnTo>
                      <a:pt x="512" y="300"/>
                    </a:lnTo>
                    <a:lnTo>
                      <a:pt x="506" y="376"/>
                    </a:lnTo>
                    <a:lnTo>
                      <a:pt x="501" y="438"/>
                    </a:lnTo>
                    <a:lnTo>
                      <a:pt x="510" y="444"/>
                    </a:lnTo>
                    <a:lnTo>
                      <a:pt x="518" y="449"/>
                    </a:lnTo>
                    <a:lnTo>
                      <a:pt x="527" y="456"/>
                    </a:lnTo>
                    <a:lnTo>
                      <a:pt x="535" y="461"/>
                    </a:lnTo>
                    <a:lnTo>
                      <a:pt x="542" y="469"/>
                    </a:lnTo>
                    <a:lnTo>
                      <a:pt x="548" y="479"/>
                    </a:lnTo>
                    <a:lnTo>
                      <a:pt x="550" y="488"/>
                    </a:lnTo>
                    <a:lnTo>
                      <a:pt x="549" y="499"/>
                    </a:lnTo>
                    <a:lnTo>
                      <a:pt x="543" y="519"/>
                    </a:lnTo>
                    <a:lnTo>
                      <a:pt x="533" y="536"/>
                    </a:lnTo>
                    <a:lnTo>
                      <a:pt x="524" y="548"/>
                    </a:lnTo>
                    <a:lnTo>
                      <a:pt x="518" y="552"/>
                    </a:lnTo>
                    <a:lnTo>
                      <a:pt x="522" y="535"/>
                    </a:lnTo>
                    <a:lnTo>
                      <a:pt x="530" y="518"/>
                    </a:lnTo>
                    <a:lnTo>
                      <a:pt x="533" y="499"/>
                    </a:lnTo>
                    <a:lnTo>
                      <a:pt x="525" y="481"/>
                    </a:lnTo>
                    <a:lnTo>
                      <a:pt x="521" y="476"/>
                    </a:lnTo>
                    <a:lnTo>
                      <a:pt x="517" y="472"/>
                    </a:lnTo>
                    <a:lnTo>
                      <a:pt x="511" y="467"/>
                    </a:lnTo>
                    <a:lnTo>
                      <a:pt x="505" y="463"/>
                    </a:lnTo>
                    <a:lnTo>
                      <a:pt x="499" y="459"/>
                    </a:lnTo>
                    <a:lnTo>
                      <a:pt x="492" y="457"/>
                    </a:lnTo>
                    <a:lnTo>
                      <a:pt x="487" y="454"/>
                    </a:lnTo>
                    <a:lnTo>
                      <a:pt x="481" y="453"/>
                    </a:lnTo>
                    <a:lnTo>
                      <a:pt x="472" y="458"/>
                    </a:lnTo>
                    <a:lnTo>
                      <a:pt x="464" y="461"/>
                    </a:lnTo>
                    <a:lnTo>
                      <a:pt x="458" y="465"/>
                    </a:lnTo>
                    <a:lnTo>
                      <a:pt x="452" y="468"/>
                    </a:lnTo>
                    <a:lnTo>
                      <a:pt x="449" y="474"/>
                    </a:lnTo>
                    <a:lnTo>
                      <a:pt x="445" y="480"/>
                    </a:lnTo>
                    <a:lnTo>
                      <a:pt x="443" y="488"/>
                    </a:lnTo>
                    <a:lnTo>
                      <a:pt x="441" y="498"/>
                    </a:lnTo>
                    <a:lnTo>
                      <a:pt x="442" y="509"/>
                    </a:lnTo>
                    <a:lnTo>
                      <a:pt x="448" y="518"/>
                    </a:lnTo>
                    <a:lnTo>
                      <a:pt x="457" y="526"/>
                    </a:lnTo>
                    <a:lnTo>
                      <a:pt x="465" y="532"/>
                    </a:lnTo>
                    <a:lnTo>
                      <a:pt x="474" y="531"/>
                    </a:lnTo>
                    <a:lnTo>
                      <a:pt x="481" y="526"/>
                    </a:lnTo>
                    <a:lnTo>
                      <a:pt x="484" y="519"/>
                    </a:lnTo>
                    <a:lnTo>
                      <a:pt x="483" y="510"/>
                    </a:lnTo>
                    <a:lnTo>
                      <a:pt x="484" y="505"/>
                    </a:lnTo>
                    <a:lnTo>
                      <a:pt x="487" y="497"/>
                    </a:lnTo>
                    <a:lnTo>
                      <a:pt x="489" y="489"/>
                    </a:lnTo>
                    <a:lnTo>
                      <a:pt x="494" y="488"/>
                    </a:lnTo>
                    <a:lnTo>
                      <a:pt x="499" y="499"/>
                    </a:lnTo>
                    <a:lnTo>
                      <a:pt x="501" y="516"/>
                    </a:lnTo>
                    <a:lnTo>
                      <a:pt x="496" y="533"/>
                    </a:lnTo>
                    <a:lnTo>
                      <a:pt x="483" y="548"/>
                    </a:lnTo>
                    <a:lnTo>
                      <a:pt x="471" y="5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1" name="Freeform 385"/>
              <p:cNvSpPr>
                <a:spLocks/>
              </p:cNvSpPr>
              <p:nvPr/>
            </p:nvSpPr>
            <p:spPr bwMode="auto">
              <a:xfrm>
                <a:off x="2055" y="456"/>
                <a:ext cx="180" cy="186"/>
              </a:xfrm>
              <a:custGeom>
                <a:avLst/>
                <a:gdLst/>
                <a:ahLst/>
                <a:cxnLst>
                  <a:cxn ang="0">
                    <a:pos x="174" y="134"/>
                  </a:cxn>
                  <a:cxn ang="0">
                    <a:pos x="222" y="228"/>
                  </a:cxn>
                  <a:cxn ang="0">
                    <a:pos x="235" y="245"/>
                  </a:cxn>
                  <a:cxn ang="0">
                    <a:pos x="246" y="262"/>
                  </a:cxn>
                  <a:cxn ang="0">
                    <a:pos x="258" y="277"/>
                  </a:cxn>
                  <a:cxn ang="0">
                    <a:pos x="269" y="290"/>
                  </a:cxn>
                  <a:cxn ang="0">
                    <a:pos x="282" y="304"/>
                  </a:cxn>
                  <a:cxn ang="0">
                    <a:pos x="296" y="318"/>
                  </a:cxn>
                  <a:cxn ang="0">
                    <a:pos x="312" y="331"/>
                  </a:cxn>
                  <a:cxn ang="0">
                    <a:pos x="330" y="342"/>
                  </a:cxn>
                  <a:cxn ang="0">
                    <a:pos x="336" y="348"/>
                  </a:cxn>
                  <a:cxn ang="0">
                    <a:pos x="345" y="355"/>
                  </a:cxn>
                  <a:cxn ang="0">
                    <a:pos x="353" y="363"/>
                  </a:cxn>
                  <a:cxn ang="0">
                    <a:pos x="359" y="371"/>
                  </a:cxn>
                  <a:cxn ang="0">
                    <a:pos x="354" y="370"/>
                  </a:cxn>
                  <a:cxn ang="0">
                    <a:pos x="349" y="369"/>
                  </a:cxn>
                  <a:cxn ang="0">
                    <a:pos x="343" y="368"/>
                  </a:cxn>
                  <a:cxn ang="0">
                    <a:pos x="337" y="365"/>
                  </a:cxn>
                  <a:cxn ang="0">
                    <a:pos x="333" y="364"/>
                  </a:cxn>
                  <a:cxn ang="0">
                    <a:pos x="328" y="362"/>
                  </a:cxn>
                  <a:cxn ang="0">
                    <a:pos x="326" y="361"/>
                  </a:cxn>
                  <a:cxn ang="0">
                    <a:pos x="324" y="361"/>
                  </a:cxn>
                  <a:cxn ang="0">
                    <a:pos x="306" y="348"/>
                  </a:cxn>
                  <a:cxn ang="0">
                    <a:pos x="288" y="334"/>
                  </a:cxn>
                  <a:cxn ang="0">
                    <a:pos x="269" y="319"/>
                  </a:cxn>
                  <a:cxn ang="0">
                    <a:pos x="252" y="303"/>
                  </a:cxn>
                  <a:cxn ang="0">
                    <a:pos x="236" y="287"/>
                  </a:cxn>
                  <a:cxn ang="0">
                    <a:pos x="220" y="271"/>
                  </a:cxn>
                  <a:cxn ang="0">
                    <a:pos x="205" y="253"/>
                  </a:cxn>
                  <a:cxn ang="0">
                    <a:pos x="192" y="236"/>
                  </a:cxn>
                  <a:cxn ang="0">
                    <a:pos x="116" y="102"/>
                  </a:cxn>
                  <a:cxn ang="0">
                    <a:pos x="110" y="94"/>
                  </a:cxn>
                  <a:cxn ang="0">
                    <a:pos x="105" y="86"/>
                  </a:cxn>
                  <a:cxn ang="0">
                    <a:pos x="99" y="79"/>
                  </a:cxn>
                  <a:cxn ang="0">
                    <a:pos x="94" y="73"/>
                  </a:cxn>
                  <a:cxn ang="0">
                    <a:pos x="88" y="66"/>
                  </a:cxn>
                  <a:cxn ang="0">
                    <a:pos x="82" y="58"/>
                  </a:cxn>
                  <a:cxn ang="0">
                    <a:pos x="72" y="48"/>
                  </a:cxn>
                  <a:cxn ang="0">
                    <a:pos x="62" y="39"/>
                  </a:cxn>
                  <a:cxn ang="0">
                    <a:pos x="53" y="32"/>
                  </a:cxn>
                  <a:cxn ang="0">
                    <a:pos x="45" y="26"/>
                  </a:cxn>
                  <a:cxn ang="0">
                    <a:pos x="37" y="22"/>
                  </a:cxn>
                  <a:cxn ang="0">
                    <a:pos x="30" y="17"/>
                  </a:cxn>
                  <a:cxn ang="0">
                    <a:pos x="22" y="14"/>
                  </a:cxn>
                  <a:cxn ang="0">
                    <a:pos x="15" y="11"/>
                  </a:cxn>
                  <a:cxn ang="0">
                    <a:pos x="7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57" y="8"/>
                  </a:cxn>
                  <a:cxn ang="0">
                    <a:pos x="79" y="20"/>
                  </a:cxn>
                  <a:cxn ang="0">
                    <a:pos x="99" y="35"/>
                  </a:cxn>
                  <a:cxn ang="0">
                    <a:pos x="116" y="51"/>
                  </a:cxn>
                  <a:cxn ang="0">
                    <a:pos x="131" y="70"/>
                  </a:cxn>
                  <a:cxn ang="0">
                    <a:pos x="146" y="91"/>
                  </a:cxn>
                  <a:cxn ang="0">
                    <a:pos x="160" y="112"/>
                  </a:cxn>
                  <a:cxn ang="0">
                    <a:pos x="174" y="134"/>
                  </a:cxn>
                </a:cxnLst>
                <a:rect l="0" t="0" r="r" b="b"/>
                <a:pathLst>
                  <a:path w="359" h="371">
                    <a:moveTo>
                      <a:pt x="174" y="134"/>
                    </a:moveTo>
                    <a:lnTo>
                      <a:pt x="222" y="228"/>
                    </a:lnTo>
                    <a:lnTo>
                      <a:pt x="235" y="245"/>
                    </a:lnTo>
                    <a:lnTo>
                      <a:pt x="246" y="262"/>
                    </a:lnTo>
                    <a:lnTo>
                      <a:pt x="258" y="277"/>
                    </a:lnTo>
                    <a:lnTo>
                      <a:pt x="269" y="290"/>
                    </a:lnTo>
                    <a:lnTo>
                      <a:pt x="282" y="304"/>
                    </a:lnTo>
                    <a:lnTo>
                      <a:pt x="296" y="318"/>
                    </a:lnTo>
                    <a:lnTo>
                      <a:pt x="312" y="331"/>
                    </a:lnTo>
                    <a:lnTo>
                      <a:pt x="330" y="342"/>
                    </a:lnTo>
                    <a:lnTo>
                      <a:pt x="336" y="348"/>
                    </a:lnTo>
                    <a:lnTo>
                      <a:pt x="345" y="355"/>
                    </a:lnTo>
                    <a:lnTo>
                      <a:pt x="353" y="363"/>
                    </a:lnTo>
                    <a:lnTo>
                      <a:pt x="359" y="371"/>
                    </a:lnTo>
                    <a:lnTo>
                      <a:pt x="354" y="370"/>
                    </a:lnTo>
                    <a:lnTo>
                      <a:pt x="349" y="369"/>
                    </a:lnTo>
                    <a:lnTo>
                      <a:pt x="343" y="368"/>
                    </a:lnTo>
                    <a:lnTo>
                      <a:pt x="337" y="365"/>
                    </a:lnTo>
                    <a:lnTo>
                      <a:pt x="333" y="364"/>
                    </a:lnTo>
                    <a:lnTo>
                      <a:pt x="328" y="362"/>
                    </a:lnTo>
                    <a:lnTo>
                      <a:pt x="326" y="361"/>
                    </a:lnTo>
                    <a:lnTo>
                      <a:pt x="324" y="361"/>
                    </a:lnTo>
                    <a:lnTo>
                      <a:pt x="306" y="348"/>
                    </a:lnTo>
                    <a:lnTo>
                      <a:pt x="288" y="334"/>
                    </a:lnTo>
                    <a:lnTo>
                      <a:pt x="269" y="319"/>
                    </a:lnTo>
                    <a:lnTo>
                      <a:pt x="252" y="303"/>
                    </a:lnTo>
                    <a:lnTo>
                      <a:pt x="236" y="287"/>
                    </a:lnTo>
                    <a:lnTo>
                      <a:pt x="220" y="271"/>
                    </a:lnTo>
                    <a:lnTo>
                      <a:pt x="205" y="253"/>
                    </a:lnTo>
                    <a:lnTo>
                      <a:pt x="192" y="236"/>
                    </a:lnTo>
                    <a:lnTo>
                      <a:pt x="116" y="102"/>
                    </a:lnTo>
                    <a:lnTo>
                      <a:pt x="110" y="94"/>
                    </a:lnTo>
                    <a:lnTo>
                      <a:pt x="105" y="86"/>
                    </a:lnTo>
                    <a:lnTo>
                      <a:pt x="99" y="79"/>
                    </a:lnTo>
                    <a:lnTo>
                      <a:pt x="94" y="73"/>
                    </a:lnTo>
                    <a:lnTo>
                      <a:pt x="88" y="66"/>
                    </a:lnTo>
                    <a:lnTo>
                      <a:pt x="82" y="58"/>
                    </a:lnTo>
                    <a:lnTo>
                      <a:pt x="72" y="48"/>
                    </a:lnTo>
                    <a:lnTo>
                      <a:pt x="62" y="39"/>
                    </a:lnTo>
                    <a:lnTo>
                      <a:pt x="53" y="32"/>
                    </a:lnTo>
                    <a:lnTo>
                      <a:pt x="45" y="26"/>
                    </a:lnTo>
                    <a:lnTo>
                      <a:pt x="37" y="22"/>
                    </a:lnTo>
                    <a:lnTo>
                      <a:pt x="30" y="17"/>
                    </a:lnTo>
                    <a:lnTo>
                      <a:pt x="22" y="14"/>
                    </a:lnTo>
                    <a:lnTo>
                      <a:pt x="15" y="11"/>
                    </a:lnTo>
                    <a:lnTo>
                      <a:pt x="7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7" y="8"/>
                    </a:lnTo>
                    <a:lnTo>
                      <a:pt x="79" y="20"/>
                    </a:lnTo>
                    <a:lnTo>
                      <a:pt x="99" y="35"/>
                    </a:lnTo>
                    <a:lnTo>
                      <a:pt x="116" y="51"/>
                    </a:lnTo>
                    <a:lnTo>
                      <a:pt x="131" y="70"/>
                    </a:lnTo>
                    <a:lnTo>
                      <a:pt x="146" y="91"/>
                    </a:lnTo>
                    <a:lnTo>
                      <a:pt x="160" y="112"/>
                    </a:lnTo>
                    <a:lnTo>
                      <a:pt x="174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2" name="Freeform 386"/>
              <p:cNvSpPr>
                <a:spLocks/>
              </p:cNvSpPr>
              <p:nvPr/>
            </p:nvSpPr>
            <p:spPr bwMode="auto">
              <a:xfrm>
                <a:off x="1885" y="558"/>
                <a:ext cx="140" cy="251"/>
              </a:xfrm>
              <a:custGeom>
                <a:avLst/>
                <a:gdLst/>
                <a:ahLst/>
                <a:cxnLst>
                  <a:cxn ang="0">
                    <a:pos x="70" y="14"/>
                  </a:cxn>
                  <a:cxn ang="0">
                    <a:pos x="99" y="40"/>
                  </a:cxn>
                  <a:cxn ang="0">
                    <a:pos x="121" y="70"/>
                  </a:cxn>
                  <a:cxn ang="0">
                    <a:pos x="137" y="103"/>
                  </a:cxn>
                  <a:cxn ang="0">
                    <a:pos x="150" y="138"/>
                  </a:cxn>
                  <a:cxn ang="0">
                    <a:pos x="159" y="174"/>
                  </a:cxn>
                  <a:cxn ang="0">
                    <a:pos x="168" y="211"/>
                  </a:cxn>
                  <a:cxn ang="0">
                    <a:pos x="177" y="246"/>
                  </a:cxn>
                  <a:cxn ang="0">
                    <a:pos x="188" y="283"/>
                  </a:cxn>
                  <a:cxn ang="0">
                    <a:pos x="220" y="381"/>
                  </a:cxn>
                  <a:cxn ang="0">
                    <a:pos x="237" y="403"/>
                  </a:cxn>
                  <a:cxn ang="0">
                    <a:pos x="249" y="422"/>
                  </a:cxn>
                  <a:cxn ang="0">
                    <a:pos x="258" y="437"/>
                  </a:cxn>
                  <a:cxn ang="0">
                    <a:pos x="265" y="449"/>
                  </a:cxn>
                  <a:cxn ang="0">
                    <a:pos x="268" y="461"/>
                  </a:cxn>
                  <a:cxn ang="0">
                    <a:pos x="273" y="472"/>
                  </a:cxn>
                  <a:cxn ang="0">
                    <a:pos x="276" y="485"/>
                  </a:cxn>
                  <a:cxn ang="0">
                    <a:pos x="281" y="501"/>
                  </a:cxn>
                  <a:cxn ang="0">
                    <a:pos x="260" y="483"/>
                  </a:cxn>
                  <a:cxn ang="0">
                    <a:pos x="241" y="456"/>
                  </a:cxn>
                  <a:cxn ang="0">
                    <a:pos x="221" y="425"/>
                  </a:cxn>
                  <a:cxn ang="0">
                    <a:pos x="204" y="393"/>
                  </a:cxn>
                  <a:cxn ang="0">
                    <a:pos x="190" y="363"/>
                  </a:cxn>
                  <a:cxn ang="0">
                    <a:pos x="178" y="337"/>
                  </a:cxn>
                  <a:cxn ang="0">
                    <a:pos x="170" y="320"/>
                  </a:cxn>
                  <a:cxn ang="0">
                    <a:pos x="168" y="313"/>
                  </a:cxn>
                  <a:cxn ang="0">
                    <a:pos x="157" y="271"/>
                  </a:cxn>
                  <a:cxn ang="0">
                    <a:pos x="147" y="226"/>
                  </a:cxn>
                  <a:cxn ang="0">
                    <a:pos x="137" y="180"/>
                  </a:cxn>
                  <a:cxn ang="0">
                    <a:pos x="124" y="136"/>
                  </a:cxn>
                  <a:cxn ang="0">
                    <a:pos x="108" y="95"/>
                  </a:cxn>
                  <a:cxn ang="0">
                    <a:pos x="85" y="60"/>
                  </a:cxn>
                  <a:cxn ang="0">
                    <a:pos x="54" y="31"/>
                  </a:cxn>
                  <a:cxn ang="0">
                    <a:pos x="14" y="11"/>
                  </a:cxn>
                  <a:cxn ang="0">
                    <a:pos x="10" y="12"/>
                  </a:cxn>
                  <a:cxn ang="0">
                    <a:pos x="7" y="11"/>
                  </a:cxn>
                  <a:cxn ang="0">
                    <a:pos x="3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6" y="2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32" y="1"/>
                  </a:cxn>
                  <a:cxn ang="0">
                    <a:pos x="44" y="3"/>
                  </a:cxn>
                  <a:cxn ang="0">
                    <a:pos x="56" y="8"/>
                  </a:cxn>
                  <a:cxn ang="0">
                    <a:pos x="70" y="14"/>
                  </a:cxn>
                </a:cxnLst>
                <a:rect l="0" t="0" r="r" b="b"/>
                <a:pathLst>
                  <a:path w="281" h="501">
                    <a:moveTo>
                      <a:pt x="70" y="14"/>
                    </a:moveTo>
                    <a:lnTo>
                      <a:pt x="99" y="40"/>
                    </a:lnTo>
                    <a:lnTo>
                      <a:pt x="121" y="70"/>
                    </a:lnTo>
                    <a:lnTo>
                      <a:pt x="137" y="103"/>
                    </a:lnTo>
                    <a:lnTo>
                      <a:pt x="150" y="138"/>
                    </a:lnTo>
                    <a:lnTo>
                      <a:pt x="159" y="174"/>
                    </a:lnTo>
                    <a:lnTo>
                      <a:pt x="168" y="211"/>
                    </a:lnTo>
                    <a:lnTo>
                      <a:pt x="177" y="246"/>
                    </a:lnTo>
                    <a:lnTo>
                      <a:pt x="188" y="283"/>
                    </a:lnTo>
                    <a:lnTo>
                      <a:pt x="220" y="381"/>
                    </a:lnTo>
                    <a:lnTo>
                      <a:pt x="237" y="403"/>
                    </a:lnTo>
                    <a:lnTo>
                      <a:pt x="249" y="422"/>
                    </a:lnTo>
                    <a:lnTo>
                      <a:pt x="258" y="437"/>
                    </a:lnTo>
                    <a:lnTo>
                      <a:pt x="265" y="449"/>
                    </a:lnTo>
                    <a:lnTo>
                      <a:pt x="268" y="461"/>
                    </a:lnTo>
                    <a:lnTo>
                      <a:pt x="273" y="472"/>
                    </a:lnTo>
                    <a:lnTo>
                      <a:pt x="276" y="485"/>
                    </a:lnTo>
                    <a:lnTo>
                      <a:pt x="281" y="501"/>
                    </a:lnTo>
                    <a:lnTo>
                      <a:pt x="260" y="483"/>
                    </a:lnTo>
                    <a:lnTo>
                      <a:pt x="241" y="456"/>
                    </a:lnTo>
                    <a:lnTo>
                      <a:pt x="221" y="425"/>
                    </a:lnTo>
                    <a:lnTo>
                      <a:pt x="204" y="393"/>
                    </a:lnTo>
                    <a:lnTo>
                      <a:pt x="190" y="363"/>
                    </a:lnTo>
                    <a:lnTo>
                      <a:pt x="178" y="337"/>
                    </a:lnTo>
                    <a:lnTo>
                      <a:pt x="170" y="320"/>
                    </a:lnTo>
                    <a:lnTo>
                      <a:pt x="168" y="313"/>
                    </a:lnTo>
                    <a:lnTo>
                      <a:pt x="157" y="271"/>
                    </a:lnTo>
                    <a:lnTo>
                      <a:pt x="147" y="226"/>
                    </a:lnTo>
                    <a:lnTo>
                      <a:pt x="137" y="180"/>
                    </a:lnTo>
                    <a:lnTo>
                      <a:pt x="124" y="136"/>
                    </a:lnTo>
                    <a:lnTo>
                      <a:pt x="108" y="95"/>
                    </a:lnTo>
                    <a:lnTo>
                      <a:pt x="85" y="60"/>
                    </a:lnTo>
                    <a:lnTo>
                      <a:pt x="54" y="31"/>
                    </a:lnTo>
                    <a:lnTo>
                      <a:pt x="14" y="11"/>
                    </a:lnTo>
                    <a:lnTo>
                      <a:pt x="10" y="12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6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2" y="1"/>
                    </a:lnTo>
                    <a:lnTo>
                      <a:pt x="44" y="3"/>
                    </a:lnTo>
                    <a:lnTo>
                      <a:pt x="56" y="8"/>
                    </a:lnTo>
                    <a:lnTo>
                      <a:pt x="7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3" name="Freeform 387"/>
              <p:cNvSpPr>
                <a:spLocks/>
              </p:cNvSpPr>
              <p:nvPr/>
            </p:nvSpPr>
            <p:spPr bwMode="auto">
              <a:xfrm>
                <a:off x="2022" y="556"/>
                <a:ext cx="229" cy="175"/>
              </a:xfrm>
              <a:custGeom>
                <a:avLst/>
                <a:gdLst/>
                <a:ahLst/>
                <a:cxnLst>
                  <a:cxn ang="0">
                    <a:pos x="189" y="46"/>
                  </a:cxn>
                  <a:cxn ang="0">
                    <a:pos x="205" y="88"/>
                  </a:cxn>
                  <a:cxn ang="0">
                    <a:pos x="229" y="125"/>
                  </a:cxn>
                  <a:cxn ang="0">
                    <a:pos x="256" y="158"/>
                  </a:cxn>
                  <a:cxn ang="0">
                    <a:pos x="277" y="177"/>
                  </a:cxn>
                  <a:cxn ang="0">
                    <a:pos x="295" y="175"/>
                  </a:cxn>
                  <a:cxn ang="0">
                    <a:pos x="312" y="174"/>
                  </a:cxn>
                  <a:cxn ang="0">
                    <a:pos x="329" y="173"/>
                  </a:cxn>
                  <a:cxn ang="0">
                    <a:pos x="356" y="179"/>
                  </a:cxn>
                  <a:cxn ang="0">
                    <a:pos x="390" y="190"/>
                  </a:cxn>
                  <a:cxn ang="0">
                    <a:pos x="424" y="209"/>
                  </a:cxn>
                  <a:cxn ang="0">
                    <a:pos x="449" y="233"/>
                  </a:cxn>
                  <a:cxn ang="0">
                    <a:pos x="456" y="253"/>
                  </a:cxn>
                  <a:cxn ang="0">
                    <a:pos x="449" y="255"/>
                  </a:cxn>
                  <a:cxn ang="0">
                    <a:pos x="431" y="242"/>
                  </a:cxn>
                  <a:cxn ang="0">
                    <a:pos x="401" y="223"/>
                  </a:cxn>
                  <a:cxn ang="0">
                    <a:pos x="368" y="210"/>
                  </a:cxn>
                  <a:cxn ang="0">
                    <a:pos x="334" y="204"/>
                  </a:cxn>
                  <a:cxn ang="0">
                    <a:pos x="297" y="203"/>
                  </a:cxn>
                  <a:cxn ang="0">
                    <a:pos x="260" y="208"/>
                  </a:cxn>
                  <a:cxn ang="0">
                    <a:pos x="222" y="215"/>
                  </a:cxn>
                  <a:cxn ang="0">
                    <a:pos x="187" y="224"/>
                  </a:cxn>
                  <a:cxn ang="0">
                    <a:pos x="143" y="234"/>
                  </a:cxn>
                  <a:cxn ang="0">
                    <a:pos x="87" y="268"/>
                  </a:cxn>
                  <a:cxn ang="0">
                    <a:pos x="37" y="313"/>
                  </a:cxn>
                  <a:cxn ang="0">
                    <a:pos x="6" y="346"/>
                  </a:cxn>
                  <a:cxn ang="0">
                    <a:pos x="10" y="332"/>
                  </a:cxn>
                  <a:cxn ang="0">
                    <a:pos x="29" y="302"/>
                  </a:cxn>
                  <a:cxn ang="0">
                    <a:pos x="52" y="276"/>
                  </a:cxn>
                  <a:cxn ang="0">
                    <a:pos x="82" y="247"/>
                  </a:cxn>
                  <a:cxn ang="0">
                    <a:pos x="116" y="220"/>
                  </a:cxn>
                  <a:cxn ang="0">
                    <a:pos x="150" y="209"/>
                  </a:cxn>
                  <a:cxn ang="0">
                    <a:pos x="185" y="202"/>
                  </a:cxn>
                  <a:cxn ang="0">
                    <a:pos x="220" y="192"/>
                  </a:cxn>
                  <a:cxn ang="0">
                    <a:pos x="233" y="177"/>
                  </a:cxn>
                  <a:cxn ang="0">
                    <a:pos x="222" y="159"/>
                  </a:cxn>
                  <a:cxn ang="0">
                    <a:pos x="212" y="142"/>
                  </a:cxn>
                  <a:cxn ang="0">
                    <a:pos x="201" y="125"/>
                  </a:cxn>
                  <a:cxn ang="0">
                    <a:pos x="184" y="88"/>
                  </a:cxn>
                  <a:cxn ang="0">
                    <a:pos x="170" y="28"/>
                  </a:cxn>
                  <a:cxn ang="0">
                    <a:pos x="177" y="1"/>
                  </a:cxn>
                  <a:cxn ang="0">
                    <a:pos x="183" y="16"/>
                  </a:cxn>
                </a:cxnLst>
                <a:rect l="0" t="0" r="r" b="b"/>
                <a:pathLst>
                  <a:path w="458" h="349">
                    <a:moveTo>
                      <a:pt x="185" y="23"/>
                    </a:moveTo>
                    <a:lnTo>
                      <a:pt x="189" y="46"/>
                    </a:lnTo>
                    <a:lnTo>
                      <a:pt x="196" y="68"/>
                    </a:lnTo>
                    <a:lnTo>
                      <a:pt x="205" y="88"/>
                    </a:lnTo>
                    <a:lnTo>
                      <a:pt x="216" y="106"/>
                    </a:lnTo>
                    <a:lnTo>
                      <a:pt x="229" y="125"/>
                    </a:lnTo>
                    <a:lnTo>
                      <a:pt x="242" y="142"/>
                    </a:lnTo>
                    <a:lnTo>
                      <a:pt x="256" y="158"/>
                    </a:lnTo>
                    <a:lnTo>
                      <a:pt x="268" y="175"/>
                    </a:lnTo>
                    <a:lnTo>
                      <a:pt x="277" y="177"/>
                    </a:lnTo>
                    <a:lnTo>
                      <a:pt x="286" y="177"/>
                    </a:lnTo>
                    <a:lnTo>
                      <a:pt x="295" y="175"/>
                    </a:lnTo>
                    <a:lnTo>
                      <a:pt x="303" y="174"/>
                    </a:lnTo>
                    <a:lnTo>
                      <a:pt x="312" y="174"/>
                    </a:lnTo>
                    <a:lnTo>
                      <a:pt x="320" y="173"/>
                    </a:lnTo>
                    <a:lnTo>
                      <a:pt x="329" y="173"/>
                    </a:lnTo>
                    <a:lnTo>
                      <a:pt x="339" y="174"/>
                    </a:lnTo>
                    <a:lnTo>
                      <a:pt x="356" y="179"/>
                    </a:lnTo>
                    <a:lnTo>
                      <a:pt x="373" y="184"/>
                    </a:lnTo>
                    <a:lnTo>
                      <a:pt x="390" y="190"/>
                    </a:lnTo>
                    <a:lnTo>
                      <a:pt x="408" y="199"/>
                    </a:lnTo>
                    <a:lnTo>
                      <a:pt x="424" y="209"/>
                    </a:lnTo>
                    <a:lnTo>
                      <a:pt x="438" y="220"/>
                    </a:lnTo>
                    <a:lnTo>
                      <a:pt x="449" y="233"/>
                    </a:lnTo>
                    <a:lnTo>
                      <a:pt x="458" y="249"/>
                    </a:lnTo>
                    <a:lnTo>
                      <a:pt x="456" y="253"/>
                    </a:lnTo>
                    <a:lnTo>
                      <a:pt x="453" y="254"/>
                    </a:lnTo>
                    <a:lnTo>
                      <a:pt x="449" y="255"/>
                    </a:lnTo>
                    <a:lnTo>
                      <a:pt x="444" y="255"/>
                    </a:lnTo>
                    <a:lnTo>
                      <a:pt x="431" y="242"/>
                    </a:lnTo>
                    <a:lnTo>
                      <a:pt x="417" y="232"/>
                    </a:lnTo>
                    <a:lnTo>
                      <a:pt x="401" y="223"/>
                    </a:lnTo>
                    <a:lnTo>
                      <a:pt x="385" y="216"/>
                    </a:lnTo>
                    <a:lnTo>
                      <a:pt x="368" y="210"/>
                    </a:lnTo>
                    <a:lnTo>
                      <a:pt x="351" y="207"/>
                    </a:lnTo>
                    <a:lnTo>
                      <a:pt x="334" y="204"/>
                    </a:lnTo>
                    <a:lnTo>
                      <a:pt x="315" y="203"/>
                    </a:lnTo>
                    <a:lnTo>
                      <a:pt x="297" y="203"/>
                    </a:lnTo>
                    <a:lnTo>
                      <a:pt x="279" y="205"/>
                    </a:lnTo>
                    <a:lnTo>
                      <a:pt x="260" y="208"/>
                    </a:lnTo>
                    <a:lnTo>
                      <a:pt x="242" y="210"/>
                    </a:lnTo>
                    <a:lnTo>
                      <a:pt x="222" y="215"/>
                    </a:lnTo>
                    <a:lnTo>
                      <a:pt x="204" y="219"/>
                    </a:lnTo>
                    <a:lnTo>
                      <a:pt x="187" y="224"/>
                    </a:lnTo>
                    <a:lnTo>
                      <a:pt x="168" y="230"/>
                    </a:lnTo>
                    <a:lnTo>
                      <a:pt x="143" y="234"/>
                    </a:lnTo>
                    <a:lnTo>
                      <a:pt x="115" y="248"/>
                    </a:lnTo>
                    <a:lnTo>
                      <a:pt x="87" y="268"/>
                    </a:lnTo>
                    <a:lnTo>
                      <a:pt x="61" y="291"/>
                    </a:lnTo>
                    <a:lnTo>
                      <a:pt x="37" y="313"/>
                    </a:lnTo>
                    <a:lnTo>
                      <a:pt x="18" y="332"/>
                    </a:lnTo>
                    <a:lnTo>
                      <a:pt x="6" y="346"/>
                    </a:lnTo>
                    <a:lnTo>
                      <a:pt x="0" y="349"/>
                    </a:lnTo>
                    <a:lnTo>
                      <a:pt x="10" y="332"/>
                    </a:lnTo>
                    <a:lnTo>
                      <a:pt x="20" y="316"/>
                    </a:lnTo>
                    <a:lnTo>
                      <a:pt x="29" y="302"/>
                    </a:lnTo>
                    <a:lnTo>
                      <a:pt x="39" y="288"/>
                    </a:lnTo>
                    <a:lnTo>
                      <a:pt x="52" y="276"/>
                    </a:lnTo>
                    <a:lnTo>
                      <a:pt x="66" y="262"/>
                    </a:lnTo>
                    <a:lnTo>
                      <a:pt x="82" y="247"/>
                    </a:lnTo>
                    <a:lnTo>
                      <a:pt x="101" y="230"/>
                    </a:lnTo>
                    <a:lnTo>
                      <a:pt x="116" y="220"/>
                    </a:lnTo>
                    <a:lnTo>
                      <a:pt x="132" y="215"/>
                    </a:lnTo>
                    <a:lnTo>
                      <a:pt x="150" y="209"/>
                    </a:lnTo>
                    <a:lnTo>
                      <a:pt x="168" y="205"/>
                    </a:lnTo>
                    <a:lnTo>
                      <a:pt x="185" y="202"/>
                    </a:lnTo>
                    <a:lnTo>
                      <a:pt x="203" y="197"/>
                    </a:lnTo>
                    <a:lnTo>
                      <a:pt x="220" y="192"/>
                    </a:lnTo>
                    <a:lnTo>
                      <a:pt x="237" y="185"/>
                    </a:lnTo>
                    <a:lnTo>
                      <a:pt x="233" y="177"/>
                    </a:lnTo>
                    <a:lnTo>
                      <a:pt x="228" y="169"/>
                    </a:lnTo>
                    <a:lnTo>
                      <a:pt x="222" y="159"/>
                    </a:lnTo>
                    <a:lnTo>
                      <a:pt x="218" y="151"/>
                    </a:lnTo>
                    <a:lnTo>
                      <a:pt x="212" y="142"/>
                    </a:lnTo>
                    <a:lnTo>
                      <a:pt x="206" y="134"/>
                    </a:lnTo>
                    <a:lnTo>
                      <a:pt x="201" y="125"/>
                    </a:lnTo>
                    <a:lnTo>
                      <a:pt x="196" y="117"/>
                    </a:lnTo>
                    <a:lnTo>
                      <a:pt x="184" y="88"/>
                    </a:lnTo>
                    <a:lnTo>
                      <a:pt x="175" y="58"/>
                    </a:lnTo>
                    <a:lnTo>
                      <a:pt x="170" y="28"/>
                    </a:lnTo>
                    <a:lnTo>
                      <a:pt x="168" y="0"/>
                    </a:lnTo>
                    <a:lnTo>
                      <a:pt x="177" y="1"/>
                    </a:lnTo>
                    <a:lnTo>
                      <a:pt x="181" y="8"/>
                    </a:lnTo>
                    <a:lnTo>
                      <a:pt x="183" y="16"/>
                    </a:lnTo>
                    <a:lnTo>
                      <a:pt x="18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4" name="Freeform 389"/>
              <p:cNvSpPr>
                <a:spLocks/>
              </p:cNvSpPr>
              <p:nvPr/>
            </p:nvSpPr>
            <p:spPr bwMode="auto">
              <a:xfrm>
                <a:off x="2116" y="648"/>
                <a:ext cx="152" cy="96"/>
              </a:xfrm>
              <a:custGeom>
                <a:avLst/>
                <a:gdLst/>
                <a:ahLst/>
                <a:cxnLst>
                  <a:cxn ang="0">
                    <a:pos x="284" y="178"/>
                  </a:cxn>
                  <a:cxn ang="0">
                    <a:pos x="269" y="185"/>
                  </a:cxn>
                  <a:cxn ang="0">
                    <a:pos x="251" y="190"/>
                  </a:cxn>
                  <a:cxn ang="0">
                    <a:pos x="231" y="191"/>
                  </a:cxn>
                  <a:cxn ang="0">
                    <a:pos x="209" y="190"/>
                  </a:cxn>
                  <a:cxn ang="0">
                    <a:pos x="186" y="186"/>
                  </a:cxn>
                  <a:cxn ang="0">
                    <a:pos x="162" y="182"/>
                  </a:cxn>
                  <a:cxn ang="0">
                    <a:pos x="138" y="176"/>
                  </a:cxn>
                  <a:cxn ang="0">
                    <a:pos x="115" y="169"/>
                  </a:cxn>
                  <a:cxn ang="0">
                    <a:pos x="92" y="162"/>
                  </a:cxn>
                  <a:cxn ang="0">
                    <a:pos x="71" y="155"/>
                  </a:cxn>
                  <a:cxn ang="0">
                    <a:pos x="51" y="147"/>
                  </a:cxn>
                  <a:cxn ang="0">
                    <a:pos x="34" y="141"/>
                  </a:cxn>
                  <a:cxn ang="0">
                    <a:pos x="19" y="136"/>
                  </a:cxn>
                  <a:cxn ang="0">
                    <a:pos x="9" y="131"/>
                  </a:cxn>
                  <a:cxn ang="0">
                    <a:pos x="2" y="128"/>
                  </a:cxn>
                  <a:cxn ang="0">
                    <a:pos x="0" y="126"/>
                  </a:cxn>
                  <a:cxn ang="0">
                    <a:pos x="8" y="123"/>
                  </a:cxn>
                  <a:cxn ang="0">
                    <a:pos x="19" y="122"/>
                  </a:cxn>
                  <a:cxn ang="0">
                    <a:pos x="31" y="122"/>
                  </a:cxn>
                  <a:cxn ang="0">
                    <a:pos x="46" y="124"/>
                  </a:cxn>
                  <a:cxn ang="0">
                    <a:pos x="62" y="128"/>
                  </a:cxn>
                  <a:cxn ang="0">
                    <a:pos x="79" y="131"/>
                  </a:cxn>
                  <a:cxn ang="0">
                    <a:pos x="96" y="136"/>
                  </a:cxn>
                  <a:cxn ang="0">
                    <a:pos x="115" y="140"/>
                  </a:cxn>
                  <a:cxn ang="0">
                    <a:pos x="133" y="146"/>
                  </a:cxn>
                  <a:cxn ang="0">
                    <a:pos x="153" y="151"/>
                  </a:cxn>
                  <a:cxn ang="0">
                    <a:pos x="171" y="155"/>
                  </a:cxn>
                  <a:cxn ang="0">
                    <a:pos x="190" y="159"/>
                  </a:cxn>
                  <a:cxn ang="0">
                    <a:pos x="207" y="162"/>
                  </a:cxn>
                  <a:cxn ang="0">
                    <a:pos x="223" y="164"/>
                  </a:cxn>
                  <a:cxn ang="0">
                    <a:pos x="238" y="164"/>
                  </a:cxn>
                  <a:cxn ang="0">
                    <a:pos x="252" y="163"/>
                  </a:cxn>
                  <a:cxn ang="0">
                    <a:pos x="261" y="158"/>
                  </a:cxn>
                  <a:cxn ang="0">
                    <a:pos x="269" y="149"/>
                  </a:cxn>
                  <a:cxn ang="0">
                    <a:pos x="275" y="140"/>
                  </a:cxn>
                  <a:cxn ang="0">
                    <a:pos x="279" y="129"/>
                  </a:cxn>
                  <a:cxn ang="0">
                    <a:pos x="283" y="118"/>
                  </a:cxn>
                  <a:cxn ang="0">
                    <a:pos x="285" y="107"/>
                  </a:cxn>
                  <a:cxn ang="0">
                    <a:pos x="286" y="95"/>
                  </a:cxn>
                  <a:cxn ang="0">
                    <a:pos x="286" y="85"/>
                  </a:cxn>
                  <a:cxn ang="0">
                    <a:pos x="283" y="63"/>
                  </a:cxn>
                  <a:cxn ang="0">
                    <a:pos x="277" y="45"/>
                  </a:cxn>
                  <a:cxn ang="0">
                    <a:pos x="269" y="24"/>
                  </a:cxn>
                  <a:cxn ang="0">
                    <a:pos x="260" y="1"/>
                  </a:cxn>
                  <a:cxn ang="0">
                    <a:pos x="266" y="0"/>
                  </a:cxn>
                  <a:cxn ang="0">
                    <a:pos x="275" y="11"/>
                  </a:cxn>
                  <a:cxn ang="0">
                    <a:pos x="285" y="31"/>
                  </a:cxn>
                  <a:cxn ang="0">
                    <a:pos x="294" y="58"/>
                  </a:cxn>
                  <a:cxn ang="0">
                    <a:pos x="301" y="90"/>
                  </a:cxn>
                  <a:cxn ang="0">
                    <a:pos x="304" y="122"/>
                  </a:cxn>
                  <a:cxn ang="0">
                    <a:pos x="298" y="152"/>
                  </a:cxn>
                  <a:cxn ang="0">
                    <a:pos x="284" y="178"/>
                  </a:cxn>
                </a:cxnLst>
                <a:rect l="0" t="0" r="r" b="b"/>
                <a:pathLst>
                  <a:path w="304" h="191">
                    <a:moveTo>
                      <a:pt x="284" y="178"/>
                    </a:moveTo>
                    <a:lnTo>
                      <a:pt x="269" y="185"/>
                    </a:lnTo>
                    <a:lnTo>
                      <a:pt x="251" y="190"/>
                    </a:lnTo>
                    <a:lnTo>
                      <a:pt x="231" y="191"/>
                    </a:lnTo>
                    <a:lnTo>
                      <a:pt x="209" y="190"/>
                    </a:lnTo>
                    <a:lnTo>
                      <a:pt x="186" y="186"/>
                    </a:lnTo>
                    <a:lnTo>
                      <a:pt x="162" y="182"/>
                    </a:lnTo>
                    <a:lnTo>
                      <a:pt x="138" y="176"/>
                    </a:lnTo>
                    <a:lnTo>
                      <a:pt x="115" y="169"/>
                    </a:lnTo>
                    <a:lnTo>
                      <a:pt x="92" y="162"/>
                    </a:lnTo>
                    <a:lnTo>
                      <a:pt x="71" y="155"/>
                    </a:lnTo>
                    <a:lnTo>
                      <a:pt x="51" y="147"/>
                    </a:lnTo>
                    <a:lnTo>
                      <a:pt x="34" y="141"/>
                    </a:lnTo>
                    <a:lnTo>
                      <a:pt x="19" y="136"/>
                    </a:lnTo>
                    <a:lnTo>
                      <a:pt x="9" y="131"/>
                    </a:lnTo>
                    <a:lnTo>
                      <a:pt x="2" y="128"/>
                    </a:lnTo>
                    <a:lnTo>
                      <a:pt x="0" y="126"/>
                    </a:lnTo>
                    <a:lnTo>
                      <a:pt x="8" y="123"/>
                    </a:lnTo>
                    <a:lnTo>
                      <a:pt x="19" y="122"/>
                    </a:lnTo>
                    <a:lnTo>
                      <a:pt x="31" y="122"/>
                    </a:lnTo>
                    <a:lnTo>
                      <a:pt x="46" y="124"/>
                    </a:lnTo>
                    <a:lnTo>
                      <a:pt x="62" y="128"/>
                    </a:lnTo>
                    <a:lnTo>
                      <a:pt x="79" y="131"/>
                    </a:lnTo>
                    <a:lnTo>
                      <a:pt x="96" y="136"/>
                    </a:lnTo>
                    <a:lnTo>
                      <a:pt x="115" y="140"/>
                    </a:lnTo>
                    <a:lnTo>
                      <a:pt x="133" y="146"/>
                    </a:lnTo>
                    <a:lnTo>
                      <a:pt x="153" y="151"/>
                    </a:lnTo>
                    <a:lnTo>
                      <a:pt x="171" y="155"/>
                    </a:lnTo>
                    <a:lnTo>
                      <a:pt x="190" y="159"/>
                    </a:lnTo>
                    <a:lnTo>
                      <a:pt x="207" y="162"/>
                    </a:lnTo>
                    <a:lnTo>
                      <a:pt x="223" y="164"/>
                    </a:lnTo>
                    <a:lnTo>
                      <a:pt x="238" y="164"/>
                    </a:lnTo>
                    <a:lnTo>
                      <a:pt x="252" y="163"/>
                    </a:lnTo>
                    <a:lnTo>
                      <a:pt x="261" y="158"/>
                    </a:lnTo>
                    <a:lnTo>
                      <a:pt x="269" y="149"/>
                    </a:lnTo>
                    <a:lnTo>
                      <a:pt x="275" y="140"/>
                    </a:lnTo>
                    <a:lnTo>
                      <a:pt x="279" y="129"/>
                    </a:lnTo>
                    <a:lnTo>
                      <a:pt x="283" y="118"/>
                    </a:lnTo>
                    <a:lnTo>
                      <a:pt x="285" y="107"/>
                    </a:lnTo>
                    <a:lnTo>
                      <a:pt x="286" y="95"/>
                    </a:lnTo>
                    <a:lnTo>
                      <a:pt x="286" y="85"/>
                    </a:lnTo>
                    <a:lnTo>
                      <a:pt x="283" y="63"/>
                    </a:lnTo>
                    <a:lnTo>
                      <a:pt x="277" y="45"/>
                    </a:lnTo>
                    <a:lnTo>
                      <a:pt x="269" y="24"/>
                    </a:lnTo>
                    <a:lnTo>
                      <a:pt x="260" y="1"/>
                    </a:lnTo>
                    <a:lnTo>
                      <a:pt x="266" y="0"/>
                    </a:lnTo>
                    <a:lnTo>
                      <a:pt x="275" y="11"/>
                    </a:lnTo>
                    <a:lnTo>
                      <a:pt x="285" y="31"/>
                    </a:lnTo>
                    <a:lnTo>
                      <a:pt x="294" y="58"/>
                    </a:lnTo>
                    <a:lnTo>
                      <a:pt x="301" y="90"/>
                    </a:lnTo>
                    <a:lnTo>
                      <a:pt x="304" y="122"/>
                    </a:lnTo>
                    <a:lnTo>
                      <a:pt x="298" y="152"/>
                    </a:lnTo>
                    <a:lnTo>
                      <a:pt x="284" y="1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5" name="Freeform 390"/>
              <p:cNvSpPr>
                <a:spLocks/>
              </p:cNvSpPr>
              <p:nvPr/>
            </p:nvSpPr>
            <p:spPr bwMode="auto">
              <a:xfrm>
                <a:off x="2005" y="697"/>
                <a:ext cx="117" cy="68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35" y="6"/>
                  </a:cxn>
                  <a:cxn ang="0">
                    <a:pos x="233" y="10"/>
                  </a:cxn>
                  <a:cxn ang="0">
                    <a:pos x="230" y="13"/>
                  </a:cxn>
                  <a:cxn ang="0">
                    <a:pos x="225" y="15"/>
                  </a:cxn>
                  <a:cxn ang="0">
                    <a:pos x="220" y="17"/>
                  </a:cxn>
                  <a:cxn ang="0">
                    <a:pos x="215" y="19"/>
                  </a:cxn>
                  <a:cxn ang="0">
                    <a:pos x="210" y="21"/>
                  </a:cxn>
                  <a:cxn ang="0">
                    <a:pos x="205" y="25"/>
                  </a:cxn>
                  <a:cxn ang="0">
                    <a:pos x="196" y="34"/>
                  </a:cxn>
                  <a:cxn ang="0">
                    <a:pos x="187" y="45"/>
                  </a:cxn>
                  <a:cxn ang="0">
                    <a:pos x="178" y="56"/>
                  </a:cxn>
                  <a:cxn ang="0">
                    <a:pos x="167" y="67"/>
                  </a:cxn>
                  <a:cxn ang="0">
                    <a:pos x="157" y="79"/>
                  </a:cxn>
                  <a:cxn ang="0">
                    <a:pos x="148" y="89"/>
                  </a:cxn>
                  <a:cxn ang="0">
                    <a:pos x="136" y="100"/>
                  </a:cxn>
                  <a:cxn ang="0">
                    <a:pos x="126" y="109"/>
                  </a:cxn>
                  <a:cxn ang="0">
                    <a:pos x="114" y="118"/>
                  </a:cxn>
                  <a:cxn ang="0">
                    <a:pos x="103" y="125"/>
                  </a:cxn>
                  <a:cxn ang="0">
                    <a:pos x="90" y="131"/>
                  </a:cxn>
                  <a:cxn ang="0">
                    <a:pos x="78" y="135"/>
                  </a:cxn>
                  <a:cxn ang="0">
                    <a:pos x="64" y="138"/>
                  </a:cxn>
                  <a:cxn ang="0">
                    <a:pos x="50" y="136"/>
                  </a:cxn>
                  <a:cxn ang="0">
                    <a:pos x="35" y="134"/>
                  </a:cxn>
                  <a:cxn ang="0">
                    <a:pos x="19" y="128"/>
                  </a:cxn>
                  <a:cxn ang="0">
                    <a:pos x="12" y="126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0" y="109"/>
                  </a:cxn>
                  <a:cxn ang="0">
                    <a:pos x="11" y="110"/>
                  </a:cxn>
                  <a:cxn ang="0">
                    <a:pos x="20" y="112"/>
                  </a:cxn>
                  <a:cxn ang="0">
                    <a:pos x="30" y="113"/>
                  </a:cxn>
                  <a:cxn ang="0">
                    <a:pos x="41" y="115"/>
                  </a:cxn>
                  <a:cxn ang="0">
                    <a:pos x="51" y="115"/>
                  </a:cxn>
                  <a:cxn ang="0">
                    <a:pos x="61" y="113"/>
                  </a:cxn>
                  <a:cxn ang="0">
                    <a:pos x="72" y="110"/>
                  </a:cxn>
                  <a:cxn ang="0">
                    <a:pos x="82" y="104"/>
                  </a:cxn>
                  <a:cxn ang="0">
                    <a:pos x="103" y="94"/>
                  </a:cxn>
                  <a:cxn ang="0">
                    <a:pos x="121" y="78"/>
                  </a:cxn>
                  <a:cxn ang="0">
                    <a:pos x="139" y="60"/>
                  </a:cxn>
                  <a:cxn ang="0">
                    <a:pos x="155" y="42"/>
                  </a:cxn>
                  <a:cxn ang="0">
                    <a:pos x="171" y="26"/>
                  </a:cxn>
                  <a:cxn ang="0">
                    <a:pos x="189" y="12"/>
                  </a:cxn>
                  <a:cxn ang="0">
                    <a:pos x="210" y="3"/>
                  </a:cxn>
                  <a:cxn ang="0">
                    <a:pos x="234" y="0"/>
                  </a:cxn>
                </a:cxnLst>
                <a:rect l="0" t="0" r="r" b="b"/>
                <a:pathLst>
                  <a:path w="235" h="138">
                    <a:moveTo>
                      <a:pt x="234" y="0"/>
                    </a:moveTo>
                    <a:lnTo>
                      <a:pt x="235" y="6"/>
                    </a:lnTo>
                    <a:lnTo>
                      <a:pt x="233" y="10"/>
                    </a:lnTo>
                    <a:lnTo>
                      <a:pt x="230" y="13"/>
                    </a:lnTo>
                    <a:lnTo>
                      <a:pt x="225" y="15"/>
                    </a:lnTo>
                    <a:lnTo>
                      <a:pt x="220" y="17"/>
                    </a:lnTo>
                    <a:lnTo>
                      <a:pt x="215" y="19"/>
                    </a:lnTo>
                    <a:lnTo>
                      <a:pt x="210" y="21"/>
                    </a:lnTo>
                    <a:lnTo>
                      <a:pt x="205" y="25"/>
                    </a:lnTo>
                    <a:lnTo>
                      <a:pt x="196" y="34"/>
                    </a:lnTo>
                    <a:lnTo>
                      <a:pt x="187" y="45"/>
                    </a:lnTo>
                    <a:lnTo>
                      <a:pt x="178" y="56"/>
                    </a:lnTo>
                    <a:lnTo>
                      <a:pt x="167" y="67"/>
                    </a:lnTo>
                    <a:lnTo>
                      <a:pt x="157" y="79"/>
                    </a:lnTo>
                    <a:lnTo>
                      <a:pt x="148" y="89"/>
                    </a:lnTo>
                    <a:lnTo>
                      <a:pt x="136" y="100"/>
                    </a:lnTo>
                    <a:lnTo>
                      <a:pt x="126" y="109"/>
                    </a:lnTo>
                    <a:lnTo>
                      <a:pt x="114" y="118"/>
                    </a:lnTo>
                    <a:lnTo>
                      <a:pt x="103" y="125"/>
                    </a:lnTo>
                    <a:lnTo>
                      <a:pt x="90" y="131"/>
                    </a:lnTo>
                    <a:lnTo>
                      <a:pt x="78" y="135"/>
                    </a:lnTo>
                    <a:lnTo>
                      <a:pt x="64" y="138"/>
                    </a:lnTo>
                    <a:lnTo>
                      <a:pt x="50" y="136"/>
                    </a:lnTo>
                    <a:lnTo>
                      <a:pt x="35" y="134"/>
                    </a:lnTo>
                    <a:lnTo>
                      <a:pt x="19" y="128"/>
                    </a:lnTo>
                    <a:lnTo>
                      <a:pt x="12" y="126"/>
                    </a:lnTo>
                    <a:lnTo>
                      <a:pt x="7" y="121"/>
                    </a:lnTo>
                    <a:lnTo>
                      <a:pt x="4" y="116"/>
                    </a:lnTo>
                    <a:lnTo>
                      <a:pt x="0" y="109"/>
                    </a:lnTo>
                    <a:lnTo>
                      <a:pt x="11" y="110"/>
                    </a:lnTo>
                    <a:lnTo>
                      <a:pt x="20" y="112"/>
                    </a:lnTo>
                    <a:lnTo>
                      <a:pt x="30" y="113"/>
                    </a:lnTo>
                    <a:lnTo>
                      <a:pt x="41" y="115"/>
                    </a:lnTo>
                    <a:lnTo>
                      <a:pt x="51" y="115"/>
                    </a:lnTo>
                    <a:lnTo>
                      <a:pt x="61" y="113"/>
                    </a:lnTo>
                    <a:lnTo>
                      <a:pt x="72" y="110"/>
                    </a:lnTo>
                    <a:lnTo>
                      <a:pt x="82" y="104"/>
                    </a:lnTo>
                    <a:lnTo>
                      <a:pt x="103" y="94"/>
                    </a:lnTo>
                    <a:lnTo>
                      <a:pt x="121" y="78"/>
                    </a:lnTo>
                    <a:lnTo>
                      <a:pt x="139" y="60"/>
                    </a:lnTo>
                    <a:lnTo>
                      <a:pt x="155" y="42"/>
                    </a:lnTo>
                    <a:lnTo>
                      <a:pt x="171" y="26"/>
                    </a:lnTo>
                    <a:lnTo>
                      <a:pt x="189" y="12"/>
                    </a:lnTo>
                    <a:lnTo>
                      <a:pt x="210" y="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6" name="Freeform 391"/>
              <p:cNvSpPr>
                <a:spLocks/>
              </p:cNvSpPr>
              <p:nvPr/>
            </p:nvSpPr>
            <p:spPr bwMode="auto">
              <a:xfrm>
                <a:off x="1890" y="726"/>
                <a:ext cx="237" cy="164"/>
              </a:xfrm>
              <a:custGeom>
                <a:avLst/>
                <a:gdLst/>
                <a:ahLst/>
                <a:cxnLst>
                  <a:cxn ang="0">
                    <a:pos x="270" y="306"/>
                  </a:cxn>
                  <a:cxn ang="0">
                    <a:pos x="244" y="321"/>
                  </a:cxn>
                  <a:cxn ang="0">
                    <a:pos x="214" y="329"/>
                  </a:cxn>
                  <a:cxn ang="0">
                    <a:pos x="179" y="325"/>
                  </a:cxn>
                  <a:cxn ang="0">
                    <a:pos x="133" y="304"/>
                  </a:cxn>
                  <a:cxn ang="0">
                    <a:pos x="77" y="263"/>
                  </a:cxn>
                  <a:cxn ang="0">
                    <a:pos x="31" y="216"/>
                  </a:cxn>
                  <a:cxn ang="0">
                    <a:pos x="4" y="180"/>
                  </a:cxn>
                  <a:cxn ang="0">
                    <a:pos x="21" y="150"/>
                  </a:cxn>
                  <a:cxn ang="0">
                    <a:pos x="25" y="157"/>
                  </a:cxn>
                  <a:cxn ang="0">
                    <a:pos x="39" y="174"/>
                  </a:cxn>
                  <a:cxn ang="0">
                    <a:pos x="61" y="198"/>
                  </a:cxn>
                  <a:cxn ang="0">
                    <a:pos x="88" y="226"/>
                  </a:cxn>
                  <a:cxn ang="0">
                    <a:pos x="119" y="253"/>
                  </a:cxn>
                  <a:cxn ang="0">
                    <a:pos x="152" y="276"/>
                  </a:cxn>
                  <a:cxn ang="0">
                    <a:pos x="187" y="292"/>
                  </a:cxn>
                  <a:cxn ang="0">
                    <a:pos x="220" y="295"/>
                  </a:cxn>
                  <a:cxn ang="0">
                    <a:pos x="247" y="281"/>
                  </a:cxn>
                  <a:cxn ang="0">
                    <a:pos x="279" y="251"/>
                  </a:cxn>
                  <a:cxn ang="0">
                    <a:pos x="314" y="210"/>
                  </a:cxn>
                  <a:cxn ang="0">
                    <a:pos x="351" y="162"/>
                  </a:cxn>
                  <a:cxn ang="0">
                    <a:pos x="385" y="113"/>
                  </a:cxn>
                  <a:cxn ang="0">
                    <a:pos x="414" y="69"/>
                  </a:cxn>
                  <a:cxn ang="0">
                    <a:pos x="435" y="35"/>
                  </a:cxn>
                  <a:cxn ang="0">
                    <a:pos x="446" y="16"/>
                  </a:cxn>
                  <a:cxn ang="0">
                    <a:pos x="475" y="3"/>
                  </a:cxn>
                  <a:cxn ang="0">
                    <a:pos x="464" y="21"/>
                  </a:cxn>
                  <a:cxn ang="0">
                    <a:pos x="445" y="53"/>
                  </a:cxn>
                  <a:cxn ang="0">
                    <a:pos x="419" y="96"/>
                  </a:cxn>
                  <a:cxn ang="0">
                    <a:pos x="389" y="144"/>
                  </a:cxn>
                  <a:cxn ang="0">
                    <a:pos x="357" y="194"/>
                  </a:cxn>
                  <a:cxn ang="0">
                    <a:pos x="325" y="241"/>
                  </a:cxn>
                  <a:cxn ang="0">
                    <a:pos x="294" y="281"/>
                  </a:cxn>
                </a:cxnLst>
                <a:rect l="0" t="0" r="r" b="b"/>
                <a:pathLst>
                  <a:path w="476" h="329">
                    <a:moveTo>
                      <a:pt x="280" y="298"/>
                    </a:moveTo>
                    <a:lnTo>
                      <a:pt x="270" y="306"/>
                    </a:lnTo>
                    <a:lnTo>
                      <a:pt x="258" y="314"/>
                    </a:lnTo>
                    <a:lnTo>
                      <a:pt x="244" y="321"/>
                    </a:lnTo>
                    <a:lnTo>
                      <a:pt x="230" y="325"/>
                    </a:lnTo>
                    <a:lnTo>
                      <a:pt x="214" y="329"/>
                    </a:lnTo>
                    <a:lnTo>
                      <a:pt x="197" y="329"/>
                    </a:lnTo>
                    <a:lnTo>
                      <a:pt x="179" y="325"/>
                    </a:lnTo>
                    <a:lnTo>
                      <a:pt x="160" y="319"/>
                    </a:lnTo>
                    <a:lnTo>
                      <a:pt x="133" y="304"/>
                    </a:lnTo>
                    <a:lnTo>
                      <a:pt x="104" y="286"/>
                    </a:lnTo>
                    <a:lnTo>
                      <a:pt x="77" y="263"/>
                    </a:lnTo>
                    <a:lnTo>
                      <a:pt x="53" y="239"/>
                    </a:lnTo>
                    <a:lnTo>
                      <a:pt x="31" y="216"/>
                    </a:lnTo>
                    <a:lnTo>
                      <a:pt x="15" y="196"/>
                    </a:lnTo>
                    <a:lnTo>
                      <a:pt x="4" y="180"/>
                    </a:lnTo>
                    <a:lnTo>
                      <a:pt x="0" y="171"/>
                    </a:lnTo>
                    <a:lnTo>
                      <a:pt x="21" y="150"/>
                    </a:lnTo>
                    <a:lnTo>
                      <a:pt x="22" y="151"/>
                    </a:lnTo>
                    <a:lnTo>
                      <a:pt x="25" y="157"/>
                    </a:lnTo>
                    <a:lnTo>
                      <a:pt x="31" y="164"/>
                    </a:lnTo>
                    <a:lnTo>
                      <a:pt x="39" y="174"/>
                    </a:lnTo>
                    <a:lnTo>
                      <a:pt x="50" y="186"/>
                    </a:lnTo>
                    <a:lnTo>
                      <a:pt x="61" y="198"/>
                    </a:lnTo>
                    <a:lnTo>
                      <a:pt x="74" y="212"/>
                    </a:lnTo>
                    <a:lnTo>
                      <a:pt x="88" y="226"/>
                    </a:lnTo>
                    <a:lnTo>
                      <a:pt x="103" y="240"/>
                    </a:lnTo>
                    <a:lnTo>
                      <a:pt x="119" y="253"/>
                    </a:lnTo>
                    <a:lnTo>
                      <a:pt x="135" y="265"/>
                    </a:lnTo>
                    <a:lnTo>
                      <a:pt x="152" y="276"/>
                    </a:lnTo>
                    <a:lnTo>
                      <a:pt x="169" y="285"/>
                    </a:lnTo>
                    <a:lnTo>
                      <a:pt x="187" y="292"/>
                    </a:lnTo>
                    <a:lnTo>
                      <a:pt x="204" y="295"/>
                    </a:lnTo>
                    <a:lnTo>
                      <a:pt x="220" y="295"/>
                    </a:lnTo>
                    <a:lnTo>
                      <a:pt x="233" y="291"/>
                    </a:lnTo>
                    <a:lnTo>
                      <a:pt x="247" y="281"/>
                    </a:lnTo>
                    <a:lnTo>
                      <a:pt x="263" y="269"/>
                    </a:lnTo>
                    <a:lnTo>
                      <a:pt x="279" y="251"/>
                    </a:lnTo>
                    <a:lnTo>
                      <a:pt x="297" y="232"/>
                    </a:lnTo>
                    <a:lnTo>
                      <a:pt x="314" y="210"/>
                    </a:lnTo>
                    <a:lnTo>
                      <a:pt x="333" y="186"/>
                    </a:lnTo>
                    <a:lnTo>
                      <a:pt x="351" y="162"/>
                    </a:lnTo>
                    <a:lnTo>
                      <a:pt x="369" y="137"/>
                    </a:lnTo>
                    <a:lnTo>
                      <a:pt x="385" y="113"/>
                    </a:lnTo>
                    <a:lnTo>
                      <a:pt x="400" y="90"/>
                    </a:lnTo>
                    <a:lnTo>
                      <a:pt x="414" y="69"/>
                    </a:lnTo>
                    <a:lnTo>
                      <a:pt x="425" y="51"/>
                    </a:lnTo>
                    <a:lnTo>
                      <a:pt x="435" y="35"/>
                    </a:lnTo>
                    <a:lnTo>
                      <a:pt x="442" y="23"/>
                    </a:lnTo>
                    <a:lnTo>
                      <a:pt x="446" y="16"/>
                    </a:lnTo>
                    <a:lnTo>
                      <a:pt x="476" y="0"/>
                    </a:lnTo>
                    <a:lnTo>
                      <a:pt x="475" y="3"/>
                    </a:lnTo>
                    <a:lnTo>
                      <a:pt x="470" y="9"/>
                    </a:lnTo>
                    <a:lnTo>
                      <a:pt x="464" y="21"/>
                    </a:lnTo>
                    <a:lnTo>
                      <a:pt x="455" y="36"/>
                    </a:lnTo>
                    <a:lnTo>
                      <a:pt x="445" y="53"/>
                    </a:lnTo>
                    <a:lnTo>
                      <a:pt x="433" y="74"/>
                    </a:lnTo>
                    <a:lnTo>
                      <a:pt x="419" y="96"/>
                    </a:lnTo>
                    <a:lnTo>
                      <a:pt x="405" y="119"/>
                    </a:lnTo>
                    <a:lnTo>
                      <a:pt x="389" y="144"/>
                    </a:lnTo>
                    <a:lnTo>
                      <a:pt x="373" y="169"/>
                    </a:lnTo>
                    <a:lnTo>
                      <a:pt x="357" y="194"/>
                    </a:lnTo>
                    <a:lnTo>
                      <a:pt x="341" y="218"/>
                    </a:lnTo>
                    <a:lnTo>
                      <a:pt x="325" y="241"/>
                    </a:lnTo>
                    <a:lnTo>
                      <a:pt x="309" y="262"/>
                    </a:lnTo>
                    <a:lnTo>
                      <a:pt x="294" y="281"/>
                    </a:lnTo>
                    <a:lnTo>
                      <a:pt x="280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7" name="Freeform 392"/>
              <p:cNvSpPr>
                <a:spLocks/>
              </p:cNvSpPr>
              <p:nvPr/>
            </p:nvSpPr>
            <p:spPr bwMode="auto">
              <a:xfrm>
                <a:off x="2121" y="747"/>
                <a:ext cx="29" cy="189"/>
              </a:xfrm>
              <a:custGeom>
                <a:avLst/>
                <a:gdLst/>
                <a:ahLst/>
                <a:cxnLst>
                  <a:cxn ang="0">
                    <a:pos x="44" y="57"/>
                  </a:cxn>
                  <a:cxn ang="0">
                    <a:pos x="33" y="159"/>
                  </a:cxn>
                  <a:cxn ang="0">
                    <a:pos x="59" y="378"/>
                  </a:cxn>
                  <a:cxn ang="0">
                    <a:pos x="41" y="350"/>
                  </a:cxn>
                  <a:cxn ang="0">
                    <a:pos x="29" y="317"/>
                  </a:cxn>
                  <a:cxn ang="0">
                    <a:pos x="18" y="279"/>
                  </a:cxn>
                  <a:cxn ang="0">
                    <a:pos x="13" y="237"/>
                  </a:cxn>
                  <a:cxn ang="0">
                    <a:pos x="8" y="194"/>
                  </a:cxn>
                  <a:cxn ang="0">
                    <a:pos x="5" y="152"/>
                  </a:cxn>
                  <a:cxn ang="0">
                    <a:pos x="2" y="110"/>
                  </a:cxn>
                  <a:cxn ang="0">
                    <a:pos x="0" y="73"/>
                  </a:cxn>
                  <a:cxn ang="0">
                    <a:pos x="2" y="64"/>
                  </a:cxn>
                  <a:cxn ang="0">
                    <a:pos x="6" y="54"/>
                  </a:cxn>
                  <a:cxn ang="0">
                    <a:pos x="10" y="44"/>
                  </a:cxn>
                  <a:cxn ang="0">
                    <a:pos x="16" y="33"/>
                  </a:cxn>
                  <a:cxn ang="0">
                    <a:pos x="23" y="23"/>
                  </a:cxn>
                  <a:cxn ang="0">
                    <a:pos x="31" y="14"/>
                  </a:cxn>
                  <a:cxn ang="0">
                    <a:pos x="39" y="6"/>
                  </a:cxn>
                  <a:cxn ang="0">
                    <a:pos x="48" y="0"/>
                  </a:cxn>
                  <a:cxn ang="0">
                    <a:pos x="48" y="7"/>
                  </a:cxn>
                  <a:cxn ang="0">
                    <a:pos x="47" y="22"/>
                  </a:cxn>
                  <a:cxn ang="0">
                    <a:pos x="45" y="41"/>
                  </a:cxn>
                  <a:cxn ang="0">
                    <a:pos x="44" y="57"/>
                  </a:cxn>
                </a:cxnLst>
                <a:rect l="0" t="0" r="r" b="b"/>
                <a:pathLst>
                  <a:path w="59" h="378">
                    <a:moveTo>
                      <a:pt x="44" y="57"/>
                    </a:moveTo>
                    <a:lnTo>
                      <a:pt x="33" y="159"/>
                    </a:lnTo>
                    <a:lnTo>
                      <a:pt x="59" y="378"/>
                    </a:lnTo>
                    <a:lnTo>
                      <a:pt x="41" y="350"/>
                    </a:lnTo>
                    <a:lnTo>
                      <a:pt x="29" y="317"/>
                    </a:lnTo>
                    <a:lnTo>
                      <a:pt x="18" y="279"/>
                    </a:lnTo>
                    <a:lnTo>
                      <a:pt x="13" y="237"/>
                    </a:lnTo>
                    <a:lnTo>
                      <a:pt x="8" y="194"/>
                    </a:lnTo>
                    <a:lnTo>
                      <a:pt x="5" y="152"/>
                    </a:lnTo>
                    <a:lnTo>
                      <a:pt x="2" y="110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6" y="54"/>
                    </a:lnTo>
                    <a:lnTo>
                      <a:pt x="10" y="44"/>
                    </a:lnTo>
                    <a:lnTo>
                      <a:pt x="16" y="33"/>
                    </a:lnTo>
                    <a:lnTo>
                      <a:pt x="23" y="23"/>
                    </a:lnTo>
                    <a:lnTo>
                      <a:pt x="31" y="14"/>
                    </a:lnTo>
                    <a:lnTo>
                      <a:pt x="39" y="6"/>
                    </a:lnTo>
                    <a:lnTo>
                      <a:pt x="48" y="0"/>
                    </a:lnTo>
                    <a:lnTo>
                      <a:pt x="48" y="7"/>
                    </a:lnTo>
                    <a:lnTo>
                      <a:pt x="47" y="22"/>
                    </a:lnTo>
                    <a:lnTo>
                      <a:pt x="45" y="41"/>
                    </a:lnTo>
                    <a:lnTo>
                      <a:pt x="4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8" name="Freeform 393"/>
              <p:cNvSpPr>
                <a:spLocks/>
              </p:cNvSpPr>
              <p:nvPr/>
            </p:nvSpPr>
            <p:spPr bwMode="auto">
              <a:xfrm>
                <a:off x="2084" y="305"/>
                <a:ext cx="26" cy="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2"/>
                  </a:cxn>
                  <a:cxn ang="0">
                    <a:pos x="9" y="22"/>
                  </a:cxn>
                  <a:cxn ang="0">
                    <a:pos x="14" y="32"/>
                  </a:cxn>
                  <a:cxn ang="0">
                    <a:pos x="20" y="41"/>
                  </a:cxn>
                  <a:cxn ang="0">
                    <a:pos x="27" y="51"/>
                  </a:cxn>
                  <a:cxn ang="0">
                    <a:pos x="35" y="59"/>
                  </a:cxn>
                  <a:cxn ang="0">
                    <a:pos x="43" y="67"/>
                  </a:cxn>
                  <a:cxn ang="0">
                    <a:pos x="53" y="75"/>
                  </a:cxn>
                  <a:cxn ang="0">
                    <a:pos x="51" y="81"/>
                  </a:cxn>
                  <a:cxn ang="0">
                    <a:pos x="45" y="88"/>
                  </a:cxn>
                  <a:cxn ang="0">
                    <a:pos x="38" y="93"/>
                  </a:cxn>
                  <a:cxn ang="0">
                    <a:pos x="35" y="93"/>
                  </a:cxn>
                  <a:cxn ang="0">
                    <a:pos x="36" y="86"/>
                  </a:cxn>
                  <a:cxn ang="0">
                    <a:pos x="36" y="81"/>
                  </a:cxn>
                  <a:cxn ang="0">
                    <a:pos x="32" y="75"/>
                  </a:cxn>
                  <a:cxn ang="0">
                    <a:pos x="29" y="69"/>
                  </a:cxn>
                  <a:cxn ang="0">
                    <a:pos x="23" y="65"/>
                  </a:cxn>
                  <a:cxn ang="0">
                    <a:pos x="17" y="59"/>
                  </a:cxn>
                  <a:cxn ang="0">
                    <a:pos x="12" y="53"/>
                  </a:cxn>
                  <a:cxn ang="0">
                    <a:pos x="6" y="46"/>
                  </a:cxn>
                  <a:cxn ang="0">
                    <a:pos x="1" y="33"/>
                  </a:cxn>
                  <a:cxn ang="0">
                    <a:pos x="0" y="17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53" h="93">
                    <a:moveTo>
                      <a:pt x="4" y="0"/>
                    </a:moveTo>
                    <a:lnTo>
                      <a:pt x="6" y="12"/>
                    </a:lnTo>
                    <a:lnTo>
                      <a:pt x="9" y="22"/>
                    </a:lnTo>
                    <a:lnTo>
                      <a:pt x="14" y="32"/>
                    </a:lnTo>
                    <a:lnTo>
                      <a:pt x="20" y="41"/>
                    </a:lnTo>
                    <a:lnTo>
                      <a:pt x="27" y="51"/>
                    </a:lnTo>
                    <a:lnTo>
                      <a:pt x="35" y="59"/>
                    </a:lnTo>
                    <a:lnTo>
                      <a:pt x="43" y="67"/>
                    </a:lnTo>
                    <a:lnTo>
                      <a:pt x="53" y="75"/>
                    </a:lnTo>
                    <a:lnTo>
                      <a:pt x="51" y="81"/>
                    </a:lnTo>
                    <a:lnTo>
                      <a:pt x="45" y="88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6" y="86"/>
                    </a:lnTo>
                    <a:lnTo>
                      <a:pt x="36" y="81"/>
                    </a:lnTo>
                    <a:lnTo>
                      <a:pt x="32" y="75"/>
                    </a:lnTo>
                    <a:lnTo>
                      <a:pt x="29" y="69"/>
                    </a:lnTo>
                    <a:lnTo>
                      <a:pt x="23" y="65"/>
                    </a:lnTo>
                    <a:lnTo>
                      <a:pt x="17" y="59"/>
                    </a:lnTo>
                    <a:lnTo>
                      <a:pt x="12" y="53"/>
                    </a:lnTo>
                    <a:lnTo>
                      <a:pt x="6" y="46"/>
                    </a:lnTo>
                    <a:lnTo>
                      <a:pt x="1" y="33"/>
                    </a:lnTo>
                    <a:lnTo>
                      <a:pt x="0" y="17"/>
                    </a:lnTo>
                    <a:lnTo>
                      <a:pt x="1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9" name="Freeform 394"/>
              <p:cNvSpPr>
                <a:spLocks/>
              </p:cNvSpPr>
              <p:nvPr/>
            </p:nvSpPr>
            <p:spPr bwMode="auto">
              <a:xfrm>
                <a:off x="2067" y="364"/>
                <a:ext cx="41" cy="2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77" y="12"/>
                  </a:cxn>
                  <a:cxn ang="0">
                    <a:pos x="73" y="20"/>
                  </a:cxn>
                  <a:cxn ang="0">
                    <a:pos x="65" y="28"/>
                  </a:cxn>
                  <a:cxn ang="0">
                    <a:pos x="52" y="38"/>
                  </a:cxn>
                  <a:cxn ang="0">
                    <a:pos x="37" y="39"/>
                  </a:cxn>
                  <a:cxn ang="0">
                    <a:pos x="25" y="38"/>
                  </a:cxn>
                  <a:cxn ang="0">
                    <a:pos x="16" y="35"/>
                  </a:cxn>
                  <a:cxn ang="0">
                    <a:pos x="9" y="31"/>
                  </a:cxn>
                  <a:cxn ang="0">
                    <a:pos x="4" y="27"/>
                  </a:cxn>
                  <a:cxn ang="0">
                    <a:pos x="1" y="23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18" y="21"/>
                  </a:cxn>
                  <a:cxn ang="0">
                    <a:pos x="34" y="23"/>
                  </a:cxn>
                  <a:cxn ang="0">
                    <a:pos x="48" y="20"/>
                  </a:cxn>
                  <a:cxn ang="0">
                    <a:pos x="60" y="15"/>
                  </a:cxn>
                  <a:cxn ang="0">
                    <a:pos x="69" y="10"/>
                  </a:cxn>
                  <a:cxn ang="0">
                    <a:pos x="76" y="4"/>
                  </a:cxn>
                  <a:cxn ang="0">
                    <a:pos x="79" y="1"/>
                  </a:cxn>
                  <a:cxn ang="0">
                    <a:pos x="82" y="0"/>
                  </a:cxn>
                </a:cxnLst>
                <a:rect l="0" t="0" r="r" b="b"/>
                <a:pathLst>
                  <a:path w="82" h="39">
                    <a:moveTo>
                      <a:pt x="82" y="0"/>
                    </a:moveTo>
                    <a:lnTo>
                      <a:pt x="77" y="12"/>
                    </a:lnTo>
                    <a:lnTo>
                      <a:pt x="73" y="20"/>
                    </a:lnTo>
                    <a:lnTo>
                      <a:pt x="65" y="28"/>
                    </a:lnTo>
                    <a:lnTo>
                      <a:pt x="52" y="38"/>
                    </a:lnTo>
                    <a:lnTo>
                      <a:pt x="37" y="39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8" y="21"/>
                    </a:lnTo>
                    <a:lnTo>
                      <a:pt x="34" y="23"/>
                    </a:lnTo>
                    <a:lnTo>
                      <a:pt x="48" y="20"/>
                    </a:lnTo>
                    <a:lnTo>
                      <a:pt x="60" y="15"/>
                    </a:lnTo>
                    <a:lnTo>
                      <a:pt x="69" y="10"/>
                    </a:lnTo>
                    <a:lnTo>
                      <a:pt x="76" y="4"/>
                    </a:lnTo>
                    <a:lnTo>
                      <a:pt x="79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0" name="Freeform 399"/>
              <p:cNvSpPr>
                <a:spLocks/>
              </p:cNvSpPr>
              <p:nvPr/>
            </p:nvSpPr>
            <p:spPr bwMode="auto">
              <a:xfrm>
                <a:off x="2011" y="296"/>
                <a:ext cx="41" cy="37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4" y="20"/>
                  </a:cxn>
                  <a:cxn ang="0">
                    <a:pos x="17" y="12"/>
                  </a:cxn>
                  <a:cxn ang="0">
                    <a:pos x="23" y="5"/>
                  </a:cxn>
                  <a:cxn ang="0">
                    <a:pos x="31" y="0"/>
                  </a:cxn>
                  <a:cxn ang="0">
                    <a:pos x="13" y="0"/>
                  </a:cxn>
                  <a:cxn ang="0">
                    <a:pos x="7" y="6"/>
                  </a:cxn>
                  <a:cxn ang="0">
                    <a:pos x="4" y="13"/>
                  </a:cxn>
                  <a:cxn ang="0">
                    <a:pos x="1" y="21"/>
                  </a:cxn>
                  <a:cxn ang="0">
                    <a:pos x="0" y="30"/>
                  </a:cxn>
                  <a:cxn ang="0">
                    <a:pos x="1" y="39"/>
                  </a:cxn>
                  <a:cxn ang="0">
                    <a:pos x="5" y="47"/>
                  </a:cxn>
                  <a:cxn ang="0">
                    <a:pos x="9" y="54"/>
                  </a:cxn>
                  <a:cxn ang="0">
                    <a:pos x="15" y="61"/>
                  </a:cxn>
                  <a:cxn ang="0">
                    <a:pos x="23" y="66"/>
                  </a:cxn>
                  <a:cxn ang="0">
                    <a:pos x="31" y="70"/>
                  </a:cxn>
                  <a:cxn ang="0">
                    <a:pos x="40" y="72"/>
                  </a:cxn>
                  <a:cxn ang="0">
                    <a:pos x="51" y="73"/>
                  </a:cxn>
                  <a:cxn ang="0">
                    <a:pos x="60" y="72"/>
                  </a:cxn>
                  <a:cxn ang="0">
                    <a:pos x="69" y="71"/>
                  </a:cxn>
                  <a:cxn ang="0">
                    <a:pos x="76" y="68"/>
                  </a:cxn>
                  <a:cxn ang="0">
                    <a:pos x="83" y="63"/>
                  </a:cxn>
                  <a:cxn ang="0">
                    <a:pos x="78" y="64"/>
                  </a:cxn>
                  <a:cxn ang="0">
                    <a:pos x="75" y="64"/>
                  </a:cxn>
                  <a:cxn ang="0">
                    <a:pos x="70" y="65"/>
                  </a:cxn>
                  <a:cxn ang="0">
                    <a:pos x="66" y="65"/>
                  </a:cxn>
                  <a:cxn ang="0">
                    <a:pos x="55" y="64"/>
                  </a:cxn>
                  <a:cxn ang="0">
                    <a:pos x="45" y="63"/>
                  </a:cxn>
                  <a:cxn ang="0">
                    <a:pos x="36" y="59"/>
                  </a:cxn>
                  <a:cxn ang="0">
                    <a:pos x="29" y="55"/>
                  </a:cxn>
                  <a:cxn ang="0">
                    <a:pos x="22" y="49"/>
                  </a:cxn>
                  <a:cxn ang="0">
                    <a:pos x="17" y="43"/>
                  </a:cxn>
                  <a:cxn ang="0">
                    <a:pos x="14" y="36"/>
                  </a:cxn>
                  <a:cxn ang="0">
                    <a:pos x="13" y="28"/>
                  </a:cxn>
                </a:cxnLst>
                <a:rect l="0" t="0" r="r" b="b"/>
                <a:pathLst>
                  <a:path w="83" h="73">
                    <a:moveTo>
                      <a:pt x="13" y="28"/>
                    </a:moveTo>
                    <a:lnTo>
                      <a:pt x="14" y="20"/>
                    </a:lnTo>
                    <a:lnTo>
                      <a:pt x="17" y="12"/>
                    </a:lnTo>
                    <a:lnTo>
                      <a:pt x="23" y="5"/>
                    </a:lnTo>
                    <a:lnTo>
                      <a:pt x="31" y="0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4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5" y="47"/>
                    </a:lnTo>
                    <a:lnTo>
                      <a:pt x="9" y="54"/>
                    </a:lnTo>
                    <a:lnTo>
                      <a:pt x="15" y="61"/>
                    </a:lnTo>
                    <a:lnTo>
                      <a:pt x="23" y="66"/>
                    </a:lnTo>
                    <a:lnTo>
                      <a:pt x="31" y="70"/>
                    </a:lnTo>
                    <a:lnTo>
                      <a:pt x="40" y="72"/>
                    </a:lnTo>
                    <a:lnTo>
                      <a:pt x="51" y="73"/>
                    </a:lnTo>
                    <a:lnTo>
                      <a:pt x="60" y="72"/>
                    </a:lnTo>
                    <a:lnTo>
                      <a:pt x="69" y="71"/>
                    </a:lnTo>
                    <a:lnTo>
                      <a:pt x="76" y="68"/>
                    </a:lnTo>
                    <a:lnTo>
                      <a:pt x="83" y="63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55" y="64"/>
                    </a:lnTo>
                    <a:lnTo>
                      <a:pt x="45" y="63"/>
                    </a:lnTo>
                    <a:lnTo>
                      <a:pt x="36" y="59"/>
                    </a:lnTo>
                    <a:lnTo>
                      <a:pt x="29" y="55"/>
                    </a:lnTo>
                    <a:lnTo>
                      <a:pt x="22" y="49"/>
                    </a:lnTo>
                    <a:lnTo>
                      <a:pt x="17" y="43"/>
                    </a:lnTo>
                    <a:lnTo>
                      <a:pt x="14" y="3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1" name="Freeform 400"/>
              <p:cNvSpPr>
                <a:spLocks/>
              </p:cNvSpPr>
              <p:nvPr/>
            </p:nvSpPr>
            <p:spPr bwMode="auto">
              <a:xfrm>
                <a:off x="2104" y="286"/>
                <a:ext cx="37" cy="33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3" y="17"/>
                  </a:cxn>
                  <a:cxn ang="0">
                    <a:pos x="17" y="10"/>
                  </a:cxn>
                  <a:cxn ang="0">
                    <a:pos x="22" y="4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7" y="6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2" y="34"/>
                  </a:cxn>
                  <a:cxn ang="0">
                    <a:pos x="4" y="41"/>
                  </a:cxn>
                  <a:cxn ang="0">
                    <a:pos x="9" y="48"/>
                  </a:cxn>
                  <a:cxn ang="0">
                    <a:pos x="14" y="54"/>
                  </a:cxn>
                  <a:cxn ang="0">
                    <a:pos x="21" y="59"/>
                  </a:cxn>
                  <a:cxn ang="0">
                    <a:pos x="28" y="62"/>
                  </a:cxn>
                  <a:cxn ang="0">
                    <a:pos x="37" y="64"/>
                  </a:cxn>
                  <a:cxn ang="0">
                    <a:pos x="47" y="66"/>
                  </a:cxn>
                  <a:cxn ang="0">
                    <a:pos x="55" y="64"/>
                  </a:cxn>
                  <a:cxn ang="0">
                    <a:pos x="63" y="63"/>
                  </a:cxn>
                  <a:cxn ang="0">
                    <a:pos x="70" y="61"/>
                  </a:cxn>
                  <a:cxn ang="0">
                    <a:pos x="75" y="57"/>
                  </a:cxn>
                  <a:cxn ang="0">
                    <a:pos x="72" y="59"/>
                  </a:cxn>
                  <a:cxn ang="0">
                    <a:pos x="67" y="59"/>
                  </a:cxn>
                  <a:cxn ang="0">
                    <a:pos x="64" y="59"/>
                  </a:cxn>
                  <a:cxn ang="0">
                    <a:pos x="59" y="59"/>
                  </a:cxn>
                  <a:cxn ang="0">
                    <a:pos x="50" y="57"/>
                  </a:cxn>
                  <a:cxn ang="0">
                    <a:pos x="41" y="56"/>
                  </a:cxn>
                  <a:cxn ang="0">
                    <a:pos x="33" y="53"/>
                  </a:cxn>
                  <a:cxn ang="0">
                    <a:pos x="26" y="48"/>
                  </a:cxn>
                  <a:cxn ang="0">
                    <a:pos x="20" y="44"/>
                  </a:cxn>
                  <a:cxn ang="0">
                    <a:pos x="15" y="38"/>
                  </a:cxn>
                  <a:cxn ang="0">
                    <a:pos x="13" y="32"/>
                  </a:cxn>
                  <a:cxn ang="0">
                    <a:pos x="12" y="25"/>
                  </a:cxn>
                </a:cxnLst>
                <a:rect l="0" t="0" r="r" b="b"/>
                <a:pathLst>
                  <a:path w="75" h="66">
                    <a:moveTo>
                      <a:pt x="12" y="25"/>
                    </a:moveTo>
                    <a:lnTo>
                      <a:pt x="13" y="17"/>
                    </a:lnTo>
                    <a:lnTo>
                      <a:pt x="17" y="10"/>
                    </a:lnTo>
                    <a:lnTo>
                      <a:pt x="22" y="4"/>
                    </a:lnTo>
                    <a:lnTo>
                      <a:pt x="29" y="0"/>
                    </a:lnTo>
                    <a:lnTo>
                      <a:pt x="12" y="0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2" y="34"/>
                    </a:lnTo>
                    <a:lnTo>
                      <a:pt x="4" y="41"/>
                    </a:lnTo>
                    <a:lnTo>
                      <a:pt x="9" y="48"/>
                    </a:lnTo>
                    <a:lnTo>
                      <a:pt x="14" y="54"/>
                    </a:lnTo>
                    <a:lnTo>
                      <a:pt x="21" y="59"/>
                    </a:lnTo>
                    <a:lnTo>
                      <a:pt x="28" y="62"/>
                    </a:lnTo>
                    <a:lnTo>
                      <a:pt x="37" y="64"/>
                    </a:lnTo>
                    <a:lnTo>
                      <a:pt x="47" y="66"/>
                    </a:lnTo>
                    <a:lnTo>
                      <a:pt x="55" y="64"/>
                    </a:lnTo>
                    <a:lnTo>
                      <a:pt x="63" y="63"/>
                    </a:lnTo>
                    <a:lnTo>
                      <a:pt x="70" y="61"/>
                    </a:lnTo>
                    <a:lnTo>
                      <a:pt x="75" y="57"/>
                    </a:lnTo>
                    <a:lnTo>
                      <a:pt x="72" y="59"/>
                    </a:lnTo>
                    <a:lnTo>
                      <a:pt x="67" y="59"/>
                    </a:lnTo>
                    <a:lnTo>
                      <a:pt x="64" y="59"/>
                    </a:lnTo>
                    <a:lnTo>
                      <a:pt x="59" y="59"/>
                    </a:lnTo>
                    <a:lnTo>
                      <a:pt x="50" y="57"/>
                    </a:lnTo>
                    <a:lnTo>
                      <a:pt x="41" y="56"/>
                    </a:lnTo>
                    <a:lnTo>
                      <a:pt x="33" y="53"/>
                    </a:lnTo>
                    <a:lnTo>
                      <a:pt x="26" y="48"/>
                    </a:lnTo>
                    <a:lnTo>
                      <a:pt x="20" y="44"/>
                    </a:lnTo>
                    <a:lnTo>
                      <a:pt x="15" y="38"/>
                    </a:lnTo>
                    <a:lnTo>
                      <a:pt x="13" y="32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>
              <a:off x="7239000" y="5438001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Lifeguard  1</a:t>
              </a: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914400" y="1242528"/>
            <a:ext cx="388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Concurrent Region of Execution Traces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5257800" y="5257800"/>
            <a:ext cx="1345975" cy="7620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810628" y="5297269"/>
            <a:ext cx="3378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Butterfly Analysis considers an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impossible interleaving to be valid</a:t>
            </a:r>
          </a:p>
        </p:txBody>
      </p:sp>
      <p:cxnSp>
        <p:nvCxnSpPr>
          <p:cNvPr id="223" name="Straight Arrow Connector 222"/>
          <p:cNvCxnSpPr>
            <a:endCxn id="218" idx="2"/>
          </p:cNvCxnSpPr>
          <p:nvPr/>
        </p:nvCxnSpPr>
        <p:spPr>
          <a:xfrm>
            <a:off x="4495800" y="5638800"/>
            <a:ext cx="762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6"/>
          <p:cNvGrpSpPr/>
          <p:nvPr/>
        </p:nvGrpSpPr>
        <p:grpSpPr>
          <a:xfrm>
            <a:off x="304800" y="1775928"/>
            <a:ext cx="5124704" cy="2262672"/>
            <a:chOff x="209296" y="1143000"/>
            <a:chExt cx="5124704" cy="2262672"/>
          </a:xfrm>
        </p:grpSpPr>
        <p:sp>
          <p:nvSpPr>
            <p:cNvPr id="83" name="Rectangle 82"/>
            <p:cNvSpPr/>
            <p:nvPr/>
          </p:nvSpPr>
          <p:spPr>
            <a:xfrm rot="5400000">
              <a:off x="1875536" y="1342136"/>
              <a:ext cx="1828800" cy="14305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1440" tIns="91440" rIns="91440" bIns="9144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D: lock L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A: untaint p</a:t>
              </a:r>
            </a:p>
            <a:p>
              <a:pPr algn="ctr"/>
              <a:endParaRPr lang="en-US" sz="13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B: *p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E: unlock L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  <a:endParaRPr lang="en-US" sz="13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928112" y="3075801"/>
              <a:ext cx="805688" cy="323165"/>
            </a:xfrm>
            <a:prstGeom prst="rect">
              <a:avLst/>
            </a:prstGeom>
            <a:noFill/>
          </p:spPr>
          <p:txBody>
            <a:bodyPr wrap="square" lIns="91440" t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1</a:t>
              </a:r>
            </a:p>
          </p:txBody>
        </p:sp>
        <p:pic>
          <p:nvPicPr>
            <p:cNvPr id="85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2064" y="2743200"/>
              <a:ext cx="520353" cy="452576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4528312" y="3082507"/>
              <a:ext cx="805688" cy="276999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2</a:t>
              </a:r>
            </a:p>
          </p:txBody>
        </p:sp>
        <p:sp>
          <p:nvSpPr>
            <p:cNvPr id="87" name="Rectangle 86"/>
            <p:cNvSpPr/>
            <p:nvPr/>
          </p:nvSpPr>
          <p:spPr>
            <a:xfrm rot="5400000">
              <a:off x="3475736" y="1348842"/>
              <a:ext cx="1828800" cy="14305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91440" tIns="91440" rIns="91440" bIns="9144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F: lock L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C: taint p</a:t>
              </a:r>
              <a:endParaRPr lang="en-US" sz="1300" b="1" baseline="-25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G: unlock L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pic>
          <p:nvPicPr>
            <p:cNvPr id="91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2264" y="2749906"/>
              <a:ext cx="520353" cy="452576"/>
            </a:xfrm>
            <a:prstGeom prst="rect">
              <a:avLst/>
            </a:prstGeom>
            <a:noFill/>
            <a:effectLst>
              <a:glow rad="63500">
                <a:srgbClr val="92D050">
                  <a:alpha val="40000"/>
                </a:srgbClr>
              </a:glow>
            </a:effectLst>
          </p:spPr>
        </p:pic>
        <p:sp>
          <p:nvSpPr>
            <p:cNvPr id="92" name="Down Arrow 91"/>
            <p:cNvSpPr/>
            <p:nvPr/>
          </p:nvSpPr>
          <p:spPr>
            <a:xfrm>
              <a:off x="209296" y="2057400"/>
              <a:ext cx="324104" cy="114300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alibri" pitchFamily="34" charset="0"/>
                </a:rPr>
                <a:t>Commit Order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 rot="5400000">
              <a:off x="313866" y="1348842"/>
              <a:ext cx="1828800" cy="14305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91440" tIns="91440" rIns="91440" bIns="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71600" y="3082507"/>
              <a:ext cx="805688" cy="323165"/>
            </a:xfrm>
            <a:prstGeom prst="rect">
              <a:avLst/>
            </a:prstGeom>
            <a:noFill/>
          </p:spPr>
          <p:txBody>
            <a:bodyPr wrap="square" lIns="91440" t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0</a:t>
              </a:r>
            </a:p>
          </p:txBody>
        </p:sp>
        <p:pic>
          <p:nvPicPr>
            <p:cNvPr id="95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95552" y="2749906"/>
              <a:ext cx="520353" cy="452576"/>
            </a:xfrm>
            <a:prstGeom prst="rect">
              <a:avLst/>
            </a:prstGeom>
            <a:noFill/>
            <a:effectLst>
              <a:glow rad="63500">
                <a:srgbClr val="92D050">
                  <a:alpha val="40000"/>
                </a:srgbClr>
              </a:glow>
            </a:effectLst>
          </p:spPr>
        </p:pic>
      </p:grpSp>
      <p:sp>
        <p:nvSpPr>
          <p:cNvPr id="201" name="Rounded Rectangle 200"/>
          <p:cNvSpPr/>
          <p:nvPr/>
        </p:nvSpPr>
        <p:spPr>
          <a:xfrm>
            <a:off x="2209800" y="2842728"/>
            <a:ext cx="1295400" cy="2286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718528" y="3124200"/>
            <a:ext cx="25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ysClr val="windowText" lastClr="000000"/>
                </a:solidFill>
              </a:rPr>
              <a:t>Three Possible Orderings</a:t>
            </a:r>
            <a:endParaRPr lang="en-US" u="sng" dirty="0">
              <a:solidFill>
                <a:sysClr val="windowText" lastClr="000000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6477000" y="3581400"/>
            <a:ext cx="3034" cy="1524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9"/>
          <p:cNvGrpSpPr/>
          <p:nvPr/>
        </p:nvGrpSpPr>
        <p:grpSpPr>
          <a:xfrm>
            <a:off x="5338301" y="3619500"/>
            <a:ext cx="1219200" cy="2324100"/>
            <a:chOff x="6134100" y="2933700"/>
            <a:chExt cx="1219200" cy="2324100"/>
          </a:xfrm>
        </p:grpSpPr>
        <p:grpSp>
          <p:nvGrpSpPr>
            <p:cNvPr id="99" name="Group 107"/>
            <p:cNvGrpSpPr>
              <a:grpSpLocks noChangeAspect="1"/>
            </p:cNvGrpSpPr>
            <p:nvPr/>
          </p:nvGrpSpPr>
          <p:grpSpPr>
            <a:xfrm>
              <a:off x="6347462" y="2933700"/>
              <a:ext cx="689120" cy="1485900"/>
              <a:chOff x="2590800" y="4267200"/>
              <a:chExt cx="530092" cy="1143000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2590800" y="42672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590800" y="51816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B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892292" y="4648200"/>
                <a:ext cx="228600" cy="2286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C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105" name="Straight Arrow Connector 104"/>
              <p:cNvCxnSpPr>
                <a:stCxn id="102" idx="4"/>
                <a:endCxn id="104" idx="0"/>
              </p:cNvCxnSpPr>
              <p:nvPr/>
            </p:nvCxnSpPr>
            <p:spPr>
              <a:xfrm>
                <a:off x="2705098" y="4495800"/>
                <a:ext cx="301491" cy="15240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04" idx="4"/>
                <a:endCxn id="103" idx="0"/>
              </p:cNvCxnSpPr>
              <p:nvPr/>
            </p:nvCxnSpPr>
            <p:spPr>
              <a:xfrm flipH="1">
                <a:off x="2705098" y="4876800"/>
                <a:ext cx="301491" cy="30480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>
              <a:off x="6134100" y="4572000"/>
              <a:ext cx="113869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6134100" y="46114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p </a:t>
              </a:r>
              <a:r>
                <a:rPr lang="en-US" dirty="0" smtClean="0"/>
                <a:t>tainted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*p </a:t>
              </a:r>
              <a:r>
                <a:rPr lang="en-US" dirty="0" smtClean="0"/>
                <a:t>unsafe</a:t>
              </a:r>
              <a:endParaRPr lang="en-US" dirty="0"/>
            </a:p>
          </p:txBody>
        </p:sp>
      </p:grpSp>
      <p:grpSp>
        <p:nvGrpSpPr>
          <p:cNvPr id="107" name="Group 108"/>
          <p:cNvGrpSpPr/>
          <p:nvPr/>
        </p:nvGrpSpPr>
        <p:grpSpPr>
          <a:xfrm>
            <a:off x="6706728" y="3581402"/>
            <a:ext cx="1828800" cy="2362198"/>
            <a:chOff x="7620000" y="2895602"/>
            <a:chExt cx="1828800" cy="2362198"/>
          </a:xfrm>
        </p:grpSpPr>
        <p:grpSp>
          <p:nvGrpSpPr>
            <p:cNvPr id="108" name="Group 108"/>
            <p:cNvGrpSpPr>
              <a:grpSpLocks noChangeAspect="1"/>
            </p:cNvGrpSpPr>
            <p:nvPr/>
          </p:nvGrpSpPr>
          <p:grpSpPr>
            <a:xfrm>
              <a:off x="7654924" y="2895602"/>
              <a:ext cx="642133" cy="1485900"/>
              <a:chOff x="5710229" y="4267205"/>
              <a:chExt cx="493949" cy="1143001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5710229" y="46482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710235" y="5181606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B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975578" y="4267205"/>
                <a:ext cx="228600" cy="2286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C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126" name="Straight Arrow Connector 125"/>
              <p:cNvCxnSpPr>
                <a:stCxn id="125" idx="4"/>
                <a:endCxn id="123" idx="0"/>
              </p:cNvCxnSpPr>
              <p:nvPr/>
            </p:nvCxnSpPr>
            <p:spPr>
              <a:xfrm flipH="1">
                <a:off x="5824528" y="4495805"/>
                <a:ext cx="265346" cy="152395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stCxn id="123" idx="4"/>
                <a:endCxn id="124" idx="0"/>
              </p:cNvCxnSpPr>
              <p:nvPr/>
            </p:nvCxnSpPr>
            <p:spPr>
              <a:xfrm>
                <a:off x="5824532" y="4876800"/>
                <a:ext cx="3" cy="304806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" name="Straight Connector 118"/>
            <p:cNvCxnSpPr/>
            <p:nvPr/>
          </p:nvCxnSpPr>
          <p:spPr>
            <a:xfrm>
              <a:off x="7620000" y="4572000"/>
              <a:ext cx="18288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7923672" y="4611469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p </a:t>
              </a:r>
              <a:r>
                <a:rPr lang="en-US" dirty="0" smtClean="0"/>
                <a:t>untainted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*p </a:t>
              </a:r>
              <a:r>
                <a:rPr lang="en-US" dirty="0" smtClean="0"/>
                <a:t>safe</a:t>
              </a:r>
              <a:endParaRPr lang="en-US" dirty="0"/>
            </a:p>
          </p:txBody>
        </p:sp>
      </p:grpSp>
      <p:grpSp>
        <p:nvGrpSpPr>
          <p:cNvPr id="128" name="Group 83"/>
          <p:cNvGrpSpPr/>
          <p:nvPr/>
        </p:nvGrpSpPr>
        <p:grpSpPr>
          <a:xfrm>
            <a:off x="7784178" y="3581400"/>
            <a:ext cx="666402" cy="1524000"/>
            <a:chOff x="7748123" y="3429002"/>
            <a:chExt cx="666402" cy="1524000"/>
          </a:xfrm>
        </p:grpSpPr>
        <p:sp>
          <p:nvSpPr>
            <p:cNvPr id="129" name="Oval 128"/>
            <p:cNvSpPr/>
            <p:nvPr/>
          </p:nvSpPr>
          <p:spPr>
            <a:xfrm>
              <a:off x="7748123" y="3429002"/>
              <a:ext cx="297180" cy="2971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endParaRPr lang="en-US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748127" y="4122429"/>
              <a:ext cx="297180" cy="2971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en-US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8117345" y="4655822"/>
              <a:ext cx="297180" cy="29718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endParaRPr lang="en-US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32" name="Straight Arrow Connector 131"/>
            <p:cNvCxnSpPr>
              <a:stCxn id="130" idx="4"/>
              <a:endCxn id="131" idx="0"/>
            </p:cNvCxnSpPr>
            <p:nvPr/>
          </p:nvCxnSpPr>
          <p:spPr>
            <a:xfrm>
              <a:off x="7896717" y="4419609"/>
              <a:ext cx="369218" cy="236213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9" idx="4"/>
              <a:endCxn id="130" idx="0"/>
            </p:cNvCxnSpPr>
            <p:nvPr/>
          </p:nvCxnSpPr>
          <p:spPr>
            <a:xfrm>
              <a:off x="7896713" y="3726182"/>
              <a:ext cx="4" cy="396247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Straight Connector 133"/>
          <p:cNvCxnSpPr/>
          <p:nvPr/>
        </p:nvCxnSpPr>
        <p:spPr>
          <a:xfrm flipH="1">
            <a:off x="7543800" y="3810000"/>
            <a:ext cx="1128" cy="10668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18"/>
          <p:cNvGrpSpPr/>
          <p:nvPr/>
        </p:nvGrpSpPr>
        <p:grpSpPr>
          <a:xfrm>
            <a:off x="5486400" y="3505200"/>
            <a:ext cx="777506" cy="1676400"/>
            <a:chOff x="7356473" y="2623066"/>
            <a:chExt cx="1295400" cy="2369403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7356473" y="2623066"/>
              <a:ext cx="1295400" cy="23694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7356473" y="2623066"/>
              <a:ext cx="1295400" cy="23694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ectangle 134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6" name="Rectangle 135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2103120" y="1645920"/>
            <a:ext cx="0" cy="2103120"/>
          </a:xfrm>
          <a:prstGeom prst="line">
            <a:avLst/>
          </a:pr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3685032" y="1645920"/>
            <a:ext cx="0" cy="2103120"/>
          </a:xfrm>
          <a:prstGeom prst="line">
            <a:avLst/>
          </a:pr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581966236"/>
      </p:ext>
    </p:extLst>
  </p:cSld>
  <p:clrMapOvr>
    <a:masterClrMapping/>
  </p:clrMapOvr>
  <p:transition advTm="67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20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val 132"/>
          <p:cNvSpPr/>
          <p:nvPr/>
        </p:nvSpPr>
        <p:spPr>
          <a:xfrm>
            <a:off x="6477000" y="4953000"/>
            <a:ext cx="1600200" cy="762000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563562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Chrysalis Analysis:  Incorporating Sync Arcs Improves Precision</a:t>
            </a:r>
            <a:endParaRPr lang="en-US" dirty="0"/>
          </a:p>
        </p:txBody>
      </p:sp>
      <p:sp>
        <p:nvSpPr>
          <p:cNvPr id="88" name="Date Placeholder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grpSp>
        <p:nvGrpSpPr>
          <p:cNvPr id="3" name="Group 156"/>
          <p:cNvGrpSpPr/>
          <p:nvPr/>
        </p:nvGrpSpPr>
        <p:grpSpPr>
          <a:xfrm>
            <a:off x="304800" y="1775928"/>
            <a:ext cx="5124704" cy="2262672"/>
            <a:chOff x="209296" y="1143000"/>
            <a:chExt cx="5124704" cy="2262672"/>
          </a:xfrm>
        </p:grpSpPr>
        <p:sp>
          <p:nvSpPr>
            <p:cNvPr id="5" name="Rectangle 4"/>
            <p:cNvSpPr/>
            <p:nvPr/>
          </p:nvSpPr>
          <p:spPr>
            <a:xfrm rot="5400000">
              <a:off x="1875536" y="1342136"/>
              <a:ext cx="1828800" cy="14305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1440" tIns="91440" rIns="91440" bIns="9144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D: lock L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A: untaint p</a:t>
              </a:r>
            </a:p>
            <a:p>
              <a:pPr algn="ctr"/>
              <a:endParaRPr lang="en-US" sz="13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B: *p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E: unlock L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  <a:endParaRPr lang="en-US" sz="13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28112" y="3075801"/>
              <a:ext cx="805688" cy="323165"/>
            </a:xfrm>
            <a:prstGeom prst="rect">
              <a:avLst/>
            </a:prstGeom>
            <a:noFill/>
          </p:spPr>
          <p:txBody>
            <a:bodyPr wrap="square" lIns="91440" t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1</a:t>
              </a:r>
            </a:p>
          </p:txBody>
        </p:sp>
        <p:pic>
          <p:nvPicPr>
            <p:cNvPr id="1030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2064" y="2743200"/>
              <a:ext cx="520353" cy="452576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4528312" y="3082507"/>
              <a:ext cx="805688" cy="276999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2</a:t>
              </a: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3475736" y="1348842"/>
              <a:ext cx="1828800" cy="14305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91440" tIns="91440" rIns="91440" bIns="9144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F: lock L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C: taint p</a:t>
              </a:r>
              <a:endParaRPr lang="en-US" sz="1300" b="1" baseline="-25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G: unlock L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pic>
          <p:nvPicPr>
            <p:cNvPr id="30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2264" y="2749906"/>
              <a:ext cx="520353" cy="452576"/>
            </a:xfrm>
            <a:prstGeom prst="rect">
              <a:avLst/>
            </a:prstGeom>
            <a:noFill/>
            <a:effectLst>
              <a:glow rad="63500">
                <a:srgbClr val="92D050">
                  <a:alpha val="40000"/>
                </a:srgbClr>
              </a:glow>
            </a:effectLst>
          </p:spPr>
        </p:pic>
        <p:sp>
          <p:nvSpPr>
            <p:cNvPr id="91" name="Down Arrow 90"/>
            <p:cNvSpPr/>
            <p:nvPr/>
          </p:nvSpPr>
          <p:spPr>
            <a:xfrm>
              <a:off x="209296" y="2057400"/>
              <a:ext cx="324104" cy="114300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alibri" pitchFamily="34" charset="0"/>
                </a:rPr>
                <a:t>Commit Order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 rot="5400000">
              <a:off x="313866" y="1348842"/>
              <a:ext cx="1828800" cy="14305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91440" tIns="91440" rIns="91440" bIns="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371600" y="3082507"/>
              <a:ext cx="805688" cy="323165"/>
            </a:xfrm>
            <a:prstGeom prst="rect">
              <a:avLst/>
            </a:prstGeom>
            <a:noFill/>
          </p:spPr>
          <p:txBody>
            <a:bodyPr wrap="square" lIns="91440" t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0</a:t>
              </a:r>
            </a:p>
          </p:txBody>
        </p:sp>
        <p:pic>
          <p:nvPicPr>
            <p:cNvPr id="96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95552" y="2749906"/>
              <a:ext cx="520353" cy="452576"/>
            </a:xfrm>
            <a:prstGeom prst="rect">
              <a:avLst/>
            </a:prstGeom>
            <a:noFill/>
            <a:effectLst>
              <a:glow rad="63500">
                <a:srgbClr val="92D050">
                  <a:alpha val="40000"/>
                </a:srgbClr>
              </a:glow>
            </a:effectLst>
          </p:spPr>
        </p:pic>
      </p:grpSp>
      <p:grpSp>
        <p:nvGrpSpPr>
          <p:cNvPr id="4" name="Group 201"/>
          <p:cNvGrpSpPr/>
          <p:nvPr/>
        </p:nvGrpSpPr>
        <p:grpSpPr>
          <a:xfrm>
            <a:off x="6400800" y="1295400"/>
            <a:ext cx="1219200" cy="1191399"/>
            <a:chOff x="7010400" y="4523601"/>
            <a:chExt cx="1219200" cy="1191399"/>
          </a:xfrm>
        </p:grpSpPr>
        <p:grpSp>
          <p:nvGrpSpPr>
            <p:cNvPr id="6" name="Group 351"/>
            <p:cNvGrpSpPr>
              <a:grpSpLocks noChangeAspect="1"/>
            </p:cNvGrpSpPr>
            <p:nvPr/>
          </p:nvGrpSpPr>
          <p:grpSpPr bwMode="auto">
            <a:xfrm flipH="1">
              <a:off x="7010400" y="4523601"/>
              <a:ext cx="837845" cy="941243"/>
              <a:chOff x="1800" y="152"/>
              <a:chExt cx="697" cy="833"/>
            </a:xfrm>
          </p:grpSpPr>
          <p:sp>
            <p:nvSpPr>
              <p:cNvPr id="278" name="Freeform 355"/>
              <p:cNvSpPr>
                <a:spLocks/>
              </p:cNvSpPr>
              <p:nvPr/>
            </p:nvSpPr>
            <p:spPr bwMode="auto">
              <a:xfrm>
                <a:off x="1809" y="219"/>
                <a:ext cx="169" cy="185"/>
              </a:xfrm>
              <a:custGeom>
                <a:avLst/>
                <a:gdLst/>
                <a:ahLst/>
                <a:cxnLst>
                  <a:cxn ang="0">
                    <a:pos x="159" y="29"/>
                  </a:cxn>
                  <a:cxn ang="0">
                    <a:pos x="128" y="4"/>
                  </a:cxn>
                  <a:cxn ang="0">
                    <a:pos x="125" y="4"/>
                  </a:cxn>
                  <a:cxn ang="0">
                    <a:pos x="120" y="2"/>
                  </a:cxn>
                  <a:cxn ang="0">
                    <a:pos x="112" y="1"/>
                  </a:cxn>
                  <a:cxn ang="0">
                    <a:pos x="102" y="1"/>
                  </a:cxn>
                  <a:cxn ang="0">
                    <a:pos x="92" y="0"/>
                  </a:cxn>
                  <a:cxn ang="0">
                    <a:pos x="83" y="0"/>
                  </a:cxn>
                  <a:cxn ang="0">
                    <a:pos x="75" y="1"/>
                  </a:cxn>
                  <a:cxn ang="0">
                    <a:pos x="70" y="4"/>
                  </a:cxn>
                  <a:cxn ang="0">
                    <a:pos x="67" y="7"/>
                  </a:cxn>
                  <a:cxn ang="0">
                    <a:pos x="61" y="9"/>
                  </a:cxn>
                  <a:cxn ang="0">
                    <a:pos x="54" y="13"/>
                  </a:cxn>
                  <a:cxn ang="0">
                    <a:pos x="46" y="16"/>
                  </a:cxn>
                  <a:cxn ang="0">
                    <a:pos x="39" y="20"/>
                  </a:cxn>
                  <a:cxn ang="0">
                    <a:pos x="32" y="25"/>
                  </a:cxn>
                  <a:cxn ang="0">
                    <a:pos x="28" y="31"/>
                  </a:cxn>
                  <a:cxn ang="0">
                    <a:pos x="25" y="39"/>
                  </a:cxn>
                  <a:cxn ang="0">
                    <a:pos x="25" y="60"/>
                  </a:cxn>
                  <a:cxn ang="0">
                    <a:pos x="29" y="84"/>
                  </a:cxn>
                  <a:cxn ang="0">
                    <a:pos x="32" y="106"/>
                  </a:cxn>
                  <a:cxn ang="0">
                    <a:pos x="34" y="120"/>
                  </a:cxn>
                  <a:cxn ang="0">
                    <a:pos x="36" y="128"/>
                  </a:cxn>
                  <a:cxn ang="0">
                    <a:pos x="36" y="136"/>
                  </a:cxn>
                  <a:cxn ang="0">
                    <a:pos x="34" y="143"/>
                  </a:cxn>
                  <a:cxn ang="0">
                    <a:pos x="34" y="145"/>
                  </a:cxn>
                  <a:cxn ang="0">
                    <a:pos x="0" y="150"/>
                  </a:cxn>
                  <a:cxn ang="0">
                    <a:pos x="1" y="151"/>
                  </a:cxn>
                  <a:cxn ang="0">
                    <a:pos x="4" y="155"/>
                  </a:cxn>
                  <a:cxn ang="0">
                    <a:pos x="9" y="160"/>
                  </a:cxn>
                  <a:cxn ang="0">
                    <a:pos x="15" y="166"/>
                  </a:cxn>
                  <a:cxn ang="0">
                    <a:pos x="22" y="173"/>
                  </a:cxn>
                  <a:cxn ang="0">
                    <a:pos x="28" y="179"/>
                  </a:cxn>
                  <a:cxn ang="0">
                    <a:pos x="33" y="185"/>
                  </a:cxn>
                  <a:cxn ang="0">
                    <a:pos x="38" y="188"/>
                  </a:cxn>
                  <a:cxn ang="0">
                    <a:pos x="45" y="193"/>
                  </a:cxn>
                  <a:cxn ang="0">
                    <a:pos x="53" y="196"/>
                  </a:cxn>
                  <a:cxn ang="0">
                    <a:pos x="57" y="198"/>
                  </a:cxn>
                  <a:cxn ang="0">
                    <a:pos x="60" y="198"/>
                  </a:cxn>
                  <a:cxn ang="0">
                    <a:pos x="34" y="224"/>
                  </a:cxn>
                  <a:cxn ang="0">
                    <a:pos x="66" y="249"/>
                  </a:cxn>
                  <a:cxn ang="0">
                    <a:pos x="75" y="279"/>
                  </a:cxn>
                  <a:cxn ang="0">
                    <a:pos x="115" y="281"/>
                  </a:cxn>
                  <a:cxn ang="0">
                    <a:pos x="146" y="271"/>
                  </a:cxn>
                  <a:cxn ang="0">
                    <a:pos x="148" y="272"/>
                  </a:cxn>
                  <a:cxn ang="0">
                    <a:pos x="153" y="277"/>
                  </a:cxn>
                  <a:cxn ang="0">
                    <a:pos x="159" y="282"/>
                  </a:cxn>
                  <a:cxn ang="0">
                    <a:pos x="167" y="289"/>
                  </a:cxn>
                  <a:cxn ang="0">
                    <a:pos x="175" y="296"/>
                  </a:cxn>
                  <a:cxn ang="0">
                    <a:pos x="183" y="303"/>
                  </a:cxn>
                  <a:cxn ang="0">
                    <a:pos x="190" y="308"/>
                  </a:cxn>
                  <a:cxn ang="0">
                    <a:pos x="193" y="311"/>
                  </a:cxn>
                  <a:cxn ang="0">
                    <a:pos x="200" y="316"/>
                  </a:cxn>
                  <a:cxn ang="0">
                    <a:pos x="209" y="318"/>
                  </a:cxn>
                  <a:cxn ang="0">
                    <a:pos x="216" y="321"/>
                  </a:cxn>
                  <a:cxn ang="0">
                    <a:pos x="219" y="322"/>
                  </a:cxn>
                  <a:cxn ang="0">
                    <a:pos x="206" y="362"/>
                  </a:cxn>
                  <a:cxn ang="0">
                    <a:pos x="229" y="370"/>
                  </a:cxn>
                  <a:cxn ang="0">
                    <a:pos x="287" y="357"/>
                  </a:cxn>
                  <a:cxn ang="0">
                    <a:pos x="337" y="160"/>
                  </a:cxn>
                  <a:cxn ang="0">
                    <a:pos x="274" y="103"/>
                  </a:cxn>
                  <a:cxn ang="0">
                    <a:pos x="159" y="29"/>
                  </a:cxn>
                </a:cxnLst>
                <a:rect l="0" t="0" r="r" b="b"/>
                <a:pathLst>
                  <a:path w="337" h="370">
                    <a:moveTo>
                      <a:pt x="159" y="29"/>
                    </a:moveTo>
                    <a:lnTo>
                      <a:pt x="128" y="4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2" y="1"/>
                    </a:lnTo>
                    <a:lnTo>
                      <a:pt x="102" y="1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70" y="4"/>
                    </a:lnTo>
                    <a:lnTo>
                      <a:pt x="67" y="7"/>
                    </a:lnTo>
                    <a:lnTo>
                      <a:pt x="61" y="9"/>
                    </a:lnTo>
                    <a:lnTo>
                      <a:pt x="54" y="13"/>
                    </a:lnTo>
                    <a:lnTo>
                      <a:pt x="46" y="16"/>
                    </a:lnTo>
                    <a:lnTo>
                      <a:pt x="39" y="20"/>
                    </a:lnTo>
                    <a:lnTo>
                      <a:pt x="32" y="25"/>
                    </a:lnTo>
                    <a:lnTo>
                      <a:pt x="28" y="31"/>
                    </a:lnTo>
                    <a:lnTo>
                      <a:pt x="25" y="39"/>
                    </a:lnTo>
                    <a:lnTo>
                      <a:pt x="25" y="60"/>
                    </a:lnTo>
                    <a:lnTo>
                      <a:pt x="29" y="84"/>
                    </a:lnTo>
                    <a:lnTo>
                      <a:pt x="32" y="106"/>
                    </a:lnTo>
                    <a:lnTo>
                      <a:pt x="34" y="120"/>
                    </a:lnTo>
                    <a:lnTo>
                      <a:pt x="36" y="128"/>
                    </a:lnTo>
                    <a:lnTo>
                      <a:pt x="36" y="136"/>
                    </a:lnTo>
                    <a:lnTo>
                      <a:pt x="34" y="143"/>
                    </a:lnTo>
                    <a:lnTo>
                      <a:pt x="34" y="145"/>
                    </a:lnTo>
                    <a:lnTo>
                      <a:pt x="0" y="150"/>
                    </a:lnTo>
                    <a:lnTo>
                      <a:pt x="1" y="151"/>
                    </a:lnTo>
                    <a:lnTo>
                      <a:pt x="4" y="155"/>
                    </a:lnTo>
                    <a:lnTo>
                      <a:pt x="9" y="160"/>
                    </a:lnTo>
                    <a:lnTo>
                      <a:pt x="15" y="166"/>
                    </a:lnTo>
                    <a:lnTo>
                      <a:pt x="22" y="173"/>
                    </a:lnTo>
                    <a:lnTo>
                      <a:pt x="28" y="179"/>
                    </a:lnTo>
                    <a:lnTo>
                      <a:pt x="33" y="185"/>
                    </a:lnTo>
                    <a:lnTo>
                      <a:pt x="38" y="188"/>
                    </a:lnTo>
                    <a:lnTo>
                      <a:pt x="45" y="193"/>
                    </a:lnTo>
                    <a:lnTo>
                      <a:pt x="53" y="196"/>
                    </a:lnTo>
                    <a:lnTo>
                      <a:pt x="57" y="198"/>
                    </a:lnTo>
                    <a:lnTo>
                      <a:pt x="60" y="198"/>
                    </a:lnTo>
                    <a:lnTo>
                      <a:pt x="34" y="224"/>
                    </a:lnTo>
                    <a:lnTo>
                      <a:pt x="66" y="249"/>
                    </a:lnTo>
                    <a:lnTo>
                      <a:pt x="75" y="279"/>
                    </a:lnTo>
                    <a:lnTo>
                      <a:pt x="115" y="281"/>
                    </a:lnTo>
                    <a:lnTo>
                      <a:pt x="146" y="271"/>
                    </a:lnTo>
                    <a:lnTo>
                      <a:pt x="148" y="272"/>
                    </a:lnTo>
                    <a:lnTo>
                      <a:pt x="153" y="277"/>
                    </a:lnTo>
                    <a:lnTo>
                      <a:pt x="159" y="282"/>
                    </a:lnTo>
                    <a:lnTo>
                      <a:pt x="167" y="289"/>
                    </a:lnTo>
                    <a:lnTo>
                      <a:pt x="175" y="296"/>
                    </a:lnTo>
                    <a:lnTo>
                      <a:pt x="183" y="303"/>
                    </a:lnTo>
                    <a:lnTo>
                      <a:pt x="190" y="308"/>
                    </a:lnTo>
                    <a:lnTo>
                      <a:pt x="193" y="311"/>
                    </a:lnTo>
                    <a:lnTo>
                      <a:pt x="200" y="316"/>
                    </a:lnTo>
                    <a:lnTo>
                      <a:pt x="209" y="318"/>
                    </a:lnTo>
                    <a:lnTo>
                      <a:pt x="216" y="321"/>
                    </a:lnTo>
                    <a:lnTo>
                      <a:pt x="219" y="322"/>
                    </a:lnTo>
                    <a:lnTo>
                      <a:pt x="206" y="362"/>
                    </a:lnTo>
                    <a:lnTo>
                      <a:pt x="229" y="370"/>
                    </a:lnTo>
                    <a:lnTo>
                      <a:pt x="287" y="357"/>
                    </a:lnTo>
                    <a:lnTo>
                      <a:pt x="337" y="160"/>
                    </a:lnTo>
                    <a:lnTo>
                      <a:pt x="274" y="103"/>
                    </a:lnTo>
                    <a:lnTo>
                      <a:pt x="159" y="29"/>
                    </a:lnTo>
                    <a:close/>
                  </a:path>
                </a:pathLst>
              </a:custGeom>
              <a:solidFill>
                <a:srgbClr val="D8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9" name="Freeform 358"/>
              <p:cNvSpPr>
                <a:spLocks/>
              </p:cNvSpPr>
              <p:nvPr/>
            </p:nvSpPr>
            <p:spPr bwMode="auto">
              <a:xfrm>
                <a:off x="1805" y="434"/>
                <a:ext cx="445" cy="551"/>
              </a:xfrm>
              <a:custGeom>
                <a:avLst/>
                <a:gdLst/>
                <a:ahLst/>
                <a:cxnLst>
                  <a:cxn ang="0">
                    <a:pos x="186" y="55"/>
                  </a:cxn>
                  <a:cxn ang="0">
                    <a:pos x="167" y="74"/>
                  </a:cxn>
                  <a:cxn ang="0">
                    <a:pos x="124" y="116"/>
                  </a:cxn>
                  <a:cxn ang="0">
                    <a:pos x="82" y="160"/>
                  </a:cxn>
                  <a:cxn ang="0">
                    <a:pos x="61" y="184"/>
                  </a:cxn>
                  <a:cxn ang="0">
                    <a:pos x="50" y="209"/>
                  </a:cxn>
                  <a:cxn ang="0">
                    <a:pos x="29" y="251"/>
                  </a:cxn>
                  <a:cxn ang="0">
                    <a:pos x="8" y="296"/>
                  </a:cxn>
                  <a:cxn ang="0">
                    <a:pos x="0" y="323"/>
                  </a:cxn>
                  <a:cxn ang="0">
                    <a:pos x="9" y="363"/>
                  </a:cxn>
                  <a:cxn ang="0">
                    <a:pos x="27" y="436"/>
                  </a:cxn>
                  <a:cxn ang="0">
                    <a:pos x="45" y="506"/>
                  </a:cxn>
                  <a:cxn ang="0">
                    <a:pos x="53" y="537"/>
                  </a:cxn>
                  <a:cxn ang="0">
                    <a:pos x="63" y="570"/>
                  </a:cxn>
                  <a:cxn ang="0">
                    <a:pos x="71" y="611"/>
                  </a:cxn>
                  <a:cxn ang="0">
                    <a:pos x="57" y="766"/>
                  </a:cxn>
                  <a:cxn ang="0">
                    <a:pos x="46" y="921"/>
                  </a:cxn>
                  <a:cxn ang="0">
                    <a:pos x="50" y="997"/>
                  </a:cxn>
                  <a:cxn ang="0">
                    <a:pos x="55" y="1067"/>
                  </a:cxn>
                  <a:cxn ang="0">
                    <a:pos x="71" y="1065"/>
                  </a:cxn>
                  <a:cxn ang="0">
                    <a:pos x="110" y="1059"/>
                  </a:cxn>
                  <a:cxn ang="0">
                    <a:pos x="154" y="1054"/>
                  </a:cxn>
                  <a:cxn ang="0">
                    <a:pos x="186" y="1054"/>
                  </a:cxn>
                  <a:cxn ang="0">
                    <a:pos x="204" y="1058"/>
                  </a:cxn>
                  <a:cxn ang="0">
                    <a:pos x="230" y="1063"/>
                  </a:cxn>
                  <a:cxn ang="0">
                    <a:pos x="265" y="1068"/>
                  </a:cxn>
                  <a:cxn ang="0">
                    <a:pos x="303" y="1075"/>
                  </a:cxn>
                  <a:cxn ang="0">
                    <a:pos x="340" y="1083"/>
                  </a:cxn>
                  <a:cxn ang="0">
                    <a:pos x="374" y="1090"/>
                  </a:cxn>
                  <a:cxn ang="0">
                    <a:pos x="401" y="1095"/>
                  </a:cxn>
                  <a:cxn ang="0">
                    <a:pos x="418" y="1099"/>
                  </a:cxn>
                  <a:cxn ang="0">
                    <a:pos x="441" y="1103"/>
                  </a:cxn>
                  <a:cxn ang="0">
                    <a:pos x="465" y="1102"/>
                  </a:cxn>
                  <a:cxn ang="0">
                    <a:pos x="489" y="1098"/>
                  </a:cxn>
                  <a:cxn ang="0">
                    <a:pos x="515" y="1091"/>
                  </a:cxn>
                  <a:cxn ang="0">
                    <a:pos x="545" y="1082"/>
                  </a:cxn>
                  <a:cxn ang="0">
                    <a:pos x="579" y="1068"/>
                  </a:cxn>
                  <a:cxn ang="0">
                    <a:pos x="609" y="1057"/>
                  </a:cxn>
                  <a:cxn ang="0">
                    <a:pos x="625" y="1049"/>
                  </a:cxn>
                  <a:cxn ang="0">
                    <a:pos x="640" y="1046"/>
                  </a:cxn>
                  <a:cxn ang="0">
                    <a:pos x="665" y="1045"/>
                  </a:cxn>
                  <a:cxn ang="0">
                    <a:pos x="691" y="1046"/>
                  </a:cxn>
                  <a:cxn ang="0">
                    <a:pos x="701" y="1046"/>
                  </a:cxn>
                  <a:cxn ang="0">
                    <a:pos x="655" y="701"/>
                  </a:cxn>
                  <a:cxn ang="0">
                    <a:pos x="844" y="464"/>
                  </a:cxn>
                  <a:cxn ang="0">
                    <a:pos x="814" y="388"/>
                  </a:cxn>
                  <a:cxn ang="0">
                    <a:pos x="796" y="365"/>
                  </a:cxn>
                  <a:cxn ang="0">
                    <a:pos x="753" y="312"/>
                  </a:cxn>
                  <a:cxn ang="0">
                    <a:pos x="710" y="258"/>
                  </a:cxn>
                  <a:cxn ang="0">
                    <a:pos x="688" y="229"/>
                  </a:cxn>
                  <a:cxn ang="0">
                    <a:pos x="673" y="204"/>
                  </a:cxn>
                  <a:cxn ang="0">
                    <a:pos x="646" y="159"/>
                  </a:cxn>
                  <a:cxn ang="0">
                    <a:pos x="619" y="115"/>
                  </a:cxn>
                  <a:cxn ang="0">
                    <a:pos x="608" y="96"/>
                  </a:cxn>
                  <a:cxn ang="0">
                    <a:pos x="600" y="90"/>
                  </a:cxn>
                  <a:cxn ang="0">
                    <a:pos x="580" y="76"/>
                  </a:cxn>
                  <a:cxn ang="0">
                    <a:pos x="558" y="61"/>
                  </a:cxn>
                  <a:cxn ang="0">
                    <a:pos x="542" y="51"/>
                  </a:cxn>
                  <a:cxn ang="0">
                    <a:pos x="530" y="47"/>
                  </a:cxn>
                  <a:cxn ang="0">
                    <a:pos x="513" y="46"/>
                  </a:cxn>
                  <a:cxn ang="0">
                    <a:pos x="500" y="47"/>
                  </a:cxn>
                  <a:cxn ang="0">
                    <a:pos x="494" y="48"/>
                  </a:cxn>
                  <a:cxn ang="0">
                    <a:pos x="222" y="0"/>
                  </a:cxn>
                </a:cxnLst>
                <a:rect l="0" t="0" r="r" b="b"/>
                <a:pathLst>
                  <a:path w="890" h="1103">
                    <a:moveTo>
                      <a:pt x="222" y="0"/>
                    </a:moveTo>
                    <a:lnTo>
                      <a:pt x="186" y="55"/>
                    </a:lnTo>
                    <a:lnTo>
                      <a:pt x="181" y="60"/>
                    </a:lnTo>
                    <a:lnTo>
                      <a:pt x="167" y="74"/>
                    </a:lnTo>
                    <a:lnTo>
                      <a:pt x="147" y="93"/>
                    </a:lnTo>
                    <a:lnTo>
                      <a:pt x="124" y="116"/>
                    </a:lnTo>
                    <a:lnTo>
                      <a:pt x="101" y="139"/>
                    </a:lnTo>
                    <a:lnTo>
                      <a:pt x="82" y="160"/>
                    </a:lnTo>
                    <a:lnTo>
                      <a:pt x="67" y="176"/>
                    </a:lnTo>
                    <a:lnTo>
                      <a:pt x="61" y="184"/>
                    </a:lnTo>
                    <a:lnTo>
                      <a:pt x="57" y="192"/>
                    </a:lnTo>
                    <a:lnTo>
                      <a:pt x="50" y="209"/>
                    </a:lnTo>
                    <a:lnTo>
                      <a:pt x="40" y="228"/>
                    </a:lnTo>
                    <a:lnTo>
                      <a:pt x="29" y="251"/>
                    </a:lnTo>
                    <a:lnTo>
                      <a:pt x="17" y="275"/>
                    </a:lnTo>
                    <a:lnTo>
                      <a:pt x="8" y="296"/>
                    </a:lnTo>
                    <a:lnTo>
                      <a:pt x="2" y="312"/>
                    </a:lnTo>
                    <a:lnTo>
                      <a:pt x="0" y="323"/>
                    </a:lnTo>
                    <a:lnTo>
                      <a:pt x="3" y="336"/>
                    </a:lnTo>
                    <a:lnTo>
                      <a:pt x="9" y="363"/>
                    </a:lnTo>
                    <a:lnTo>
                      <a:pt x="17" y="398"/>
                    </a:lnTo>
                    <a:lnTo>
                      <a:pt x="27" y="436"/>
                    </a:lnTo>
                    <a:lnTo>
                      <a:pt x="37" y="474"/>
                    </a:lnTo>
                    <a:lnTo>
                      <a:pt x="45" y="506"/>
                    </a:lnTo>
                    <a:lnTo>
                      <a:pt x="50" y="529"/>
                    </a:lnTo>
                    <a:lnTo>
                      <a:pt x="53" y="537"/>
                    </a:lnTo>
                    <a:lnTo>
                      <a:pt x="56" y="547"/>
                    </a:lnTo>
                    <a:lnTo>
                      <a:pt x="63" y="570"/>
                    </a:lnTo>
                    <a:lnTo>
                      <a:pt x="69" y="595"/>
                    </a:lnTo>
                    <a:lnTo>
                      <a:pt x="71" y="611"/>
                    </a:lnTo>
                    <a:lnTo>
                      <a:pt x="65" y="661"/>
                    </a:lnTo>
                    <a:lnTo>
                      <a:pt x="57" y="766"/>
                    </a:lnTo>
                    <a:lnTo>
                      <a:pt x="49" y="870"/>
                    </a:lnTo>
                    <a:lnTo>
                      <a:pt x="46" y="921"/>
                    </a:lnTo>
                    <a:lnTo>
                      <a:pt x="47" y="946"/>
                    </a:lnTo>
                    <a:lnTo>
                      <a:pt x="50" y="997"/>
                    </a:lnTo>
                    <a:lnTo>
                      <a:pt x="54" y="1045"/>
                    </a:lnTo>
                    <a:lnTo>
                      <a:pt x="55" y="1067"/>
                    </a:lnTo>
                    <a:lnTo>
                      <a:pt x="60" y="1066"/>
                    </a:lnTo>
                    <a:lnTo>
                      <a:pt x="71" y="1065"/>
                    </a:lnTo>
                    <a:lnTo>
                      <a:pt x="90" y="1061"/>
                    </a:lnTo>
                    <a:lnTo>
                      <a:pt x="110" y="1059"/>
                    </a:lnTo>
                    <a:lnTo>
                      <a:pt x="132" y="1056"/>
                    </a:lnTo>
                    <a:lnTo>
                      <a:pt x="154" y="1054"/>
                    </a:lnTo>
                    <a:lnTo>
                      <a:pt x="173" y="1053"/>
                    </a:lnTo>
                    <a:lnTo>
                      <a:pt x="186" y="1054"/>
                    </a:lnTo>
                    <a:lnTo>
                      <a:pt x="193" y="1056"/>
                    </a:lnTo>
                    <a:lnTo>
                      <a:pt x="204" y="1058"/>
                    </a:lnTo>
                    <a:lnTo>
                      <a:pt x="215" y="1059"/>
                    </a:lnTo>
                    <a:lnTo>
                      <a:pt x="230" y="1063"/>
                    </a:lnTo>
                    <a:lnTo>
                      <a:pt x="246" y="1065"/>
                    </a:lnTo>
                    <a:lnTo>
                      <a:pt x="265" y="1068"/>
                    </a:lnTo>
                    <a:lnTo>
                      <a:pt x="283" y="1072"/>
                    </a:lnTo>
                    <a:lnTo>
                      <a:pt x="303" y="1075"/>
                    </a:lnTo>
                    <a:lnTo>
                      <a:pt x="321" y="1080"/>
                    </a:lnTo>
                    <a:lnTo>
                      <a:pt x="340" y="1083"/>
                    </a:lnTo>
                    <a:lnTo>
                      <a:pt x="358" y="1087"/>
                    </a:lnTo>
                    <a:lnTo>
                      <a:pt x="374" y="1090"/>
                    </a:lnTo>
                    <a:lnTo>
                      <a:pt x="389" y="1092"/>
                    </a:lnTo>
                    <a:lnTo>
                      <a:pt x="401" y="1095"/>
                    </a:lnTo>
                    <a:lnTo>
                      <a:pt x="411" y="1097"/>
                    </a:lnTo>
                    <a:lnTo>
                      <a:pt x="418" y="1099"/>
                    </a:lnTo>
                    <a:lnTo>
                      <a:pt x="429" y="1102"/>
                    </a:lnTo>
                    <a:lnTo>
                      <a:pt x="441" y="1103"/>
                    </a:lnTo>
                    <a:lnTo>
                      <a:pt x="452" y="1103"/>
                    </a:lnTo>
                    <a:lnTo>
                      <a:pt x="465" y="1102"/>
                    </a:lnTo>
                    <a:lnTo>
                      <a:pt x="477" y="1101"/>
                    </a:lnTo>
                    <a:lnTo>
                      <a:pt x="489" y="1098"/>
                    </a:lnTo>
                    <a:lnTo>
                      <a:pt x="502" y="1095"/>
                    </a:lnTo>
                    <a:lnTo>
                      <a:pt x="515" y="1091"/>
                    </a:lnTo>
                    <a:lnTo>
                      <a:pt x="528" y="1087"/>
                    </a:lnTo>
                    <a:lnTo>
                      <a:pt x="545" y="1082"/>
                    </a:lnTo>
                    <a:lnTo>
                      <a:pt x="562" y="1075"/>
                    </a:lnTo>
                    <a:lnTo>
                      <a:pt x="579" y="1068"/>
                    </a:lnTo>
                    <a:lnTo>
                      <a:pt x="595" y="1063"/>
                    </a:lnTo>
                    <a:lnTo>
                      <a:pt x="609" y="1057"/>
                    </a:lnTo>
                    <a:lnTo>
                      <a:pt x="619" y="1052"/>
                    </a:lnTo>
                    <a:lnTo>
                      <a:pt x="625" y="1049"/>
                    </a:lnTo>
                    <a:lnTo>
                      <a:pt x="631" y="1048"/>
                    </a:lnTo>
                    <a:lnTo>
                      <a:pt x="640" y="1046"/>
                    </a:lnTo>
                    <a:lnTo>
                      <a:pt x="653" y="1046"/>
                    </a:lnTo>
                    <a:lnTo>
                      <a:pt x="665" y="1045"/>
                    </a:lnTo>
                    <a:lnTo>
                      <a:pt x="679" y="1046"/>
                    </a:lnTo>
                    <a:lnTo>
                      <a:pt x="691" y="1046"/>
                    </a:lnTo>
                    <a:lnTo>
                      <a:pt x="698" y="1046"/>
                    </a:lnTo>
                    <a:lnTo>
                      <a:pt x="701" y="1046"/>
                    </a:lnTo>
                    <a:lnTo>
                      <a:pt x="663" y="895"/>
                    </a:lnTo>
                    <a:lnTo>
                      <a:pt x="655" y="701"/>
                    </a:lnTo>
                    <a:lnTo>
                      <a:pt x="693" y="570"/>
                    </a:lnTo>
                    <a:lnTo>
                      <a:pt x="844" y="464"/>
                    </a:lnTo>
                    <a:lnTo>
                      <a:pt x="890" y="429"/>
                    </a:lnTo>
                    <a:lnTo>
                      <a:pt x="814" y="388"/>
                    </a:lnTo>
                    <a:lnTo>
                      <a:pt x="808" y="381"/>
                    </a:lnTo>
                    <a:lnTo>
                      <a:pt x="796" y="365"/>
                    </a:lnTo>
                    <a:lnTo>
                      <a:pt x="776" y="341"/>
                    </a:lnTo>
                    <a:lnTo>
                      <a:pt x="753" y="312"/>
                    </a:lnTo>
                    <a:lnTo>
                      <a:pt x="730" y="285"/>
                    </a:lnTo>
                    <a:lnTo>
                      <a:pt x="710" y="258"/>
                    </a:lnTo>
                    <a:lnTo>
                      <a:pt x="695" y="240"/>
                    </a:lnTo>
                    <a:lnTo>
                      <a:pt x="688" y="229"/>
                    </a:lnTo>
                    <a:lnTo>
                      <a:pt x="684" y="220"/>
                    </a:lnTo>
                    <a:lnTo>
                      <a:pt x="673" y="204"/>
                    </a:lnTo>
                    <a:lnTo>
                      <a:pt x="661" y="182"/>
                    </a:lnTo>
                    <a:lnTo>
                      <a:pt x="646" y="159"/>
                    </a:lnTo>
                    <a:lnTo>
                      <a:pt x="632" y="135"/>
                    </a:lnTo>
                    <a:lnTo>
                      <a:pt x="619" y="115"/>
                    </a:lnTo>
                    <a:lnTo>
                      <a:pt x="611" y="101"/>
                    </a:lnTo>
                    <a:lnTo>
                      <a:pt x="608" y="96"/>
                    </a:lnTo>
                    <a:lnTo>
                      <a:pt x="606" y="94"/>
                    </a:lnTo>
                    <a:lnTo>
                      <a:pt x="600" y="90"/>
                    </a:lnTo>
                    <a:lnTo>
                      <a:pt x="591" y="83"/>
                    </a:lnTo>
                    <a:lnTo>
                      <a:pt x="580" y="76"/>
                    </a:lnTo>
                    <a:lnTo>
                      <a:pt x="569" y="68"/>
                    </a:lnTo>
                    <a:lnTo>
                      <a:pt x="558" y="61"/>
                    </a:lnTo>
                    <a:lnTo>
                      <a:pt x="549" y="54"/>
                    </a:lnTo>
                    <a:lnTo>
                      <a:pt x="542" y="51"/>
                    </a:lnTo>
                    <a:lnTo>
                      <a:pt x="536" y="48"/>
                    </a:lnTo>
                    <a:lnTo>
                      <a:pt x="530" y="47"/>
                    </a:lnTo>
                    <a:lnTo>
                      <a:pt x="521" y="46"/>
                    </a:lnTo>
                    <a:lnTo>
                      <a:pt x="513" y="46"/>
                    </a:lnTo>
                    <a:lnTo>
                      <a:pt x="505" y="47"/>
                    </a:lnTo>
                    <a:lnTo>
                      <a:pt x="500" y="47"/>
                    </a:lnTo>
                    <a:lnTo>
                      <a:pt x="495" y="48"/>
                    </a:lnTo>
                    <a:lnTo>
                      <a:pt x="494" y="48"/>
                    </a:lnTo>
                    <a:lnTo>
                      <a:pt x="441" y="36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0" name="Freeform 360"/>
              <p:cNvSpPr>
                <a:spLocks/>
              </p:cNvSpPr>
              <p:nvPr/>
            </p:nvSpPr>
            <p:spPr bwMode="auto">
              <a:xfrm>
                <a:off x="1882" y="649"/>
                <a:ext cx="380" cy="233"/>
              </a:xfrm>
              <a:custGeom>
                <a:avLst/>
                <a:gdLst/>
                <a:ahLst/>
                <a:cxnLst>
                  <a:cxn ang="0">
                    <a:pos x="677" y="18"/>
                  </a:cxn>
                  <a:cxn ang="0">
                    <a:pos x="486" y="21"/>
                  </a:cxn>
                  <a:cxn ang="0">
                    <a:pos x="475" y="24"/>
                  </a:cxn>
                  <a:cxn ang="0">
                    <a:pos x="448" y="31"/>
                  </a:cxn>
                  <a:cxn ang="0">
                    <a:pos x="420" y="40"/>
                  </a:cxn>
                  <a:cxn ang="0">
                    <a:pos x="403" y="48"/>
                  </a:cxn>
                  <a:cxn ang="0">
                    <a:pos x="384" y="65"/>
                  </a:cxn>
                  <a:cxn ang="0">
                    <a:pos x="349" y="94"/>
                  </a:cxn>
                  <a:cxn ang="0">
                    <a:pos x="316" y="124"/>
                  </a:cxn>
                  <a:cxn ang="0">
                    <a:pos x="297" y="142"/>
                  </a:cxn>
                  <a:cxn ang="0">
                    <a:pos x="283" y="159"/>
                  </a:cxn>
                  <a:cxn ang="0">
                    <a:pos x="263" y="189"/>
                  </a:cxn>
                  <a:cxn ang="0">
                    <a:pos x="243" y="218"/>
                  </a:cxn>
                  <a:cxn ang="0">
                    <a:pos x="234" y="230"/>
                  </a:cxn>
                  <a:cxn ang="0">
                    <a:pos x="194" y="252"/>
                  </a:cxn>
                  <a:cxn ang="0">
                    <a:pos x="183" y="256"/>
                  </a:cxn>
                  <a:cxn ang="0">
                    <a:pos x="167" y="260"/>
                  </a:cxn>
                  <a:cxn ang="0">
                    <a:pos x="152" y="264"/>
                  </a:cxn>
                  <a:cxn ang="0">
                    <a:pos x="142" y="265"/>
                  </a:cxn>
                  <a:cxn ang="0">
                    <a:pos x="111" y="264"/>
                  </a:cxn>
                  <a:cxn ang="0">
                    <a:pos x="73" y="260"/>
                  </a:cxn>
                  <a:cxn ang="0">
                    <a:pos x="45" y="257"/>
                  </a:cxn>
                  <a:cxn ang="0">
                    <a:pos x="0" y="301"/>
                  </a:cxn>
                  <a:cxn ang="0">
                    <a:pos x="158" y="452"/>
                  </a:cxn>
                  <a:cxn ang="0">
                    <a:pos x="175" y="455"/>
                  </a:cxn>
                  <a:cxn ang="0">
                    <a:pos x="201" y="461"/>
                  </a:cxn>
                  <a:cxn ang="0">
                    <a:pos x="222" y="464"/>
                  </a:cxn>
                  <a:cxn ang="0">
                    <a:pos x="237" y="461"/>
                  </a:cxn>
                  <a:cxn ang="0">
                    <a:pos x="267" y="439"/>
                  </a:cxn>
                  <a:cxn ang="0">
                    <a:pos x="303" y="409"/>
                  </a:cxn>
                  <a:cxn ang="0">
                    <a:pos x="329" y="387"/>
                  </a:cxn>
                  <a:cxn ang="0">
                    <a:pos x="448" y="202"/>
                  </a:cxn>
                  <a:cxn ang="0">
                    <a:pos x="511" y="136"/>
                  </a:cxn>
                  <a:cxn ang="0">
                    <a:pos x="531" y="141"/>
                  </a:cxn>
                  <a:cxn ang="0">
                    <a:pos x="559" y="146"/>
                  </a:cxn>
                  <a:cxn ang="0">
                    <a:pos x="585" y="153"/>
                  </a:cxn>
                  <a:cxn ang="0">
                    <a:pos x="604" y="159"/>
                  </a:cxn>
                  <a:cxn ang="0">
                    <a:pos x="629" y="166"/>
                  </a:cxn>
                  <a:cxn ang="0">
                    <a:pos x="657" y="172"/>
                  </a:cxn>
                  <a:cxn ang="0">
                    <a:pos x="680" y="176"/>
                  </a:cxn>
                  <a:cxn ang="0">
                    <a:pos x="696" y="175"/>
                  </a:cxn>
                  <a:cxn ang="0">
                    <a:pos x="715" y="171"/>
                  </a:cxn>
                  <a:cxn ang="0">
                    <a:pos x="736" y="165"/>
                  </a:cxn>
                  <a:cxn ang="0">
                    <a:pos x="749" y="160"/>
                  </a:cxn>
                  <a:cxn ang="0">
                    <a:pos x="760" y="106"/>
                  </a:cxn>
                  <a:cxn ang="0">
                    <a:pos x="733" y="2"/>
                  </a:cxn>
                </a:cxnLst>
                <a:rect l="0" t="0" r="r" b="b"/>
                <a:pathLst>
                  <a:path w="760" h="464">
                    <a:moveTo>
                      <a:pt x="733" y="2"/>
                    </a:moveTo>
                    <a:lnTo>
                      <a:pt x="677" y="18"/>
                    </a:lnTo>
                    <a:lnTo>
                      <a:pt x="602" y="0"/>
                    </a:lnTo>
                    <a:lnTo>
                      <a:pt x="486" y="21"/>
                    </a:lnTo>
                    <a:lnTo>
                      <a:pt x="483" y="22"/>
                    </a:lnTo>
                    <a:lnTo>
                      <a:pt x="475" y="24"/>
                    </a:lnTo>
                    <a:lnTo>
                      <a:pt x="463" y="28"/>
                    </a:lnTo>
                    <a:lnTo>
                      <a:pt x="448" y="31"/>
                    </a:lnTo>
                    <a:lnTo>
                      <a:pt x="434" y="36"/>
                    </a:lnTo>
                    <a:lnTo>
                      <a:pt x="420" y="40"/>
                    </a:lnTo>
                    <a:lnTo>
                      <a:pt x="410" y="45"/>
                    </a:lnTo>
                    <a:lnTo>
                      <a:pt x="403" y="48"/>
                    </a:lnTo>
                    <a:lnTo>
                      <a:pt x="396" y="54"/>
                    </a:lnTo>
                    <a:lnTo>
                      <a:pt x="384" y="65"/>
                    </a:lnTo>
                    <a:lnTo>
                      <a:pt x="367" y="78"/>
                    </a:lnTo>
                    <a:lnTo>
                      <a:pt x="349" y="94"/>
                    </a:lnTo>
                    <a:lnTo>
                      <a:pt x="331" y="111"/>
                    </a:lnTo>
                    <a:lnTo>
                      <a:pt x="316" y="124"/>
                    </a:lnTo>
                    <a:lnTo>
                      <a:pt x="303" y="136"/>
                    </a:lnTo>
                    <a:lnTo>
                      <a:pt x="297" y="142"/>
                    </a:lnTo>
                    <a:lnTo>
                      <a:pt x="293" y="147"/>
                    </a:lnTo>
                    <a:lnTo>
                      <a:pt x="283" y="159"/>
                    </a:lnTo>
                    <a:lnTo>
                      <a:pt x="274" y="173"/>
                    </a:lnTo>
                    <a:lnTo>
                      <a:pt x="263" y="189"/>
                    </a:lnTo>
                    <a:lnTo>
                      <a:pt x="252" y="204"/>
                    </a:lnTo>
                    <a:lnTo>
                      <a:pt x="243" y="218"/>
                    </a:lnTo>
                    <a:lnTo>
                      <a:pt x="236" y="227"/>
                    </a:lnTo>
                    <a:lnTo>
                      <a:pt x="234" y="230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89" y="254"/>
                    </a:lnTo>
                    <a:lnTo>
                      <a:pt x="183" y="256"/>
                    </a:lnTo>
                    <a:lnTo>
                      <a:pt x="175" y="258"/>
                    </a:lnTo>
                    <a:lnTo>
                      <a:pt x="167" y="260"/>
                    </a:lnTo>
                    <a:lnTo>
                      <a:pt x="159" y="262"/>
                    </a:lnTo>
                    <a:lnTo>
                      <a:pt x="152" y="264"/>
                    </a:lnTo>
                    <a:lnTo>
                      <a:pt x="149" y="265"/>
                    </a:lnTo>
                    <a:lnTo>
                      <a:pt x="142" y="265"/>
                    </a:lnTo>
                    <a:lnTo>
                      <a:pt x="128" y="265"/>
                    </a:lnTo>
                    <a:lnTo>
                      <a:pt x="111" y="264"/>
                    </a:lnTo>
                    <a:lnTo>
                      <a:pt x="91" y="262"/>
                    </a:lnTo>
                    <a:lnTo>
                      <a:pt x="73" y="260"/>
                    </a:lnTo>
                    <a:lnTo>
                      <a:pt x="57" y="258"/>
                    </a:lnTo>
                    <a:lnTo>
                      <a:pt x="45" y="257"/>
                    </a:lnTo>
                    <a:lnTo>
                      <a:pt x="40" y="257"/>
                    </a:lnTo>
                    <a:lnTo>
                      <a:pt x="0" y="301"/>
                    </a:lnTo>
                    <a:lnTo>
                      <a:pt x="156" y="452"/>
                    </a:lnTo>
                    <a:lnTo>
                      <a:pt x="158" y="452"/>
                    </a:lnTo>
                    <a:lnTo>
                      <a:pt x="165" y="454"/>
                    </a:lnTo>
                    <a:lnTo>
                      <a:pt x="175" y="455"/>
                    </a:lnTo>
                    <a:lnTo>
                      <a:pt x="188" y="457"/>
                    </a:lnTo>
                    <a:lnTo>
                      <a:pt x="201" y="461"/>
                    </a:lnTo>
                    <a:lnTo>
                      <a:pt x="212" y="462"/>
                    </a:lnTo>
                    <a:lnTo>
                      <a:pt x="222" y="464"/>
                    </a:lnTo>
                    <a:lnTo>
                      <a:pt x="229" y="464"/>
                    </a:lnTo>
                    <a:lnTo>
                      <a:pt x="237" y="461"/>
                    </a:lnTo>
                    <a:lnTo>
                      <a:pt x="251" y="452"/>
                    </a:lnTo>
                    <a:lnTo>
                      <a:pt x="267" y="439"/>
                    </a:lnTo>
                    <a:lnTo>
                      <a:pt x="286" y="424"/>
                    </a:lnTo>
                    <a:lnTo>
                      <a:pt x="303" y="409"/>
                    </a:lnTo>
                    <a:lnTo>
                      <a:pt x="318" y="396"/>
                    </a:lnTo>
                    <a:lnTo>
                      <a:pt x="329" y="387"/>
                    </a:lnTo>
                    <a:lnTo>
                      <a:pt x="333" y="384"/>
                    </a:lnTo>
                    <a:lnTo>
                      <a:pt x="448" y="202"/>
                    </a:lnTo>
                    <a:lnTo>
                      <a:pt x="509" y="136"/>
                    </a:lnTo>
                    <a:lnTo>
                      <a:pt x="511" y="136"/>
                    </a:lnTo>
                    <a:lnTo>
                      <a:pt x="519" y="138"/>
                    </a:lnTo>
                    <a:lnTo>
                      <a:pt x="531" y="141"/>
                    </a:lnTo>
                    <a:lnTo>
                      <a:pt x="545" y="143"/>
                    </a:lnTo>
                    <a:lnTo>
                      <a:pt x="559" y="146"/>
                    </a:lnTo>
                    <a:lnTo>
                      <a:pt x="572" y="150"/>
                    </a:lnTo>
                    <a:lnTo>
                      <a:pt x="585" y="153"/>
                    </a:lnTo>
                    <a:lnTo>
                      <a:pt x="594" y="157"/>
                    </a:lnTo>
                    <a:lnTo>
                      <a:pt x="604" y="159"/>
                    </a:lnTo>
                    <a:lnTo>
                      <a:pt x="615" y="162"/>
                    </a:lnTo>
                    <a:lnTo>
                      <a:pt x="629" y="166"/>
                    </a:lnTo>
                    <a:lnTo>
                      <a:pt x="643" y="169"/>
                    </a:lnTo>
                    <a:lnTo>
                      <a:pt x="657" y="172"/>
                    </a:lnTo>
                    <a:lnTo>
                      <a:pt x="669" y="174"/>
                    </a:lnTo>
                    <a:lnTo>
                      <a:pt x="680" y="176"/>
                    </a:lnTo>
                    <a:lnTo>
                      <a:pt x="688" y="176"/>
                    </a:lnTo>
                    <a:lnTo>
                      <a:pt x="696" y="175"/>
                    </a:lnTo>
                    <a:lnTo>
                      <a:pt x="705" y="174"/>
                    </a:lnTo>
                    <a:lnTo>
                      <a:pt x="715" y="171"/>
                    </a:lnTo>
                    <a:lnTo>
                      <a:pt x="726" y="167"/>
                    </a:lnTo>
                    <a:lnTo>
                      <a:pt x="736" y="165"/>
                    </a:lnTo>
                    <a:lnTo>
                      <a:pt x="744" y="161"/>
                    </a:lnTo>
                    <a:lnTo>
                      <a:pt x="749" y="160"/>
                    </a:lnTo>
                    <a:lnTo>
                      <a:pt x="751" y="159"/>
                    </a:lnTo>
                    <a:lnTo>
                      <a:pt x="760" y="106"/>
                    </a:lnTo>
                    <a:lnTo>
                      <a:pt x="758" y="61"/>
                    </a:lnTo>
                    <a:lnTo>
                      <a:pt x="733" y="2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361"/>
              <p:cNvSpPr>
                <a:spLocks/>
              </p:cNvSpPr>
              <p:nvPr/>
            </p:nvSpPr>
            <p:spPr bwMode="auto">
              <a:xfrm>
                <a:off x="1909" y="266"/>
                <a:ext cx="235" cy="212"/>
              </a:xfrm>
              <a:custGeom>
                <a:avLst/>
                <a:gdLst/>
                <a:ahLst/>
                <a:cxnLst>
                  <a:cxn ang="0">
                    <a:pos x="55" y="48"/>
                  </a:cxn>
                  <a:cxn ang="0">
                    <a:pos x="47" y="73"/>
                  </a:cxn>
                  <a:cxn ang="0">
                    <a:pos x="2" y="95"/>
                  </a:cxn>
                  <a:cxn ang="0">
                    <a:pos x="0" y="148"/>
                  </a:cxn>
                  <a:cxn ang="0">
                    <a:pos x="2" y="152"/>
                  </a:cxn>
                  <a:cxn ang="0">
                    <a:pos x="8" y="159"/>
                  </a:cxn>
                  <a:cxn ang="0">
                    <a:pos x="16" y="168"/>
                  </a:cxn>
                  <a:cxn ang="0">
                    <a:pos x="25" y="176"/>
                  </a:cxn>
                  <a:cxn ang="0">
                    <a:pos x="35" y="184"/>
                  </a:cxn>
                  <a:cxn ang="0">
                    <a:pos x="42" y="192"/>
                  </a:cxn>
                  <a:cxn ang="0">
                    <a:pos x="47" y="199"/>
                  </a:cxn>
                  <a:cxn ang="0">
                    <a:pos x="50" y="201"/>
                  </a:cxn>
                  <a:cxn ang="0">
                    <a:pos x="58" y="277"/>
                  </a:cxn>
                  <a:cxn ang="0">
                    <a:pos x="47" y="350"/>
                  </a:cxn>
                  <a:cxn ang="0">
                    <a:pos x="50" y="352"/>
                  </a:cxn>
                  <a:cxn ang="0">
                    <a:pos x="58" y="358"/>
                  </a:cxn>
                  <a:cxn ang="0">
                    <a:pos x="69" y="367"/>
                  </a:cxn>
                  <a:cxn ang="0">
                    <a:pos x="82" y="378"/>
                  </a:cxn>
                  <a:cxn ang="0">
                    <a:pos x="96" y="388"/>
                  </a:cxn>
                  <a:cxn ang="0">
                    <a:pos x="110" y="398"/>
                  </a:cxn>
                  <a:cxn ang="0">
                    <a:pos x="120" y="406"/>
                  </a:cxn>
                  <a:cxn ang="0">
                    <a:pos x="128" y="411"/>
                  </a:cxn>
                  <a:cxn ang="0">
                    <a:pos x="135" y="413"/>
                  </a:cxn>
                  <a:cxn ang="0">
                    <a:pos x="144" y="416"/>
                  </a:cxn>
                  <a:cxn ang="0">
                    <a:pos x="154" y="418"/>
                  </a:cxn>
                  <a:cxn ang="0">
                    <a:pos x="165" y="419"/>
                  </a:cxn>
                  <a:cxn ang="0">
                    <a:pos x="175" y="420"/>
                  </a:cxn>
                  <a:cxn ang="0">
                    <a:pos x="184" y="421"/>
                  </a:cxn>
                  <a:cxn ang="0">
                    <a:pos x="191" y="423"/>
                  </a:cxn>
                  <a:cxn ang="0">
                    <a:pos x="196" y="424"/>
                  </a:cxn>
                  <a:cxn ang="0">
                    <a:pos x="200" y="424"/>
                  </a:cxn>
                  <a:cxn ang="0">
                    <a:pos x="207" y="423"/>
                  </a:cxn>
                  <a:cxn ang="0">
                    <a:pos x="217" y="420"/>
                  </a:cxn>
                  <a:cxn ang="0">
                    <a:pos x="227" y="418"/>
                  </a:cxn>
                  <a:cxn ang="0">
                    <a:pos x="236" y="416"/>
                  </a:cxn>
                  <a:cxn ang="0">
                    <a:pos x="243" y="413"/>
                  </a:cxn>
                  <a:cxn ang="0">
                    <a:pos x="249" y="412"/>
                  </a:cxn>
                  <a:cxn ang="0">
                    <a:pos x="251" y="411"/>
                  </a:cxn>
                  <a:cxn ang="0">
                    <a:pos x="236" y="365"/>
                  </a:cxn>
                  <a:cxn ang="0">
                    <a:pos x="242" y="305"/>
                  </a:cxn>
                  <a:cxn ang="0">
                    <a:pos x="245" y="305"/>
                  </a:cxn>
                  <a:cxn ang="0">
                    <a:pos x="253" y="305"/>
                  </a:cxn>
                  <a:cxn ang="0">
                    <a:pos x="266" y="304"/>
                  </a:cxn>
                  <a:cxn ang="0">
                    <a:pos x="281" y="304"/>
                  </a:cxn>
                  <a:cxn ang="0">
                    <a:pos x="296" y="303"/>
                  </a:cxn>
                  <a:cxn ang="0">
                    <a:pos x="310" y="302"/>
                  </a:cxn>
                  <a:cxn ang="0">
                    <a:pos x="320" y="300"/>
                  </a:cxn>
                  <a:cxn ang="0">
                    <a:pos x="327" y="299"/>
                  </a:cxn>
                  <a:cxn ang="0">
                    <a:pos x="334" y="297"/>
                  </a:cxn>
                  <a:cxn ang="0">
                    <a:pos x="346" y="291"/>
                  </a:cxn>
                  <a:cxn ang="0">
                    <a:pos x="361" y="284"/>
                  </a:cxn>
                  <a:cxn ang="0">
                    <a:pos x="377" y="277"/>
                  </a:cxn>
                  <a:cxn ang="0">
                    <a:pos x="392" y="269"/>
                  </a:cxn>
                  <a:cxn ang="0">
                    <a:pos x="405" y="262"/>
                  </a:cxn>
                  <a:cxn ang="0">
                    <a:pos x="415" y="259"/>
                  </a:cxn>
                  <a:cxn ang="0">
                    <a:pos x="418" y="257"/>
                  </a:cxn>
                  <a:cxn ang="0">
                    <a:pos x="458" y="186"/>
                  </a:cxn>
                  <a:cxn ang="0">
                    <a:pos x="471" y="133"/>
                  </a:cxn>
                  <a:cxn ang="0">
                    <a:pos x="431" y="23"/>
                  </a:cxn>
                  <a:cxn ang="0">
                    <a:pos x="227" y="0"/>
                  </a:cxn>
                  <a:cxn ang="0">
                    <a:pos x="149" y="38"/>
                  </a:cxn>
                  <a:cxn ang="0">
                    <a:pos x="55" y="48"/>
                  </a:cxn>
                </a:cxnLst>
                <a:rect l="0" t="0" r="r" b="b"/>
                <a:pathLst>
                  <a:path w="471" h="424">
                    <a:moveTo>
                      <a:pt x="55" y="48"/>
                    </a:moveTo>
                    <a:lnTo>
                      <a:pt x="47" y="73"/>
                    </a:lnTo>
                    <a:lnTo>
                      <a:pt x="2" y="95"/>
                    </a:lnTo>
                    <a:lnTo>
                      <a:pt x="0" y="148"/>
                    </a:lnTo>
                    <a:lnTo>
                      <a:pt x="2" y="152"/>
                    </a:lnTo>
                    <a:lnTo>
                      <a:pt x="8" y="159"/>
                    </a:lnTo>
                    <a:lnTo>
                      <a:pt x="16" y="168"/>
                    </a:lnTo>
                    <a:lnTo>
                      <a:pt x="25" y="176"/>
                    </a:lnTo>
                    <a:lnTo>
                      <a:pt x="35" y="184"/>
                    </a:lnTo>
                    <a:lnTo>
                      <a:pt x="42" y="192"/>
                    </a:lnTo>
                    <a:lnTo>
                      <a:pt x="47" y="199"/>
                    </a:lnTo>
                    <a:lnTo>
                      <a:pt x="50" y="201"/>
                    </a:lnTo>
                    <a:lnTo>
                      <a:pt x="58" y="277"/>
                    </a:lnTo>
                    <a:lnTo>
                      <a:pt x="47" y="350"/>
                    </a:lnTo>
                    <a:lnTo>
                      <a:pt x="50" y="352"/>
                    </a:lnTo>
                    <a:lnTo>
                      <a:pt x="58" y="358"/>
                    </a:lnTo>
                    <a:lnTo>
                      <a:pt x="69" y="367"/>
                    </a:lnTo>
                    <a:lnTo>
                      <a:pt x="82" y="378"/>
                    </a:lnTo>
                    <a:lnTo>
                      <a:pt x="96" y="388"/>
                    </a:lnTo>
                    <a:lnTo>
                      <a:pt x="110" y="398"/>
                    </a:lnTo>
                    <a:lnTo>
                      <a:pt x="120" y="406"/>
                    </a:lnTo>
                    <a:lnTo>
                      <a:pt x="128" y="411"/>
                    </a:lnTo>
                    <a:lnTo>
                      <a:pt x="135" y="413"/>
                    </a:lnTo>
                    <a:lnTo>
                      <a:pt x="144" y="416"/>
                    </a:lnTo>
                    <a:lnTo>
                      <a:pt x="154" y="418"/>
                    </a:lnTo>
                    <a:lnTo>
                      <a:pt x="165" y="419"/>
                    </a:lnTo>
                    <a:lnTo>
                      <a:pt x="175" y="420"/>
                    </a:lnTo>
                    <a:lnTo>
                      <a:pt x="184" y="421"/>
                    </a:lnTo>
                    <a:lnTo>
                      <a:pt x="191" y="423"/>
                    </a:lnTo>
                    <a:lnTo>
                      <a:pt x="196" y="424"/>
                    </a:lnTo>
                    <a:lnTo>
                      <a:pt x="200" y="424"/>
                    </a:lnTo>
                    <a:lnTo>
                      <a:pt x="207" y="423"/>
                    </a:lnTo>
                    <a:lnTo>
                      <a:pt x="217" y="420"/>
                    </a:lnTo>
                    <a:lnTo>
                      <a:pt x="227" y="418"/>
                    </a:lnTo>
                    <a:lnTo>
                      <a:pt x="236" y="416"/>
                    </a:lnTo>
                    <a:lnTo>
                      <a:pt x="243" y="413"/>
                    </a:lnTo>
                    <a:lnTo>
                      <a:pt x="249" y="412"/>
                    </a:lnTo>
                    <a:lnTo>
                      <a:pt x="251" y="411"/>
                    </a:lnTo>
                    <a:lnTo>
                      <a:pt x="236" y="365"/>
                    </a:lnTo>
                    <a:lnTo>
                      <a:pt x="242" y="305"/>
                    </a:lnTo>
                    <a:lnTo>
                      <a:pt x="245" y="305"/>
                    </a:lnTo>
                    <a:lnTo>
                      <a:pt x="253" y="305"/>
                    </a:lnTo>
                    <a:lnTo>
                      <a:pt x="266" y="304"/>
                    </a:lnTo>
                    <a:lnTo>
                      <a:pt x="281" y="304"/>
                    </a:lnTo>
                    <a:lnTo>
                      <a:pt x="296" y="303"/>
                    </a:lnTo>
                    <a:lnTo>
                      <a:pt x="310" y="302"/>
                    </a:lnTo>
                    <a:lnTo>
                      <a:pt x="320" y="300"/>
                    </a:lnTo>
                    <a:lnTo>
                      <a:pt x="327" y="299"/>
                    </a:lnTo>
                    <a:lnTo>
                      <a:pt x="334" y="297"/>
                    </a:lnTo>
                    <a:lnTo>
                      <a:pt x="346" y="291"/>
                    </a:lnTo>
                    <a:lnTo>
                      <a:pt x="361" y="284"/>
                    </a:lnTo>
                    <a:lnTo>
                      <a:pt x="377" y="277"/>
                    </a:lnTo>
                    <a:lnTo>
                      <a:pt x="392" y="269"/>
                    </a:lnTo>
                    <a:lnTo>
                      <a:pt x="405" y="262"/>
                    </a:lnTo>
                    <a:lnTo>
                      <a:pt x="415" y="259"/>
                    </a:lnTo>
                    <a:lnTo>
                      <a:pt x="418" y="257"/>
                    </a:lnTo>
                    <a:lnTo>
                      <a:pt x="458" y="186"/>
                    </a:lnTo>
                    <a:lnTo>
                      <a:pt x="471" y="133"/>
                    </a:lnTo>
                    <a:lnTo>
                      <a:pt x="431" y="23"/>
                    </a:lnTo>
                    <a:lnTo>
                      <a:pt x="227" y="0"/>
                    </a:lnTo>
                    <a:lnTo>
                      <a:pt x="149" y="3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363"/>
              <p:cNvSpPr>
                <a:spLocks/>
              </p:cNvSpPr>
              <p:nvPr/>
            </p:nvSpPr>
            <p:spPr bwMode="auto">
              <a:xfrm>
                <a:off x="2013" y="606"/>
                <a:ext cx="57" cy="76"/>
              </a:xfrm>
              <a:custGeom>
                <a:avLst/>
                <a:gdLst/>
                <a:ahLst/>
                <a:cxnLst>
                  <a:cxn ang="0">
                    <a:pos x="114" y="47"/>
                  </a:cxn>
                  <a:cxn ang="0">
                    <a:pos x="113" y="38"/>
                  </a:cxn>
                  <a:cxn ang="0">
                    <a:pos x="109" y="28"/>
                  </a:cxn>
                  <a:cxn ang="0">
                    <a:pos x="104" y="20"/>
                  </a:cxn>
                  <a:cxn ang="0">
                    <a:pos x="98" y="13"/>
                  </a:cxn>
                  <a:cxn ang="0">
                    <a:pos x="88" y="8"/>
                  </a:cxn>
                  <a:cxn ang="0">
                    <a:pos x="79" y="3"/>
                  </a:cxn>
                  <a:cxn ang="0">
                    <a:pos x="69" y="1"/>
                  </a:cxn>
                  <a:cxn ang="0">
                    <a:pos x="57" y="0"/>
                  </a:cxn>
                  <a:cxn ang="0">
                    <a:pos x="46" y="1"/>
                  </a:cxn>
                  <a:cxn ang="0">
                    <a:pos x="34" y="3"/>
                  </a:cxn>
                  <a:cxn ang="0">
                    <a:pos x="25" y="8"/>
                  </a:cxn>
                  <a:cxn ang="0">
                    <a:pos x="17" y="13"/>
                  </a:cxn>
                  <a:cxn ang="0">
                    <a:pos x="9" y="20"/>
                  </a:cxn>
                  <a:cxn ang="0">
                    <a:pos x="4" y="28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1" y="55"/>
                  </a:cxn>
                  <a:cxn ang="0">
                    <a:pos x="3" y="63"/>
                  </a:cxn>
                  <a:cxn ang="0">
                    <a:pos x="7" y="70"/>
                  </a:cxn>
                  <a:cxn ang="0">
                    <a:pos x="12" y="77"/>
                  </a:cxn>
                  <a:cxn ang="0">
                    <a:pos x="18" y="83"/>
                  </a:cxn>
                  <a:cxn ang="0">
                    <a:pos x="26" y="87"/>
                  </a:cxn>
                  <a:cxn ang="0">
                    <a:pos x="34" y="92"/>
                  </a:cxn>
                  <a:cxn ang="0">
                    <a:pos x="43" y="94"/>
                  </a:cxn>
                  <a:cxn ang="0">
                    <a:pos x="37" y="147"/>
                  </a:cxn>
                  <a:cxn ang="0">
                    <a:pos x="62" y="152"/>
                  </a:cxn>
                  <a:cxn ang="0">
                    <a:pos x="81" y="132"/>
                  </a:cxn>
                  <a:cxn ang="0">
                    <a:pos x="104" y="74"/>
                  </a:cxn>
                  <a:cxn ang="0">
                    <a:pos x="108" y="69"/>
                  </a:cxn>
                  <a:cxn ang="0">
                    <a:pos x="111" y="62"/>
                  </a:cxn>
                  <a:cxn ang="0">
                    <a:pos x="113" y="55"/>
                  </a:cxn>
                  <a:cxn ang="0">
                    <a:pos x="114" y="47"/>
                  </a:cxn>
                </a:cxnLst>
                <a:rect l="0" t="0" r="r" b="b"/>
                <a:pathLst>
                  <a:path w="114" h="152">
                    <a:moveTo>
                      <a:pt x="114" y="47"/>
                    </a:moveTo>
                    <a:lnTo>
                      <a:pt x="113" y="38"/>
                    </a:lnTo>
                    <a:lnTo>
                      <a:pt x="109" y="28"/>
                    </a:lnTo>
                    <a:lnTo>
                      <a:pt x="104" y="20"/>
                    </a:lnTo>
                    <a:lnTo>
                      <a:pt x="98" y="13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9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4" y="3"/>
                    </a:lnTo>
                    <a:lnTo>
                      <a:pt x="25" y="8"/>
                    </a:lnTo>
                    <a:lnTo>
                      <a:pt x="17" y="13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5"/>
                    </a:lnTo>
                    <a:lnTo>
                      <a:pt x="3" y="63"/>
                    </a:lnTo>
                    <a:lnTo>
                      <a:pt x="7" y="70"/>
                    </a:lnTo>
                    <a:lnTo>
                      <a:pt x="12" y="77"/>
                    </a:lnTo>
                    <a:lnTo>
                      <a:pt x="18" y="83"/>
                    </a:lnTo>
                    <a:lnTo>
                      <a:pt x="26" y="87"/>
                    </a:lnTo>
                    <a:lnTo>
                      <a:pt x="34" y="92"/>
                    </a:lnTo>
                    <a:lnTo>
                      <a:pt x="43" y="94"/>
                    </a:lnTo>
                    <a:lnTo>
                      <a:pt x="37" y="147"/>
                    </a:lnTo>
                    <a:lnTo>
                      <a:pt x="62" y="152"/>
                    </a:lnTo>
                    <a:lnTo>
                      <a:pt x="81" y="132"/>
                    </a:lnTo>
                    <a:lnTo>
                      <a:pt x="104" y="74"/>
                    </a:lnTo>
                    <a:lnTo>
                      <a:pt x="108" y="69"/>
                    </a:lnTo>
                    <a:lnTo>
                      <a:pt x="111" y="62"/>
                    </a:lnTo>
                    <a:lnTo>
                      <a:pt x="113" y="55"/>
                    </a:lnTo>
                    <a:lnTo>
                      <a:pt x="114" y="4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364"/>
              <p:cNvSpPr>
                <a:spLocks/>
              </p:cNvSpPr>
              <p:nvPr/>
            </p:nvSpPr>
            <p:spPr bwMode="auto">
              <a:xfrm>
                <a:off x="2377" y="690"/>
                <a:ext cx="120" cy="10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2" y="3"/>
                  </a:cxn>
                  <a:cxn ang="0">
                    <a:pos x="22" y="9"/>
                  </a:cxn>
                  <a:cxn ang="0">
                    <a:pos x="6" y="15"/>
                  </a:cxn>
                  <a:cxn ang="0">
                    <a:pos x="0" y="24"/>
                  </a:cxn>
                  <a:cxn ang="0">
                    <a:pos x="2" y="38"/>
                  </a:cxn>
                  <a:cxn ang="0">
                    <a:pos x="5" y="42"/>
                  </a:cxn>
                  <a:cxn ang="0">
                    <a:pos x="17" y="58"/>
                  </a:cxn>
                  <a:cxn ang="0">
                    <a:pos x="19" y="80"/>
                  </a:cxn>
                  <a:cxn ang="0">
                    <a:pos x="9" y="110"/>
                  </a:cxn>
                  <a:cxn ang="0">
                    <a:pos x="6" y="129"/>
                  </a:cxn>
                  <a:cxn ang="0">
                    <a:pos x="18" y="139"/>
                  </a:cxn>
                  <a:cxn ang="0">
                    <a:pos x="65" y="126"/>
                  </a:cxn>
                  <a:cxn ang="0">
                    <a:pos x="76" y="133"/>
                  </a:cxn>
                  <a:cxn ang="0">
                    <a:pos x="90" y="146"/>
                  </a:cxn>
                  <a:cxn ang="0">
                    <a:pos x="96" y="160"/>
                  </a:cxn>
                  <a:cxn ang="0">
                    <a:pos x="105" y="171"/>
                  </a:cxn>
                  <a:cxn ang="0">
                    <a:pos x="116" y="174"/>
                  </a:cxn>
                  <a:cxn ang="0">
                    <a:pos x="126" y="175"/>
                  </a:cxn>
                  <a:cxn ang="0">
                    <a:pos x="136" y="176"/>
                  </a:cxn>
                  <a:cxn ang="0">
                    <a:pos x="143" y="176"/>
                  </a:cxn>
                  <a:cxn ang="0">
                    <a:pos x="151" y="177"/>
                  </a:cxn>
                  <a:cxn ang="0">
                    <a:pos x="161" y="182"/>
                  </a:cxn>
                  <a:cxn ang="0">
                    <a:pos x="171" y="185"/>
                  </a:cxn>
                  <a:cxn ang="0">
                    <a:pos x="181" y="189"/>
                  </a:cxn>
                  <a:cxn ang="0">
                    <a:pos x="196" y="192"/>
                  </a:cxn>
                  <a:cxn ang="0">
                    <a:pos x="216" y="198"/>
                  </a:cxn>
                  <a:cxn ang="0">
                    <a:pos x="233" y="201"/>
                  </a:cxn>
                  <a:cxn ang="0">
                    <a:pos x="240" y="204"/>
                  </a:cxn>
                  <a:cxn ang="0">
                    <a:pos x="151" y="139"/>
                  </a:cxn>
                  <a:cxn ang="0">
                    <a:pos x="141" y="101"/>
                  </a:cxn>
                  <a:cxn ang="0">
                    <a:pos x="86" y="78"/>
                  </a:cxn>
                  <a:cxn ang="0">
                    <a:pos x="50" y="63"/>
                  </a:cxn>
                  <a:cxn ang="0">
                    <a:pos x="58" y="0"/>
                  </a:cxn>
                </a:cxnLst>
                <a:rect l="0" t="0" r="r" b="b"/>
                <a:pathLst>
                  <a:path w="240" h="204">
                    <a:moveTo>
                      <a:pt x="58" y="0"/>
                    </a:moveTo>
                    <a:lnTo>
                      <a:pt x="56" y="0"/>
                    </a:lnTo>
                    <a:lnTo>
                      <a:pt x="50" y="2"/>
                    </a:lnTo>
                    <a:lnTo>
                      <a:pt x="42" y="3"/>
                    </a:lnTo>
                    <a:lnTo>
                      <a:pt x="33" y="5"/>
                    </a:lnTo>
                    <a:lnTo>
                      <a:pt x="22" y="9"/>
                    </a:lnTo>
                    <a:lnTo>
                      <a:pt x="13" y="12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1" y="49"/>
                    </a:lnTo>
                    <a:lnTo>
                      <a:pt x="17" y="58"/>
                    </a:lnTo>
                    <a:lnTo>
                      <a:pt x="20" y="68"/>
                    </a:lnTo>
                    <a:lnTo>
                      <a:pt x="19" y="80"/>
                    </a:lnTo>
                    <a:lnTo>
                      <a:pt x="14" y="95"/>
                    </a:lnTo>
                    <a:lnTo>
                      <a:pt x="9" y="110"/>
                    </a:lnTo>
                    <a:lnTo>
                      <a:pt x="5" y="121"/>
                    </a:lnTo>
                    <a:lnTo>
                      <a:pt x="6" y="129"/>
                    </a:lnTo>
                    <a:lnTo>
                      <a:pt x="12" y="134"/>
                    </a:lnTo>
                    <a:lnTo>
                      <a:pt x="18" y="139"/>
                    </a:lnTo>
                    <a:lnTo>
                      <a:pt x="20" y="141"/>
                    </a:lnTo>
                    <a:lnTo>
                      <a:pt x="65" y="126"/>
                    </a:lnTo>
                    <a:lnTo>
                      <a:pt x="68" y="129"/>
                    </a:lnTo>
                    <a:lnTo>
                      <a:pt x="76" y="133"/>
                    </a:lnTo>
                    <a:lnTo>
                      <a:pt x="85" y="140"/>
                    </a:lnTo>
                    <a:lnTo>
                      <a:pt x="90" y="146"/>
                    </a:lnTo>
                    <a:lnTo>
                      <a:pt x="94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105" y="171"/>
                    </a:lnTo>
                    <a:lnTo>
                      <a:pt x="110" y="173"/>
                    </a:lnTo>
                    <a:lnTo>
                      <a:pt x="116" y="174"/>
                    </a:lnTo>
                    <a:lnTo>
                      <a:pt x="121" y="175"/>
                    </a:lnTo>
                    <a:lnTo>
                      <a:pt x="126" y="175"/>
                    </a:lnTo>
                    <a:lnTo>
                      <a:pt x="132" y="176"/>
                    </a:lnTo>
                    <a:lnTo>
                      <a:pt x="136" y="176"/>
                    </a:lnTo>
                    <a:lnTo>
                      <a:pt x="140" y="176"/>
                    </a:lnTo>
                    <a:lnTo>
                      <a:pt x="143" y="176"/>
                    </a:lnTo>
                    <a:lnTo>
                      <a:pt x="147" y="176"/>
                    </a:lnTo>
                    <a:lnTo>
                      <a:pt x="151" y="177"/>
                    </a:lnTo>
                    <a:lnTo>
                      <a:pt x="156" y="179"/>
                    </a:lnTo>
                    <a:lnTo>
                      <a:pt x="161" y="182"/>
                    </a:lnTo>
                    <a:lnTo>
                      <a:pt x="166" y="184"/>
                    </a:lnTo>
                    <a:lnTo>
                      <a:pt x="171" y="185"/>
                    </a:lnTo>
                    <a:lnTo>
                      <a:pt x="177" y="187"/>
                    </a:lnTo>
                    <a:lnTo>
                      <a:pt x="181" y="189"/>
                    </a:lnTo>
                    <a:lnTo>
                      <a:pt x="187" y="190"/>
                    </a:lnTo>
                    <a:lnTo>
                      <a:pt x="196" y="192"/>
                    </a:lnTo>
                    <a:lnTo>
                      <a:pt x="205" y="194"/>
                    </a:lnTo>
                    <a:lnTo>
                      <a:pt x="216" y="198"/>
                    </a:lnTo>
                    <a:lnTo>
                      <a:pt x="225" y="200"/>
                    </a:lnTo>
                    <a:lnTo>
                      <a:pt x="233" y="201"/>
                    </a:lnTo>
                    <a:lnTo>
                      <a:pt x="238" y="204"/>
                    </a:lnTo>
                    <a:lnTo>
                      <a:pt x="240" y="204"/>
                    </a:lnTo>
                    <a:lnTo>
                      <a:pt x="240" y="161"/>
                    </a:lnTo>
                    <a:lnTo>
                      <a:pt x="151" y="139"/>
                    </a:lnTo>
                    <a:lnTo>
                      <a:pt x="141" y="123"/>
                    </a:lnTo>
                    <a:lnTo>
                      <a:pt x="141" y="101"/>
                    </a:lnTo>
                    <a:lnTo>
                      <a:pt x="121" y="88"/>
                    </a:lnTo>
                    <a:lnTo>
                      <a:pt x="86" y="78"/>
                    </a:lnTo>
                    <a:lnTo>
                      <a:pt x="60" y="76"/>
                    </a:lnTo>
                    <a:lnTo>
                      <a:pt x="50" y="63"/>
                    </a:lnTo>
                    <a:lnTo>
                      <a:pt x="6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366"/>
              <p:cNvSpPr>
                <a:spLocks/>
              </p:cNvSpPr>
              <p:nvPr/>
            </p:nvSpPr>
            <p:spPr bwMode="auto">
              <a:xfrm>
                <a:off x="1995" y="275"/>
                <a:ext cx="85" cy="70"/>
              </a:xfrm>
              <a:custGeom>
                <a:avLst/>
                <a:gdLst/>
                <a:ahLst/>
                <a:cxnLst>
                  <a:cxn ang="0">
                    <a:pos x="84" y="139"/>
                  </a:cxn>
                  <a:cxn ang="0">
                    <a:pos x="101" y="138"/>
                  </a:cxn>
                  <a:cxn ang="0">
                    <a:pos x="116" y="134"/>
                  </a:cxn>
                  <a:cxn ang="0">
                    <a:pos x="131" y="128"/>
                  </a:cxn>
                  <a:cxn ang="0">
                    <a:pos x="144" y="119"/>
                  </a:cxn>
                  <a:cxn ang="0">
                    <a:pos x="153" y="108"/>
                  </a:cxn>
                  <a:cxn ang="0">
                    <a:pos x="161" y="97"/>
                  </a:cxn>
                  <a:cxn ang="0">
                    <a:pos x="167" y="84"/>
                  </a:cxn>
                  <a:cxn ang="0">
                    <a:pos x="168" y="70"/>
                  </a:cxn>
                  <a:cxn ang="0">
                    <a:pos x="167" y="56"/>
                  </a:cxn>
                  <a:cxn ang="0">
                    <a:pos x="161" y="43"/>
                  </a:cxn>
                  <a:cxn ang="0">
                    <a:pos x="153" y="31"/>
                  </a:cxn>
                  <a:cxn ang="0">
                    <a:pos x="144" y="21"/>
                  </a:cxn>
                  <a:cxn ang="0">
                    <a:pos x="131" y="11"/>
                  </a:cxn>
                  <a:cxn ang="0">
                    <a:pos x="116" y="6"/>
                  </a:cxn>
                  <a:cxn ang="0">
                    <a:pos x="101" y="1"/>
                  </a:cxn>
                  <a:cxn ang="0">
                    <a:pos x="84" y="0"/>
                  </a:cxn>
                  <a:cxn ang="0">
                    <a:pos x="67" y="1"/>
                  </a:cxn>
                  <a:cxn ang="0">
                    <a:pos x="52" y="6"/>
                  </a:cxn>
                  <a:cxn ang="0">
                    <a:pos x="37" y="11"/>
                  </a:cxn>
                  <a:cxn ang="0">
                    <a:pos x="25" y="21"/>
                  </a:cxn>
                  <a:cxn ang="0">
                    <a:pos x="15" y="31"/>
                  </a:cxn>
                  <a:cxn ang="0">
                    <a:pos x="7" y="43"/>
                  </a:cxn>
                  <a:cxn ang="0">
                    <a:pos x="1" y="56"/>
                  </a:cxn>
                  <a:cxn ang="0">
                    <a:pos x="0" y="70"/>
                  </a:cxn>
                  <a:cxn ang="0">
                    <a:pos x="1" y="84"/>
                  </a:cxn>
                  <a:cxn ang="0">
                    <a:pos x="7" y="97"/>
                  </a:cxn>
                  <a:cxn ang="0">
                    <a:pos x="15" y="108"/>
                  </a:cxn>
                  <a:cxn ang="0">
                    <a:pos x="25" y="119"/>
                  </a:cxn>
                  <a:cxn ang="0">
                    <a:pos x="37" y="128"/>
                  </a:cxn>
                  <a:cxn ang="0">
                    <a:pos x="52" y="134"/>
                  </a:cxn>
                  <a:cxn ang="0">
                    <a:pos x="67" y="138"/>
                  </a:cxn>
                  <a:cxn ang="0">
                    <a:pos x="84" y="139"/>
                  </a:cxn>
                </a:cxnLst>
                <a:rect l="0" t="0" r="r" b="b"/>
                <a:pathLst>
                  <a:path w="168" h="139">
                    <a:moveTo>
                      <a:pt x="84" y="139"/>
                    </a:moveTo>
                    <a:lnTo>
                      <a:pt x="101" y="138"/>
                    </a:lnTo>
                    <a:lnTo>
                      <a:pt x="116" y="134"/>
                    </a:lnTo>
                    <a:lnTo>
                      <a:pt x="131" y="128"/>
                    </a:lnTo>
                    <a:lnTo>
                      <a:pt x="144" y="119"/>
                    </a:lnTo>
                    <a:lnTo>
                      <a:pt x="153" y="108"/>
                    </a:lnTo>
                    <a:lnTo>
                      <a:pt x="161" y="97"/>
                    </a:lnTo>
                    <a:lnTo>
                      <a:pt x="167" y="84"/>
                    </a:lnTo>
                    <a:lnTo>
                      <a:pt x="168" y="70"/>
                    </a:lnTo>
                    <a:lnTo>
                      <a:pt x="167" y="56"/>
                    </a:lnTo>
                    <a:lnTo>
                      <a:pt x="161" y="43"/>
                    </a:lnTo>
                    <a:lnTo>
                      <a:pt x="153" y="31"/>
                    </a:lnTo>
                    <a:lnTo>
                      <a:pt x="144" y="21"/>
                    </a:lnTo>
                    <a:lnTo>
                      <a:pt x="131" y="11"/>
                    </a:lnTo>
                    <a:lnTo>
                      <a:pt x="116" y="6"/>
                    </a:lnTo>
                    <a:lnTo>
                      <a:pt x="101" y="1"/>
                    </a:lnTo>
                    <a:lnTo>
                      <a:pt x="84" y="0"/>
                    </a:lnTo>
                    <a:lnTo>
                      <a:pt x="67" y="1"/>
                    </a:lnTo>
                    <a:lnTo>
                      <a:pt x="52" y="6"/>
                    </a:lnTo>
                    <a:lnTo>
                      <a:pt x="37" y="11"/>
                    </a:lnTo>
                    <a:lnTo>
                      <a:pt x="25" y="21"/>
                    </a:lnTo>
                    <a:lnTo>
                      <a:pt x="15" y="31"/>
                    </a:lnTo>
                    <a:lnTo>
                      <a:pt x="7" y="43"/>
                    </a:lnTo>
                    <a:lnTo>
                      <a:pt x="1" y="56"/>
                    </a:lnTo>
                    <a:lnTo>
                      <a:pt x="0" y="70"/>
                    </a:lnTo>
                    <a:lnTo>
                      <a:pt x="1" y="84"/>
                    </a:lnTo>
                    <a:lnTo>
                      <a:pt x="7" y="97"/>
                    </a:lnTo>
                    <a:lnTo>
                      <a:pt x="15" y="108"/>
                    </a:lnTo>
                    <a:lnTo>
                      <a:pt x="25" y="119"/>
                    </a:lnTo>
                    <a:lnTo>
                      <a:pt x="37" y="128"/>
                    </a:lnTo>
                    <a:lnTo>
                      <a:pt x="52" y="134"/>
                    </a:lnTo>
                    <a:lnTo>
                      <a:pt x="67" y="138"/>
                    </a:lnTo>
                    <a:lnTo>
                      <a:pt x="84" y="139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367"/>
              <p:cNvSpPr>
                <a:spLocks/>
              </p:cNvSpPr>
              <p:nvPr/>
            </p:nvSpPr>
            <p:spPr bwMode="auto">
              <a:xfrm>
                <a:off x="2095" y="272"/>
                <a:ext cx="66" cy="60"/>
              </a:xfrm>
              <a:custGeom>
                <a:avLst/>
                <a:gdLst/>
                <a:ahLst/>
                <a:cxnLst>
                  <a:cxn ang="0">
                    <a:pos x="66" y="121"/>
                  </a:cxn>
                  <a:cxn ang="0">
                    <a:pos x="80" y="120"/>
                  </a:cxn>
                  <a:cxn ang="0">
                    <a:pos x="92" y="116"/>
                  </a:cxn>
                  <a:cxn ang="0">
                    <a:pos x="103" y="111"/>
                  </a:cxn>
                  <a:cxn ang="0">
                    <a:pos x="113" y="103"/>
                  </a:cxn>
                  <a:cxn ang="0">
                    <a:pos x="121" y="95"/>
                  </a:cxn>
                  <a:cxn ang="0">
                    <a:pos x="127" y="84"/>
                  </a:cxn>
                  <a:cxn ang="0">
                    <a:pos x="131" y="73"/>
                  </a:cxn>
                  <a:cxn ang="0">
                    <a:pos x="133" y="60"/>
                  </a:cxn>
                  <a:cxn ang="0">
                    <a:pos x="131" y="47"/>
                  </a:cxn>
                  <a:cxn ang="0">
                    <a:pos x="127" y="37"/>
                  </a:cxn>
                  <a:cxn ang="0">
                    <a:pos x="121" y="27"/>
                  </a:cxn>
                  <a:cxn ang="0">
                    <a:pos x="113" y="17"/>
                  </a:cxn>
                  <a:cxn ang="0">
                    <a:pos x="103" y="10"/>
                  </a:cxn>
                  <a:cxn ang="0">
                    <a:pos x="92" y="5"/>
                  </a:cxn>
                  <a:cxn ang="0">
                    <a:pos x="80" y="1"/>
                  </a:cxn>
                  <a:cxn ang="0">
                    <a:pos x="66" y="0"/>
                  </a:cxn>
                  <a:cxn ang="0">
                    <a:pos x="53" y="1"/>
                  </a:cxn>
                  <a:cxn ang="0">
                    <a:pos x="41" y="5"/>
                  </a:cxn>
                  <a:cxn ang="0">
                    <a:pos x="29" y="10"/>
                  </a:cxn>
                  <a:cxn ang="0">
                    <a:pos x="20" y="17"/>
                  </a:cxn>
                  <a:cxn ang="0">
                    <a:pos x="12" y="27"/>
                  </a:cxn>
                  <a:cxn ang="0">
                    <a:pos x="6" y="37"/>
                  </a:cxn>
                  <a:cxn ang="0">
                    <a:pos x="1" y="47"/>
                  </a:cxn>
                  <a:cxn ang="0">
                    <a:pos x="0" y="60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5"/>
                  </a:cxn>
                  <a:cxn ang="0">
                    <a:pos x="20" y="103"/>
                  </a:cxn>
                  <a:cxn ang="0">
                    <a:pos x="29" y="111"/>
                  </a:cxn>
                  <a:cxn ang="0">
                    <a:pos x="41" y="116"/>
                  </a:cxn>
                  <a:cxn ang="0">
                    <a:pos x="53" y="120"/>
                  </a:cxn>
                  <a:cxn ang="0">
                    <a:pos x="66" y="121"/>
                  </a:cxn>
                </a:cxnLst>
                <a:rect l="0" t="0" r="r" b="b"/>
                <a:pathLst>
                  <a:path w="133" h="121">
                    <a:moveTo>
                      <a:pt x="66" y="121"/>
                    </a:moveTo>
                    <a:lnTo>
                      <a:pt x="80" y="120"/>
                    </a:lnTo>
                    <a:lnTo>
                      <a:pt x="92" y="116"/>
                    </a:lnTo>
                    <a:lnTo>
                      <a:pt x="103" y="111"/>
                    </a:lnTo>
                    <a:lnTo>
                      <a:pt x="113" y="103"/>
                    </a:lnTo>
                    <a:lnTo>
                      <a:pt x="121" y="95"/>
                    </a:lnTo>
                    <a:lnTo>
                      <a:pt x="127" y="84"/>
                    </a:lnTo>
                    <a:lnTo>
                      <a:pt x="131" y="73"/>
                    </a:lnTo>
                    <a:lnTo>
                      <a:pt x="133" y="60"/>
                    </a:lnTo>
                    <a:lnTo>
                      <a:pt x="131" y="47"/>
                    </a:lnTo>
                    <a:lnTo>
                      <a:pt x="127" y="37"/>
                    </a:lnTo>
                    <a:lnTo>
                      <a:pt x="121" y="27"/>
                    </a:lnTo>
                    <a:lnTo>
                      <a:pt x="113" y="17"/>
                    </a:lnTo>
                    <a:lnTo>
                      <a:pt x="103" y="10"/>
                    </a:lnTo>
                    <a:lnTo>
                      <a:pt x="92" y="5"/>
                    </a:lnTo>
                    <a:lnTo>
                      <a:pt x="80" y="1"/>
                    </a:lnTo>
                    <a:lnTo>
                      <a:pt x="66" y="0"/>
                    </a:lnTo>
                    <a:lnTo>
                      <a:pt x="53" y="1"/>
                    </a:lnTo>
                    <a:lnTo>
                      <a:pt x="41" y="5"/>
                    </a:lnTo>
                    <a:lnTo>
                      <a:pt x="29" y="10"/>
                    </a:lnTo>
                    <a:lnTo>
                      <a:pt x="20" y="17"/>
                    </a:lnTo>
                    <a:lnTo>
                      <a:pt x="12" y="27"/>
                    </a:lnTo>
                    <a:lnTo>
                      <a:pt x="6" y="37"/>
                    </a:lnTo>
                    <a:lnTo>
                      <a:pt x="1" y="47"/>
                    </a:lnTo>
                    <a:lnTo>
                      <a:pt x="0" y="60"/>
                    </a:lnTo>
                    <a:lnTo>
                      <a:pt x="1" y="73"/>
                    </a:lnTo>
                    <a:lnTo>
                      <a:pt x="6" y="84"/>
                    </a:lnTo>
                    <a:lnTo>
                      <a:pt x="12" y="95"/>
                    </a:lnTo>
                    <a:lnTo>
                      <a:pt x="20" y="103"/>
                    </a:lnTo>
                    <a:lnTo>
                      <a:pt x="29" y="111"/>
                    </a:lnTo>
                    <a:lnTo>
                      <a:pt x="41" y="116"/>
                    </a:lnTo>
                    <a:lnTo>
                      <a:pt x="53" y="120"/>
                    </a:lnTo>
                    <a:lnTo>
                      <a:pt x="66" y="121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368"/>
              <p:cNvSpPr>
                <a:spLocks/>
              </p:cNvSpPr>
              <p:nvPr/>
            </p:nvSpPr>
            <p:spPr bwMode="auto">
              <a:xfrm>
                <a:off x="2012" y="289"/>
                <a:ext cx="53" cy="41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4" y="80"/>
                  </a:cxn>
                  <a:cxn ang="0">
                    <a:pos x="74" y="78"/>
                  </a:cxn>
                  <a:cxn ang="0">
                    <a:pos x="83" y="75"/>
                  </a:cxn>
                  <a:cxn ang="0">
                    <a:pos x="91" y="70"/>
                  </a:cxn>
                  <a:cxn ang="0">
                    <a:pos x="97" y="63"/>
                  </a:cxn>
                  <a:cxn ang="0">
                    <a:pos x="102" y="56"/>
                  </a:cxn>
                  <a:cxn ang="0">
                    <a:pos x="105" y="49"/>
                  </a:cxn>
                  <a:cxn ang="0">
                    <a:pos x="106" y="41"/>
                  </a:cxn>
                  <a:cxn ang="0">
                    <a:pos x="105" y="33"/>
                  </a:cxn>
                  <a:cxn ang="0">
                    <a:pos x="102" y="25"/>
                  </a:cxn>
                  <a:cxn ang="0">
                    <a:pos x="97" y="18"/>
                  </a:cxn>
                  <a:cxn ang="0">
                    <a:pos x="91" y="11"/>
                  </a:cxn>
                  <a:cxn ang="0">
                    <a:pos x="83" y="7"/>
                  </a:cxn>
                  <a:cxn ang="0">
                    <a:pos x="74" y="3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2" y="3"/>
                  </a:cxn>
                  <a:cxn ang="0">
                    <a:pos x="23" y="7"/>
                  </a:cxn>
                  <a:cxn ang="0">
                    <a:pos x="15" y="11"/>
                  </a:cxn>
                  <a:cxn ang="0">
                    <a:pos x="9" y="18"/>
                  </a:cxn>
                  <a:cxn ang="0">
                    <a:pos x="5" y="25"/>
                  </a:cxn>
                  <a:cxn ang="0">
                    <a:pos x="1" y="33"/>
                  </a:cxn>
                  <a:cxn ang="0">
                    <a:pos x="0" y="41"/>
                  </a:cxn>
                  <a:cxn ang="0">
                    <a:pos x="1" y="49"/>
                  </a:cxn>
                  <a:cxn ang="0">
                    <a:pos x="5" y="56"/>
                  </a:cxn>
                  <a:cxn ang="0">
                    <a:pos x="9" y="63"/>
                  </a:cxn>
                  <a:cxn ang="0">
                    <a:pos x="15" y="70"/>
                  </a:cxn>
                  <a:cxn ang="0">
                    <a:pos x="23" y="75"/>
                  </a:cxn>
                  <a:cxn ang="0">
                    <a:pos x="32" y="78"/>
                  </a:cxn>
                  <a:cxn ang="0">
                    <a:pos x="43" y="80"/>
                  </a:cxn>
                  <a:cxn ang="0">
                    <a:pos x="53" y="82"/>
                  </a:cxn>
                </a:cxnLst>
                <a:rect l="0" t="0" r="r" b="b"/>
                <a:pathLst>
                  <a:path w="106" h="82">
                    <a:moveTo>
                      <a:pt x="53" y="82"/>
                    </a:moveTo>
                    <a:lnTo>
                      <a:pt x="64" y="80"/>
                    </a:lnTo>
                    <a:lnTo>
                      <a:pt x="74" y="78"/>
                    </a:lnTo>
                    <a:lnTo>
                      <a:pt x="83" y="75"/>
                    </a:lnTo>
                    <a:lnTo>
                      <a:pt x="91" y="70"/>
                    </a:lnTo>
                    <a:lnTo>
                      <a:pt x="97" y="63"/>
                    </a:lnTo>
                    <a:lnTo>
                      <a:pt x="102" y="56"/>
                    </a:lnTo>
                    <a:lnTo>
                      <a:pt x="105" y="49"/>
                    </a:lnTo>
                    <a:lnTo>
                      <a:pt x="106" y="41"/>
                    </a:lnTo>
                    <a:lnTo>
                      <a:pt x="105" y="33"/>
                    </a:lnTo>
                    <a:lnTo>
                      <a:pt x="102" y="25"/>
                    </a:lnTo>
                    <a:lnTo>
                      <a:pt x="97" y="18"/>
                    </a:lnTo>
                    <a:lnTo>
                      <a:pt x="91" y="11"/>
                    </a:lnTo>
                    <a:lnTo>
                      <a:pt x="83" y="7"/>
                    </a:lnTo>
                    <a:lnTo>
                      <a:pt x="74" y="3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2" y="3"/>
                    </a:lnTo>
                    <a:lnTo>
                      <a:pt x="23" y="7"/>
                    </a:lnTo>
                    <a:lnTo>
                      <a:pt x="15" y="11"/>
                    </a:lnTo>
                    <a:lnTo>
                      <a:pt x="9" y="18"/>
                    </a:lnTo>
                    <a:lnTo>
                      <a:pt x="5" y="25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5" y="56"/>
                    </a:lnTo>
                    <a:lnTo>
                      <a:pt x="9" y="63"/>
                    </a:lnTo>
                    <a:lnTo>
                      <a:pt x="15" y="70"/>
                    </a:lnTo>
                    <a:lnTo>
                      <a:pt x="23" y="75"/>
                    </a:lnTo>
                    <a:lnTo>
                      <a:pt x="32" y="78"/>
                    </a:lnTo>
                    <a:lnTo>
                      <a:pt x="43" y="80"/>
                    </a:lnTo>
                    <a:lnTo>
                      <a:pt x="53" y="82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369"/>
              <p:cNvSpPr>
                <a:spLocks/>
              </p:cNvSpPr>
              <p:nvPr/>
            </p:nvSpPr>
            <p:spPr bwMode="auto">
              <a:xfrm>
                <a:off x="2104" y="278"/>
                <a:ext cx="48" cy="38"/>
              </a:xfrm>
              <a:custGeom>
                <a:avLst/>
                <a:gdLst/>
                <a:ahLst/>
                <a:cxnLst>
                  <a:cxn ang="0">
                    <a:pos x="47" y="75"/>
                  </a:cxn>
                  <a:cxn ang="0">
                    <a:pos x="57" y="74"/>
                  </a:cxn>
                  <a:cxn ang="0">
                    <a:pos x="66" y="72"/>
                  </a:cxn>
                  <a:cxn ang="0">
                    <a:pos x="74" y="69"/>
                  </a:cxn>
                  <a:cxn ang="0">
                    <a:pos x="81" y="64"/>
                  </a:cxn>
                  <a:cxn ang="0">
                    <a:pos x="87" y="59"/>
                  </a:cxn>
                  <a:cxn ang="0">
                    <a:pos x="92" y="53"/>
                  </a:cxn>
                  <a:cxn ang="0">
                    <a:pos x="94" y="46"/>
                  </a:cxn>
                  <a:cxn ang="0">
                    <a:pos x="95" y="38"/>
                  </a:cxn>
                  <a:cxn ang="0">
                    <a:pos x="94" y="30"/>
                  </a:cxn>
                  <a:cxn ang="0">
                    <a:pos x="92" y="23"/>
                  </a:cxn>
                  <a:cxn ang="0">
                    <a:pos x="87" y="17"/>
                  </a:cxn>
                  <a:cxn ang="0">
                    <a:pos x="81" y="11"/>
                  </a:cxn>
                  <a:cxn ang="0">
                    <a:pos x="74" y="7"/>
                  </a:cxn>
                  <a:cxn ang="0">
                    <a:pos x="66" y="3"/>
                  </a:cxn>
                  <a:cxn ang="0">
                    <a:pos x="57" y="1"/>
                  </a:cxn>
                  <a:cxn ang="0">
                    <a:pos x="47" y="0"/>
                  </a:cxn>
                  <a:cxn ang="0">
                    <a:pos x="38" y="1"/>
                  </a:cxn>
                  <a:cxn ang="0">
                    <a:pos x="28" y="3"/>
                  </a:cxn>
                  <a:cxn ang="0">
                    <a:pos x="20" y="7"/>
                  </a:cxn>
                  <a:cxn ang="0">
                    <a:pos x="13" y="11"/>
                  </a:cxn>
                  <a:cxn ang="0">
                    <a:pos x="8" y="17"/>
                  </a:cxn>
                  <a:cxn ang="0">
                    <a:pos x="3" y="23"/>
                  </a:cxn>
                  <a:cxn ang="0">
                    <a:pos x="1" y="30"/>
                  </a:cxn>
                  <a:cxn ang="0">
                    <a:pos x="0" y="38"/>
                  </a:cxn>
                  <a:cxn ang="0">
                    <a:pos x="1" y="46"/>
                  </a:cxn>
                  <a:cxn ang="0">
                    <a:pos x="3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20" y="69"/>
                  </a:cxn>
                  <a:cxn ang="0">
                    <a:pos x="28" y="72"/>
                  </a:cxn>
                  <a:cxn ang="0">
                    <a:pos x="38" y="74"/>
                  </a:cxn>
                  <a:cxn ang="0">
                    <a:pos x="47" y="75"/>
                  </a:cxn>
                </a:cxnLst>
                <a:rect l="0" t="0" r="r" b="b"/>
                <a:pathLst>
                  <a:path w="95" h="75">
                    <a:moveTo>
                      <a:pt x="47" y="75"/>
                    </a:moveTo>
                    <a:lnTo>
                      <a:pt x="57" y="74"/>
                    </a:lnTo>
                    <a:lnTo>
                      <a:pt x="66" y="72"/>
                    </a:lnTo>
                    <a:lnTo>
                      <a:pt x="74" y="69"/>
                    </a:lnTo>
                    <a:lnTo>
                      <a:pt x="81" y="64"/>
                    </a:lnTo>
                    <a:lnTo>
                      <a:pt x="87" y="59"/>
                    </a:lnTo>
                    <a:lnTo>
                      <a:pt x="92" y="53"/>
                    </a:lnTo>
                    <a:lnTo>
                      <a:pt x="94" y="46"/>
                    </a:lnTo>
                    <a:lnTo>
                      <a:pt x="95" y="38"/>
                    </a:lnTo>
                    <a:lnTo>
                      <a:pt x="94" y="30"/>
                    </a:lnTo>
                    <a:lnTo>
                      <a:pt x="92" y="23"/>
                    </a:lnTo>
                    <a:lnTo>
                      <a:pt x="87" y="17"/>
                    </a:lnTo>
                    <a:lnTo>
                      <a:pt x="81" y="11"/>
                    </a:lnTo>
                    <a:lnTo>
                      <a:pt x="74" y="7"/>
                    </a:lnTo>
                    <a:lnTo>
                      <a:pt x="66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8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20" y="69"/>
                    </a:lnTo>
                    <a:lnTo>
                      <a:pt x="28" y="72"/>
                    </a:lnTo>
                    <a:lnTo>
                      <a:pt x="38" y="74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370"/>
              <p:cNvSpPr>
                <a:spLocks/>
              </p:cNvSpPr>
              <p:nvPr/>
            </p:nvSpPr>
            <p:spPr bwMode="auto">
              <a:xfrm>
                <a:off x="1883" y="157"/>
                <a:ext cx="309" cy="136"/>
              </a:xfrm>
              <a:custGeom>
                <a:avLst/>
                <a:gdLst/>
                <a:ahLst/>
                <a:cxnLst>
                  <a:cxn ang="0">
                    <a:pos x="562" y="170"/>
                  </a:cxn>
                  <a:cxn ang="0">
                    <a:pos x="543" y="167"/>
                  </a:cxn>
                  <a:cxn ang="0">
                    <a:pos x="520" y="163"/>
                  </a:cxn>
                  <a:cxn ang="0">
                    <a:pos x="504" y="161"/>
                  </a:cxn>
                  <a:cxn ang="0">
                    <a:pos x="474" y="108"/>
                  </a:cxn>
                  <a:cxn ang="0">
                    <a:pos x="461" y="85"/>
                  </a:cxn>
                  <a:cxn ang="0">
                    <a:pos x="441" y="55"/>
                  </a:cxn>
                  <a:cxn ang="0">
                    <a:pos x="431" y="46"/>
                  </a:cxn>
                  <a:cxn ang="0">
                    <a:pos x="417" y="37"/>
                  </a:cxn>
                  <a:cxn ang="0">
                    <a:pos x="402" y="27"/>
                  </a:cxn>
                  <a:cxn ang="0">
                    <a:pos x="389" y="19"/>
                  </a:cxn>
                  <a:cxn ang="0">
                    <a:pos x="367" y="14"/>
                  </a:cxn>
                  <a:cxn ang="0">
                    <a:pos x="337" y="7"/>
                  </a:cxn>
                  <a:cxn ang="0">
                    <a:pos x="309" y="2"/>
                  </a:cxn>
                  <a:cxn ang="0">
                    <a:pos x="298" y="0"/>
                  </a:cxn>
                  <a:cxn ang="0">
                    <a:pos x="284" y="1"/>
                  </a:cxn>
                  <a:cxn ang="0">
                    <a:pos x="251" y="4"/>
                  </a:cxn>
                  <a:cxn ang="0">
                    <a:pos x="215" y="9"/>
                  </a:cxn>
                  <a:cxn ang="0">
                    <a:pos x="187" y="10"/>
                  </a:cxn>
                  <a:cxn ang="0">
                    <a:pos x="162" y="16"/>
                  </a:cxn>
                  <a:cxn ang="0">
                    <a:pos x="131" y="28"/>
                  </a:cxn>
                  <a:cxn ang="0">
                    <a:pos x="105" y="41"/>
                  </a:cxn>
                  <a:cxn ang="0">
                    <a:pos x="94" y="47"/>
                  </a:cxn>
                  <a:cxn ang="0">
                    <a:pos x="0" y="236"/>
                  </a:cxn>
                  <a:cxn ang="0">
                    <a:pos x="13" y="239"/>
                  </a:cxn>
                  <a:cxn ang="0">
                    <a:pos x="42" y="246"/>
                  </a:cxn>
                  <a:cxn ang="0">
                    <a:pos x="73" y="253"/>
                  </a:cxn>
                  <a:cxn ang="0">
                    <a:pos x="91" y="257"/>
                  </a:cxn>
                  <a:cxn ang="0">
                    <a:pos x="108" y="257"/>
                  </a:cxn>
                  <a:cxn ang="0">
                    <a:pos x="134" y="257"/>
                  </a:cxn>
                  <a:cxn ang="0">
                    <a:pos x="162" y="257"/>
                  </a:cxn>
                  <a:cxn ang="0">
                    <a:pos x="181" y="254"/>
                  </a:cxn>
                  <a:cxn ang="0">
                    <a:pos x="190" y="251"/>
                  </a:cxn>
                  <a:cxn ang="0">
                    <a:pos x="203" y="246"/>
                  </a:cxn>
                  <a:cxn ang="0">
                    <a:pos x="219" y="241"/>
                  </a:cxn>
                  <a:cxn ang="0">
                    <a:pos x="238" y="235"/>
                  </a:cxn>
                  <a:cxn ang="0">
                    <a:pos x="250" y="243"/>
                  </a:cxn>
                  <a:cxn ang="0">
                    <a:pos x="264" y="251"/>
                  </a:cxn>
                  <a:cxn ang="0">
                    <a:pos x="278" y="259"/>
                  </a:cxn>
                  <a:cxn ang="0">
                    <a:pos x="287" y="265"/>
                  </a:cxn>
                  <a:cxn ang="0">
                    <a:pos x="301" y="268"/>
                  </a:cxn>
                  <a:cxn ang="0">
                    <a:pos x="318" y="270"/>
                  </a:cxn>
                  <a:cxn ang="0">
                    <a:pos x="336" y="272"/>
                  </a:cxn>
                  <a:cxn ang="0">
                    <a:pos x="346" y="272"/>
                  </a:cxn>
                  <a:cxn ang="0">
                    <a:pos x="360" y="267"/>
                  </a:cxn>
                  <a:cxn ang="0">
                    <a:pos x="383" y="259"/>
                  </a:cxn>
                  <a:cxn ang="0">
                    <a:pos x="405" y="252"/>
                  </a:cxn>
                  <a:cxn ang="0">
                    <a:pos x="414" y="249"/>
                  </a:cxn>
                  <a:cxn ang="0">
                    <a:pos x="618" y="196"/>
                  </a:cxn>
                  <a:cxn ang="0">
                    <a:pos x="611" y="192"/>
                  </a:cxn>
                  <a:cxn ang="0">
                    <a:pos x="596" y="184"/>
                  </a:cxn>
                  <a:cxn ang="0">
                    <a:pos x="579" y="176"/>
                  </a:cxn>
                  <a:cxn ang="0">
                    <a:pos x="567" y="171"/>
                  </a:cxn>
                </a:cxnLst>
                <a:rect l="0" t="0" r="r" b="b"/>
                <a:pathLst>
                  <a:path w="618" h="272">
                    <a:moveTo>
                      <a:pt x="567" y="171"/>
                    </a:moveTo>
                    <a:lnTo>
                      <a:pt x="562" y="170"/>
                    </a:lnTo>
                    <a:lnTo>
                      <a:pt x="554" y="168"/>
                    </a:lnTo>
                    <a:lnTo>
                      <a:pt x="543" y="167"/>
                    </a:lnTo>
                    <a:lnTo>
                      <a:pt x="531" y="164"/>
                    </a:lnTo>
                    <a:lnTo>
                      <a:pt x="520" y="163"/>
                    </a:lnTo>
                    <a:lnTo>
                      <a:pt x="511" y="162"/>
                    </a:lnTo>
                    <a:lnTo>
                      <a:pt x="504" y="161"/>
                    </a:lnTo>
                    <a:lnTo>
                      <a:pt x="501" y="161"/>
                    </a:lnTo>
                    <a:lnTo>
                      <a:pt x="474" y="108"/>
                    </a:lnTo>
                    <a:lnTo>
                      <a:pt x="470" y="101"/>
                    </a:lnTo>
                    <a:lnTo>
                      <a:pt x="461" y="85"/>
                    </a:lnTo>
                    <a:lnTo>
                      <a:pt x="451" y="68"/>
                    </a:lnTo>
                    <a:lnTo>
                      <a:pt x="441" y="55"/>
                    </a:lnTo>
                    <a:lnTo>
                      <a:pt x="437" y="50"/>
                    </a:lnTo>
                    <a:lnTo>
                      <a:pt x="431" y="46"/>
                    </a:lnTo>
                    <a:lnTo>
                      <a:pt x="424" y="41"/>
                    </a:lnTo>
                    <a:lnTo>
                      <a:pt x="417" y="37"/>
                    </a:lnTo>
                    <a:lnTo>
                      <a:pt x="410" y="32"/>
                    </a:lnTo>
                    <a:lnTo>
                      <a:pt x="402" y="27"/>
                    </a:lnTo>
                    <a:lnTo>
                      <a:pt x="395" y="23"/>
                    </a:lnTo>
                    <a:lnTo>
                      <a:pt x="389" y="19"/>
                    </a:lnTo>
                    <a:lnTo>
                      <a:pt x="379" y="17"/>
                    </a:lnTo>
                    <a:lnTo>
                      <a:pt x="367" y="14"/>
                    </a:lnTo>
                    <a:lnTo>
                      <a:pt x="352" y="10"/>
                    </a:lnTo>
                    <a:lnTo>
                      <a:pt x="337" y="7"/>
                    </a:lnTo>
                    <a:lnTo>
                      <a:pt x="322" y="4"/>
                    </a:lnTo>
                    <a:lnTo>
                      <a:pt x="309" y="2"/>
                    </a:lnTo>
                    <a:lnTo>
                      <a:pt x="301" y="0"/>
                    </a:lnTo>
                    <a:lnTo>
                      <a:pt x="298" y="0"/>
                    </a:lnTo>
                    <a:lnTo>
                      <a:pt x="294" y="0"/>
                    </a:lnTo>
                    <a:lnTo>
                      <a:pt x="284" y="1"/>
                    </a:lnTo>
                    <a:lnTo>
                      <a:pt x="269" y="3"/>
                    </a:lnTo>
                    <a:lnTo>
                      <a:pt x="251" y="4"/>
                    </a:lnTo>
                    <a:lnTo>
                      <a:pt x="233" y="7"/>
                    </a:lnTo>
                    <a:lnTo>
                      <a:pt x="215" y="9"/>
                    </a:lnTo>
                    <a:lnTo>
                      <a:pt x="199" y="10"/>
                    </a:lnTo>
                    <a:lnTo>
                      <a:pt x="187" y="10"/>
                    </a:lnTo>
                    <a:lnTo>
                      <a:pt x="175" y="11"/>
                    </a:lnTo>
                    <a:lnTo>
                      <a:pt x="162" y="16"/>
                    </a:lnTo>
                    <a:lnTo>
                      <a:pt x="147" y="22"/>
                    </a:lnTo>
                    <a:lnTo>
                      <a:pt x="131" y="28"/>
                    </a:lnTo>
                    <a:lnTo>
                      <a:pt x="117" y="35"/>
                    </a:lnTo>
                    <a:lnTo>
                      <a:pt x="105" y="41"/>
                    </a:lnTo>
                    <a:lnTo>
                      <a:pt x="97" y="46"/>
                    </a:lnTo>
                    <a:lnTo>
                      <a:pt x="94" y="47"/>
                    </a:lnTo>
                    <a:lnTo>
                      <a:pt x="15" y="115"/>
                    </a:lnTo>
                    <a:lnTo>
                      <a:pt x="0" y="236"/>
                    </a:lnTo>
                    <a:lnTo>
                      <a:pt x="4" y="237"/>
                    </a:lnTo>
                    <a:lnTo>
                      <a:pt x="13" y="239"/>
                    </a:lnTo>
                    <a:lnTo>
                      <a:pt x="27" y="243"/>
                    </a:lnTo>
                    <a:lnTo>
                      <a:pt x="42" y="246"/>
                    </a:lnTo>
                    <a:lnTo>
                      <a:pt x="58" y="250"/>
                    </a:lnTo>
                    <a:lnTo>
                      <a:pt x="73" y="253"/>
                    </a:lnTo>
                    <a:lnTo>
                      <a:pt x="85" y="256"/>
                    </a:lnTo>
                    <a:lnTo>
                      <a:pt x="91" y="257"/>
                    </a:lnTo>
                    <a:lnTo>
                      <a:pt x="97" y="257"/>
                    </a:lnTo>
                    <a:lnTo>
                      <a:pt x="108" y="257"/>
                    </a:lnTo>
                    <a:lnTo>
                      <a:pt x="120" y="257"/>
                    </a:lnTo>
                    <a:lnTo>
                      <a:pt x="134" y="257"/>
                    </a:lnTo>
                    <a:lnTo>
                      <a:pt x="149" y="257"/>
                    </a:lnTo>
                    <a:lnTo>
                      <a:pt x="162" y="257"/>
                    </a:lnTo>
                    <a:lnTo>
                      <a:pt x="173" y="256"/>
                    </a:lnTo>
                    <a:lnTo>
                      <a:pt x="181" y="254"/>
                    </a:lnTo>
                    <a:lnTo>
                      <a:pt x="185" y="253"/>
                    </a:lnTo>
                    <a:lnTo>
                      <a:pt x="190" y="251"/>
                    </a:lnTo>
                    <a:lnTo>
                      <a:pt x="196" y="250"/>
                    </a:lnTo>
                    <a:lnTo>
                      <a:pt x="203" y="246"/>
                    </a:lnTo>
                    <a:lnTo>
                      <a:pt x="211" y="244"/>
                    </a:lnTo>
                    <a:lnTo>
                      <a:pt x="219" y="241"/>
                    </a:lnTo>
                    <a:lnTo>
                      <a:pt x="228" y="238"/>
                    </a:lnTo>
                    <a:lnTo>
                      <a:pt x="238" y="235"/>
                    </a:lnTo>
                    <a:lnTo>
                      <a:pt x="243" y="238"/>
                    </a:lnTo>
                    <a:lnTo>
                      <a:pt x="250" y="243"/>
                    </a:lnTo>
                    <a:lnTo>
                      <a:pt x="257" y="247"/>
                    </a:lnTo>
                    <a:lnTo>
                      <a:pt x="264" y="251"/>
                    </a:lnTo>
                    <a:lnTo>
                      <a:pt x="271" y="256"/>
                    </a:lnTo>
                    <a:lnTo>
                      <a:pt x="278" y="259"/>
                    </a:lnTo>
                    <a:lnTo>
                      <a:pt x="284" y="262"/>
                    </a:lnTo>
                    <a:lnTo>
                      <a:pt x="287" y="265"/>
                    </a:lnTo>
                    <a:lnTo>
                      <a:pt x="293" y="266"/>
                    </a:lnTo>
                    <a:lnTo>
                      <a:pt x="301" y="268"/>
                    </a:lnTo>
                    <a:lnTo>
                      <a:pt x="309" y="269"/>
                    </a:lnTo>
                    <a:lnTo>
                      <a:pt x="318" y="270"/>
                    </a:lnTo>
                    <a:lnTo>
                      <a:pt x="327" y="272"/>
                    </a:lnTo>
                    <a:lnTo>
                      <a:pt x="336" y="272"/>
                    </a:lnTo>
                    <a:lnTo>
                      <a:pt x="341" y="272"/>
                    </a:lnTo>
                    <a:lnTo>
                      <a:pt x="346" y="272"/>
                    </a:lnTo>
                    <a:lnTo>
                      <a:pt x="351" y="270"/>
                    </a:lnTo>
                    <a:lnTo>
                      <a:pt x="360" y="267"/>
                    </a:lnTo>
                    <a:lnTo>
                      <a:pt x="370" y="264"/>
                    </a:lnTo>
                    <a:lnTo>
                      <a:pt x="383" y="259"/>
                    </a:lnTo>
                    <a:lnTo>
                      <a:pt x="394" y="256"/>
                    </a:lnTo>
                    <a:lnTo>
                      <a:pt x="405" y="252"/>
                    </a:lnTo>
                    <a:lnTo>
                      <a:pt x="412" y="250"/>
                    </a:lnTo>
                    <a:lnTo>
                      <a:pt x="414" y="249"/>
                    </a:lnTo>
                    <a:lnTo>
                      <a:pt x="547" y="219"/>
                    </a:lnTo>
                    <a:lnTo>
                      <a:pt x="618" y="196"/>
                    </a:lnTo>
                    <a:lnTo>
                      <a:pt x="615" y="194"/>
                    </a:lnTo>
                    <a:lnTo>
                      <a:pt x="611" y="192"/>
                    </a:lnTo>
                    <a:lnTo>
                      <a:pt x="604" y="189"/>
                    </a:lnTo>
                    <a:lnTo>
                      <a:pt x="596" y="184"/>
                    </a:lnTo>
                    <a:lnTo>
                      <a:pt x="587" y="181"/>
                    </a:lnTo>
                    <a:lnTo>
                      <a:pt x="579" y="176"/>
                    </a:lnTo>
                    <a:lnTo>
                      <a:pt x="572" y="173"/>
                    </a:lnTo>
                    <a:lnTo>
                      <a:pt x="567" y="1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371"/>
              <p:cNvSpPr>
                <a:spLocks/>
              </p:cNvSpPr>
              <p:nvPr/>
            </p:nvSpPr>
            <p:spPr bwMode="auto">
              <a:xfrm>
                <a:off x="1808" y="294"/>
                <a:ext cx="156" cy="526"/>
              </a:xfrm>
              <a:custGeom>
                <a:avLst/>
                <a:gdLst/>
                <a:ahLst/>
                <a:cxnLst>
                  <a:cxn ang="0">
                    <a:pos x="262" y="187"/>
                  </a:cxn>
                  <a:cxn ang="0">
                    <a:pos x="235" y="280"/>
                  </a:cxn>
                  <a:cxn ang="0">
                    <a:pos x="187" y="316"/>
                  </a:cxn>
                  <a:cxn ang="0">
                    <a:pos x="182" y="327"/>
                  </a:cxn>
                  <a:cxn ang="0">
                    <a:pos x="169" y="346"/>
                  </a:cxn>
                  <a:cxn ang="0">
                    <a:pos x="144" y="377"/>
                  </a:cxn>
                  <a:cxn ang="0">
                    <a:pos x="92" y="436"/>
                  </a:cxn>
                  <a:cxn ang="0">
                    <a:pos x="39" y="498"/>
                  </a:cxn>
                  <a:cxn ang="0">
                    <a:pos x="8" y="537"/>
                  </a:cxn>
                  <a:cxn ang="0">
                    <a:pos x="0" y="591"/>
                  </a:cxn>
                  <a:cxn ang="0">
                    <a:pos x="3" y="643"/>
                  </a:cxn>
                  <a:cxn ang="0">
                    <a:pos x="12" y="689"/>
                  </a:cxn>
                  <a:cxn ang="0">
                    <a:pos x="34" y="769"/>
                  </a:cxn>
                  <a:cxn ang="0">
                    <a:pos x="56" y="846"/>
                  </a:cxn>
                  <a:cxn ang="0">
                    <a:pos x="67" y="885"/>
                  </a:cxn>
                  <a:cxn ang="0">
                    <a:pos x="76" y="915"/>
                  </a:cxn>
                  <a:cxn ang="0">
                    <a:pos x="92" y="973"/>
                  </a:cxn>
                  <a:cxn ang="0">
                    <a:pos x="109" y="1028"/>
                  </a:cxn>
                  <a:cxn ang="0">
                    <a:pos x="116" y="1052"/>
                  </a:cxn>
                  <a:cxn ang="0">
                    <a:pos x="158" y="970"/>
                  </a:cxn>
                  <a:cxn ang="0">
                    <a:pos x="125" y="865"/>
                  </a:cxn>
                  <a:cxn ang="0">
                    <a:pos x="88" y="716"/>
                  </a:cxn>
                  <a:cxn ang="0">
                    <a:pos x="70" y="584"/>
                  </a:cxn>
                  <a:cxn ang="0">
                    <a:pos x="92" y="517"/>
                  </a:cxn>
                  <a:cxn ang="0">
                    <a:pos x="138" y="461"/>
                  </a:cxn>
                  <a:cxn ang="0">
                    <a:pos x="185" y="413"/>
                  </a:cxn>
                  <a:cxn ang="0">
                    <a:pos x="217" y="383"/>
                  </a:cxn>
                  <a:cxn ang="0">
                    <a:pos x="260" y="316"/>
                  </a:cxn>
                  <a:cxn ang="0">
                    <a:pos x="311" y="202"/>
                  </a:cxn>
                  <a:cxn ang="0">
                    <a:pos x="269" y="144"/>
                  </a:cxn>
                  <a:cxn ang="0">
                    <a:pos x="259" y="130"/>
                  </a:cxn>
                  <a:cxn ang="0">
                    <a:pos x="246" y="108"/>
                  </a:cxn>
                  <a:cxn ang="0">
                    <a:pos x="238" y="85"/>
                  </a:cxn>
                  <a:cxn ang="0">
                    <a:pos x="239" y="68"/>
                  </a:cxn>
                  <a:cxn ang="0">
                    <a:pos x="250" y="53"/>
                  </a:cxn>
                  <a:cxn ang="0">
                    <a:pos x="262" y="43"/>
                  </a:cxn>
                  <a:cxn ang="0">
                    <a:pos x="272" y="37"/>
                  </a:cxn>
                  <a:cxn ang="0">
                    <a:pos x="258" y="0"/>
                  </a:cxn>
                  <a:cxn ang="0">
                    <a:pos x="197" y="43"/>
                  </a:cxn>
                  <a:cxn ang="0">
                    <a:pos x="245" y="142"/>
                  </a:cxn>
                </a:cxnLst>
                <a:rect l="0" t="0" r="r" b="b"/>
                <a:pathLst>
                  <a:path w="311" h="1052">
                    <a:moveTo>
                      <a:pt x="245" y="142"/>
                    </a:moveTo>
                    <a:lnTo>
                      <a:pt x="262" y="187"/>
                    </a:lnTo>
                    <a:lnTo>
                      <a:pt x="255" y="267"/>
                    </a:lnTo>
                    <a:lnTo>
                      <a:pt x="235" y="280"/>
                    </a:lnTo>
                    <a:lnTo>
                      <a:pt x="213" y="280"/>
                    </a:lnTo>
                    <a:lnTo>
                      <a:pt x="187" y="316"/>
                    </a:lnTo>
                    <a:lnTo>
                      <a:pt x="185" y="319"/>
                    </a:lnTo>
                    <a:lnTo>
                      <a:pt x="182" y="327"/>
                    </a:lnTo>
                    <a:lnTo>
                      <a:pt x="175" y="336"/>
                    </a:lnTo>
                    <a:lnTo>
                      <a:pt x="169" y="346"/>
                    </a:lnTo>
                    <a:lnTo>
                      <a:pt x="161" y="356"/>
                    </a:lnTo>
                    <a:lnTo>
                      <a:pt x="144" y="377"/>
                    </a:lnTo>
                    <a:lnTo>
                      <a:pt x="119" y="404"/>
                    </a:lnTo>
                    <a:lnTo>
                      <a:pt x="92" y="436"/>
                    </a:lnTo>
                    <a:lnTo>
                      <a:pt x="64" y="468"/>
                    </a:lnTo>
                    <a:lnTo>
                      <a:pt x="39" y="498"/>
                    </a:lnTo>
                    <a:lnTo>
                      <a:pt x="19" y="522"/>
                    </a:lnTo>
                    <a:lnTo>
                      <a:pt x="8" y="537"/>
                    </a:lnTo>
                    <a:lnTo>
                      <a:pt x="1" y="561"/>
                    </a:lnTo>
                    <a:lnTo>
                      <a:pt x="0" y="591"/>
                    </a:lnTo>
                    <a:lnTo>
                      <a:pt x="2" y="620"/>
                    </a:lnTo>
                    <a:lnTo>
                      <a:pt x="3" y="643"/>
                    </a:lnTo>
                    <a:lnTo>
                      <a:pt x="5" y="659"/>
                    </a:lnTo>
                    <a:lnTo>
                      <a:pt x="12" y="689"/>
                    </a:lnTo>
                    <a:lnTo>
                      <a:pt x="23" y="727"/>
                    </a:lnTo>
                    <a:lnTo>
                      <a:pt x="34" y="769"/>
                    </a:lnTo>
                    <a:lnTo>
                      <a:pt x="46" y="810"/>
                    </a:lnTo>
                    <a:lnTo>
                      <a:pt x="56" y="846"/>
                    </a:lnTo>
                    <a:lnTo>
                      <a:pt x="63" y="872"/>
                    </a:lnTo>
                    <a:lnTo>
                      <a:pt x="67" y="885"/>
                    </a:lnTo>
                    <a:lnTo>
                      <a:pt x="69" y="895"/>
                    </a:lnTo>
                    <a:lnTo>
                      <a:pt x="76" y="915"/>
                    </a:lnTo>
                    <a:lnTo>
                      <a:pt x="83" y="943"/>
                    </a:lnTo>
                    <a:lnTo>
                      <a:pt x="92" y="973"/>
                    </a:lnTo>
                    <a:lnTo>
                      <a:pt x="101" y="1001"/>
                    </a:lnTo>
                    <a:lnTo>
                      <a:pt x="109" y="1028"/>
                    </a:lnTo>
                    <a:lnTo>
                      <a:pt x="114" y="1045"/>
                    </a:lnTo>
                    <a:lnTo>
                      <a:pt x="116" y="1052"/>
                    </a:lnTo>
                    <a:lnTo>
                      <a:pt x="162" y="986"/>
                    </a:lnTo>
                    <a:lnTo>
                      <a:pt x="158" y="970"/>
                    </a:lnTo>
                    <a:lnTo>
                      <a:pt x="144" y="928"/>
                    </a:lnTo>
                    <a:lnTo>
                      <a:pt x="125" y="865"/>
                    </a:lnTo>
                    <a:lnTo>
                      <a:pt x="106" y="792"/>
                    </a:lnTo>
                    <a:lnTo>
                      <a:pt x="88" y="716"/>
                    </a:lnTo>
                    <a:lnTo>
                      <a:pt x="75" y="644"/>
                    </a:lnTo>
                    <a:lnTo>
                      <a:pt x="70" y="584"/>
                    </a:lnTo>
                    <a:lnTo>
                      <a:pt x="76" y="545"/>
                    </a:lnTo>
                    <a:lnTo>
                      <a:pt x="92" y="517"/>
                    </a:lnTo>
                    <a:lnTo>
                      <a:pt x="114" y="490"/>
                    </a:lnTo>
                    <a:lnTo>
                      <a:pt x="138" y="461"/>
                    </a:lnTo>
                    <a:lnTo>
                      <a:pt x="162" y="436"/>
                    </a:lnTo>
                    <a:lnTo>
                      <a:pt x="185" y="413"/>
                    </a:lnTo>
                    <a:lnTo>
                      <a:pt x="205" y="394"/>
                    </a:lnTo>
                    <a:lnTo>
                      <a:pt x="217" y="383"/>
                    </a:lnTo>
                    <a:lnTo>
                      <a:pt x="222" y="378"/>
                    </a:lnTo>
                    <a:lnTo>
                      <a:pt x="260" y="316"/>
                    </a:lnTo>
                    <a:lnTo>
                      <a:pt x="290" y="282"/>
                    </a:lnTo>
                    <a:lnTo>
                      <a:pt x="311" y="202"/>
                    </a:lnTo>
                    <a:lnTo>
                      <a:pt x="270" y="146"/>
                    </a:lnTo>
                    <a:lnTo>
                      <a:pt x="269" y="144"/>
                    </a:lnTo>
                    <a:lnTo>
                      <a:pt x="265" y="138"/>
                    </a:lnTo>
                    <a:lnTo>
                      <a:pt x="259" y="130"/>
                    </a:lnTo>
                    <a:lnTo>
                      <a:pt x="253" y="120"/>
                    </a:lnTo>
                    <a:lnTo>
                      <a:pt x="246" y="108"/>
                    </a:lnTo>
                    <a:lnTo>
                      <a:pt x="242" y="97"/>
                    </a:lnTo>
                    <a:lnTo>
                      <a:pt x="238" y="85"/>
                    </a:lnTo>
                    <a:lnTo>
                      <a:pt x="237" y="76"/>
                    </a:lnTo>
                    <a:lnTo>
                      <a:pt x="239" y="68"/>
                    </a:lnTo>
                    <a:lnTo>
                      <a:pt x="244" y="60"/>
                    </a:lnTo>
                    <a:lnTo>
                      <a:pt x="250" y="53"/>
                    </a:lnTo>
                    <a:lnTo>
                      <a:pt x="257" y="47"/>
                    </a:lnTo>
                    <a:lnTo>
                      <a:pt x="262" y="43"/>
                    </a:lnTo>
                    <a:lnTo>
                      <a:pt x="268" y="39"/>
                    </a:lnTo>
                    <a:lnTo>
                      <a:pt x="272" y="37"/>
                    </a:lnTo>
                    <a:lnTo>
                      <a:pt x="273" y="36"/>
                    </a:lnTo>
                    <a:lnTo>
                      <a:pt x="258" y="0"/>
                    </a:lnTo>
                    <a:lnTo>
                      <a:pt x="237" y="25"/>
                    </a:lnTo>
                    <a:lnTo>
                      <a:pt x="197" y="43"/>
                    </a:lnTo>
                    <a:lnTo>
                      <a:pt x="192" y="83"/>
                    </a:lnTo>
                    <a:lnTo>
                      <a:pt x="245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372"/>
              <p:cNvSpPr>
                <a:spLocks/>
              </p:cNvSpPr>
              <p:nvPr/>
            </p:nvSpPr>
            <p:spPr bwMode="auto">
              <a:xfrm>
                <a:off x="1883" y="780"/>
                <a:ext cx="129" cy="10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3" y="45"/>
                  </a:cxn>
                  <a:cxn ang="0">
                    <a:pos x="10" y="52"/>
                  </a:cxn>
                  <a:cxn ang="0">
                    <a:pos x="19" y="62"/>
                  </a:cxn>
                  <a:cxn ang="0">
                    <a:pos x="30" y="73"/>
                  </a:cxn>
                  <a:cxn ang="0">
                    <a:pos x="42" y="85"/>
                  </a:cxn>
                  <a:cxn ang="0">
                    <a:pos x="52" y="96"/>
                  </a:cxn>
                  <a:cxn ang="0">
                    <a:pos x="61" y="105"/>
                  </a:cxn>
                  <a:cxn ang="0">
                    <a:pos x="66" y="111"/>
                  </a:cxn>
                  <a:cxn ang="0">
                    <a:pos x="71" y="116"/>
                  </a:cxn>
                  <a:cxn ang="0">
                    <a:pos x="78" y="123"/>
                  </a:cxn>
                  <a:cxn ang="0">
                    <a:pos x="87" y="132"/>
                  </a:cxn>
                  <a:cxn ang="0">
                    <a:pos x="97" y="141"/>
                  </a:cxn>
                  <a:cxn ang="0">
                    <a:pos x="108" y="150"/>
                  </a:cxn>
                  <a:cxn ang="0">
                    <a:pos x="119" y="159"/>
                  </a:cxn>
                  <a:cxn ang="0">
                    <a:pos x="129" y="168"/>
                  </a:cxn>
                  <a:cxn ang="0">
                    <a:pos x="139" y="174"/>
                  </a:cxn>
                  <a:cxn ang="0">
                    <a:pos x="148" y="180"/>
                  </a:cxn>
                  <a:cxn ang="0">
                    <a:pos x="156" y="185"/>
                  </a:cxn>
                  <a:cxn ang="0">
                    <a:pos x="165" y="189"/>
                  </a:cxn>
                  <a:cxn ang="0">
                    <a:pos x="174" y="193"/>
                  </a:cxn>
                  <a:cxn ang="0">
                    <a:pos x="184" y="196"/>
                  </a:cxn>
                  <a:cxn ang="0">
                    <a:pos x="193" y="200"/>
                  </a:cxn>
                  <a:cxn ang="0">
                    <a:pos x="201" y="202"/>
                  </a:cxn>
                  <a:cxn ang="0">
                    <a:pos x="210" y="204"/>
                  </a:cxn>
                  <a:cxn ang="0">
                    <a:pos x="218" y="206"/>
                  </a:cxn>
                  <a:cxn ang="0">
                    <a:pos x="226" y="206"/>
                  </a:cxn>
                  <a:cxn ang="0">
                    <a:pos x="234" y="204"/>
                  </a:cxn>
                  <a:cxn ang="0">
                    <a:pos x="242" y="203"/>
                  </a:cxn>
                  <a:cxn ang="0">
                    <a:pos x="248" y="202"/>
                  </a:cxn>
                  <a:cxn ang="0">
                    <a:pos x="253" y="200"/>
                  </a:cxn>
                  <a:cxn ang="0">
                    <a:pos x="256" y="199"/>
                  </a:cxn>
                  <a:cxn ang="0">
                    <a:pos x="257" y="199"/>
                  </a:cxn>
                  <a:cxn ang="0">
                    <a:pos x="151" y="124"/>
                  </a:cxn>
                  <a:cxn ang="0">
                    <a:pos x="53" y="0"/>
                  </a:cxn>
                  <a:cxn ang="0">
                    <a:pos x="7" y="18"/>
                  </a:cxn>
                  <a:cxn ang="0">
                    <a:pos x="0" y="43"/>
                  </a:cxn>
                </a:cxnLst>
                <a:rect l="0" t="0" r="r" b="b"/>
                <a:pathLst>
                  <a:path w="257" h="206">
                    <a:moveTo>
                      <a:pt x="0" y="43"/>
                    </a:moveTo>
                    <a:lnTo>
                      <a:pt x="3" y="45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30" y="73"/>
                    </a:lnTo>
                    <a:lnTo>
                      <a:pt x="42" y="85"/>
                    </a:lnTo>
                    <a:lnTo>
                      <a:pt x="52" y="96"/>
                    </a:lnTo>
                    <a:lnTo>
                      <a:pt x="61" y="105"/>
                    </a:lnTo>
                    <a:lnTo>
                      <a:pt x="66" y="111"/>
                    </a:lnTo>
                    <a:lnTo>
                      <a:pt x="71" y="116"/>
                    </a:lnTo>
                    <a:lnTo>
                      <a:pt x="78" y="123"/>
                    </a:lnTo>
                    <a:lnTo>
                      <a:pt x="87" y="132"/>
                    </a:lnTo>
                    <a:lnTo>
                      <a:pt x="97" y="141"/>
                    </a:lnTo>
                    <a:lnTo>
                      <a:pt x="108" y="150"/>
                    </a:lnTo>
                    <a:lnTo>
                      <a:pt x="119" y="159"/>
                    </a:lnTo>
                    <a:lnTo>
                      <a:pt x="129" y="168"/>
                    </a:lnTo>
                    <a:lnTo>
                      <a:pt x="139" y="174"/>
                    </a:lnTo>
                    <a:lnTo>
                      <a:pt x="148" y="180"/>
                    </a:lnTo>
                    <a:lnTo>
                      <a:pt x="156" y="185"/>
                    </a:lnTo>
                    <a:lnTo>
                      <a:pt x="165" y="189"/>
                    </a:lnTo>
                    <a:lnTo>
                      <a:pt x="174" y="193"/>
                    </a:lnTo>
                    <a:lnTo>
                      <a:pt x="184" y="196"/>
                    </a:lnTo>
                    <a:lnTo>
                      <a:pt x="193" y="200"/>
                    </a:lnTo>
                    <a:lnTo>
                      <a:pt x="201" y="202"/>
                    </a:lnTo>
                    <a:lnTo>
                      <a:pt x="210" y="204"/>
                    </a:lnTo>
                    <a:lnTo>
                      <a:pt x="218" y="206"/>
                    </a:lnTo>
                    <a:lnTo>
                      <a:pt x="226" y="206"/>
                    </a:lnTo>
                    <a:lnTo>
                      <a:pt x="234" y="204"/>
                    </a:lnTo>
                    <a:lnTo>
                      <a:pt x="242" y="203"/>
                    </a:lnTo>
                    <a:lnTo>
                      <a:pt x="248" y="202"/>
                    </a:lnTo>
                    <a:lnTo>
                      <a:pt x="253" y="200"/>
                    </a:lnTo>
                    <a:lnTo>
                      <a:pt x="256" y="199"/>
                    </a:lnTo>
                    <a:lnTo>
                      <a:pt x="257" y="199"/>
                    </a:lnTo>
                    <a:lnTo>
                      <a:pt x="151" y="124"/>
                    </a:lnTo>
                    <a:lnTo>
                      <a:pt x="53" y="0"/>
                    </a:lnTo>
                    <a:lnTo>
                      <a:pt x="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373"/>
              <p:cNvSpPr>
                <a:spLocks/>
              </p:cNvSpPr>
              <p:nvPr/>
            </p:nvSpPr>
            <p:spPr bwMode="auto">
              <a:xfrm>
                <a:off x="2004" y="652"/>
                <a:ext cx="172" cy="108"/>
              </a:xfrm>
              <a:custGeom>
                <a:avLst/>
                <a:gdLst/>
                <a:ahLst/>
                <a:cxnLst>
                  <a:cxn ang="0">
                    <a:pos x="170" y="32"/>
                  </a:cxn>
                  <a:cxn ang="0">
                    <a:pos x="89" y="90"/>
                  </a:cxn>
                  <a:cxn ang="0">
                    <a:pos x="0" y="196"/>
                  </a:cxn>
                  <a:cxn ang="0">
                    <a:pos x="20" y="214"/>
                  </a:cxn>
                  <a:cxn ang="0">
                    <a:pos x="22" y="212"/>
                  </a:cxn>
                  <a:cxn ang="0">
                    <a:pos x="29" y="204"/>
                  </a:cxn>
                  <a:cxn ang="0">
                    <a:pos x="38" y="192"/>
                  </a:cxn>
                  <a:cxn ang="0">
                    <a:pos x="50" y="180"/>
                  </a:cxn>
                  <a:cxn ang="0">
                    <a:pos x="61" y="167"/>
                  </a:cxn>
                  <a:cxn ang="0">
                    <a:pos x="73" y="154"/>
                  </a:cxn>
                  <a:cxn ang="0">
                    <a:pos x="81" y="144"/>
                  </a:cxn>
                  <a:cxn ang="0">
                    <a:pos x="85" y="138"/>
                  </a:cxn>
                  <a:cxn ang="0">
                    <a:pos x="92" y="132"/>
                  </a:cxn>
                  <a:cxn ang="0">
                    <a:pos x="104" y="123"/>
                  </a:cxn>
                  <a:cxn ang="0">
                    <a:pos x="119" y="113"/>
                  </a:cxn>
                  <a:cxn ang="0">
                    <a:pos x="136" y="100"/>
                  </a:cxn>
                  <a:cxn ang="0">
                    <a:pos x="153" y="88"/>
                  </a:cxn>
                  <a:cxn ang="0">
                    <a:pos x="168" y="78"/>
                  </a:cxn>
                  <a:cxn ang="0">
                    <a:pos x="180" y="70"/>
                  </a:cxn>
                  <a:cxn ang="0">
                    <a:pos x="187" y="65"/>
                  </a:cxn>
                  <a:cxn ang="0">
                    <a:pos x="193" y="62"/>
                  </a:cxn>
                  <a:cxn ang="0">
                    <a:pos x="202" y="57"/>
                  </a:cxn>
                  <a:cxn ang="0">
                    <a:pos x="216" y="52"/>
                  </a:cxn>
                  <a:cxn ang="0">
                    <a:pos x="231" y="46"/>
                  </a:cxn>
                  <a:cxn ang="0">
                    <a:pos x="247" y="41"/>
                  </a:cxn>
                  <a:cxn ang="0">
                    <a:pos x="262" y="37"/>
                  </a:cxn>
                  <a:cxn ang="0">
                    <a:pos x="273" y="32"/>
                  </a:cxn>
                  <a:cxn ang="0">
                    <a:pos x="282" y="30"/>
                  </a:cxn>
                  <a:cxn ang="0">
                    <a:pos x="290" y="27"/>
                  </a:cxn>
                  <a:cxn ang="0">
                    <a:pos x="300" y="23"/>
                  </a:cxn>
                  <a:cxn ang="0">
                    <a:pos x="309" y="18"/>
                  </a:cxn>
                  <a:cxn ang="0">
                    <a:pos x="319" y="12"/>
                  </a:cxn>
                  <a:cxn ang="0">
                    <a:pos x="328" y="8"/>
                  </a:cxn>
                  <a:cxn ang="0">
                    <a:pos x="337" y="3"/>
                  </a:cxn>
                  <a:cxn ang="0">
                    <a:pos x="341" y="1"/>
                  </a:cxn>
                  <a:cxn ang="0">
                    <a:pos x="343" y="0"/>
                  </a:cxn>
                  <a:cxn ang="0">
                    <a:pos x="274" y="2"/>
                  </a:cxn>
                  <a:cxn ang="0">
                    <a:pos x="170" y="32"/>
                  </a:cxn>
                </a:cxnLst>
                <a:rect l="0" t="0" r="r" b="b"/>
                <a:pathLst>
                  <a:path w="343" h="214">
                    <a:moveTo>
                      <a:pt x="170" y="32"/>
                    </a:moveTo>
                    <a:lnTo>
                      <a:pt x="89" y="90"/>
                    </a:lnTo>
                    <a:lnTo>
                      <a:pt x="0" y="196"/>
                    </a:lnTo>
                    <a:lnTo>
                      <a:pt x="20" y="214"/>
                    </a:lnTo>
                    <a:lnTo>
                      <a:pt x="22" y="212"/>
                    </a:lnTo>
                    <a:lnTo>
                      <a:pt x="29" y="204"/>
                    </a:lnTo>
                    <a:lnTo>
                      <a:pt x="38" y="192"/>
                    </a:lnTo>
                    <a:lnTo>
                      <a:pt x="50" y="180"/>
                    </a:lnTo>
                    <a:lnTo>
                      <a:pt x="61" y="167"/>
                    </a:lnTo>
                    <a:lnTo>
                      <a:pt x="73" y="154"/>
                    </a:lnTo>
                    <a:lnTo>
                      <a:pt x="81" y="144"/>
                    </a:lnTo>
                    <a:lnTo>
                      <a:pt x="85" y="138"/>
                    </a:lnTo>
                    <a:lnTo>
                      <a:pt x="92" y="132"/>
                    </a:lnTo>
                    <a:lnTo>
                      <a:pt x="104" y="123"/>
                    </a:lnTo>
                    <a:lnTo>
                      <a:pt x="119" y="113"/>
                    </a:lnTo>
                    <a:lnTo>
                      <a:pt x="136" y="100"/>
                    </a:lnTo>
                    <a:lnTo>
                      <a:pt x="153" y="88"/>
                    </a:lnTo>
                    <a:lnTo>
                      <a:pt x="168" y="78"/>
                    </a:lnTo>
                    <a:lnTo>
                      <a:pt x="180" y="70"/>
                    </a:lnTo>
                    <a:lnTo>
                      <a:pt x="187" y="65"/>
                    </a:lnTo>
                    <a:lnTo>
                      <a:pt x="193" y="62"/>
                    </a:lnTo>
                    <a:lnTo>
                      <a:pt x="202" y="57"/>
                    </a:lnTo>
                    <a:lnTo>
                      <a:pt x="216" y="52"/>
                    </a:lnTo>
                    <a:lnTo>
                      <a:pt x="231" y="46"/>
                    </a:lnTo>
                    <a:lnTo>
                      <a:pt x="247" y="41"/>
                    </a:lnTo>
                    <a:lnTo>
                      <a:pt x="262" y="37"/>
                    </a:lnTo>
                    <a:lnTo>
                      <a:pt x="273" y="32"/>
                    </a:lnTo>
                    <a:lnTo>
                      <a:pt x="282" y="30"/>
                    </a:lnTo>
                    <a:lnTo>
                      <a:pt x="290" y="27"/>
                    </a:lnTo>
                    <a:lnTo>
                      <a:pt x="300" y="23"/>
                    </a:lnTo>
                    <a:lnTo>
                      <a:pt x="309" y="18"/>
                    </a:lnTo>
                    <a:lnTo>
                      <a:pt x="319" y="12"/>
                    </a:lnTo>
                    <a:lnTo>
                      <a:pt x="328" y="8"/>
                    </a:lnTo>
                    <a:lnTo>
                      <a:pt x="337" y="3"/>
                    </a:lnTo>
                    <a:lnTo>
                      <a:pt x="341" y="1"/>
                    </a:lnTo>
                    <a:lnTo>
                      <a:pt x="343" y="0"/>
                    </a:lnTo>
                    <a:lnTo>
                      <a:pt x="274" y="2"/>
                    </a:lnTo>
                    <a:lnTo>
                      <a:pt x="17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374"/>
              <p:cNvSpPr>
                <a:spLocks/>
              </p:cNvSpPr>
              <p:nvPr/>
            </p:nvSpPr>
            <p:spPr bwMode="auto">
              <a:xfrm>
                <a:off x="2017" y="609"/>
                <a:ext cx="21" cy="4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6"/>
                  </a:cxn>
                  <a:cxn ang="0">
                    <a:pos x="3" y="59"/>
                  </a:cxn>
                  <a:cxn ang="0">
                    <a:pos x="4" y="68"/>
                  </a:cxn>
                  <a:cxn ang="0">
                    <a:pos x="9" y="74"/>
                  </a:cxn>
                  <a:cxn ang="0">
                    <a:pos x="16" y="79"/>
                  </a:cxn>
                  <a:cxn ang="0">
                    <a:pos x="21" y="82"/>
                  </a:cxn>
                  <a:cxn ang="0">
                    <a:pos x="25" y="83"/>
                  </a:cxn>
                  <a:cxn ang="0">
                    <a:pos x="42" y="83"/>
                  </a:cxn>
                  <a:cxn ang="0">
                    <a:pos x="23" y="49"/>
                  </a:cxn>
                  <a:cxn ang="0">
                    <a:pos x="34" y="0"/>
                  </a:cxn>
                </a:cxnLst>
                <a:rect l="0" t="0" r="r" b="b"/>
                <a:pathLst>
                  <a:path w="42" h="83">
                    <a:moveTo>
                      <a:pt x="34" y="0"/>
                    </a:moveTo>
                    <a:lnTo>
                      <a:pt x="0" y="30"/>
                    </a:lnTo>
                    <a:lnTo>
                      <a:pt x="0" y="35"/>
                    </a:lnTo>
                    <a:lnTo>
                      <a:pt x="1" y="46"/>
                    </a:lnTo>
                    <a:lnTo>
                      <a:pt x="3" y="59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16" y="79"/>
                    </a:lnTo>
                    <a:lnTo>
                      <a:pt x="21" y="82"/>
                    </a:lnTo>
                    <a:lnTo>
                      <a:pt x="25" y="83"/>
                    </a:lnTo>
                    <a:lnTo>
                      <a:pt x="42" y="83"/>
                    </a:lnTo>
                    <a:lnTo>
                      <a:pt x="23" y="4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377"/>
              <p:cNvSpPr>
                <a:spLocks/>
              </p:cNvSpPr>
              <p:nvPr/>
            </p:nvSpPr>
            <p:spPr bwMode="auto">
              <a:xfrm>
                <a:off x="1882" y="158"/>
                <a:ext cx="137" cy="123"/>
              </a:xfrm>
              <a:custGeom>
                <a:avLst/>
                <a:gdLst/>
                <a:ahLst/>
                <a:cxnLst>
                  <a:cxn ang="0">
                    <a:pos x="217" y="5"/>
                  </a:cxn>
                  <a:cxn ang="0">
                    <a:pos x="100" y="45"/>
                  </a:cxn>
                  <a:cxn ang="0">
                    <a:pos x="22" y="116"/>
                  </a:cxn>
                  <a:cxn ang="0">
                    <a:pos x="0" y="237"/>
                  </a:cxn>
                  <a:cxn ang="0">
                    <a:pos x="47" y="247"/>
                  </a:cxn>
                  <a:cxn ang="0">
                    <a:pos x="51" y="232"/>
                  </a:cxn>
                  <a:cxn ang="0">
                    <a:pos x="60" y="196"/>
                  </a:cxn>
                  <a:cxn ang="0">
                    <a:pos x="69" y="159"/>
                  </a:cxn>
                  <a:cxn ang="0">
                    <a:pos x="75" y="138"/>
                  </a:cxn>
                  <a:cxn ang="0">
                    <a:pos x="81" y="127"/>
                  </a:cxn>
                  <a:cxn ang="0">
                    <a:pos x="89" y="115"/>
                  </a:cxn>
                  <a:cxn ang="0">
                    <a:pos x="97" y="105"/>
                  </a:cxn>
                  <a:cxn ang="0">
                    <a:pos x="106" y="94"/>
                  </a:cxn>
                  <a:cxn ang="0">
                    <a:pos x="115" y="85"/>
                  </a:cxn>
                  <a:cxn ang="0">
                    <a:pos x="126" y="78"/>
                  </a:cxn>
                  <a:cxn ang="0">
                    <a:pos x="136" y="71"/>
                  </a:cxn>
                  <a:cxn ang="0">
                    <a:pos x="146" y="66"/>
                  </a:cxn>
                  <a:cxn ang="0">
                    <a:pos x="153" y="62"/>
                  </a:cxn>
                  <a:cxn ang="0">
                    <a:pos x="169" y="54"/>
                  </a:cxn>
                  <a:cxn ang="0">
                    <a:pos x="190" y="44"/>
                  </a:cxn>
                  <a:cxn ang="0">
                    <a:pos x="213" y="31"/>
                  </a:cxn>
                  <a:cxn ang="0">
                    <a:pos x="235" y="20"/>
                  </a:cxn>
                  <a:cxn ang="0">
                    <a:pos x="256" y="9"/>
                  </a:cxn>
                  <a:cxn ang="0">
                    <a:pos x="268" y="2"/>
                  </a:cxn>
                  <a:cxn ang="0">
                    <a:pos x="274" y="0"/>
                  </a:cxn>
                  <a:cxn ang="0">
                    <a:pos x="217" y="5"/>
                  </a:cxn>
                </a:cxnLst>
                <a:rect l="0" t="0" r="r" b="b"/>
                <a:pathLst>
                  <a:path w="274" h="247">
                    <a:moveTo>
                      <a:pt x="217" y="5"/>
                    </a:moveTo>
                    <a:lnTo>
                      <a:pt x="100" y="45"/>
                    </a:lnTo>
                    <a:lnTo>
                      <a:pt x="22" y="116"/>
                    </a:lnTo>
                    <a:lnTo>
                      <a:pt x="0" y="237"/>
                    </a:lnTo>
                    <a:lnTo>
                      <a:pt x="47" y="247"/>
                    </a:lnTo>
                    <a:lnTo>
                      <a:pt x="51" y="232"/>
                    </a:lnTo>
                    <a:lnTo>
                      <a:pt x="60" y="196"/>
                    </a:lnTo>
                    <a:lnTo>
                      <a:pt x="69" y="159"/>
                    </a:lnTo>
                    <a:lnTo>
                      <a:pt x="75" y="138"/>
                    </a:lnTo>
                    <a:lnTo>
                      <a:pt x="81" y="127"/>
                    </a:lnTo>
                    <a:lnTo>
                      <a:pt x="89" y="115"/>
                    </a:lnTo>
                    <a:lnTo>
                      <a:pt x="97" y="105"/>
                    </a:lnTo>
                    <a:lnTo>
                      <a:pt x="106" y="94"/>
                    </a:lnTo>
                    <a:lnTo>
                      <a:pt x="115" y="85"/>
                    </a:lnTo>
                    <a:lnTo>
                      <a:pt x="126" y="78"/>
                    </a:lnTo>
                    <a:lnTo>
                      <a:pt x="136" y="71"/>
                    </a:lnTo>
                    <a:lnTo>
                      <a:pt x="146" y="66"/>
                    </a:lnTo>
                    <a:lnTo>
                      <a:pt x="153" y="62"/>
                    </a:lnTo>
                    <a:lnTo>
                      <a:pt x="169" y="54"/>
                    </a:lnTo>
                    <a:lnTo>
                      <a:pt x="190" y="44"/>
                    </a:lnTo>
                    <a:lnTo>
                      <a:pt x="213" y="31"/>
                    </a:lnTo>
                    <a:lnTo>
                      <a:pt x="235" y="20"/>
                    </a:lnTo>
                    <a:lnTo>
                      <a:pt x="256" y="9"/>
                    </a:lnTo>
                    <a:lnTo>
                      <a:pt x="268" y="2"/>
                    </a:lnTo>
                    <a:lnTo>
                      <a:pt x="274" y="0"/>
                    </a:lnTo>
                    <a:lnTo>
                      <a:pt x="217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378"/>
              <p:cNvSpPr>
                <a:spLocks/>
              </p:cNvSpPr>
              <p:nvPr/>
            </p:nvSpPr>
            <p:spPr bwMode="auto">
              <a:xfrm>
                <a:off x="1810" y="218"/>
                <a:ext cx="77" cy="99"/>
              </a:xfrm>
              <a:custGeom>
                <a:avLst/>
                <a:gdLst/>
                <a:ahLst/>
                <a:cxnLst>
                  <a:cxn ang="0">
                    <a:pos x="58" y="15"/>
                  </a:cxn>
                  <a:cxn ang="0">
                    <a:pos x="57" y="17"/>
                  </a:cxn>
                  <a:cxn ang="0">
                    <a:pos x="52" y="22"/>
                  </a:cxn>
                  <a:cxn ang="0">
                    <a:pos x="45" y="29"/>
                  </a:cxn>
                  <a:cxn ang="0">
                    <a:pos x="38" y="38"/>
                  </a:cxn>
                  <a:cxn ang="0">
                    <a:pos x="31" y="47"/>
                  </a:cxn>
                  <a:cxn ang="0">
                    <a:pos x="26" y="56"/>
                  </a:cxn>
                  <a:cxn ang="0">
                    <a:pos x="22" y="65"/>
                  </a:cxn>
                  <a:cxn ang="0">
                    <a:pos x="21" y="70"/>
                  </a:cxn>
                  <a:cxn ang="0">
                    <a:pos x="26" y="85"/>
                  </a:cxn>
                  <a:cxn ang="0">
                    <a:pos x="34" y="107"/>
                  </a:cxn>
                  <a:cxn ang="0">
                    <a:pos x="42" y="126"/>
                  </a:cxn>
                  <a:cxn ang="0">
                    <a:pos x="45" y="134"/>
                  </a:cxn>
                  <a:cxn ang="0">
                    <a:pos x="36" y="151"/>
                  </a:cxn>
                  <a:cxn ang="0">
                    <a:pos x="0" y="149"/>
                  </a:cxn>
                  <a:cxn ang="0">
                    <a:pos x="30" y="187"/>
                  </a:cxn>
                  <a:cxn ang="0">
                    <a:pos x="64" y="197"/>
                  </a:cxn>
                  <a:cxn ang="0">
                    <a:pos x="70" y="174"/>
                  </a:cxn>
                  <a:cxn ang="0">
                    <a:pos x="69" y="165"/>
                  </a:cxn>
                  <a:cxn ang="0">
                    <a:pos x="68" y="145"/>
                  </a:cxn>
                  <a:cxn ang="0">
                    <a:pos x="67" y="124"/>
                  </a:cxn>
                  <a:cxn ang="0">
                    <a:pos x="66" y="111"/>
                  </a:cxn>
                  <a:cxn ang="0">
                    <a:pos x="65" y="103"/>
                  </a:cxn>
                  <a:cxn ang="0">
                    <a:pos x="62" y="89"/>
                  </a:cxn>
                  <a:cxn ang="0">
                    <a:pos x="66" y="73"/>
                  </a:cxn>
                  <a:cxn ang="0">
                    <a:pos x="78" y="55"/>
                  </a:cxn>
                  <a:cxn ang="0">
                    <a:pos x="91" y="46"/>
                  </a:cxn>
                  <a:cxn ang="0">
                    <a:pos x="104" y="40"/>
                  </a:cxn>
                  <a:cxn ang="0">
                    <a:pos x="116" y="37"/>
                  </a:cxn>
                  <a:cxn ang="0">
                    <a:pos x="128" y="37"/>
                  </a:cxn>
                  <a:cxn ang="0">
                    <a:pos x="138" y="37"/>
                  </a:cxn>
                  <a:cxn ang="0">
                    <a:pos x="146" y="38"/>
                  </a:cxn>
                  <a:cxn ang="0">
                    <a:pos x="151" y="39"/>
                  </a:cxn>
                  <a:cxn ang="0">
                    <a:pos x="153" y="40"/>
                  </a:cxn>
                  <a:cxn ang="0">
                    <a:pos x="131" y="5"/>
                  </a:cxn>
                  <a:cxn ang="0">
                    <a:pos x="91" y="0"/>
                  </a:cxn>
                  <a:cxn ang="0">
                    <a:pos x="58" y="15"/>
                  </a:cxn>
                </a:cxnLst>
                <a:rect l="0" t="0" r="r" b="b"/>
                <a:pathLst>
                  <a:path w="153" h="197">
                    <a:moveTo>
                      <a:pt x="58" y="15"/>
                    </a:moveTo>
                    <a:lnTo>
                      <a:pt x="57" y="17"/>
                    </a:lnTo>
                    <a:lnTo>
                      <a:pt x="52" y="22"/>
                    </a:lnTo>
                    <a:lnTo>
                      <a:pt x="45" y="29"/>
                    </a:lnTo>
                    <a:lnTo>
                      <a:pt x="38" y="38"/>
                    </a:lnTo>
                    <a:lnTo>
                      <a:pt x="31" y="47"/>
                    </a:lnTo>
                    <a:lnTo>
                      <a:pt x="26" y="56"/>
                    </a:lnTo>
                    <a:lnTo>
                      <a:pt x="22" y="65"/>
                    </a:lnTo>
                    <a:lnTo>
                      <a:pt x="21" y="70"/>
                    </a:lnTo>
                    <a:lnTo>
                      <a:pt x="26" y="85"/>
                    </a:lnTo>
                    <a:lnTo>
                      <a:pt x="34" y="107"/>
                    </a:lnTo>
                    <a:lnTo>
                      <a:pt x="42" y="126"/>
                    </a:lnTo>
                    <a:lnTo>
                      <a:pt x="45" y="134"/>
                    </a:lnTo>
                    <a:lnTo>
                      <a:pt x="36" y="151"/>
                    </a:lnTo>
                    <a:lnTo>
                      <a:pt x="0" y="149"/>
                    </a:lnTo>
                    <a:lnTo>
                      <a:pt x="30" y="187"/>
                    </a:lnTo>
                    <a:lnTo>
                      <a:pt x="64" y="197"/>
                    </a:lnTo>
                    <a:lnTo>
                      <a:pt x="70" y="174"/>
                    </a:lnTo>
                    <a:lnTo>
                      <a:pt x="69" y="165"/>
                    </a:lnTo>
                    <a:lnTo>
                      <a:pt x="68" y="145"/>
                    </a:lnTo>
                    <a:lnTo>
                      <a:pt x="67" y="124"/>
                    </a:lnTo>
                    <a:lnTo>
                      <a:pt x="66" y="111"/>
                    </a:lnTo>
                    <a:lnTo>
                      <a:pt x="65" y="103"/>
                    </a:lnTo>
                    <a:lnTo>
                      <a:pt x="62" y="89"/>
                    </a:lnTo>
                    <a:lnTo>
                      <a:pt x="66" y="73"/>
                    </a:lnTo>
                    <a:lnTo>
                      <a:pt x="78" y="55"/>
                    </a:lnTo>
                    <a:lnTo>
                      <a:pt x="91" y="46"/>
                    </a:lnTo>
                    <a:lnTo>
                      <a:pt x="104" y="40"/>
                    </a:lnTo>
                    <a:lnTo>
                      <a:pt x="116" y="37"/>
                    </a:lnTo>
                    <a:lnTo>
                      <a:pt x="128" y="37"/>
                    </a:lnTo>
                    <a:lnTo>
                      <a:pt x="138" y="37"/>
                    </a:lnTo>
                    <a:lnTo>
                      <a:pt x="146" y="38"/>
                    </a:lnTo>
                    <a:lnTo>
                      <a:pt x="151" y="39"/>
                    </a:lnTo>
                    <a:lnTo>
                      <a:pt x="153" y="40"/>
                    </a:lnTo>
                    <a:lnTo>
                      <a:pt x="131" y="5"/>
                    </a:lnTo>
                    <a:lnTo>
                      <a:pt x="91" y="0"/>
                    </a:lnTo>
                    <a:lnTo>
                      <a:pt x="5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379"/>
              <p:cNvSpPr>
                <a:spLocks/>
              </p:cNvSpPr>
              <p:nvPr/>
            </p:nvSpPr>
            <p:spPr bwMode="auto">
              <a:xfrm>
                <a:off x="1871" y="270"/>
                <a:ext cx="50" cy="111"/>
              </a:xfrm>
              <a:custGeom>
                <a:avLst/>
                <a:gdLst/>
                <a:ahLst/>
                <a:cxnLst>
                  <a:cxn ang="0">
                    <a:pos x="4" y="47"/>
                  </a:cxn>
                  <a:cxn ang="0">
                    <a:pos x="3" y="64"/>
                  </a:cxn>
                  <a:cxn ang="0">
                    <a:pos x="1" y="97"/>
                  </a:cxn>
                  <a:cxn ang="0">
                    <a:pos x="0" y="129"/>
                  </a:cxn>
                  <a:cxn ang="0">
                    <a:pos x="1" y="148"/>
                  </a:cxn>
                  <a:cxn ang="0">
                    <a:pos x="9" y="160"/>
                  </a:cxn>
                  <a:cxn ang="0">
                    <a:pos x="20" y="174"/>
                  </a:cxn>
                  <a:cxn ang="0">
                    <a:pos x="30" y="185"/>
                  </a:cxn>
                  <a:cxn ang="0">
                    <a:pos x="35" y="191"/>
                  </a:cxn>
                  <a:cxn ang="0">
                    <a:pos x="36" y="192"/>
                  </a:cxn>
                  <a:cxn ang="0">
                    <a:pos x="41" y="193"/>
                  </a:cxn>
                  <a:cxn ang="0">
                    <a:pos x="46" y="196"/>
                  </a:cxn>
                  <a:cxn ang="0">
                    <a:pos x="54" y="199"/>
                  </a:cxn>
                  <a:cxn ang="0">
                    <a:pos x="62" y="201"/>
                  </a:cxn>
                  <a:cxn ang="0">
                    <a:pos x="69" y="205"/>
                  </a:cxn>
                  <a:cxn ang="0">
                    <a:pos x="75" y="207"/>
                  </a:cxn>
                  <a:cxn ang="0">
                    <a:pos x="80" y="208"/>
                  </a:cxn>
                  <a:cxn ang="0">
                    <a:pos x="87" y="212"/>
                  </a:cxn>
                  <a:cxn ang="0">
                    <a:pos x="94" y="215"/>
                  </a:cxn>
                  <a:cxn ang="0">
                    <a:pos x="98" y="220"/>
                  </a:cxn>
                  <a:cxn ang="0">
                    <a:pos x="100" y="221"/>
                  </a:cxn>
                  <a:cxn ang="0">
                    <a:pos x="84" y="196"/>
                  </a:cxn>
                  <a:cxn ang="0">
                    <a:pos x="82" y="193"/>
                  </a:cxn>
                  <a:cxn ang="0">
                    <a:pos x="77" y="189"/>
                  </a:cxn>
                  <a:cxn ang="0">
                    <a:pos x="71" y="182"/>
                  </a:cxn>
                  <a:cxn ang="0">
                    <a:pos x="61" y="171"/>
                  </a:cxn>
                  <a:cxn ang="0">
                    <a:pos x="53" y="161"/>
                  </a:cxn>
                  <a:cxn ang="0">
                    <a:pos x="45" y="150"/>
                  </a:cxn>
                  <a:cxn ang="0">
                    <a:pos x="39" y="138"/>
                  </a:cxn>
                  <a:cxn ang="0">
                    <a:pos x="37" y="128"/>
                  </a:cxn>
                  <a:cxn ang="0">
                    <a:pos x="36" y="99"/>
                  </a:cxn>
                  <a:cxn ang="0">
                    <a:pos x="37" y="56"/>
                  </a:cxn>
                  <a:cxn ang="0">
                    <a:pos x="38" y="17"/>
                  </a:cxn>
                  <a:cxn ang="0">
                    <a:pos x="39" y="0"/>
                  </a:cxn>
                  <a:cxn ang="0">
                    <a:pos x="4" y="47"/>
                  </a:cxn>
                </a:cxnLst>
                <a:rect l="0" t="0" r="r" b="b"/>
                <a:pathLst>
                  <a:path w="100" h="221">
                    <a:moveTo>
                      <a:pt x="4" y="47"/>
                    </a:moveTo>
                    <a:lnTo>
                      <a:pt x="3" y="64"/>
                    </a:lnTo>
                    <a:lnTo>
                      <a:pt x="1" y="97"/>
                    </a:lnTo>
                    <a:lnTo>
                      <a:pt x="0" y="129"/>
                    </a:lnTo>
                    <a:lnTo>
                      <a:pt x="1" y="148"/>
                    </a:lnTo>
                    <a:lnTo>
                      <a:pt x="9" y="160"/>
                    </a:lnTo>
                    <a:lnTo>
                      <a:pt x="20" y="174"/>
                    </a:lnTo>
                    <a:lnTo>
                      <a:pt x="30" y="185"/>
                    </a:lnTo>
                    <a:lnTo>
                      <a:pt x="35" y="191"/>
                    </a:lnTo>
                    <a:lnTo>
                      <a:pt x="36" y="192"/>
                    </a:lnTo>
                    <a:lnTo>
                      <a:pt x="41" y="193"/>
                    </a:lnTo>
                    <a:lnTo>
                      <a:pt x="46" y="196"/>
                    </a:lnTo>
                    <a:lnTo>
                      <a:pt x="54" y="199"/>
                    </a:lnTo>
                    <a:lnTo>
                      <a:pt x="62" y="201"/>
                    </a:lnTo>
                    <a:lnTo>
                      <a:pt x="69" y="205"/>
                    </a:lnTo>
                    <a:lnTo>
                      <a:pt x="75" y="207"/>
                    </a:lnTo>
                    <a:lnTo>
                      <a:pt x="80" y="208"/>
                    </a:lnTo>
                    <a:lnTo>
                      <a:pt x="87" y="212"/>
                    </a:lnTo>
                    <a:lnTo>
                      <a:pt x="94" y="215"/>
                    </a:lnTo>
                    <a:lnTo>
                      <a:pt x="98" y="220"/>
                    </a:lnTo>
                    <a:lnTo>
                      <a:pt x="100" y="221"/>
                    </a:lnTo>
                    <a:lnTo>
                      <a:pt x="84" y="196"/>
                    </a:lnTo>
                    <a:lnTo>
                      <a:pt x="82" y="193"/>
                    </a:lnTo>
                    <a:lnTo>
                      <a:pt x="77" y="189"/>
                    </a:lnTo>
                    <a:lnTo>
                      <a:pt x="71" y="182"/>
                    </a:lnTo>
                    <a:lnTo>
                      <a:pt x="61" y="171"/>
                    </a:lnTo>
                    <a:lnTo>
                      <a:pt x="53" y="161"/>
                    </a:lnTo>
                    <a:lnTo>
                      <a:pt x="45" y="150"/>
                    </a:lnTo>
                    <a:lnTo>
                      <a:pt x="39" y="138"/>
                    </a:lnTo>
                    <a:lnTo>
                      <a:pt x="37" y="128"/>
                    </a:lnTo>
                    <a:lnTo>
                      <a:pt x="36" y="99"/>
                    </a:lnTo>
                    <a:lnTo>
                      <a:pt x="37" y="56"/>
                    </a:lnTo>
                    <a:lnTo>
                      <a:pt x="38" y="17"/>
                    </a:lnTo>
                    <a:lnTo>
                      <a:pt x="39" y="0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Freeform 380"/>
              <p:cNvSpPr>
                <a:spLocks/>
              </p:cNvSpPr>
              <p:nvPr/>
            </p:nvSpPr>
            <p:spPr bwMode="auto">
              <a:xfrm>
                <a:off x="1800" y="152"/>
                <a:ext cx="377" cy="308"/>
              </a:xfrm>
              <a:custGeom>
                <a:avLst/>
                <a:gdLst/>
                <a:ahLst/>
                <a:cxnLst>
                  <a:cxn ang="0">
                    <a:pos x="651" y="135"/>
                  </a:cxn>
                  <a:cxn ang="0">
                    <a:pos x="586" y="71"/>
                  </a:cxn>
                  <a:cxn ang="0">
                    <a:pos x="437" y="23"/>
                  </a:cxn>
                  <a:cxn ang="0">
                    <a:pos x="281" y="66"/>
                  </a:cxn>
                  <a:cxn ang="0">
                    <a:pos x="182" y="223"/>
                  </a:cxn>
                  <a:cxn ang="0">
                    <a:pos x="345" y="247"/>
                  </a:cxn>
                  <a:cxn ang="0">
                    <a:pos x="638" y="163"/>
                  </a:cxn>
                  <a:cxn ang="0">
                    <a:pos x="605" y="186"/>
                  </a:cxn>
                  <a:cxn ang="0">
                    <a:pos x="471" y="240"/>
                  </a:cxn>
                  <a:cxn ang="0">
                    <a:pos x="525" y="262"/>
                  </a:cxn>
                  <a:cxn ang="0">
                    <a:pos x="638" y="233"/>
                  </a:cxn>
                  <a:cxn ang="0">
                    <a:pos x="742" y="223"/>
                  </a:cxn>
                  <a:cxn ang="0">
                    <a:pos x="663" y="250"/>
                  </a:cxn>
                  <a:cxn ang="0">
                    <a:pos x="529" y="280"/>
                  </a:cxn>
                  <a:cxn ang="0">
                    <a:pos x="456" y="281"/>
                  </a:cxn>
                  <a:cxn ang="0">
                    <a:pos x="385" y="264"/>
                  </a:cxn>
                  <a:cxn ang="0">
                    <a:pos x="286" y="298"/>
                  </a:cxn>
                  <a:cxn ang="0">
                    <a:pos x="361" y="313"/>
                  </a:cxn>
                  <a:cxn ang="0">
                    <a:pos x="405" y="311"/>
                  </a:cxn>
                  <a:cxn ang="0">
                    <a:pos x="474" y="376"/>
                  </a:cxn>
                  <a:cxn ang="0">
                    <a:pos x="526" y="356"/>
                  </a:cxn>
                  <a:cxn ang="0">
                    <a:pos x="560" y="288"/>
                  </a:cxn>
                  <a:cxn ang="0">
                    <a:pos x="594" y="293"/>
                  </a:cxn>
                  <a:cxn ang="0">
                    <a:pos x="623" y="343"/>
                  </a:cxn>
                  <a:cxn ang="0">
                    <a:pos x="692" y="328"/>
                  </a:cxn>
                  <a:cxn ang="0">
                    <a:pos x="717" y="279"/>
                  </a:cxn>
                  <a:cxn ang="0">
                    <a:pos x="681" y="441"/>
                  </a:cxn>
                  <a:cxn ang="0">
                    <a:pos x="608" y="518"/>
                  </a:cxn>
                  <a:cxn ang="0">
                    <a:pos x="504" y="545"/>
                  </a:cxn>
                  <a:cxn ang="0">
                    <a:pos x="453" y="611"/>
                  </a:cxn>
                  <a:cxn ang="0">
                    <a:pos x="308" y="473"/>
                  </a:cxn>
                  <a:cxn ang="0">
                    <a:pos x="349" y="480"/>
                  </a:cxn>
                  <a:cxn ang="0">
                    <a:pos x="480" y="522"/>
                  </a:cxn>
                  <a:cxn ang="0">
                    <a:pos x="649" y="444"/>
                  </a:cxn>
                  <a:cxn ang="0">
                    <a:pos x="626" y="366"/>
                  </a:cxn>
                  <a:cxn ang="0">
                    <a:pos x="580" y="317"/>
                  </a:cxn>
                  <a:cxn ang="0">
                    <a:pos x="534" y="371"/>
                  </a:cxn>
                  <a:cxn ang="0">
                    <a:pos x="454" y="392"/>
                  </a:cxn>
                  <a:cxn ang="0">
                    <a:pos x="399" y="355"/>
                  </a:cxn>
                  <a:cxn ang="0">
                    <a:pos x="321" y="329"/>
                  </a:cxn>
                  <a:cxn ang="0">
                    <a:pos x="235" y="325"/>
                  </a:cxn>
                  <a:cxn ang="0">
                    <a:pos x="240" y="393"/>
                  </a:cxn>
                  <a:cxn ang="0">
                    <a:pos x="228" y="409"/>
                  </a:cxn>
                  <a:cxn ang="0">
                    <a:pos x="215" y="316"/>
                  </a:cxn>
                  <a:cxn ang="0">
                    <a:pos x="256" y="279"/>
                  </a:cxn>
                  <a:cxn ang="0">
                    <a:pos x="155" y="255"/>
                  </a:cxn>
                  <a:cxn ang="0">
                    <a:pos x="135" y="144"/>
                  </a:cxn>
                  <a:cxn ang="0">
                    <a:pos x="74" y="175"/>
                  </a:cxn>
                  <a:cxn ang="0">
                    <a:pos x="72" y="295"/>
                  </a:cxn>
                  <a:cxn ang="0">
                    <a:pos x="31" y="293"/>
                  </a:cxn>
                  <a:cxn ang="0">
                    <a:pos x="91" y="331"/>
                  </a:cxn>
                  <a:cxn ang="0">
                    <a:pos x="19" y="301"/>
                  </a:cxn>
                  <a:cxn ang="0">
                    <a:pos x="30" y="272"/>
                  </a:cxn>
                  <a:cxn ang="0">
                    <a:pos x="33" y="209"/>
                  </a:cxn>
                  <a:cxn ang="0">
                    <a:pos x="106" y="126"/>
                  </a:cxn>
                  <a:cxn ang="0">
                    <a:pos x="188" y="102"/>
                  </a:cxn>
                  <a:cxn ang="0">
                    <a:pos x="294" y="31"/>
                  </a:cxn>
                  <a:cxn ang="0">
                    <a:pos x="418" y="1"/>
                  </a:cxn>
                  <a:cxn ang="0">
                    <a:pos x="532" y="13"/>
                  </a:cxn>
                </a:cxnLst>
                <a:rect l="0" t="0" r="r" b="b"/>
                <a:pathLst>
                  <a:path w="753" h="618">
                    <a:moveTo>
                      <a:pt x="604" y="51"/>
                    </a:moveTo>
                    <a:lnTo>
                      <a:pt x="615" y="61"/>
                    </a:lnTo>
                    <a:lnTo>
                      <a:pt x="624" y="72"/>
                    </a:lnTo>
                    <a:lnTo>
                      <a:pt x="632" y="84"/>
                    </a:lnTo>
                    <a:lnTo>
                      <a:pt x="638" y="97"/>
                    </a:lnTo>
                    <a:lnTo>
                      <a:pt x="643" y="110"/>
                    </a:lnTo>
                    <a:lnTo>
                      <a:pt x="648" y="122"/>
                    </a:lnTo>
                    <a:lnTo>
                      <a:pt x="651" y="135"/>
                    </a:lnTo>
                    <a:lnTo>
                      <a:pt x="654" y="147"/>
                    </a:lnTo>
                    <a:lnTo>
                      <a:pt x="651" y="144"/>
                    </a:lnTo>
                    <a:lnTo>
                      <a:pt x="646" y="137"/>
                    </a:lnTo>
                    <a:lnTo>
                      <a:pt x="636" y="126"/>
                    </a:lnTo>
                    <a:lnTo>
                      <a:pt x="626" y="112"/>
                    </a:lnTo>
                    <a:lnTo>
                      <a:pt x="613" y="97"/>
                    </a:lnTo>
                    <a:lnTo>
                      <a:pt x="600" y="83"/>
                    </a:lnTo>
                    <a:lnTo>
                      <a:pt x="586" y="71"/>
                    </a:lnTo>
                    <a:lnTo>
                      <a:pt x="571" y="63"/>
                    </a:lnTo>
                    <a:lnTo>
                      <a:pt x="554" y="51"/>
                    </a:lnTo>
                    <a:lnTo>
                      <a:pt x="535" y="42"/>
                    </a:lnTo>
                    <a:lnTo>
                      <a:pt x="517" y="34"/>
                    </a:lnTo>
                    <a:lnTo>
                      <a:pt x="497" y="29"/>
                    </a:lnTo>
                    <a:lnTo>
                      <a:pt x="478" y="26"/>
                    </a:lnTo>
                    <a:lnTo>
                      <a:pt x="458" y="23"/>
                    </a:lnTo>
                    <a:lnTo>
                      <a:pt x="437" y="23"/>
                    </a:lnTo>
                    <a:lnTo>
                      <a:pt x="418" y="25"/>
                    </a:lnTo>
                    <a:lnTo>
                      <a:pt x="397" y="27"/>
                    </a:lnTo>
                    <a:lnTo>
                      <a:pt x="377" y="31"/>
                    </a:lnTo>
                    <a:lnTo>
                      <a:pt x="357" y="36"/>
                    </a:lnTo>
                    <a:lnTo>
                      <a:pt x="337" y="42"/>
                    </a:lnTo>
                    <a:lnTo>
                      <a:pt x="317" y="50"/>
                    </a:lnTo>
                    <a:lnTo>
                      <a:pt x="299" y="57"/>
                    </a:lnTo>
                    <a:lnTo>
                      <a:pt x="281" y="66"/>
                    </a:lnTo>
                    <a:lnTo>
                      <a:pt x="262" y="75"/>
                    </a:lnTo>
                    <a:lnTo>
                      <a:pt x="235" y="94"/>
                    </a:lnTo>
                    <a:lnTo>
                      <a:pt x="214" y="116"/>
                    </a:lnTo>
                    <a:lnTo>
                      <a:pt x="199" y="139"/>
                    </a:lnTo>
                    <a:lnTo>
                      <a:pt x="190" y="162"/>
                    </a:lnTo>
                    <a:lnTo>
                      <a:pt x="184" y="185"/>
                    </a:lnTo>
                    <a:lnTo>
                      <a:pt x="182" y="205"/>
                    </a:lnTo>
                    <a:lnTo>
                      <a:pt x="182" y="223"/>
                    </a:lnTo>
                    <a:lnTo>
                      <a:pt x="183" y="235"/>
                    </a:lnTo>
                    <a:lnTo>
                      <a:pt x="205" y="245"/>
                    </a:lnTo>
                    <a:lnTo>
                      <a:pt x="230" y="250"/>
                    </a:lnTo>
                    <a:lnTo>
                      <a:pt x="258" y="253"/>
                    </a:lnTo>
                    <a:lnTo>
                      <a:pt x="285" y="253"/>
                    </a:lnTo>
                    <a:lnTo>
                      <a:pt x="309" y="252"/>
                    </a:lnTo>
                    <a:lnTo>
                      <a:pt x="330" y="249"/>
                    </a:lnTo>
                    <a:lnTo>
                      <a:pt x="345" y="247"/>
                    </a:lnTo>
                    <a:lnTo>
                      <a:pt x="350" y="246"/>
                    </a:lnTo>
                    <a:lnTo>
                      <a:pt x="502" y="202"/>
                    </a:lnTo>
                    <a:lnTo>
                      <a:pt x="534" y="190"/>
                    </a:lnTo>
                    <a:lnTo>
                      <a:pt x="562" y="181"/>
                    </a:lnTo>
                    <a:lnTo>
                      <a:pt x="587" y="174"/>
                    </a:lnTo>
                    <a:lnTo>
                      <a:pt x="608" y="169"/>
                    </a:lnTo>
                    <a:lnTo>
                      <a:pt x="625" y="165"/>
                    </a:lnTo>
                    <a:lnTo>
                      <a:pt x="638" y="163"/>
                    </a:lnTo>
                    <a:lnTo>
                      <a:pt x="647" y="162"/>
                    </a:lnTo>
                    <a:lnTo>
                      <a:pt x="651" y="162"/>
                    </a:lnTo>
                    <a:lnTo>
                      <a:pt x="650" y="163"/>
                    </a:lnTo>
                    <a:lnTo>
                      <a:pt x="647" y="166"/>
                    </a:lnTo>
                    <a:lnTo>
                      <a:pt x="640" y="170"/>
                    </a:lnTo>
                    <a:lnTo>
                      <a:pt x="631" y="174"/>
                    </a:lnTo>
                    <a:lnTo>
                      <a:pt x="619" y="180"/>
                    </a:lnTo>
                    <a:lnTo>
                      <a:pt x="605" y="186"/>
                    </a:lnTo>
                    <a:lnTo>
                      <a:pt x="590" y="193"/>
                    </a:lnTo>
                    <a:lnTo>
                      <a:pt x="575" y="200"/>
                    </a:lnTo>
                    <a:lnTo>
                      <a:pt x="558" y="207"/>
                    </a:lnTo>
                    <a:lnTo>
                      <a:pt x="541" y="214"/>
                    </a:lnTo>
                    <a:lnTo>
                      <a:pt x="522" y="220"/>
                    </a:lnTo>
                    <a:lnTo>
                      <a:pt x="505" y="227"/>
                    </a:lnTo>
                    <a:lnTo>
                      <a:pt x="487" y="234"/>
                    </a:lnTo>
                    <a:lnTo>
                      <a:pt x="471" y="240"/>
                    </a:lnTo>
                    <a:lnTo>
                      <a:pt x="454" y="246"/>
                    </a:lnTo>
                    <a:lnTo>
                      <a:pt x="440" y="250"/>
                    </a:lnTo>
                    <a:lnTo>
                      <a:pt x="453" y="258"/>
                    </a:lnTo>
                    <a:lnTo>
                      <a:pt x="467" y="263"/>
                    </a:lnTo>
                    <a:lnTo>
                      <a:pt x="481" y="265"/>
                    </a:lnTo>
                    <a:lnTo>
                      <a:pt x="495" y="267"/>
                    </a:lnTo>
                    <a:lnTo>
                      <a:pt x="510" y="265"/>
                    </a:lnTo>
                    <a:lnTo>
                      <a:pt x="525" y="262"/>
                    </a:lnTo>
                    <a:lnTo>
                      <a:pt x="541" y="257"/>
                    </a:lnTo>
                    <a:lnTo>
                      <a:pt x="559" y="252"/>
                    </a:lnTo>
                    <a:lnTo>
                      <a:pt x="570" y="248"/>
                    </a:lnTo>
                    <a:lnTo>
                      <a:pt x="580" y="246"/>
                    </a:lnTo>
                    <a:lnTo>
                      <a:pt x="594" y="242"/>
                    </a:lnTo>
                    <a:lnTo>
                      <a:pt x="608" y="240"/>
                    </a:lnTo>
                    <a:lnTo>
                      <a:pt x="623" y="237"/>
                    </a:lnTo>
                    <a:lnTo>
                      <a:pt x="638" y="233"/>
                    </a:lnTo>
                    <a:lnTo>
                      <a:pt x="653" y="231"/>
                    </a:lnTo>
                    <a:lnTo>
                      <a:pt x="669" y="228"/>
                    </a:lnTo>
                    <a:lnTo>
                      <a:pt x="684" y="226"/>
                    </a:lnTo>
                    <a:lnTo>
                      <a:pt x="697" y="225"/>
                    </a:lnTo>
                    <a:lnTo>
                      <a:pt x="711" y="224"/>
                    </a:lnTo>
                    <a:lnTo>
                      <a:pt x="723" y="223"/>
                    </a:lnTo>
                    <a:lnTo>
                      <a:pt x="733" y="223"/>
                    </a:lnTo>
                    <a:lnTo>
                      <a:pt x="742" y="223"/>
                    </a:lnTo>
                    <a:lnTo>
                      <a:pt x="748" y="224"/>
                    </a:lnTo>
                    <a:lnTo>
                      <a:pt x="753" y="226"/>
                    </a:lnTo>
                    <a:lnTo>
                      <a:pt x="744" y="230"/>
                    </a:lnTo>
                    <a:lnTo>
                      <a:pt x="732" y="233"/>
                    </a:lnTo>
                    <a:lnTo>
                      <a:pt x="718" y="237"/>
                    </a:lnTo>
                    <a:lnTo>
                      <a:pt x="701" y="241"/>
                    </a:lnTo>
                    <a:lnTo>
                      <a:pt x="682" y="246"/>
                    </a:lnTo>
                    <a:lnTo>
                      <a:pt x="663" y="250"/>
                    </a:lnTo>
                    <a:lnTo>
                      <a:pt x="643" y="255"/>
                    </a:lnTo>
                    <a:lnTo>
                      <a:pt x="624" y="260"/>
                    </a:lnTo>
                    <a:lnTo>
                      <a:pt x="603" y="264"/>
                    </a:lnTo>
                    <a:lnTo>
                      <a:pt x="585" y="269"/>
                    </a:lnTo>
                    <a:lnTo>
                      <a:pt x="567" y="272"/>
                    </a:lnTo>
                    <a:lnTo>
                      <a:pt x="552" y="276"/>
                    </a:lnTo>
                    <a:lnTo>
                      <a:pt x="540" y="279"/>
                    </a:lnTo>
                    <a:lnTo>
                      <a:pt x="529" y="280"/>
                    </a:lnTo>
                    <a:lnTo>
                      <a:pt x="524" y="283"/>
                    </a:lnTo>
                    <a:lnTo>
                      <a:pt x="521" y="283"/>
                    </a:lnTo>
                    <a:lnTo>
                      <a:pt x="510" y="285"/>
                    </a:lnTo>
                    <a:lnTo>
                      <a:pt x="498" y="286"/>
                    </a:lnTo>
                    <a:lnTo>
                      <a:pt x="487" y="286"/>
                    </a:lnTo>
                    <a:lnTo>
                      <a:pt x="476" y="285"/>
                    </a:lnTo>
                    <a:lnTo>
                      <a:pt x="466" y="284"/>
                    </a:lnTo>
                    <a:lnTo>
                      <a:pt x="456" y="281"/>
                    </a:lnTo>
                    <a:lnTo>
                      <a:pt x="446" y="279"/>
                    </a:lnTo>
                    <a:lnTo>
                      <a:pt x="436" y="277"/>
                    </a:lnTo>
                    <a:lnTo>
                      <a:pt x="430" y="272"/>
                    </a:lnTo>
                    <a:lnTo>
                      <a:pt x="425" y="269"/>
                    </a:lnTo>
                    <a:lnTo>
                      <a:pt x="420" y="263"/>
                    </a:lnTo>
                    <a:lnTo>
                      <a:pt x="419" y="256"/>
                    </a:lnTo>
                    <a:lnTo>
                      <a:pt x="402" y="261"/>
                    </a:lnTo>
                    <a:lnTo>
                      <a:pt x="385" y="264"/>
                    </a:lnTo>
                    <a:lnTo>
                      <a:pt x="368" y="269"/>
                    </a:lnTo>
                    <a:lnTo>
                      <a:pt x="352" y="272"/>
                    </a:lnTo>
                    <a:lnTo>
                      <a:pt x="335" y="276"/>
                    </a:lnTo>
                    <a:lnTo>
                      <a:pt x="319" y="278"/>
                    </a:lnTo>
                    <a:lnTo>
                      <a:pt x="301" y="280"/>
                    </a:lnTo>
                    <a:lnTo>
                      <a:pt x="285" y="280"/>
                    </a:lnTo>
                    <a:lnTo>
                      <a:pt x="285" y="288"/>
                    </a:lnTo>
                    <a:lnTo>
                      <a:pt x="286" y="298"/>
                    </a:lnTo>
                    <a:lnTo>
                      <a:pt x="288" y="305"/>
                    </a:lnTo>
                    <a:lnTo>
                      <a:pt x="289" y="308"/>
                    </a:lnTo>
                    <a:lnTo>
                      <a:pt x="301" y="309"/>
                    </a:lnTo>
                    <a:lnTo>
                      <a:pt x="313" y="310"/>
                    </a:lnTo>
                    <a:lnTo>
                      <a:pt x="326" y="311"/>
                    </a:lnTo>
                    <a:lnTo>
                      <a:pt x="337" y="311"/>
                    </a:lnTo>
                    <a:lnTo>
                      <a:pt x="350" y="313"/>
                    </a:lnTo>
                    <a:lnTo>
                      <a:pt x="361" y="313"/>
                    </a:lnTo>
                    <a:lnTo>
                      <a:pt x="374" y="313"/>
                    </a:lnTo>
                    <a:lnTo>
                      <a:pt x="387" y="313"/>
                    </a:lnTo>
                    <a:lnTo>
                      <a:pt x="391" y="307"/>
                    </a:lnTo>
                    <a:lnTo>
                      <a:pt x="393" y="300"/>
                    </a:lnTo>
                    <a:lnTo>
                      <a:pt x="398" y="293"/>
                    </a:lnTo>
                    <a:lnTo>
                      <a:pt x="404" y="290"/>
                    </a:lnTo>
                    <a:lnTo>
                      <a:pt x="405" y="298"/>
                    </a:lnTo>
                    <a:lnTo>
                      <a:pt x="405" y="311"/>
                    </a:lnTo>
                    <a:lnTo>
                      <a:pt x="407" y="326"/>
                    </a:lnTo>
                    <a:lnTo>
                      <a:pt x="414" y="344"/>
                    </a:lnTo>
                    <a:lnTo>
                      <a:pt x="423" y="355"/>
                    </a:lnTo>
                    <a:lnTo>
                      <a:pt x="434" y="364"/>
                    </a:lnTo>
                    <a:lnTo>
                      <a:pt x="443" y="370"/>
                    </a:lnTo>
                    <a:lnTo>
                      <a:pt x="453" y="374"/>
                    </a:lnTo>
                    <a:lnTo>
                      <a:pt x="464" y="376"/>
                    </a:lnTo>
                    <a:lnTo>
                      <a:pt x="474" y="376"/>
                    </a:lnTo>
                    <a:lnTo>
                      <a:pt x="483" y="375"/>
                    </a:lnTo>
                    <a:lnTo>
                      <a:pt x="494" y="373"/>
                    </a:lnTo>
                    <a:lnTo>
                      <a:pt x="501" y="370"/>
                    </a:lnTo>
                    <a:lnTo>
                      <a:pt x="506" y="369"/>
                    </a:lnTo>
                    <a:lnTo>
                      <a:pt x="512" y="366"/>
                    </a:lnTo>
                    <a:lnTo>
                      <a:pt x="517" y="363"/>
                    </a:lnTo>
                    <a:lnTo>
                      <a:pt x="521" y="360"/>
                    </a:lnTo>
                    <a:lnTo>
                      <a:pt x="526" y="356"/>
                    </a:lnTo>
                    <a:lnTo>
                      <a:pt x="530" y="352"/>
                    </a:lnTo>
                    <a:lnTo>
                      <a:pt x="536" y="346"/>
                    </a:lnTo>
                    <a:lnTo>
                      <a:pt x="545" y="331"/>
                    </a:lnTo>
                    <a:lnTo>
                      <a:pt x="548" y="315"/>
                    </a:lnTo>
                    <a:lnTo>
                      <a:pt x="549" y="299"/>
                    </a:lnTo>
                    <a:lnTo>
                      <a:pt x="549" y="281"/>
                    </a:lnTo>
                    <a:lnTo>
                      <a:pt x="557" y="281"/>
                    </a:lnTo>
                    <a:lnTo>
                      <a:pt x="560" y="288"/>
                    </a:lnTo>
                    <a:lnTo>
                      <a:pt x="563" y="298"/>
                    </a:lnTo>
                    <a:lnTo>
                      <a:pt x="563" y="303"/>
                    </a:lnTo>
                    <a:lnTo>
                      <a:pt x="567" y="302"/>
                    </a:lnTo>
                    <a:lnTo>
                      <a:pt x="573" y="300"/>
                    </a:lnTo>
                    <a:lnTo>
                      <a:pt x="579" y="298"/>
                    </a:lnTo>
                    <a:lnTo>
                      <a:pt x="585" y="295"/>
                    </a:lnTo>
                    <a:lnTo>
                      <a:pt x="589" y="294"/>
                    </a:lnTo>
                    <a:lnTo>
                      <a:pt x="594" y="293"/>
                    </a:lnTo>
                    <a:lnTo>
                      <a:pt x="597" y="292"/>
                    </a:lnTo>
                    <a:lnTo>
                      <a:pt x="598" y="293"/>
                    </a:lnTo>
                    <a:lnTo>
                      <a:pt x="596" y="305"/>
                    </a:lnTo>
                    <a:lnTo>
                      <a:pt x="597" y="315"/>
                    </a:lnTo>
                    <a:lnTo>
                      <a:pt x="601" y="323"/>
                    </a:lnTo>
                    <a:lnTo>
                      <a:pt x="605" y="331"/>
                    </a:lnTo>
                    <a:lnTo>
                      <a:pt x="613" y="337"/>
                    </a:lnTo>
                    <a:lnTo>
                      <a:pt x="623" y="343"/>
                    </a:lnTo>
                    <a:lnTo>
                      <a:pt x="634" y="346"/>
                    </a:lnTo>
                    <a:lnTo>
                      <a:pt x="648" y="348"/>
                    </a:lnTo>
                    <a:lnTo>
                      <a:pt x="657" y="348"/>
                    </a:lnTo>
                    <a:lnTo>
                      <a:pt x="665" y="347"/>
                    </a:lnTo>
                    <a:lnTo>
                      <a:pt x="673" y="344"/>
                    </a:lnTo>
                    <a:lnTo>
                      <a:pt x="680" y="339"/>
                    </a:lnTo>
                    <a:lnTo>
                      <a:pt x="686" y="335"/>
                    </a:lnTo>
                    <a:lnTo>
                      <a:pt x="692" y="328"/>
                    </a:lnTo>
                    <a:lnTo>
                      <a:pt x="696" y="321"/>
                    </a:lnTo>
                    <a:lnTo>
                      <a:pt x="701" y="314"/>
                    </a:lnTo>
                    <a:lnTo>
                      <a:pt x="706" y="303"/>
                    </a:lnTo>
                    <a:lnTo>
                      <a:pt x="707" y="293"/>
                    </a:lnTo>
                    <a:lnTo>
                      <a:pt x="706" y="283"/>
                    </a:lnTo>
                    <a:lnTo>
                      <a:pt x="706" y="272"/>
                    </a:lnTo>
                    <a:lnTo>
                      <a:pt x="711" y="273"/>
                    </a:lnTo>
                    <a:lnTo>
                      <a:pt x="717" y="279"/>
                    </a:lnTo>
                    <a:lnTo>
                      <a:pt x="720" y="295"/>
                    </a:lnTo>
                    <a:lnTo>
                      <a:pt x="716" y="323"/>
                    </a:lnTo>
                    <a:lnTo>
                      <a:pt x="692" y="361"/>
                    </a:lnTo>
                    <a:lnTo>
                      <a:pt x="694" y="378"/>
                    </a:lnTo>
                    <a:lnTo>
                      <a:pt x="693" y="396"/>
                    </a:lnTo>
                    <a:lnTo>
                      <a:pt x="691" y="412"/>
                    </a:lnTo>
                    <a:lnTo>
                      <a:pt x="687" y="426"/>
                    </a:lnTo>
                    <a:lnTo>
                      <a:pt x="681" y="441"/>
                    </a:lnTo>
                    <a:lnTo>
                      <a:pt x="674" y="453"/>
                    </a:lnTo>
                    <a:lnTo>
                      <a:pt x="668" y="466"/>
                    </a:lnTo>
                    <a:lnTo>
                      <a:pt x="658" y="477"/>
                    </a:lnTo>
                    <a:lnTo>
                      <a:pt x="650" y="487"/>
                    </a:lnTo>
                    <a:lnTo>
                      <a:pt x="641" y="496"/>
                    </a:lnTo>
                    <a:lnTo>
                      <a:pt x="631" y="504"/>
                    </a:lnTo>
                    <a:lnTo>
                      <a:pt x="619" y="511"/>
                    </a:lnTo>
                    <a:lnTo>
                      <a:pt x="608" y="518"/>
                    </a:lnTo>
                    <a:lnTo>
                      <a:pt x="596" y="523"/>
                    </a:lnTo>
                    <a:lnTo>
                      <a:pt x="583" y="529"/>
                    </a:lnTo>
                    <a:lnTo>
                      <a:pt x="571" y="534"/>
                    </a:lnTo>
                    <a:lnTo>
                      <a:pt x="557" y="537"/>
                    </a:lnTo>
                    <a:lnTo>
                      <a:pt x="544" y="541"/>
                    </a:lnTo>
                    <a:lnTo>
                      <a:pt x="530" y="543"/>
                    </a:lnTo>
                    <a:lnTo>
                      <a:pt x="518" y="544"/>
                    </a:lnTo>
                    <a:lnTo>
                      <a:pt x="504" y="545"/>
                    </a:lnTo>
                    <a:lnTo>
                      <a:pt x="492" y="545"/>
                    </a:lnTo>
                    <a:lnTo>
                      <a:pt x="480" y="544"/>
                    </a:lnTo>
                    <a:lnTo>
                      <a:pt x="468" y="542"/>
                    </a:lnTo>
                    <a:lnTo>
                      <a:pt x="464" y="559"/>
                    </a:lnTo>
                    <a:lnTo>
                      <a:pt x="463" y="580"/>
                    </a:lnTo>
                    <a:lnTo>
                      <a:pt x="461" y="601"/>
                    </a:lnTo>
                    <a:lnTo>
                      <a:pt x="459" y="618"/>
                    </a:lnTo>
                    <a:lnTo>
                      <a:pt x="453" y="611"/>
                    </a:lnTo>
                    <a:lnTo>
                      <a:pt x="445" y="589"/>
                    </a:lnTo>
                    <a:lnTo>
                      <a:pt x="438" y="563"/>
                    </a:lnTo>
                    <a:lnTo>
                      <a:pt x="436" y="542"/>
                    </a:lnTo>
                    <a:lnTo>
                      <a:pt x="402" y="535"/>
                    </a:lnTo>
                    <a:lnTo>
                      <a:pt x="372" y="523"/>
                    </a:lnTo>
                    <a:lnTo>
                      <a:pt x="346" y="509"/>
                    </a:lnTo>
                    <a:lnTo>
                      <a:pt x="326" y="491"/>
                    </a:lnTo>
                    <a:lnTo>
                      <a:pt x="308" y="473"/>
                    </a:lnTo>
                    <a:lnTo>
                      <a:pt x="297" y="456"/>
                    </a:lnTo>
                    <a:lnTo>
                      <a:pt x="289" y="441"/>
                    </a:lnTo>
                    <a:lnTo>
                      <a:pt x="286" y="430"/>
                    </a:lnTo>
                    <a:lnTo>
                      <a:pt x="297" y="441"/>
                    </a:lnTo>
                    <a:lnTo>
                      <a:pt x="308" y="451"/>
                    </a:lnTo>
                    <a:lnTo>
                      <a:pt x="321" y="460"/>
                    </a:lnTo>
                    <a:lnTo>
                      <a:pt x="335" y="470"/>
                    </a:lnTo>
                    <a:lnTo>
                      <a:pt x="349" y="480"/>
                    </a:lnTo>
                    <a:lnTo>
                      <a:pt x="364" y="488"/>
                    </a:lnTo>
                    <a:lnTo>
                      <a:pt x="380" y="496"/>
                    </a:lnTo>
                    <a:lnTo>
                      <a:pt x="396" y="503"/>
                    </a:lnTo>
                    <a:lnTo>
                      <a:pt x="412" y="509"/>
                    </a:lnTo>
                    <a:lnTo>
                      <a:pt x="429" y="514"/>
                    </a:lnTo>
                    <a:lnTo>
                      <a:pt x="445" y="518"/>
                    </a:lnTo>
                    <a:lnTo>
                      <a:pt x="463" y="521"/>
                    </a:lnTo>
                    <a:lnTo>
                      <a:pt x="480" y="522"/>
                    </a:lnTo>
                    <a:lnTo>
                      <a:pt x="496" y="523"/>
                    </a:lnTo>
                    <a:lnTo>
                      <a:pt x="512" y="521"/>
                    </a:lnTo>
                    <a:lnTo>
                      <a:pt x="528" y="519"/>
                    </a:lnTo>
                    <a:lnTo>
                      <a:pt x="558" y="510"/>
                    </a:lnTo>
                    <a:lnTo>
                      <a:pt x="585" y="498"/>
                    </a:lnTo>
                    <a:lnTo>
                      <a:pt x="609" y="483"/>
                    </a:lnTo>
                    <a:lnTo>
                      <a:pt x="631" y="465"/>
                    </a:lnTo>
                    <a:lnTo>
                      <a:pt x="649" y="444"/>
                    </a:lnTo>
                    <a:lnTo>
                      <a:pt x="663" y="421"/>
                    </a:lnTo>
                    <a:lnTo>
                      <a:pt x="672" y="394"/>
                    </a:lnTo>
                    <a:lnTo>
                      <a:pt x="678" y="364"/>
                    </a:lnTo>
                    <a:lnTo>
                      <a:pt x="668" y="367"/>
                    </a:lnTo>
                    <a:lnTo>
                      <a:pt x="657" y="369"/>
                    </a:lnTo>
                    <a:lnTo>
                      <a:pt x="647" y="369"/>
                    </a:lnTo>
                    <a:lnTo>
                      <a:pt x="636" y="368"/>
                    </a:lnTo>
                    <a:lnTo>
                      <a:pt x="626" y="366"/>
                    </a:lnTo>
                    <a:lnTo>
                      <a:pt x="617" y="361"/>
                    </a:lnTo>
                    <a:lnTo>
                      <a:pt x="608" y="355"/>
                    </a:lnTo>
                    <a:lnTo>
                      <a:pt x="600" y="347"/>
                    </a:lnTo>
                    <a:lnTo>
                      <a:pt x="595" y="341"/>
                    </a:lnTo>
                    <a:lnTo>
                      <a:pt x="592" y="333"/>
                    </a:lnTo>
                    <a:lnTo>
                      <a:pt x="589" y="325"/>
                    </a:lnTo>
                    <a:lnTo>
                      <a:pt x="588" y="317"/>
                    </a:lnTo>
                    <a:lnTo>
                      <a:pt x="580" y="317"/>
                    </a:lnTo>
                    <a:lnTo>
                      <a:pt x="573" y="321"/>
                    </a:lnTo>
                    <a:lnTo>
                      <a:pt x="566" y="324"/>
                    </a:lnTo>
                    <a:lnTo>
                      <a:pt x="560" y="328"/>
                    </a:lnTo>
                    <a:lnTo>
                      <a:pt x="558" y="338"/>
                    </a:lnTo>
                    <a:lnTo>
                      <a:pt x="555" y="347"/>
                    </a:lnTo>
                    <a:lnTo>
                      <a:pt x="549" y="356"/>
                    </a:lnTo>
                    <a:lnTo>
                      <a:pt x="542" y="364"/>
                    </a:lnTo>
                    <a:lnTo>
                      <a:pt x="534" y="371"/>
                    </a:lnTo>
                    <a:lnTo>
                      <a:pt x="526" y="378"/>
                    </a:lnTo>
                    <a:lnTo>
                      <a:pt x="517" y="384"/>
                    </a:lnTo>
                    <a:lnTo>
                      <a:pt x="507" y="389"/>
                    </a:lnTo>
                    <a:lnTo>
                      <a:pt x="496" y="392"/>
                    </a:lnTo>
                    <a:lnTo>
                      <a:pt x="486" y="394"/>
                    </a:lnTo>
                    <a:lnTo>
                      <a:pt x="475" y="396"/>
                    </a:lnTo>
                    <a:lnTo>
                      <a:pt x="465" y="394"/>
                    </a:lnTo>
                    <a:lnTo>
                      <a:pt x="454" y="392"/>
                    </a:lnTo>
                    <a:lnTo>
                      <a:pt x="444" y="390"/>
                    </a:lnTo>
                    <a:lnTo>
                      <a:pt x="435" y="386"/>
                    </a:lnTo>
                    <a:lnTo>
                      <a:pt x="425" y="383"/>
                    </a:lnTo>
                    <a:lnTo>
                      <a:pt x="419" y="377"/>
                    </a:lnTo>
                    <a:lnTo>
                      <a:pt x="414" y="373"/>
                    </a:lnTo>
                    <a:lnTo>
                      <a:pt x="408" y="367"/>
                    </a:lnTo>
                    <a:lnTo>
                      <a:pt x="404" y="361"/>
                    </a:lnTo>
                    <a:lnTo>
                      <a:pt x="399" y="355"/>
                    </a:lnTo>
                    <a:lnTo>
                      <a:pt x="395" y="348"/>
                    </a:lnTo>
                    <a:lnTo>
                      <a:pt x="392" y="341"/>
                    </a:lnTo>
                    <a:lnTo>
                      <a:pt x="390" y="332"/>
                    </a:lnTo>
                    <a:lnTo>
                      <a:pt x="376" y="331"/>
                    </a:lnTo>
                    <a:lnTo>
                      <a:pt x="362" y="330"/>
                    </a:lnTo>
                    <a:lnTo>
                      <a:pt x="349" y="330"/>
                    </a:lnTo>
                    <a:lnTo>
                      <a:pt x="335" y="329"/>
                    </a:lnTo>
                    <a:lnTo>
                      <a:pt x="321" y="329"/>
                    </a:lnTo>
                    <a:lnTo>
                      <a:pt x="307" y="328"/>
                    </a:lnTo>
                    <a:lnTo>
                      <a:pt x="293" y="325"/>
                    </a:lnTo>
                    <a:lnTo>
                      <a:pt x="279" y="322"/>
                    </a:lnTo>
                    <a:lnTo>
                      <a:pt x="274" y="321"/>
                    </a:lnTo>
                    <a:lnTo>
                      <a:pt x="266" y="321"/>
                    </a:lnTo>
                    <a:lnTo>
                      <a:pt x="255" y="321"/>
                    </a:lnTo>
                    <a:lnTo>
                      <a:pt x="245" y="322"/>
                    </a:lnTo>
                    <a:lnTo>
                      <a:pt x="235" y="325"/>
                    </a:lnTo>
                    <a:lnTo>
                      <a:pt x="226" y="332"/>
                    </a:lnTo>
                    <a:lnTo>
                      <a:pt x="221" y="341"/>
                    </a:lnTo>
                    <a:lnTo>
                      <a:pt x="220" y="356"/>
                    </a:lnTo>
                    <a:lnTo>
                      <a:pt x="221" y="361"/>
                    </a:lnTo>
                    <a:lnTo>
                      <a:pt x="223" y="368"/>
                    </a:lnTo>
                    <a:lnTo>
                      <a:pt x="228" y="376"/>
                    </a:lnTo>
                    <a:lnTo>
                      <a:pt x="233" y="384"/>
                    </a:lnTo>
                    <a:lnTo>
                      <a:pt x="240" y="393"/>
                    </a:lnTo>
                    <a:lnTo>
                      <a:pt x="247" y="402"/>
                    </a:lnTo>
                    <a:lnTo>
                      <a:pt x="254" y="412"/>
                    </a:lnTo>
                    <a:lnTo>
                      <a:pt x="261" y="420"/>
                    </a:lnTo>
                    <a:lnTo>
                      <a:pt x="256" y="422"/>
                    </a:lnTo>
                    <a:lnTo>
                      <a:pt x="250" y="422"/>
                    </a:lnTo>
                    <a:lnTo>
                      <a:pt x="243" y="420"/>
                    </a:lnTo>
                    <a:lnTo>
                      <a:pt x="236" y="415"/>
                    </a:lnTo>
                    <a:lnTo>
                      <a:pt x="228" y="409"/>
                    </a:lnTo>
                    <a:lnTo>
                      <a:pt x="220" y="401"/>
                    </a:lnTo>
                    <a:lnTo>
                      <a:pt x="212" y="391"/>
                    </a:lnTo>
                    <a:lnTo>
                      <a:pt x="203" y="379"/>
                    </a:lnTo>
                    <a:lnTo>
                      <a:pt x="200" y="363"/>
                    </a:lnTo>
                    <a:lnTo>
                      <a:pt x="199" y="347"/>
                    </a:lnTo>
                    <a:lnTo>
                      <a:pt x="201" y="332"/>
                    </a:lnTo>
                    <a:lnTo>
                      <a:pt x="210" y="318"/>
                    </a:lnTo>
                    <a:lnTo>
                      <a:pt x="215" y="316"/>
                    </a:lnTo>
                    <a:lnTo>
                      <a:pt x="221" y="313"/>
                    </a:lnTo>
                    <a:lnTo>
                      <a:pt x="226" y="311"/>
                    </a:lnTo>
                    <a:lnTo>
                      <a:pt x="233" y="309"/>
                    </a:lnTo>
                    <a:lnTo>
                      <a:pt x="240" y="308"/>
                    </a:lnTo>
                    <a:lnTo>
                      <a:pt x="247" y="307"/>
                    </a:lnTo>
                    <a:lnTo>
                      <a:pt x="254" y="306"/>
                    </a:lnTo>
                    <a:lnTo>
                      <a:pt x="259" y="305"/>
                    </a:lnTo>
                    <a:lnTo>
                      <a:pt x="256" y="279"/>
                    </a:lnTo>
                    <a:lnTo>
                      <a:pt x="244" y="279"/>
                    </a:lnTo>
                    <a:lnTo>
                      <a:pt x="231" y="278"/>
                    </a:lnTo>
                    <a:lnTo>
                      <a:pt x="217" y="276"/>
                    </a:lnTo>
                    <a:lnTo>
                      <a:pt x="205" y="271"/>
                    </a:lnTo>
                    <a:lnTo>
                      <a:pt x="192" y="267"/>
                    </a:lnTo>
                    <a:lnTo>
                      <a:pt x="179" y="262"/>
                    </a:lnTo>
                    <a:lnTo>
                      <a:pt x="168" y="258"/>
                    </a:lnTo>
                    <a:lnTo>
                      <a:pt x="155" y="255"/>
                    </a:lnTo>
                    <a:lnTo>
                      <a:pt x="154" y="233"/>
                    </a:lnTo>
                    <a:lnTo>
                      <a:pt x="154" y="210"/>
                    </a:lnTo>
                    <a:lnTo>
                      <a:pt x="156" y="188"/>
                    </a:lnTo>
                    <a:lnTo>
                      <a:pt x="161" y="166"/>
                    </a:lnTo>
                    <a:lnTo>
                      <a:pt x="157" y="158"/>
                    </a:lnTo>
                    <a:lnTo>
                      <a:pt x="152" y="152"/>
                    </a:lnTo>
                    <a:lnTo>
                      <a:pt x="144" y="148"/>
                    </a:lnTo>
                    <a:lnTo>
                      <a:pt x="135" y="144"/>
                    </a:lnTo>
                    <a:lnTo>
                      <a:pt x="126" y="144"/>
                    </a:lnTo>
                    <a:lnTo>
                      <a:pt x="118" y="147"/>
                    </a:lnTo>
                    <a:lnTo>
                      <a:pt x="110" y="149"/>
                    </a:lnTo>
                    <a:lnTo>
                      <a:pt x="102" y="152"/>
                    </a:lnTo>
                    <a:lnTo>
                      <a:pt x="94" y="157"/>
                    </a:lnTo>
                    <a:lnTo>
                      <a:pt x="87" y="163"/>
                    </a:lnTo>
                    <a:lnTo>
                      <a:pt x="80" y="169"/>
                    </a:lnTo>
                    <a:lnTo>
                      <a:pt x="74" y="175"/>
                    </a:lnTo>
                    <a:lnTo>
                      <a:pt x="63" y="189"/>
                    </a:lnTo>
                    <a:lnTo>
                      <a:pt x="58" y="204"/>
                    </a:lnTo>
                    <a:lnTo>
                      <a:pt x="58" y="219"/>
                    </a:lnTo>
                    <a:lnTo>
                      <a:pt x="62" y="234"/>
                    </a:lnTo>
                    <a:lnTo>
                      <a:pt x="66" y="250"/>
                    </a:lnTo>
                    <a:lnTo>
                      <a:pt x="71" y="265"/>
                    </a:lnTo>
                    <a:lnTo>
                      <a:pt x="73" y="280"/>
                    </a:lnTo>
                    <a:lnTo>
                      <a:pt x="72" y="295"/>
                    </a:lnTo>
                    <a:lnTo>
                      <a:pt x="70" y="299"/>
                    </a:lnTo>
                    <a:lnTo>
                      <a:pt x="66" y="300"/>
                    </a:lnTo>
                    <a:lnTo>
                      <a:pt x="63" y="300"/>
                    </a:lnTo>
                    <a:lnTo>
                      <a:pt x="57" y="298"/>
                    </a:lnTo>
                    <a:lnTo>
                      <a:pt x="51" y="296"/>
                    </a:lnTo>
                    <a:lnTo>
                      <a:pt x="45" y="294"/>
                    </a:lnTo>
                    <a:lnTo>
                      <a:pt x="38" y="293"/>
                    </a:lnTo>
                    <a:lnTo>
                      <a:pt x="31" y="293"/>
                    </a:lnTo>
                    <a:lnTo>
                      <a:pt x="36" y="300"/>
                    </a:lnTo>
                    <a:lnTo>
                      <a:pt x="43" y="307"/>
                    </a:lnTo>
                    <a:lnTo>
                      <a:pt x="50" y="313"/>
                    </a:lnTo>
                    <a:lnTo>
                      <a:pt x="57" y="317"/>
                    </a:lnTo>
                    <a:lnTo>
                      <a:pt x="65" y="322"/>
                    </a:lnTo>
                    <a:lnTo>
                      <a:pt x="73" y="326"/>
                    </a:lnTo>
                    <a:lnTo>
                      <a:pt x="81" y="329"/>
                    </a:lnTo>
                    <a:lnTo>
                      <a:pt x="91" y="331"/>
                    </a:lnTo>
                    <a:lnTo>
                      <a:pt x="85" y="336"/>
                    </a:lnTo>
                    <a:lnTo>
                      <a:pt x="78" y="339"/>
                    </a:lnTo>
                    <a:lnTo>
                      <a:pt x="70" y="341"/>
                    </a:lnTo>
                    <a:lnTo>
                      <a:pt x="62" y="341"/>
                    </a:lnTo>
                    <a:lnTo>
                      <a:pt x="51" y="335"/>
                    </a:lnTo>
                    <a:lnTo>
                      <a:pt x="40" y="325"/>
                    </a:lnTo>
                    <a:lnTo>
                      <a:pt x="30" y="314"/>
                    </a:lnTo>
                    <a:lnTo>
                      <a:pt x="19" y="301"/>
                    </a:lnTo>
                    <a:lnTo>
                      <a:pt x="11" y="291"/>
                    </a:lnTo>
                    <a:lnTo>
                      <a:pt x="4" y="280"/>
                    </a:lnTo>
                    <a:lnTo>
                      <a:pt x="1" y="272"/>
                    </a:lnTo>
                    <a:lnTo>
                      <a:pt x="0" y="269"/>
                    </a:lnTo>
                    <a:lnTo>
                      <a:pt x="7" y="269"/>
                    </a:lnTo>
                    <a:lnTo>
                      <a:pt x="15" y="269"/>
                    </a:lnTo>
                    <a:lnTo>
                      <a:pt x="23" y="271"/>
                    </a:lnTo>
                    <a:lnTo>
                      <a:pt x="30" y="272"/>
                    </a:lnTo>
                    <a:lnTo>
                      <a:pt x="36" y="275"/>
                    </a:lnTo>
                    <a:lnTo>
                      <a:pt x="42" y="275"/>
                    </a:lnTo>
                    <a:lnTo>
                      <a:pt x="47" y="275"/>
                    </a:lnTo>
                    <a:lnTo>
                      <a:pt x="49" y="273"/>
                    </a:lnTo>
                    <a:lnTo>
                      <a:pt x="45" y="257"/>
                    </a:lnTo>
                    <a:lnTo>
                      <a:pt x="40" y="241"/>
                    </a:lnTo>
                    <a:lnTo>
                      <a:pt x="35" y="225"/>
                    </a:lnTo>
                    <a:lnTo>
                      <a:pt x="33" y="209"/>
                    </a:lnTo>
                    <a:lnTo>
                      <a:pt x="33" y="193"/>
                    </a:lnTo>
                    <a:lnTo>
                      <a:pt x="36" y="177"/>
                    </a:lnTo>
                    <a:lnTo>
                      <a:pt x="46" y="162"/>
                    </a:lnTo>
                    <a:lnTo>
                      <a:pt x="61" y="146"/>
                    </a:lnTo>
                    <a:lnTo>
                      <a:pt x="71" y="139"/>
                    </a:lnTo>
                    <a:lnTo>
                      <a:pt x="83" y="133"/>
                    </a:lnTo>
                    <a:lnTo>
                      <a:pt x="94" y="129"/>
                    </a:lnTo>
                    <a:lnTo>
                      <a:pt x="106" y="126"/>
                    </a:lnTo>
                    <a:lnTo>
                      <a:pt x="118" y="125"/>
                    </a:lnTo>
                    <a:lnTo>
                      <a:pt x="130" y="126"/>
                    </a:lnTo>
                    <a:lnTo>
                      <a:pt x="141" y="128"/>
                    </a:lnTo>
                    <a:lnTo>
                      <a:pt x="153" y="134"/>
                    </a:lnTo>
                    <a:lnTo>
                      <a:pt x="164" y="146"/>
                    </a:lnTo>
                    <a:lnTo>
                      <a:pt x="171" y="129"/>
                    </a:lnTo>
                    <a:lnTo>
                      <a:pt x="179" y="114"/>
                    </a:lnTo>
                    <a:lnTo>
                      <a:pt x="188" y="102"/>
                    </a:lnTo>
                    <a:lnTo>
                      <a:pt x="199" y="89"/>
                    </a:lnTo>
                    <a:lnTo>
                      <a:pt x="210" y="78"/>
                    </a:lnTo>
                    <a:lnTo>
                      <a:pt x="223" y="68"/>
                    </a:lnTo>
                    <a:lnTo>
                      <a:pt x="236" y="59"/>
                    </a:lnTo>
                    <a:lnTo>
                      <a:pt x="250" y="51"/>
                    </a:lnTo>
                    <a:lnTo>
                      <a:pt x="264" y="44"/>
                    </a:lnTo>
                    <a:lnTo>
                      <a:pt x="279" y="37"/>
                    </a:lnTo>
                    <a:lnTo>
                      <a:pt x="294" y="31"/>
                    </a:lnTo>
                    <a:lnTo>
                      <a:pt x="311" y="26"/>
                    </a:lnTo>
                    <a:lnTo>
                      <a:pt x="327" y="20"/>
                    </a:lnTo>
                    <a:lnTo>
                      <a:pt x="343" y="15"/>
                    </a:lnTo>
                    <a:lnTo>
                      <a:pt x="359" y="12"/>
                    </a:lnTo>
                    <a:lnTo>
                      <a:pt x="375" y="7"/>
                    </a:lnTo>
                    <a:lnTo>
                      <a:pt x="389" y="5"/>
                    </a:lnTo>
                    <a:lnTo>
                      <a:pt x="404" y="4"/>
                    </a:lnTo>
                    <a:lnTo>
                      <a:pt x="418" y="1"/>
                    </a:lnTo>
                    <a:lnTo>
                      <a:pt x="431" y="1"/>
                    </a:lnTo>
                    <a:lnTo>
                      <a:pt x="446" y="0"/>
                    </a:lnTo>
                    <a:lnTo>
                      <a:pt x="460" y="0"/>
                    </a:lnTo>
                    <a:lnTo>
                      <a:pt x="474" y="1"/>
                    </a:lnTo>
                    <a:lnTo>
                      <a:pt x="488" y="3"/>
                    </a:lnTo>
                    <a:lnTo>
                      <a:pt x="503" y="5"/>
                    </a:lnTo>
                    <a:lnTo>
                      <a:pt x="517" y="8"/>
                    </a:lnTo>
                    <a:lnTo>
                      <a:pt x="532" y="13"/>
                    </a:lnTo>
                    <a:lnTo>
                      <a:pt x="545" y="18"/>
                    </a:lnTo>
                    <a:lnTo>
                      <a:pt x="560" y="25"/>
                    </a:lnTo>
                    <a:lnTo>
                      <a:pt x="574" y="31"/>
                    </a:lnTo>
                    <a:lnTo>
                      <a:pt x="589" y="41"/>
                    </a:lnTo>
                    <a:lnTo>
                      <a:pt x="60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7" name="Freeform 381"/>
              <p:cNvSpPr>
                <a:spLocks/>
              </p:cNvSpPr>
              <p:nvPr/>
            </p:nvSpPr>
            <p:spPr bwMode="auto">
              <a:xfrm>
                <a:off x="1843" y="285"/>
                <a:ext cx="86" cy="119"/>
              </a:xfrm>
              <a:custGeom>
                <a:avLst/>
                <a:gdLst/>
                <a:ahLst/>
                <a:cxnLst>
                  <a:cxn ang="0">
                    <a:pos x="64" y="53"/>
                  </a:cxn>
                  <a:cxn ang="0">
                    <a:pos x="63" y="82"/>
                  </a:cxn>
                  <a:cxn ang="0">
                    <a:pos x="70" y="114"/>
                  </a:cxn>
                  <a:cxn ang="0">
                    <a:pos x="89" y="141"/>
                  </a:cxn>
                  <a:cxn ang="0">
                    <a:pos x="115" y="161"/>
                  </a:cxn>
                  <a:cxn ang="0">
                    <a:pos x="139" y="170"/>
                  </a:cxn>
                  <a:cxn ang="0">
                    <a:pos x="158" y="180"/>
                  </a:cxn>
                  <a:cxn ang="0">
                    <a:pos x="169" y="195"/>
                  </a:cxn>
                  <a:cxn ang="0">
                    <a:pos x="170" y="213"/>
                  </a:cxn>
                  <a:cxn ang="0">
                    <a:pos x="162" y="227"/>
                  </a:cxn>
                  <a:cxn ang="0">
                    <a:pos x="148" y="237"/>
                  </a:cxn>
                  <a:cxn ang="0">
                    <a:pos x="131" y="237"/>
                  </a:cxn>
                  <a:cxn ang="0">
                    <a:pos x="118" y="231"/>
                  </a:cxn>
                  <a:cxn ang="0">
                    <a:pos x="112" y="225"/>
                  </a:cxn>
                  <a:cxn ang="0">
                    <a:pos x="124" y="223"/>
                  </a:cxn>
                  <a:cxn ang="0">
                    <a:pos x="138" y="216"/>
                  </a:cxn>
                  <a:cxn ang="0">
                    <a:pos x="146" y="209"/>
                  </a:cxn>
                  <a:cxn ang="0">
                    <a:pos x="146" y="199"/>
                  </a:cxn>
                  <a:cxn ang="0">
                    <a:pos x="133" y="191"/>
                  </a:cxn>
                  <a:cxn ang="0">
                    <a:pos x="114" y="182"/>
                  </a:cxn>
                  <a:cxn ang="0">
                    <a:pos x="97" y="170"/>
                  </a:cxn>
                  <a:cxn ang="0">
                    <a:pos x="79" y="157"/>
                  </a:cxn>
                  <a:cxn ang="0">
                    <a:pos x="63" y="155"/>
                  </a:cxn>
                  <a:cxn ang="0">
                    <a:pos x="45" y="159"/>
                  </a:cxn>
                  <a:cxn ang="0">
                    <a:pos x="25" y="157"/>
                  </a:cxn>
                  <a:cxn ang="0">
                    <a:pos x="8" y="150"/>
                  </a:cxn>
                  <a:cxn ang="0">
                    <a:pos x="14" y="146"/>
                  </a:cxn>
                  <a:cxn ang="0">
                    <a:pos x="34" y="142"/>
                  </a:cxn>
                  <a:cxn ang="0">
                    <a:pos x="46" y="137"/>
                  </a:cxn>
                  <a:cxn ang="0">
                    <a:pos x="50" y="132"/>
                  </a:cxn>
                  <a:cxn ang="0">
                    <a:pos x="40" y="96"/>
                  </a:cxn>
                  <a:cxn ang="0">
                    <a:pos x="46" y="28"/>
                  </a:cxn>
                  <a:cxn ang="0">
                    <a:pos x="69" y="1"/>
                  </a:cxn>
                  <a:cxn ang="0">
                    <a:pos x="69" y="26"/>
                  </a:cxn>
                </a:cxnLst>
                <a:rect l="0" t="0" r="r" b="b"/>
                <a:pathLst>
                  <a:path w="171" h="238">
                    <a:moveTo>
                      <a:pt x="68" y="38"/>
                    </a:moveTo>
                    <a:lnTo>
                      <a:pt x="64" y="53"/>
                    </a:lnTo>
                    <a:lnTo>
                      <a:pt x="62" y="68"/>
                    </a:lnTo>
                    <a:lnTo>
                      <a:pt x="63" y="82"/>
                    </a:lnTo>
                    <a:lnTo>
                      <a:pt x="65" y="97"/>
                    </a:lnTo>
                    <a:lnTo>
                      <a:pt x="70" y="114"/>
                    </a:lnTo>
                    <a:lnTo>
                      <a:pt x="78" y="127"/>
                    </a:lnTo>
                    <a:lnTo>
                      <a:pt x="89" y="141"/>
                    </a:lnTo>
                    <a:lnTo>
                      <a:pt x="101" y="155"/>
                    </a:lnTo>
                    <a:lnTo>
                      <a:pt x="115" y="161"/>
                    </a:lnTo>
                    <a:lnTo>
                      <a:pt x="128" y="165"/>
                    </a:lnTo>
                    <a:lnTo>
                      <a:pt x="139" y="170"/>
                    </a:lnTo>
                    <a:lnTo>
                      <a:pt x="150" y="175"/>
                    </a:lnTo>
                    <a:lnTo>
                      <a:pt x="158" y="180"/>
                    </a:lnTo>
                    <a:lnTo>
                      <a:pt x="165" y="187"/>
                    </a:lnTo>
                    <a:lnTo>
                      <a:pt x="169" y="195"/>
                    </a:lnTo>
                    <a:lnTo>
                      <a:pt x="171" y="206"/>
                    </a:lnTo>
                    <a:lnTo>
                      <a:pt x="170" y="213"/>
                    </a:lnTo>
                    <a:lnTo>
                      <a:pt x="167" y="220"/>
                    </a:lnTo>
                    <a:lnTo>
                      <a:pt x="162" y="227"/>
                    </a:lnTo>
                    <a:lnTo>
                      <a:pt x="158" y="232"/>
                    </a:lnTo>
                    <a:lnTo>
                      <a:pt x="148" y="237"/>
                    </a:lnTo>
                    <a:lnTo>
                      <a:pt x="139" y="238"/>
                    </a:lnTo>
                    <a:lnTo>
                      <a:pt x="131" y="237"/>
                    </a:lnTo>
                    <a:lnTo>
                      <a:pt x="124" y="235"/>
                    </a:lnTo>
                    <a:lnTo>
                      <a:pt x="118" y="231"/>
                    </a:lnTo>
                    <a:lnTo>
                      <a:pt x="115" y="228"/>
                    </a:lnTo>
                    <a:lnTo>
                      <a:pt x="112" y="225"/>
                    </a:lnTo>
                    <a:lnTo>
                      <a:pt x="110" y="223"/>
                    </a:lnTo>
                    <a:lnTo>
                      <a:pt x="124" y="223"/>
                    </a:lnTo>
                    <a:lnTo>
                      <a:pt x="133" y="220"/>
                    </a:lnTo>
                    <a:lnTo>
                      <a:pt x="138" y="216"/>
                    </a:lnTo>
                    <a:lnTo>
                      <a:pt x="143" y="214"/>
                    </a:lnTo>
                    <a:lnTo>
                      <a:pt x="146" y="209"/>
                    </a:lnTo>
                    <a:lnTo>
                      <a:pt x="147" y="203"/>
                    </a:lnTo>
                    <a:lnTo>
                      <a:pt x="146" y="199"/>
                    </a:lnTo>
                    <a:lnTo>
                      <a:pt x="143" y="194"/>
                    </a:lnTo>
                    <a:lnTo>
                      <a:pt x="133" y="191"/>
                    </a:lnTo>
                    <a:lnTo>
                      <a:pt x="124" y="186"/>
                    </a:lnTo>
                    <a:lnTo>
                      <a:pt x="114" y="182"/>
                    </a:lnTo>
                    <a:lnTo>
                      <a:pt x="106" y="176"/>
                    </a:lnTo>
                    <a:lnTo>
                      <a:pt x="97" y="170"/>
                    </a:lnTo>
                    <a:lnTo>
                      <a:pt x="87" y="164"/>
                    </a:lnTo>
                    <a:lnTo>
                      <a:pt x="79" y="157"/>
                    </a:lnTo>
                    <a:lnTo>
                      <a:pt x="71" y="150"/>
                    </a:lnTo>
                    <a:lnTo>
                      <a:pt x="63" y="155"/>
                    </a:lnTo>
                    <a:lnTo>
                      <a:pt x="54" y="157"/>
                    </a:lnTo>
                    <a:lnTo>
                      <a:pt x="45" y="159"/>
                    </a:lnTo>
                    <a:lnTo>
                      <a:pt x="34" y="159"/>
                    </a:lnTo>
                    <a:lnTo>
                      <a:pt x="25" y="157"/>
                    </a:lnTo>
                    <a:lnTo>
                      <a:pt x="16" y="155"/>
                    </a:lnTo>
                    <a:lnTo>
                      <a:pt x="8" y="150"/>
                    </a:lnTo>
                    <a:lnTo>
                      <a:pt x="0" y="146"/>
                    </a:lnTo>
                    <a:lnTo>
                      <a:pt x="14" y="146"/>
                    </a:lnTo>
                    <a:lnTo>
                      <a:pt x="25" y="145"/>
                    </a:lnTo>
                    <a:lnTo>
                      <a:pt x="34" y="142"/>
                    </a:lnTo>
                    <a:lnTo>
                      <a:pt x="41" y="140"/>
                    </a:lnTo>
                    <a:lnTo>
                      <a:pt x="46" y="137"/>
                    </a:lnTo>
                    <a:lnTo>
                      <a:pt x="48" y="133"/>
                    </a:lnTo>
                    <a:lnTo>
                      <a:pt x="50" y="132"/>
                    </a:lnTo>
                    <a:lnTo>
                      <a:pt x="50" y="131"/>
                    </a:lnTo>
                    <a:lnTo>
                      <a:pt x="40" y="96"/>
                    </a:lnTo>
                    <a:lnTo>
                      <a:pt x="39" y="62"/>
                    </a:lnTo>
                    <a:lnTo>
                      <a:pt x="46" y="28"/>
                    </a:lnTo>
                    <a:lnTo>
                      <a:pt x="64" y="0"/>
                    </a:lnTo>
                    <a:lnTo>
                      <a:pt x="69" y="1"/>
                    </a:lnTo>
                    <a:lnTo>
                      <a:pt x="70" y="12"/>
                    </a:lnTo>
                    <a:lnTo>
                      <a:pt x="69" y="26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382"/>
              <p:cNvSpPr>
                <a:spLocks/>
              </p:cNvSpPr>
              <p:nvPr/>
            </p:nvSpPr>
            <p:spPr bwMode="auto">
              <a:xfrm>
                <a:off x="1819" y="327"/>
                <a:ext cx="37" cy="21"/>
              </a:xfrm>
              <a:custGeom>
                <a:avLst/>
                <a:gdLst/>
                <a:ahLst/>
                <a:cxnLst>
                  <a:cxn ang="0">
                    <a:pos x="52" y="22"/>
                  </a:cxn>
                  <a:cxn ang="0">
                    <a:pos x="57" y="17"/>
                  </a:cxn>
                  <a:cxn ang="0">
                    <a:pos x="60" y="11"/>
                  </a:cxn>
                  <a:cxn ang="0">
                    <a:pos x="65" y="7"/>
                  </a:cxn>
                  <a:cxn ang="0">
                    <a:pos x="71" y="8"/>
                  </a:cxn>
                  <a:cxn ang="0">
                    <a:pos x="74" y="16"/>
                  </a:cxn>
                  <a:cxn ang="0">
                    <a:pos x="74" y="25"/>
                  </a:cxn>
                  <a:cxn ang="0">
                    <a:pos x="71" y="33"/>
                  </a:cxn>
                  <a:cxn ang="0">
                    <a:pos x="65" y="38"/>
                  </a:cxn>
                  <a:cxn ang="0">
                    <a:pos x="53" y="41"/>
                  </a:cxn>
                  <a:cxn ang="0">
                    <a:pos x="42" y="40"/>
                  </a:cxn>
                  <a:cxn ang="0">
                    <a:pos x="32" y="37"/>
                  </a:cxn>
                  <a:cxn ang="0">
                    <a:pos x="21" y="31"/>
                  </a:cxn>
                  <a:cxn ang="0">
                    <a:pos x="13" y="24"/>
                  </a:cxn>
                  <a:cxn ang="0">
                    <a:pos x="6" y="16"/>
                  </a:cxn>
                  <a:cxn ang="0">
                    <a:pos x="3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19" y="5"/>
                  </a:cxn>
                  <a:cxn ang="0">
                    <a:pos x="26" y="11"/>
                  </a:cxn>
                  <a:cxn ang="0">
                    <a:pos x="33" y="16"/>
                  </a:cxn>
                  <a:cxn ang="0">
                    <a:pos x="40" y="20"/>
                  </a:cxn>
                  <a:cxn ang="0">
                    <a:pos x="47" y="23"/>
                  </a:cxn>
                  <a:cxn ang="0">
                    <a:pos x="52" y="22"/>
                  </a:cxn>
                </a:cxnLst>
                <a:rect l="0" t="0" r="r" b="b"/>
                <a:pathLst>
                  <a:path w="74" h="41">
                    <a:moveTo>
                      <a:pt x="52" y="22"/>
                    </a:moveTo>
                    <a:lnTo>
                      <a:pt x="57" y="17"/>
                    </a:lnTo>
                    <a:lnTo>
                      <a:pt x="60" y="11"/>
                    </a:lnTo>
                    <a:lnTo>
                      <a:pt x="65" y="7"/>
                    </a:lnTo>
                    <a:lnTo>
                      <a:pt x="71" y="8"/>
                    </a:lnTo>
                    <a:lnTo>
                      <a:pt x="74" y="16"/>
                    </a:lnTo>
                    <a:lnTo>
                      <a:pt x="74" y="25"/>
                    </a:lnTo>
                    <a:lnTo>
                      <a:pt x="71" y="33"/>
                    </a:lnTo>
                    <a:lnTo>
                      <a:pt x="65" y="38"/>
                    </a:lnTo>
                    <a:lnTo>
                      <a:pt x="53" y="41"/>
                    </a:lnTo>
                    <a:lnTo>
                      <a:pt x="42" y="40"/>
                    </a:lnTo>
                    <a:lnTo>
                      <a:pt x="32" y="37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6" y="16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19" y="5"/>
                    </a:lnTo>
                    <a:lnTo>
                      <a:pt x="26" y="11"/>
                    </a:lnTo>
                    <a:lnTo>
                      <a:pt x="33" y="16"/>
                    </a:lnTo>
                    <a:lnTo>
                      <a:pt x="40" y="20"/>
                    </a:lnTo>
                    <a:lnTo>
                      <a:pt x="47" y="23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383"/>
              <p:cNvSpPr>
                <a:spLocks/>
              </p:cNvSpPr>
              <p:nvPr/>
            </p:nvSpPr>
            <p:spPr bwMode="auto">
              <a:xfrm>
                <a:off x="2129" y="236"/>
                <a:ext cx="65" cy="21"/>
              </a:xfrm>
              <a:custGeom>
                <a:avLst/>
                <a:gdLst/>
                <a:ahLst/>
                <a:cxnLst>
                  <a:cxn ang="0">
                    <a:pos x="131" y="42"/>
                  </a:cxn>
                  <a:cxn ang="0">
                    <a:pos x="127" y="41"/>
                  </a:cxn>
                  <a:cxn ang="0">
                    <a:pos x="115" y="39"/>
                  </a:cxn>
                  <a:cxn ang="0">
                    <a:pos x="98" y="34"/>
                  </a:cxn>
                  <a:cxn ang="0">
                    <a:pos x="77" y="30"/>
                  </a:cxn>
                  <a:cxn ang="0">
                    <a:pos x="55" y="25"/>
                  </a:cxn>
                  <a:cxn ang="0">
                    <a:pos x="35" y="20"/>
                  </a:cxn>
                  <a:cxn ang="0">
                    <a:pos x="15" y="17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9" y="3"/>
                  </a:cxn>
                  <a:cxn ang="0">
                    <a:pos x="10" y="0"/>
                  </a:cxn>
                  <a:cxn ang="0">
                    <a:pos x="29" y="0"/>
                  </a:cxn>
                  <a:cxn ang="0">
                    <a:pos x="48" y="2"/>
                  </a:cxn>
                  <a:cxn ang="0">
                    <a:pos x="69" y="5"/>
                  </a:cxn>
                  <a:cxn ang="0">
                    <a:pos x="90" y="12"/>
                  </a:cxn>
                  <a:cxn ang="0">
                    <a:pos x="107" y="19"/>
                  </a:cxn>
                  <a:cxn ang="0">
                    <a:pos x="121" y="26"/>
                  </a:cxn>
                  <a:cxn ang="0">
                    <a:pos x="129" y="34"/>
                  </a:cxn>
                  <a:cxn ang="0">
                    <a:pos x="131" y="42"/>
                  </a:cxn>
                </a:cxnLst>
                <a:rect l="0" t="0" r="r" b="b"/>
                <a:pathLst>
                  <a:path w="131" h="42">
                    <a:moveTo>
                      <a:pt x="131" y="42"/>
                    </a:moveTo>
                    <a:lnTo>
                      <a:pt x="127" y="41"/>
                    </a:lnTo>
                    <a:lnTo>
                      <a:pt x="115" y="39"/>
                    </a:lnTo>
                    <a:lnTo>
                      <a:pt x="98" y="34"/>
                    </a:lnTo>
                    <a:lnTo>
                      <a:pt x="77" y="30"/>
                    </a:lnTo>
                    <a:lnTo>
                      <a:pt x="55" y="25"/>
                    </a:lnTo>
                    <a:lnTo>
                      <a:pt x="35" y="20"/>
                    </a:lnTo>
                    <a:lnTo>
                      <a:pt x="15" y="17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9" y="0"/>
                    </a:lnTo>
                    <a:lnTo>
                      <a:pt x="48" y="2"/>
                    </a:lnTo>
                    <a:lnTo>
                      <a:pt x="69" y="5"/>
                    </a:lnTo>
                    <a:lnTo>
                      <a:pt x="90" y="12"/>
                    </a:lnTo>
                    <a:lnTo>
                      <a:pt x="107" y="19"/>
                    </a:lnTo>
                    <a:lnTo>
                      <a:pt x="121" y="26"/>
                    </a:lnTo>
                    <a:lnTo>
                      <a:pt x="129" y="34"/>
                    </a:lnTo>
                    <a:lnTo>
                      <a:pt x="13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Freeform 384"/>
              <p:cNvSpPr>
                <a:spLocks/>
              </p:cNvSpPr>
              <p:nvPr/>
            </p:nvSpPr>
            <p:spPr bwMode="auto">
              <a:xfrm>
                <a:off x="1800" y="383"/>
                <a:ext cx="276" cy="446"/>
              </a:xfrm>
              <a:custGeom>
                <a:avLst/>
                <a:gdLst/>
                <a:ahLst/>
                <a:cxnLst>
                  <a:cxn ang="0">
                    <a:pos x="502" y="569"/>
                  </a:cxn>
                  <a:cxn ang="0">
                    <a:pos x="501" y="596"/>
                  </a:cxn>
                  <a:cxn ang="0">
                    <a:pos x="467" y="603"/>
                  </a:cxn>
                  <a:cxn ang="0">
                    <a:pos x="461" y="558"/>
                  </a:cxn>
                  <a:cxn ang="0">
                    <a:pos x="431" y="524"/>
                  </a:cxn>
                  <a:cxn ang="0">
                    <a:pos x="425" y="482"/>
                  </a:cxn>
                  <a:cxn ang="0">
                    <a:pos x="451" y="449"/>
                  </a:cxn>
                  <a:cxn ang="0">
                    <a:pos x="440" y="414"/>
                  </a:cxn>
                  <a:cxn ang="0">
                    <a:pos x="346" y="323"/>
                  </a:cxn>
                  <a:cxn ang="0">
                    <a:pos x="241" y="222"/>
                  </a:cxn>
                  <a:cxn ang="0">
                    <a:pos x="174" y="200"/>
                  </a:cxn>
                  <a:cxn ang="0">
                    <a:pos x="40" y="368"/>
                  </a:cxn>
                  <a:cxn ang="0">
                    <a:pos x="65" y="570"/>
                  </a:cxn>
                  <a:cxn ang="0">
                    <a:pos x="171" y="800"/>
                  </a:cxn>
                  <a:cxn ang="0">
                    <a:pos x="225" y="776"/>
                  </a:cxn>
                  <a:cxn ang="0">
                    <a:pos x="329" y="779"/>
                  </a:cxn>
                  <a:cxn ang="0">
                    <a:pos x="353" y="797"/>
                  </a:cxn>
                  <a:cxn ang="0">
                    <a:pos x="285" y="813"/>
                  </a:cxn>
                  <a:cxn ang="0">
                    <a:pos x="193" y="817"/>
                  </a:cxn>
                  <a:cxn ang="0">
                    <a:pos x="155" y="868"/>
                  </a:cxn>
                  <a:cxn ang="0">
                    <a:pos x="131" y="892"/>
                  </a:cxn>
                  <a:cxn ang="0">
                    <a:pos x="84" y="758"/>
                  </a:cxn>
                  <a:cxn ang="0">
                    <a:pos x="38" y="602"/>
                  </a:cxn>
                  <a:cxn ang="0">
                    <a:pos x="2" y="471"/>
                  </a:cxn>
                  <a:cxn ang="0">
                    <a:pos x="19" y="342"/>
                  </a:cxn>
                  <a:cxn ang="0">
                    <a:pos x="102" y="227"/>
                  </a:cxn>
                  <a:cxn ang="0">
                    <a:pos x="187" y="143"/>
                  </a:cxn>
                  <a:cxn ang="0">
                    <a:pos x="221" y="94"/>
                  </a:cxn>
                  <a:cxn ang="0">
                    <a:pos x="274" y="36"/>
                  </a:cxn>
                  <a:cxn ang="0">
                    <a:pos x="282" y="89"/>
                  </a:cxn>
                  <a:cxn ang="0">
                    <a:pos x="323" y="155"/>
                  </a:cxn>
                  <a:cxn ang="0">
                    <a:pos x="398" y="180"/>
                  </a:cxn>
                  <a:cxn ang="0">
                    <a:pos x="463" y="174"/>
                  </a:cxn>
                  <a:cxn ang="0">
                    <a:pos x="501" y="161"/>
                  </a:cxn>
                  <a:cxn ang="0">
                    <a:pos x="430" y="202"/>
                  </a:cxn>
                  <a:cxn ang="0">
                    <a:pos x="335" y="185"/>
                  </a:cxn>
                  <a:cxn ang="0">
                    <a:pos x="271" y="143"/>
                  </a:cxn>
                  <a:cxn ang="0">
                    <a:pos x="223" y="129"/>
                  </a:cxn>
                  <a:cxn ang="0">
                    <a:pos x="218" y="169"/>
                  </a:cxn>
                  <a:cxn ang="0">
                    <a:pos x="275" y="225"/>
                  </a:cxn>
                  <a:cxn ang="0">
                    <a:pos x="389" y="339"/>
                  </a:cxn>
                  <a:cxn ang="0">
                    <a:pos x="478" y="427"/>
                  </a:cxn>
                  <a:cxn ang="0">
                    <a:pos x="499" y="249"/>
                  </a:cxn>
                  <a:cxn ang="0">
                    <a:pos x="441" y="256"/>
                  </a:cxn>
                  <a:cxn ang="0">
                    <a:pos x="381" y="253"/>
                  </a:cxn>
                  <a:cxn ang="0">
                    <a:pos x="323" y="233"/>
                  </a:cxn>
                  <a:cxn ang="0">
                    <a:pos x="381" y="237"/>
                  </a:cxn>
                  <a:cxn ang="0">
                    <a:pos x="465" y="230"/>
                  </a:cxn>
                  <a:cxn ang="0">
                    <a:pos x="510" y="203"/>
                  </a:cxn>
                  <a:cxn ang="0">
                    <a:pos x="512" y="300"/>
                  </a:cxn>
                  <a:cxn ang="0">
                    <a:pos x="527" y="456"/>
                  </a:cxn>
                  <a:cxn ang="0">
                    <a:pos x="549" y="499"/>
                  </a:cxn>
                  <a:cxn ang="0">
                    <a:pos x="522" y="535"/>
                  </a:cxn>
                  <a:cxn ang="0">
                    <a:pos x="517" y="472"/>
                  </a:cxn>
                  <a:cxn ang="0">
                    <a:pos x="487" y="454"/>
                  </a:cxn>
                  <a:cxn ang="0">
                    <a:pos x="452" y="468"/>
                  </a:cxn>
                  <a:cxn ang="0">
                    <a:pos x="442" y="509"/>
                  </a:cxn>
                  <a:cxn ang="0">
                    <a:pos x="481" y="526"/>
                  </a:cxn>
                  <a:cxn ang="0">
                    <a:pos x="489" y="489"/>
                  </a:cxn>
                  <a:cxn ang="0">
                    <a:pos x="483" y="548"/>
                  </a:cxn>
                </a:cxnLst>
                <a:rect l="0" t="0" r="r" b="b"/>
                <a:pathLst>
                  <a:path w="550" h="892">
                    <a:moveTo>
                      <a:pt x="471" y="588"/>
                    </a:moveTo>
                    <a:lnTo>
                      <a:pt x="482" y="587"/>
                    </a:lnTo>
                    <a:lnTo>
                      <a:pt x="490" y="580"/>
                    </a:lnTo>
                    <a:lnTo>
                      <a:pt x="495" y="572"/>
                    </a:lnTo>
                    <a:lnTo>
                      <a:pt x="502" y="569"/>
                    </a:lnTo>
                    <a:lnTo>
                      <a:pt x="505" y="573"/>
                    </a:lnTo>
                    <a:lnTo>
                      <a:pt x="506" y="579"/>
                    </a:lnTo>
                    <a:lnTo>
                      <a:pt x="506" y="585"/>
                    </a:lnTo>
                    <a:lnTo>
                      <a:pt x="505" y="590"/>
                    </a:lnTo>
                    <a:lnTo>
                      <a:pt x="501" y="596"/>
                    </a:lnTo>
                    <a:lnTo>
                      <a:pt x="496" y="601"/>
                    </a:lnTo>
                    <a:lnTo>
                      <a:pt x="489" y="605"/>
                    </a:lnTo>
                    <a:lnTo>
                      <a:pt x="482" y="608"/>
                    </a:lnTo>
                    <a:lnTo>
                      <a:pt x="474" y="607"/>
                    </a:lnTo>
                    <a:lnTo>
                      <a:pt x="467" y="603"/>
                    </a:lnTo>
                    <a:lnTo>
                      <a:pt x="460" y="600"/>
                    </a:lnTo>
                    <a:lnTo>
                      <a:pt x="454" y="594"/>
                    </a:lnTo>
                    <a:lnTo>
                      <a:pt x="456" y="582"/>
                    </a:lnTo>
                    <a:lnTo>
                      <a:pt x="459" y="570"/>
                    </a:lnTo>
                    <a:lnTo>
                      <a:pt x="461" y="558"/>
                    </a:lnTo>
                    <a:lnTo>
                      <a:pt x="459" y="547"/>
                    </a:lnTo>
                    <a:lnTo>
                      <a:pt x="450" y="543"/>
                    </a:lnTo>
                    <a:lnTo>
                      <a:pt x="442" y="537"/>
                    </a:lnTo>
                    <a:lnTo>
                      <a:pt x="436" y="532"/>
                    </a:lnTo>
                    <a:lnTo>
                      <a:pt x="431" y="524"/>
                    </a:lnTo>
                    <a:lnTo>
                      <a:pt x="427" y="516"/>
                    </a:lnTo>
                    <a:lnTo>
                      <a:pt x="425" y="507"/>
                    </a:lnTo>
                    <a:lnTo>
                      <a:pt x="422" y="498"/>
                    </a:lnTo>
                    <a:lnTo>
                      <a:pt x="421" y="490"/>
                    </a:lnTo>
                    <a:lnTo>
                      <a:pt x="425" y="482"/>
                    </a:lnTo>
                    <a:lnTo>
                      <a:pt x="428" y="474"/>
                    </a:lnTo>
                    <a:lnTo>
                      <a:pt x="433" y="467"/>
                    </a:lnTo>
                    <a:lnTo>
                      <a:pt x="438" y="460"/>
                    </a:lnTo>
                    <a:lnTo>
                      <a:pt x="444" y="454"/>
                    </a:lnTo>
                    <a:lnTo>
                      <a:pt x="451" y="449"/>
                    </a:lnTo>
                    <a:lnTo>
                      <a:pt x="458" y="444"/>
                    </a:lnTo>
                    <a:lnTo>
                      <a:pt x="465" y="439"/>
                    </a:lnTo>
                    <a:lnTo>
                      <a:pt x="460" y="435"/>
                    </a:lnTo>
                    <a:lnTo>
                      <a:pt x="452" y="427"/>
                    </a:lnTo>
                    <a:lnTo>
                      <a:pt x="440" y="414"/>
                    </a:lnTo>
                    <a:lnTo>
                      <a:pt x="425" y="400"/>
                    </a:lnTo>
                    <a:lnTo>
                      <a:pt x="407" y="383"/>
                    </a:lnTo>
                    <a:lnTo>
                      <a:pt x="389" y="365"/>
                    </a:lnTo>
                    <a:lnTo>
                      <a:pt x="368" y="344"/>
                    </a:lnTo>
                    <a:lnTo>
                      <a:pt x="346" y="323"/>
                    </a:lnTo>
                    <a:lnTo>
                      <a:pt x="324" y="302"/>
                    </a:lnTo>
                    <a:lnTo>
                      <a:pt x="302" y="280"/>
                    </a:lnTo>
                    <a:lnTo>
                      <a:pt x="282" y="260"/>
                    </a:lnTo>
                    <a:lnTo>
                      <a:pt x="261" y="240"/>
                    </a:lnTo>
                    <a:lnTo>
                      <a:pt x="241" y="222"/>
                    </a:lnTo>
                    <a:lnTo>
                      <a:pt x="225" y="206"/>
                    </a:lnTo>
                    <a:lnTo>
                      <a:pt x="210" y="192"/>
                    </a:lnTo>
                    <a:lnTo>
                      <a:pt x="199" y="181"/>
                    </a:lnTo>
                    <a:lnTo>
                      <a:pt x="192" y="186"/>
                    </a:lnTo>
                    <a:lnTo>
                      <a:pt x="174" y="200"/>
                    </a:lnTo>
                    <a:lnTo>
                      <a:pt x="146" y="222"/>
                    </a:lnTo>
                    <a:lnTo>
                      <a:pt x="116" y="250"/>
                    </a:lnTo>
                    <a:lnTo>
                      <a:pt x="86" y="285"/>
                    </a:lnTo>
                    <a:lnTo>
                      <a:pt x="59" y="324"/>
                    </a:lnTo>
                    <a:lnTo>
                      <a:pt x="40" y="368"/>
                    </a:lnTo>
                    <a:lnTo>
                      <a:pt x="33" y="414"/>
                    </a:lnTo>
                    <a:lnTo>
                      <a:pt x="38" y="452"/>
                    </a:lnTo>
                    <a:lnTo>
                      <a:pt x="45" y="491"/>
                    </a:lnTo>
                    <a:lnTo>
                      <a:pt x="55" y="531"/>
                    </a:lnTo>
                    <a:lnTo>
                      <a:pt x="65" y="570"/>
                    </a:lnTo>
                    <a:lnTo>
                      <a:pt x="141" y="826"/>
                    </a:lnTo>
                    <a:lnTo>
                      <a:pt x="149" y="821"/>
                    </a:lnTo>
                    <a:lnTo>
                      <a:pt x="156" y="814"/>
                    </a:lnTo>
                    <a:lnTo>
                      <a:pt x="164" y="807"/>
                    </a:lnTo>
                    <a:lnTo>
                      <a:pt x="171" y="800"/>
                    </a:lnTo>
                    <a:lnTo>
                      <a:pt x="179" y="793"/>
                    </a:lnTo>
                    <a:lnTo>
                      <a:pt x="187" y="788"/>
                    </a:lnTo>
                    <a:lnTo>
                      <a:pt x="197" y="783"/>
                    </a:lnTo>
                    <a:lnTo>
                      <a:pt x="207" y="779"/>
                    </a:lnTo>
                    <a:lnTo>
                      <a:pt x="225" y="776"/>
                    </a:lnTo>
                    <a:lnTo>
                      <a:pt x="245" y="776"/>
                    </a:lnTo>
                    <a:lnTo>
                      <a:pt x="266" y="776"/>
                    </a:lnTo>
                    <a:lnTo>
                      <a:pt x="286" y="777"/>
                    </a:lnTo>
                    <a:lnTo>
                      <a:pt x="307" y="778"/>
                    </a:lnTo>
                    <a:lnTo>
                      <a:pt x="329" y="779"/>
                    </a:lnTo>
                    <a:lnTo>
                      <a:pt x="352" y="778"/>
                    </a:lnTo>
                    <a:lnTo>
                      <a:pt x="376" y="776"/>
                    </a:lnTo>
                    <a:lnTo>
                      <a:pt x="368" y="783"/>
                    </a:lnTo>
                    <a:lnTo>
                      <a:pt x="360" y="791"/>
                    </a:lnTo>
                    <a:lnTo>
                      <a:pt x="353" y="797"/>
                    </a:lnTo>
                    <a:lnTo>
                      <a:pt x="345" y="802"/>
                    </a:lnTo>
                    <a:lnTo>
                      <a:pt x="335" y="808"/>
                    </a:lnTo>
                    <a:lnTo>
                      <a:pt x="322" y="812"/>
                    </a:lnTo>
                    <a:lnTo>
                      <a:pt x="306" y="813"/>
                    </a:lnTo>
                    <a:lnTo>
                      <a:pt x="285" y="813"/>
                    </a:lnTo>
                    <a:lnTo>
                      <a:pt x="260" y="808"/>
                    </a:lnTo>
                    <a:lnTo>
                      <a:pt x="238" y="806"/>
                    </a:lnTo>
                    <a:lnTo>
                      <a:pt x="221" y="807"/>
                    </a:lnTo>
                    <a:lnTo>
                      <a:pt x="206" y="811"/>
                    </a:lnTo>
                    <a:lnTo>
                      <a:pt x="193" y="817"/>
                    </a:lnTo>
                    <a:lnTo>
                      <a:pt x="182" y="828"/>
                    </a:lnTo>
                    <a:lnTo>
                      <a:pt x="171" y="842"/>
                    </a:lnTo>
                    <a:lnTo>
                      <a:pt x="162" y="859"/>
                    </a:lnTo>
                    <a:lnTo>
                      <a:pt x="159" y="862"/>
                    </a:lnTo>
                    <a:lnTo>
                      <a:pt x="155" y="868"/>
                    </a:lnTo>
                    <a:lnTo>
                      <a:pt x="152" y="875"/>
                    </a:lnTo>
                    <a:lnTo>
                      <a:pt x="147" y="881"/>
                    </a:lnTo>
                    <a:lnTo>
                      <a:pt x="142" y="887"/>
                    </a:lnTo>
                    <a:lnTo>
                      <a:pt x="137" y="891"/>
                    </a:lnTo>
                    <a:lnTo>
                      <a:pt x="131" y="892"/>
                    </a:lnTo>
                    <a:lnTo>
                      <a:pt x="125" y="891"/>
                    </a:lnTo>
                    <a:lnTo>
                      <a:pt x="121" y="877"/>
                    </a:lnTo>
                    <a:lnTo>
                      <a:pt x="111" y="847"/>
                    </a:lnTo>
                    <a:lnTo>
                      <a:pt x="99" y="805"/>
                    </a:lnTo>
                    <a:lnTo>
                      <a:pt x="84" y="758"/>
                    </a:lnTo>
                    <a:lnTo>
                      <a:pt x="70" y="710"/>
                    </a:lnTo>
                    <a:lnTo>
                      <a:pt x="57" y="669"/>
                    </a:lnTo>
                    <a:lnTo>
                      <a:pt x="49" y="640"/>
                    </a:lnTo>
                    <a:lnTo>
                      <a:pt x="46" y="628"/>
                    </a:lnTo>
                    <a:lnTo>
                      <a:pt x="38" y="602"/>
                    </a:lnTo>
                    <a:lnTo>
                      <a:pt x="30" y="575"/>
                    </a:lnTo>
                    <a:lnTo>
                      <a:pt x="21" y="549"/>
                    </a:lnTo>
                    <a:lnTo>
                      <a:pt x="13" y="524"/>
                    </a:lnTo>
                    <a:lnTo>
                      <a:pt x="8" y="497"/>
                    </a:lnTo>
                    <a:lnTo>
                      <a:pt x="2" y="471"/>
                    </a:lnTo>
                    <a:lnTo>
                      <a:pt x="0" y="445"/>
                    </a:lnTo>
                    <a:lnTo>
                      <a:pt x="0" y="419"/>
                    </a:lnTo>
                    <a:lnTo>
                      <a:pt x="4" y="393"/>
                    </a:lnTo>
                    <a:lnTo>
                      <a:pt x="10" y="367"/>
                    </a:lnTo>
                    <a:lnTo>
                      <a:pt x="19" y="342"/>
                    </a:lnTo>
                    <a:lnTo>
                      <a:pt x="33" y="316"/>
                    </a:lnTo>
                    <a:lnTo>
                      <a:pt x="48" y="292"/>
                    </a:lnTo>
                    <a:lnTo>
                      <a:pt x="65" y="269"/>
                    </a:lnTo>
                    <a:lnTo>
                      <a:pt x="83" y="248"/>
                    </a:lnTo>
                    <a:lnTo>
                      <a:pt x="102" y="227"/>
                    </a:lnTo>
                    <a:lnTo>
                      <a:pt x="122" y="209"/>
                    </a:lnTo>
                    <a:lnTo>
                      <a:pt x="142" y="191"/>
                    </a:lnTo>
                    <a:lnTo>
                      <a:pt x="163" y="173"/>
                    </a:lnTo>
                    <a:lnTo>
                      <a:pt x="184" y="156"/>
                    </a:lnTo>
                    <a:lnTo>
                      <a:pt x="187" y="143"/>
                    </a:lnTo>
                    <a:lnTo>
                      <a:pt x="191" y="131"/>
                    </a:lnTo>
                    <a:lnTo>
                      <a:pt x="197" y="120"/>
                    </a:lnTo>
                    <a:lnTo>
                      <a:pt x="203" y="110"/>
                    </a:lnTo>
                    <a:lnTo>
                      <a:pt x="212" y="101"/>
                    </a:lnTo>
                    <a:lnTo>
                      <a:pt x="221" y="94"/>
                    </a:lnTo>
                    <a:lnTo>
                      <a:pt x="230" y="87"/>
                    </a:lnTo>
                    <a:lnTo>
                      <a:pt x="240" y="81"/>
                    </a:lnTo>
                    <a:lnTo>
                      <a:pt x="256" y="94"/>
                    </a:lnTo>
                    <a:lnTo>
                      <a:pt x="268" y="67"/>
                    </a:lnTo>
                    <a:lnTo>
                      <a:pt x="274" y="36"/>
                    </a:lnTo>
                    <a:lnTo>
                      <a:pt x="276" y="10"/>
                    </a:lnTo>
                    <a:lnTo>
                      <a:pt x="279" y="0"/>
                    </a:lnTo>
                    <a:lnTo>
                      <a:pt x="288" y="30"/>
                    </a:lnTo>
                    <a:lnTo>
                      <a:pt x="289" y="60"/>
                    </a:lnTo>
                    <a:lnTo>
                      <a:pt x="282" y="89"/>
                    </a:lnTo>
                    <a:lnTo>
                      <a:pt x="268" y="118"/>
                    </a:lnTo>
                    <a:lnTo>
                      <a:pt x="281" y="128"/>
                    </a:lnTo>
                    <a:lnTo>
                      <a:pt x="294" y="138"/>
                    </a:lnTo>
                    <a:lnTo>
                      <a:pt x="308" y="147"/>
                    </a:lnTo>
                    <a:lnTo>
                      <a:pt x="323" y="155"/>
                    </a:lnTo>
                    <a:lnTo>
                      <a:pt x="338" y="162"/>
                    </a:lnTo>
                    <a:lnTo>
                      <a:pt x="353" y="169"/>
                    </a:lnTo>
                    <a:lnTo>
                      <a:pt x="368" y="173"/>
                    </a:lnTo>
                    <a:lnTo>
                      <a:pt x="383" y="177"/>
                    </a:lnTo>
                    <a:lnTo>
                      <a:pt x="398" y="180"/>
                    </a:lnTo>
                    <a:lnTo>
                      <a:pt x="412" y="181"/>
                    </a:lnTo>
                    <a:lnTo>
                      <a:pt x="426" y="183"/>
                    </a:lnTo>
                    <a:lnTo>
                      <a:pt x="440" y="181"/>
                    </a:lnTo>
                    <a:lnTo>
                      <a:pt x="451" y="178"/>
                    </a:lnTo>
                    <a:lnTo>
                      <a:pt x="463" y="174"/>
                    </a:lnTo>
                    <a:lnTo>
                      <a:pt x="473" y="169"/>
                    </a:lnTo>
                    <a:lnTo>
                      <a:pt x="482" y="161"/>
                    </a:lnTo>
                    <a:lnTo>
                      <a:pt x="487" y="158"/>
                    </a:lnTo>
                    <a:lnTo>
                      <a:pt x="495" y="158"/>
                    </a:lnTo>
                    <a:lnTo>
                      <a:pt x="501" y="161"/>
                    </a:lnTo>
                    <a:lnTo>
                      <a:pt x="503" y="164"/>
                    </a:lnTo>
                    <a:lnTo>
                      <a:pt x="488" y="181"/>
                    </a:lnTo>
                    <a:lnTo>
                      <a:pt x="469" y="193"/>
                    </a:lnTo>
                    <a:lnTo>
                      <a:pt x="451" y="200"/>
                    </a:lnTo>
                    <a:lnTo>
                      <a:pt x="430" y="202"/>
                    </a:lnTo>
                    <a:lnTo>
                      <a:pt x="408" y="202"/>
                    </a:lnTo>
                    <a:lnTo>
                      <a:pt x="388" y="200"/>
                    </a:lnTo>
                    <a:lnTo>
                      <a:pt x="368" y="195"/>
                    </a:lnTo>
                    <a:lnTo>
                      <a:pt x="349" y="189"/>
                    </a:lnTo>
                    <a:lnTo>
                      <a:pt x="335" y="185"/>
                    </a:lnTo>
                    <a:lnTo>
                      <a:pt x="322" y="179"/>
                    </a:lnTo>
                    <a:lnTo>
                      <a:pt x="309" y="171"/>
                    </a:lnTo>
                    <a:lnTo>
                      <a:pt x="297" y="163"/>
                    </a:lnTo>
                    <a:lnTo>
                      <a:pt x="284" y="154"/>
                    </a:lnTo>
                    <a:lnTo>
                      <a:pt x="271" y="143"/>
                    </a:lnTo>
                    <a:lnTo>
                      <a:pt x="258" y="131"/>
                    </a:lnTo>
                    <a:lnTo>
                      <a:pt x="244" y="118"/>
                    </a:lnTo>
                    <a:lnTo>
                      <a:pt x="236" y="120"/>
                    </a:lnTo>
                    <a:lnTo>
                      <a:pt x="229" y="124"/>
                    </a:lnTo>
                    <a:lnTo>
                      <a:pt x="223" y="129"/>
                    </a:lnTo>
                    <a:lnTo>
                      <a:pt x="218" y="136"/>
                    </a:lnTo>
                    <a:lnTo>
                      <a:pt x="215" y="143"/>
                    </a:lnTo>
                    <a:lnTo>
                      <a:pt x="214" y="151"/>
                    </a:lnTo>
                    <a:lnTo>
                      <a:pt x="215" y="159"/>
                    </a:lnTo>
                    <a:lnTo>
                      <a:pt x="218" y="169"/>
                    </a:lnTo>
                    <a:lnTo>
                      <a:pt x="221" y="171"/>
                    </a:lnTo>
                    <a:lnTo>
                      <a:pt x="229" y="179"/>
                    </a:lnTo>
                    <a:lnTo>
                      <a:pt x="240" y="191"/>
                    </a:lnTo>
                    <a:lnTo>
                      <a:pt x="256" y="207"/>
                    </a:lnTo>
                    <a:lnTo>
                      <a:pt x="275" y="225"/>
                    </a:lnTo>
                    <a:lnTo>
                      <a:pt x="296" y="246"/>
                    </a:lnTo>
                    <a:lnTo>
                      <a:pt x="319" y="269"/>
                    </a:lnTo>
                    <a:lnTo>
                      <a:pt x="342" y="292"/>
                    </a:lnTo>
                    <a:lnTo>
                      <a:pt x="366" y="316"/>
                    </a:lnTo>
                    <a:lnTo>
                      <a:pt x="389" y="339"/>
                    </a:lnTo>
                    <a:lnTo>
                      <a:pt x="412" y="361"/>
                    </a:lnTo>
                    <a:lnTo>
                      <a:pt x="433" y="382"/>
                    </a:lnTo>
                    <a:lnTo>
                      <a:pt x="451" y="400"/>
                    </a:lnTo>
                    <a:lnTo>
                      <a:pt x="466" y="415"/>
                    </a:lnTo>
                    <a:lnTo>
                      <a:pt x="478" y="427"/>
                    </a:lnTo>
                    <a:lnTo>
                      <a:pt x="484" y="434"/>
                    </a:lnTo>
                    <a:lnTo>
                      <a:pt x="489" y="388"/>
                    </a:lnTo>
                    <a:lnTo>
                      <a:pt x="491" y="340"/>
                    </a:lnTo>
                    <a:lnTo>
                      <a:pt x="495" y="294"/>
                    </a:lnTo>
                    <a:lnTo>
                      <a:pt x="499" y="249"/>
                    </a:lnTo>
                    <a:lnTo>
                      <a:pt x="488" y="252"/>
                    </a:lnTo>
                    <a:lnTo>
                      <a:pt x="476" y="253"/>
                    </a:lnTo>
                    <a:lnTo>
                      <a:pt x="464" y="255"/>
                    </a:lnTo>
                    <a:lnTo>
                      <a:pt x="452" y="256"/>
                    </a:lnTo>
                    <a:lnTo>
                      <a:pt x="441" y="256"/>
                    </a:lnTo>
                    <a:lnTo>
                      <a:pt x="428" y="257"/>
                    </a:lnTo>
                    <a:lnTo>
                      <a:pt x="416" y="257"/>
                    </a:lnTo>
                    <a:lnTo>
                      <a:pt x="405" y="256"/>
                    </a:lnTo>
                    <a:lnTo>
                      <a:pt x="392" y="255"/>
                    </a:lnTo>
                    <a:lnTo>
                      <a:pt x="381" y="253"/>
                    </a:lnTo>
                    <a:lnTo>
                      <a:pt x="369" y="250"/>
                    </a:lnTo>
                    <a:lnTo>
                      <a:pt x="358" y="247"/>
                    </a:lnTo>
                    <a:lnTo>
                      <a:pt x="346" y="244"/>
                    </a:lnTo>
                    <a:lnTo>
                      <a:pt x="335" y="239"/>
                    </a:lnTo>
                    <a:lnTo>
                      <a:pt x="323" y="233"/>
                    </a:lnTo>
                    <a:lnTo>
                      <a:pt x="313" y="226"/>
                    </a:lnTo>
                    <a:lnTo>
                      <a:pt x="309" y="211"/>
                    </a:lnTo>
                    <a:lnTo>
                      <a:pt x="335" y="223"/>
                    </a:lnTo>
                    <a:lnTo>
                      <a:pt x="359" y="231"/>
                    </a:lnTo>
                    <a:lnTo>
                      <a:pt x="381" y="237"/>
                    </a:lnTo>
                    <a:lnTo>
                      <a:pt x="400" y="239"/>
                    </a:lnTo>
                    <a:lnTo>
                      <a:pt x="419" y="239"/>
                    </a:lnTo>
                    <a:lnTo>
                      <a:pt x="436" y="238"/>
                    </a:lnTo>
                    <a:lnTo>
                      <a:pt x="451" y="234"/>
                    </a:lnTo>
                    <a:lnTo>
                      <a:pt x="465" y="230"/>
                    </a:lnTo>
                    <a:lnTo>
                      <a:pt x="476" y="224"/>
                    </a:lnTo>
                    <a:lnTo>
                      <a:pt x="488" y="218"/>
                    </a:lnTo>
                    <a:lnTo>
                      <a:pt x="496" y="212"/>
                    </a:lnTo>
                    <a:lnTo>
                      <a:pt x="504" y="208"/>
                    </a:lnTo>
                    <a:lnTo>
                      <a:pt x="510" y="203"/>
                    </a:lnTo>
                    <a:lnTo>
                      <a:pt x="514" y="200"/>
                    </a:lnTo>
                    <a:lnTo>
                      <a:pt x="518" y="197"/>
                    </a:lnTo>
                    <a:lnTo>
                      <a:pt x="520" y="197"/>
                    </a:lnTo>
                    <a:lnTo>
                      <a:pt x="518" y="233"/>
                    </a:lnTo>
                    <a:lnTo>
                      <a:pt x="512" y="300"/>
                    </a:lnTo>
                    <a:lnTo>
                      <a:pt x="506" y="376"/>
                    </a:lnTo>
                    <a:lnTo>
                      <a:pt x="501" y="438"/>
                    </a:lnTo>
                    <a:lnTo>
                      <a:pt x="510" y="444"/>
                    </a:lnTo>
                    <a:lnTo>
                      <a:pt x="518" y="449"/>
                    </a:lnTo>
                    <a:lnTo>
                      <a:pt x="527" y="456"/>
                    </a:lnTo>
                    <a:lnTo>
                      <a:pt x="535" y="461"/>
                    </a:lnTo>
                    <a:lnTo>
                      <a:pt x="542" y="469"/>
                    </a:lnTo>
                    <a:lnTo>
                      <a:pt x="548" y="479"/>
                    </a:lnTo>
                    <a:lnTo>
                      <a:pt x="550" y="488"/>
                    </a:lnTo>
                    <a:lnTo>
                      <a:pt x="549" y="499"/>
                    </a:lnTo>
                    <a:lnTo>
                      <a:pt x="543" y="519"/>
                    </a:lnTo>
                    <a:lnTo>
                      <a:pt x="533" y="536"/>
                    </a:lnTo>
                    <a:lnTo>
                      <a:pt x="524" y="548"/>
                    </a:lnTo>
                    <a:lnTo>
                      <a:pt x="518" y="552"/>
                    </a:lnTo>
                    <a:lnTo>
                      <a:pt x="522" y="535"/>
                    </a:lnTo>
                    <a:lnTo>
                      <a:pt x="530" y="518"/>
                    </a:lnTo>
                    <a:lnTo>
                      <a:pt x="533" y="499"/>
                    </a:lnTo>
                    <a:lnTo>
                      <a:pt x="525" y="481"/>
                    </a:lnTo>
                    <a:lnTo>
                      <a:pt x="521" y="476"/>
                    </a:lnTo>
                    <a:lnTo>
                      <a:pt x="517" y="472"/>
                    </a:lnTo>
                    <a:lnTo>
                      <a:pt x="511" y="467"/>
                    </a:lnTo>
                    <a:lnTo>
                      <a:pt x="505" y="463"/>
                    </a:lnTo>
                    <a:lnTo>
                      <a:pt x="499" y="459"/>
                    </a:lnTo>
                    <a:lnTo>
                      <a:pt x="492" y="457"/>
                    </a:lnTo>
                    <a:lnTo>
                      <a:pt x="487" y="454"/>
                    </a:lnTo>
                    <a:lnTo>
                      <a:pt x="481" y="453"/>
                    </a:lnTo>
                    <a:lnTo>
                      <a:pt x="472" y="458"/>
                    </a:lnTo>
                    <a:lnTo>
                      <a:pt x="464" y="461"/>
                    </a:lnTo>
                    <a:lnTo>
                      <a:pt x="458" y="465"/>
                    </a:lnTo>
                    <a:lnTo>
                      <a:pt x="452" y="468"/>
                    </a:lnTo>
                    <a:lnTo>
                      <a:pt x="449" y="474"/>
                    </a:lnTo>
                    <a:lnTo>
                      <a:pt x="445" y="480"/>
                    </a:lnTo>
                    <a:lnTo>
                      <a:pt x="443" y="488"/>
                    </a:lnTo>
                    <a:lnTo>
                      <a:pt x="441" y="498"/>
                    </a:lnTo>
                    <a:lnTo>
                      <a:pt x="442" y="509"/>
                    </a:lnTo>
                    <a:lnTo>
                      <a:pt x="448" y="518"/>
                    </a:lnTo>
                    <a:lnTo>
                      <a:pt x="457" y="526"/>
                    </a:lnTo>
                    <a:lnTo>
                      <a:pt x="465" y="532"/>
                    </a:lnTo>
                    <a:lnTo>
                      <a:pt x="474" y="531"/>
                    </a:lnTo>
                    <a:lnTo>
                      <a:pt x="481" y="526"/>
                    </a:lnTo>
                    <a:lnTo>
                      <a:pt x="484" y="519"/>
                    </a:lnTo>
                    <a:lnTo>
                      <a:pt x="483" y="510"/>
                    </a:lnTo>
                    <a:lnTo>
                      <a:pt x="484" y="505"/>
                    </a:lnTo>
                    <a:lnTo>
                      <a:pt x="487" y="497"/>
                    </a:lnTo>
                    <a:lnTo>
                      <a:pt x="489" y="489"/>
                    </a:lnTo>
                    <a:lnTo>
                      <a:pt x="494" y="488"/>
                    </a:lnTo>
                    <a:lnTo>
                      <a:pt x="499" y="499"/>
                    </a:lnTo>
                    <a:lnTo>
                      <a:pt x="501" y="516"/>
                    </a:lnTo>
                    <a:lnTo>
                      <a:pt x="496" y="533"/>
                    </a:lnTo>
                    <a:lnTo>
                      <a:pt x="483" y="548"/>
                    </a:lnTo>
                    <a:lnTo>
                      <a:pt x="471" y="5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1" name="Freeform 385"/>
              <p:cNvSpPr>
                <a:spLocks/>
              </p:cNvSpPr>
              <p:nvPr/>
            </p:nvSpPr>
            <p:spPr bwMode="auto">
              <a:xfrm>
                <a:off x="2055" y="456"/>
                <a:ext cx="180" cy="186"/>
              </a:xfrm>
              <a:custGeom>
                <a:avLst/>
                <a:gdLst/>
                <a:ahLst/>
                <a:cxnLst>
                  <a:cxn ang="0">
                    <a:pos x="174" y="134"/>
                  </a:cxn>
                  <a:cxn ang="0">
                    <a:pos x="222" y="228"/>
                  </a:cxn>
                  <a:cxn ang="0">
                    <a:pos x="235" y="245"/>
                  </a:cxn>
                  <a:cxn ang="0">
                    <a:pos x="246" y="262"/>
                  </a:cxn>
                  <a:cxn ang="0">
                    <a:pos x="258" y="277"/>
                  </a:cxn>
                  <a:cxn ang="0">
                    <a:pos x="269" y="290"/>
                  </a:cxn>
                  <a:cxn ang="0">
                    <a:pos x="282" y="304"/>
                  </a:cxn>
                  <a:cxn ang="0">
                    <a:pos x="296" y="318"/>
                  </a:cxn>
                  <a:cxn ang="0">
                    <a:pos x="312" y="331"/>
                  </a:cxn>
                  <a:cxn ang="0">
                    <a:pos x="330" y="342"/>
                  </a:cxn>
                  <a:cxn ang="0">
                    <a:pos x="336" y="348"/>
                  </a:cxn>
                  <a:cxn ang="0">
                    <a:pos x="345" y="355"/>
                  </a:cxn>
                  <a:cxn ang="0">
                    <a:pos x="353" y="363"/>
                  </a:cxn>
                  <a:cxn ang="0">
                    <a:pos x="359" y="371"/>
                  </a:cxn>
                  <a:cxn ang="0">
                    <a:pos x="354" y="370"/>
                  </a:cxn>
                  <a:cxn ang="0">
                    <a:pos x="349" y="369"/>
                  </a:cxn>
                  <a:cxn ang="0">
                    <a:pos x="343" y="368"/>
                  </a:cxn>
                  <a:cxn ang="0">
                    <a:pos x="337" y="365"/>
                  </a:cxn>
                  <a:cxn ang="0">
                    <a:pos x="333" y="364"/>
                  </a:cxn>
                  <a:cxn ang="0">
                    <a:pos x="328" y="362"/>
                  </a:cxn>
                  <a:cxn ang="0">
                    <a:pos x="326" y="361"/>
                  </a:cxn>
                  <a:cxn ang="0">
                    <a:pos x="324" y="361"/>
                  </a:cxn>
                  <a:cxn ang="0">
                    <a:pos x="306" y="348"/>
                  </a:cxn>
                  <a:cxn ang="0">
                    <a:pos x="288" y="334"/>
                  </a:cxn>
                  <a:cxn ang="0">
                    <a:pos x="269" y="319"/>
                  </a:cxn>
                  <a:cxn ang="0">
                    <a:pos x="252" y="303"/>
                  </a:cxn>
                  <a:cxn ang="0">
                    <a:pos x="236" y="287"/>
                  </a:cxn>
                  <a:cxn ang="0">
                    <a:pos x="220" y="271"/>
                  </a:cxn>
                  <a:cxn ang="0">
                    <a:pos x="205" y="253"/>
                  </a:cxn>
                  <a:cxn ang="0">
                    <a:pos x="192" y="236"/>
                  </a:cxn>
                  <a:cxn ang="0">
                    <a:pos x="116" y="102"/>
                  </a:cxn>
                  <a:cxn ang="0">
                    <a:pos x="110" y="94"/>
                  </a:cxn>
                  <a:cxn ang="0">
                    <a:pos x="105" y="86"/>
                  </a:cxn>
                  <a:cxn ang="0">
                    <a:pos x="99" y="79"/>
                  </a:cxn>
                  <a:cxn ang="0">
                    <a:pos x="94" y="73"/>
                  </a:cxn>
                  <a:cxn ang="0">
                    <a:pos x="88" y="66"/>
                  </a:cxn>
                  <a:cxn ang="0">
                    <a:pos x="82" y="58"/>
                  </a:cxn>
                  <a:cxn ang="0">
                    <a:pos x="72" y="48"/>
                  </a:cxn>
                  <a:cxn ang="0">
                    <a:pos x="62" y="39"/>
                  </a:cxn>
                  <a:cxn ang="0">
                    <a:pos x="53" y="32"/>
                  </a:cxn>
                  <a:cxn ang="0">
                    <a:pos x="45" y="26"/>
                  </a:cxn>
                  <a:cxn ang="0">
                    <a:pos x="37" y="22"/>
                  </a:cxn>
                  <a:cxn ang="0">
                    <a:pos x="30" y="17"/>
                  </a:cxn>
                  <a:cxn ang="0">
                    <a:pos x="22" y="14"/>
                  </a:cxn>
                  <a:cxn ang="0">
                    <a:pos x="15" y="11"/>
                  </a:cxn>
                  <a:cxn ang="0">
                    <a:pos x="7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57" y="8"/>
                  </a:cxn>
                  <a:cxn ang="0">
                    <a:pos x="79" y="20"/>
                  </a:cxn>
                  <a:cxn ang="0">
                    <a:pos x="99" y="35"/>
                  </a:cxn>
                  <a:cxn ang="0">
                    <a:pos x="116" y="51"/>
                  </a:cxn>
                  <a:cxn ang="0">
                    <a:pos x="131" y="70"/>
                  </a:cxn>
                  <a:cxn ang="0">
                    <a:pos x="146" y="91"/>
                  </a:cxn>
                  <a:cxn ang="0">
                    <a:pos x="160" y="112"/>
                  </a:cxn>
                  <a:cxn ang="0">
                    <a:pos x="174" y="134"/>
                  </a:cxn>
                </a:cxnLst>
                <a:rect l="0" t="0" r="r" b="b"/>
                <a:pathLst>
                  <a:path w="359" h="371">
                    <a:moveTo>
                      <a:pt x="174" y="134"/>
                    </a:moveTo>
                    <a:lnTo>
                      <a:pt x="222" y="228"/>
                    </a:lnTo>
                    <a:lnTo>
                      <a:pt x="235" y="245"/>
                    </a:lnTo>
                    <a:lnTo>
                      <a:pt x="246" y="262"/>
                    </a:lnTo>
                    <a:lnTo>
                      <a:pt x="258" y="277"/>
                    </a:lnTo>
                    <a:lnTo>
                      <a:pt x="269" y="290"/>
                    </a:lnTo>
                    <a:lnTo>
                      <a:pt x="282" y="304"/>
                    </a:lnTo>
                    <a:lnTo>
                      <a:pt x="296" y="318"/>
                    </a:lnTo>
                    <a:lnTo>
                      <a:pt x="312" y="331"/>
                    </a:lnTo>
                    <a:lnTo>
                      <a:pt x="330" y="342"/>
                    </a:lnTo>
                    <a:lnTo>
                      <a:pt x="336" y="348"/>
                    </a:lnTo>
                    <a:lnTo>
                      <a:pt x="345" y="355"/>
                    </a:lnTo>
                    <a:lnTo>
                      <a:pt x="353" y="363"/>
                    </a:lnTo>
                    <a:lnTo>
                      <a:pt x="359" y="371"/>
                    </a:lnTo>
                    <a:lnTo>
                      <a:pt x="354" y="370"/>
                    </a:lnTo>
                    <a:lnTo>
                      <a:pt x="349" y="369"/>
                    </a:lnTo>
                    <a:lnTo>
                      <a:pt x="343" y="368"/>
                    </a:lnTo>
                    <a:lnTo>
                      <a:pt x="337" y="365"/>
                    </a:lnTo>
                    <a:lnTo>
                      <a:pt x="333" y="364"/>
                    </a:lnTo>
                    <a:lnTo>
                      <a:pt x="328" y="362"/>
                    </a:lnTo>
                    <a:lnTo>
                      <a:pt x="326" y="361"/>
                    </a:lnTo>
                    <a:lnTo>
                      <a:pt x="324" y="361"/>
                    </a:lnTo>
                    <a:lnTo>
                      <a:pt x="306" y="348"/>
                    </a:lnTo>
                    <a:lnTo>
                      <a:pt x="288" y="334"/>
                    </a:lnTo>
                    <a:lnTo>
                      <a:pt x="269" y="319"/>
                    </a:lnTo>
                    <a:lnTo>
                      <a:pt x="252" y="303"/>
                    </a:lnTo>
                    <a:lnTo>
                      <a:pt x="236" y="287"/>
                    </a:lnTo>
                    <a:lnTo>
                      <a:pt x="220" y="271"/>
                    </a:lnTo>
                    <a:lnTo>
                      <a:pt x="205" y="253"/>
                    </a:lnTo>
                    <a:lnTo>
                      <a:pt x="192" y="236"/>
                    </a:lnTo>
                    <a:lnTo>
                      <a:pt x="116" y="102"/>
                    </a:lnTo>
                    <a:lnTo>
                      <a:pt x="110" y="94"/>
                    </a:lnTo>
                    <a:lnTo>
                      <a:pt x="105" y="86"/>
                    </a:lnTo>
                    <a:lnTo>
                      <a:pt x="99" y="79"/>
                    </a:lnTo>
                    <a:lnTo>
                      <a:pt x="94" y="73"/>
                    </a:lnTo>
                    <a:lnTo>
                      <a:pt x="88" y="66"/>
                    </a:lnTo>
                    <a:lnTo>
                      <a:pt x="82" y="58"/>
                    </a:lnTo>
                    <a:lnTo>
                      <a:pt x="72" y="48"/>
                    </a:lnTo>
                    <a:lnTo>
                      <a:pt x="62" y="39"/>
                    </a:lnTo>
                    <a:lnTo>
                      <a:pt x="53" y="32"/>
                    </a:lnTo>
                    <a:lnTo>
                      <a:pt x="45" y="26"/>
                    </a:lnTo>
                    <a:lnTo>
                      <a:pt x="37" y="22"/>
                    </a:lnTo>
                    <a:lnTo>
                      <a:pt x="30" y="17"/>
                    </a:lnTo>
                    <a:lnTo>
                      <a:pt x="22" y="14"/>
                    </a:lnTo>
                    <a:lnTo>
                      <a:pt x="15" y="11"/>
                    </a:lnTo>
                    <a:lnTo>
                      <a:pt x="7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7" y="8"/>
                    </a:lnTo>
                    <a:lnTo>
                      <a:pt x="79" y="20"/>
                    </a:lnTo>
                    <a:lnTo>
                      <a:pt x="99" y="35"/>
                    </a:lnTo>
                    <a:lnTo>
                      <a:pt x="116" y="51"/>
                    </a:lnTo>
                    <a:lnTo>
                      <a:pt x="131" y="70"/>
                    </a:lnTo>
                    <a:lnTo>
                      <a:pt x="146" y="91"/>
                    </a:lnTo>
                    <a:lnTo>
                      <a:pt x="160" y="112"/>
                    </a:lnTo>
                    <a:lnTo>
                      <a:pt x="174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2" name="Freeform 386"/>
              <p:cNvSpPr>
                <a:spLocks/>
              </p:cNvSpPr>
              <p:nvPr/>
            </p:nvSpPr>
            <p:spPr bwMode="auto">
              <a:xfrm>
                <a:off x="1885" y="558"/>
                <a:ext cx="140" cy="251"/>
              </a:xfrm>
              <a:custGeom>
                <a:avLst/>
                <a:gdLst/>
                <a:ahLst/>
                <a:cxnLst>
                  <a:cxn ang="0">
                    <a:pos x="70" y="14"/>
                  </a:cxn>
                  <a:cxn ang="0">
                    <a:pos x="99" y="40"/>
                  </a:cxn>
                  <a:cxn ang="0">
                    <a:pos x="121" y="70"/>
                  </a:cxn>
                  <a:cxn ang="0">
                    <a:pos x="137" y="103"/>
                  </a:cxn>
                  <a:cxn ang="0">
                    <a:pos x="150" y="138"/>
                  </a:cxn>
                  <a:cxn ang="0">
                    <a:pos x="159" y="174"/>
                  </a:cxn>
                  <a:cxn ang="0">
                    <a:pos x="168" y="211"/>
                  </a:cxn>
                  <a:cxn ang="0">
                    <a:pos x="177" y="246"/>
                  </a:cxn>
                  <a:cxn ang="0">
                    <a:pos x="188" y="283"/>
                  </a:cxn>
                  <a:cxn ang="0">
                    <a:pos x="220" y="381"/>
                  </a:cxn>
                  <a:cxn ang="0">
                    <a:pos x="237" y="403"/>
                  </a:cxn>
                  <a:cxn ang="0">
                    <a:pos x="249" y="422"/>
                  </a:cxn>
                  <a:cxn ang="0">
                    <a:pos x="258" y="437"/>
                  </a:cxn>
                  <a:cxn ang="0">
                    <a:pos x="265" y="449"/>
                  </a:cxn>
                  <a:cxn ang="0">
                    <a:pos x="268" y="461"/>
                  </a:cxn>
                  <a:cxn ang="0">
                    <a:pos x="273" y="472"/>
                  </a:cxn>
                  <a:cxn ang="0">
                    <a:pos x="276" y="485"/>
                  </a:cxn>
                  <a:cxn ang="0">
                    <a:pos x="281" y="501"/>
                  </a:cxn>
                  <a:cxn ang="0">
                    <a:pos x="260" y="483"/>
                  </a:cxn>
                  <a:cxn ang="0">
                    <a:pos x="241" y="456"/>
                  </a:cxn>
                  <a:cxn ang="0">
                    <a:pos x="221" y="425"/>
                  </a:cxn>
                  <a:cxn ang="0">
                    <a:pos x="204" y="393"/>
                  </a:cxn>
                  <a:cxn ang="0">
                    <a:pos x="190" y="363"/>
                  </a:cxn>
                  <a:cxn ang="0">
                    <a:pos x="178" y="337"/>
                  </a:cxn>
                  <a:cxn ang="0">
                    <a:pos x="170" y="320"/>
                  </a:cxn>
                  <a:cxn ang="0">
                    <a:pos x="168" y="313"/>
                  </a:cxn>
                  <a:cxn ang="0">
                    <a:pos x="157" y="271"/>
                  </a:cxn>
                  <a:cxn ang="0">
                    <a:pos x="147" y="226"/>
                  </a:cxn>
                  <a:cxn ang="0">
                    <a:pos x="137" y="180"/>
                  </a:cxn>
                  <a:cxn ang="0">
                    <a:pos x="124" y="136"/>
                  </a:cxn>
                  <a:cxn ang="0">
                    <a:pos x="108" y="95"/>
                  </a:cxn>
                  <a:cxn ang="0">
                    <a:pos x="85" y="60"/>
                  </a:cxn>
                  <a:cxn ang="0">
                    <a:pos x="54" y="31"/>
                  </a:cxn>
                  <a:cxn ang="0">
                    <a:pos x="14" y="11"/>
                  </a:cxn>
                  <a:cxn ang="0">
                    <a:pos x="10" y="12"/>
                  </a:cxn>
                  <a:cxn ang="0">
                    <a:pos x="7" y="11"/>
                  </a:cxn>
                  <a:cxn ang="0">
                    <a:pos x="3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6" y="2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32" y="1"/>
                  </a:cxn>
                  <a:cxn ang="0">
                    <a:pos x="44" y="3"/>
                  </a:cxn>
                  <a:cxn ang="0">
                    <a:pos x="56" y="8"/>
                  </a:cxn>
                  <a:cxn ang="0">
                    <a:pos x="70" y="14"/>
                  </a:cxn>
                </a:cxnLst>
                <a:rect l="0" t="0" r="r" b="b"/>
                <a:pathLst>
                  <a:path w="281" h="501">
                    <a:moveTo>
                      <a:pt x="70" y="14"/>
                    </a:moveTo>
                    <a:lnTo>
                      <a:pt x="99" y="40"/>
                    </a:lnTo>
                    <a:lnTo>
                      <a:pt x="121" y="70"/>
                    </a:lnTo>
                    <a:lnTo>
                      <a:pt x="137" y="103"/>
                    </a:lnTo>
                    <a:lnTo>
                      <a:pt x="150" y="138"/>
                    </a:lnTo>
                    <a:lnTo>
                      <a:pt x="159" y="174"/>
                    </a:lnTo>
                    <a:lnTo>
                      <a:pt x="168" y="211"/>
                    </a:lnTo>
                    <a:lnTo>
                      <a:pt x="177" y="246"/>
                    </a:lnTo>
                    <a:lnTo>
                      <a:pt x="188" y="283"/>
                    </a:lnTo>
                    <a:lnTo>
                      <a:pt x="220" y="381"/>
                    </a:lnTo>
                    <a:lnTo>
                      <a:pt x="237" y="403"/>
                    </a:lnTo>
                    <a:lnTo>
                      <a:pt x="249" y="422"/>
                    </a:lnTo>
                    <a:lnTo>
                      <a:pt x="258" y="437"/>
                    </a:lnTo>
                    <a:lnTo>
                      <a:pt x="265" y="449"/>
                    </a:lnTo>
                    <a:lnTo>
                      <a:pt x="268" y="461"/>
                    </a:lnTo>
                    <a:lnTo>
                      <a:pt x="273" y="472"/>
                    </a:lnTo>
                    <a:lnTo>
                      <a:pt x="276" y="485"/>
                    </a:lnTo>
                    <a:lnTo>
                      <a:pt x="281" y="501"/>
                    </a:lnTo>
                    <a:lnTo>
                      <a:pt x="260" y="483"/>
                    </a:lnTo>
                    <a:lnTo>
                      <a:pt x="241" y="456"/>
                    </a:lnTo>
                    <a:lnTo>
                      <a:pt x="221" y="425"/>
                    </a:lnTo>
                    <a:lnTo>
                      <a:pt x="204" y="393"/>
                    </a:lnTo>
                    <a:lnTo>
                      <a:pt x="190" y="363"/>
                    </a:lnTo>
                    <a:lnTo>
                      <a:pt x="178" y="337"/>
                    </a:lnTo>
                    <a:lnTo>
                      <a:pt x="170" y="320"/>
                    </a:lnTo>
                    <a:lnTo>
                      <a:pt x="168" y="313"/>
                    </a:lnTo>
                    <a:lnTo>
                      <a:pt x="157" y="271"/>
                    </a:lnTo>
                    <a:lnTo>
                      <a:pt x="147" y="226"/>
                    </a:lnTo>
                    <a:lnTo>
                      <a:pt x="137" y="180"/>
                    </a:lnTo>
                    <a:lnTo>
                      <a:pt x="124" y="136"/>
                    </a:lnTo>
                    <a:lnTo>
                      <a:pt x="108" y="95"/>
                    </a:lnTo>
                    <a:lnTo>
                      <a:pt x="85" y="60"/>
                    </a:lnTo>
                    <a:lnTo>
                      <a:pt x="54" y="31"/>
                    </a:lnTo>
                    <a:lnTo>
                      <a:pt x="14" y="11"/>
                    </a:lnTo>
                    <a:lnTo>
                      <a:pt x="10" y="12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6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2" y="1"/>
                    </a:lnTo>
                    <a:lnTo>
                      <a:pt x="44" y="3"/>
                    </a:lnTo>
                    <a:lnTo>
                      <a:pt x="56" y="8"/>
                    </a:lnTo>
                    <a:lnTo>
                      <a:pt x="7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3" name="Freeform 387"/>
              <p:cNvSpPr>
                <a:spLocks/>
              </p:cNvSpPr>
              <p:nvPr/>
            </p:nvSpPr>
            <p:spPr bwMode="auto">
              <a:xfrm>
                <a:off x="2022" y="556"/>
                <a:ext cx="229" cy="175"/>
              </a:xfrm>
              <a:custGeom>
                <a:avLst/>
                <a:gdLst/>
                <a:ahLst/>
                <a:cxnLst>
                  <a:cxn ang="0">
                    <a:pos x="189" y="46"/>
                  </a:cxn>
                  <a:cxn ang="0">
                    <a:pos x="205" y="88"/>
                  </a:cxn>
                  <a:cxn ang="0">
                    <a:pos x="229" y="125"/>
                  </a:cxn>
                  <a:cxn ang="0">
                    <a:pos x="256" y="158"/>
                  </a:cxn>
                  <a:cxn ang="0">
                    <a:pos x="277" y="177"/>
                  </a:cxn>
                  <a:cxn ang="0">
                    <a:pos x="295" y="175"/>
                  </a:cxn>
                  <a:cxn ang="0">
                    <a:pos x="312" y="174"/>
                  </a:cxn>
                  <a:cxn ang="0">
                    <a:pos x="329" y="173"/>
                  </a:cxn>
                  <a:cxn ang="0">
                    <a:pos x="356" y="179"/>
                  </a:cxn>
                  <a:cxn ang="0">
                    <a:pos x="390" y="190"/>
                  </a:cxn>
                  <a:cxn ang="0">
                    <a:pos x="424" y="209"/>
                  </a:cxn>
                  <a:cxn ang="0">
                    <a:pos x="449" y="233"/>
                  </a:cxn>
                  <a:cxn ang="0">
                    <a:pos x="456" y="253"/>
                  </a:cxn>
                  <a:cxn ang="0">
                    <a:pos x="449" y="255"/>
                  </a:cxn>
                  <a:cxn ang="0">
                    <a:pos x="431" y="242"/>
                  </a:cxn>
                  <a:cxn ang="0">
                    <a:pos x="401" y="223"/>
                  </a:cxn>
                  <a:cxn ang="0">
                    <a:pos x="368" y="210"/>
                  </a:cxn>
                  <a:cxn ang="0">
                    <a:pos x="334" y="204"/>
                  </a:cxn>
                  <a:cxn ang="0">
                    <a:pos x="297" y="203"/>
                  </a:cxn>
                  <a:cxn ang="0">
                    <a:pos x="260" y="208"/>
                  </a:cxn>
                  <a:cxn ang="0">
                    <a:pos x="222" y="215"/>
                  </a:cxn>
                  <a:cxn ang="0">
                    <a:pos x="187" y="224"/>
                  </a:cxn>
                  <a:cxn ang="0">
                    <a:pos x="143" y="234"/>
                  </a:cxn>
                  <a:cxn ang="0">
                    <a:pos x="87" y="268"/>
                  </a:cxn>
                  <a:cxn ang="0">
                    <a:pos x="37" y="313"/>
                  </a:cxn>
                  <a:cxn ang="0">
                    <a:pos x="6" y="346"/>
                  </a:cxn>
                  <a:cxn ang="0">
                    <a:pos x="10" y="332"/>
                  </a:cxn>
                  <a:cxn ang="0">
                    <a:pos x="29" y="302"/>
                  </a:cxn>
                  <a:cxn ang="0">
                    <a:pos x="52" y="276"/>
                  </a:cxn>
                  <a:cxn ang="0">
                    <a:pos x="82" y="247"/>
                  </a:cxn>
                  <a:cxn ang="0">
                    <a:pos x="116" y="220"/>
                  </a:cxn>
                  <a:cxn ang="0">
                    <a:pos x="150" y="209"/>
                  </a:cxn>
                  <a:cxn ang="0">
                    <a:pos x="185" y="202"/>
                  </a:cxn>
                  <a:cxn ang="0">
                    <a:pos x="220" y="192"/>
                  </a:cxn>
                  <a:cxn ang="0">
                    <a:pos x="233" y="177"/>
                  </a:cxn>
                  <a:cxn ang="0">
                    <a:pos x="222" y="159"/>
                  </a:cxn>
                  <a:cxn ang="0">
                    <a:pos x="212" y="142"/>
                  </a:cxn>
                  <a:cxn ang="0">
                    <a:pos x="201" y="125"/>
                  </a:cxn>
                  <a:cxn ang="0">
                    <a:pos x="184" y="88"/>
                  </a:cxn>
                  <a:cxn ang="0">
                    <a:pos x="170" y="28"/>
                  </a:cxn>
                  <a:cxn ang="0">
                    <a:pos x="177" y="1"/>
                  </a:cxn>
                  <a:cxn ang="0">
                    <a:pos x="183" y="16"/>
                  </a:cxn>
                </a:cxnLst>
                <a:rect l="0" t="0" r="r" b="b"/>
                <a:pathLst>
                  <a:path w="458" h="349">
                    <a:moveTo>
                      <a:pt x="185" y="23"/>
                    </a:moveTo>
                    <a:lnTo>
                      <a:pt x="189" y="46"/>
                    </a:lnTo>
                    <a:lnTo>
                      <a:pt x="196" y="68"/>
                    </a:lnTo>
                    <a:lnTo>
                      <a:pt x="205" y="88"/>
                    </a:lnTo>
                    <a:lnTo>
                      <a:pt x="216" y="106"/>
                    </a:lnTo>
                    <a:lnTo>
                      <a:pt x="229" y="125"/>
                    </a:lnTo>
                    <a:lnTo>
                      <a:pt x="242" y="142"/>
                    </a:lnTo>
                    <a:lnTo>
                      <a:pt x="256" y="158"/>
                    </a:lnTo>
                    <a:lnTo>
                      <a:pt x="268" y="175"/>
                    </a:lnTo>
                    <a:lnTo>
                      <a:pt x="277" y="177"/>
                    </a:lnTo>
                    <a:lnTo>
                      <a:pt x="286" y="177"/>
                    </a:lnTo>
                    <a:lnTo>
                      <a:pt x="295" y="175"/>
                    </a:lnTo>
                    <a:lnTo>
                      <a:pt x="303" y="174"/>
                    </a:lnTo>
                    <a:lnTo>
                      <a:pt x="312" y="174"/>
                    </a:lnTo>
                    <a:lnTo>
                      <a:pt x="320" y="173"/>
                    </a:lnTo>
                    <a:lnTo>
                      <a:pt x="329" y="173"/>
                    </a:lnTo>
                    <a:lnTo>
                      <a:pt x="339" y="174"/>
                    </a:lnTo>
                    <a:lnTo>
                      <a:pt x="356" y="179"/>
                    </a:lnTo>
                    <a:lnTo>
                      <a:pt x="373" y="184"/>
                    </a:lnTo>
                    <a:lnTo>
                      <a:pt x="390" y="190"/>
                    </a:lnTo>
                    <a:lnTo>
                      <a:pt x="408" y="199"/>
                    </a:lnTo>
                    <a:lnTo>
                      <a:pt x="424" y="209"/>
                    </a:lnTo>
                    <a:lnTo>
                      <a:pt x="438" y="220"/>
                    </a:lnTo>
                    <a:lnTo>
                      <a:pt x="449" y="233"/>
                    </a:lnTo>
                    <a:lnTo>
                      <a:pt x="458" y="249"/>
                    </a:lnTo>
                    <a:lnTo>
                      <a:pt x="456" y="253"/>
                    </a:lnTo>
                    <a:lnTo>
                      <a:pt x="453" y="254"/>
                    </a:lnTo>
                    <a:lnTo>
                      <a:pt x="449" y="255"/>
                    </a:lnTo>
                    <a:lnTo>
                      <a:pt x="444" y="255"/>
                    </a:lnTo>
                    <a:lnTo>
                      <a:pt x="431" y="242"/>
                    </a:lnTo>
                    <a:lnTo>
                      <a:pt x="417" y="232"/>
                    </a:lnTo>
                    <a:lnTo>
                      <a:pt x="401" y="223"/>
                    </a:lnTo>
                    <a:lnTo>
                      <a:pt x="385" y="216"/>
                    </a:lnTo>
                    <a:lnTo>
                      <a:pt x="368" y="210"/>
                    </a:lnTo>
                    <a:lnTo>
                      <a:pt x="351" y="207"/>
                    </a:lnTo>
                    <a:lnTo>
                      <a:pt x="334" y="204"/>
                    </a:lnTo>
                    <a:lnTo>
                      <a:pt x="315" y="203"/>
                    </a:lnTo>
                    <a:lnTo>
                      <a:pt x="297" y="203"/>
                    </a:lnTo>
                    <a:lnTo>
                      <a:pt x="279" y="205"/>
                    </a:lnTo>
                    <a:lnTo>
                      <a:pt x="260" y="208"/>
                    </a:lnTo>
                    <a:lnTo>
                      <a:pt x="242" y="210"/>
                    </a:lnTo>
                    <a:lnTo>
                      <a:pt x="222" y="215"/>
                    </a:lnTo>
                    <a:lnTo>
                      <a:pt x="204" y="219"/>
                    </a:lnTo>
                    <a:lnTo>
                      <a:pt x="187" y="224"/>
                    </a:lnTo>
                    <a:lnTo>
                      <a:pt x="168" y="230"/>
                    </a:lnTo>
                    <a:lnTo>
                      <a:pt x="143" y="234"/>
                    </a:lnTo>
                    <a:lnTo>
                      <a:pt x="115" y="248"/>
                    </a:lnTo>
                    <a:lnTo>
                      <a:pt x="87" y="268"/>
                    </a:lnTo>
                    <a:lnTo>
                      <a:pt x="61" y="291"/>
                    </a:lnTo>
                    <a:lnTo>
                      <a:pt x="37" y="313"/>
                    </a:lnTo>
                    <a:lnTo>
                      <a:pt x="18" y="332"/>
                    </a:lnTo>
                    <a:lnTo>
                      <a:pt x="6" y="346"/>
                    </a:lnTo>
                    <a:lnTo>
                      <a:pt x="0" y="349"/>
                    </a:lnTo>
                    <a:lnTo>
                      <a:pt x="10" y="332"/>
                    </a:lnTo>
                    <a:lnTo>
                      <a:pt x="20" y="316"/>
                    </a:lnTo>
                    <a:lnTo>
                      <a:pt x="29" y="302"/>
                    </a:lnTo>
                    <a:lnTo>
                      <a:pt x="39" y="288"/>
                    </a:lnTo>
                    <a:lnTo>
                      <a:pt x="52" y="276"/>
                    </a:lnTo>
                    <a:lnTo>
                      <a:pt x="66" y="262"/>
                    </a:lnTo>
                    <a:lnTo>
                      <a:pt x="82" y="247"/>
                    </a:lnTo>
                    <a:lnTo>
                      <a:pt x="101" y="230"/>
                    </a:lnTo>
                    <a:lnTo>
                      <a:pt x="116" y="220"/>
                    </a:lnTo>
                    <a:lnTo>
                      <a:pt x="132" y="215"/>
                    </a:lnTo>
                    <a:lnTo>
                      <a:pt x="150" y="209"/>
                    </a:lnTo>
                    <a:lnTo>
                      <a:pt x="168" y="205"/>
                    </a:lnTo>
                    <a:lnTo>
                      <a:pt x="185" y="202"/>
                    </a:lnTo>
                    <a:lnTo>
                      <a:pt x="203" y="197"/>
                    </a:lnTo>
                    <a:lnTo>
                      <a:pt x="220" y="192"/>
                    </a:lnTo>
                    <a:lnTo>
                      <a:pt x="237" y="185"/>
                    </a:lnTo>
                    <a:lnTo>
                      <a:pt x="233" y="177"/>
                    </a:lnTo>
                    <a:lnTo>
                      <a:pt x="228" y="169"/>
                    </a:lnTo>
                    <a:lnTo>
                      <a:pt x="222" y="159"/>
                    </a:lnTo>
                    <a:lnTo>
                      <a:pt x="218" y="151"/>
                    </a:lnTo>
                    <a:lnTo>
                      <a:pt x="212" y="142"/>
                    </a:lnTo>
                    <a:lnTo>
                      <a:pt x="206" y="134"/>
                    </a:lnTo>
                    <a:lnTo>
                      <a:pt x="201" y="125"/>
                    </a:lnTo>
                    <a:lnTo>
                      <a:pt x="196" y="117"/>
                    </a:lnTo>
                    <a:lnTo>
                      <a:pt x="184" y="88"/>
                    </a:lnTo>
                    <a:lnTo>
                      <a:pt x="175" y="58"/>
                    </a:lnTo>
                    <a:lnTo>
                      <a:pt x="170" y="28"/>
                    </a:lnTo>
                    <a:lnTo>
                      <a:pt x="168" y="0"/>
                    </a:lnTo>
                    <a:lnTo>
                      <a:pt x="177" y="1"/>
                    </a:lnTo>
                    <a:lnTo>
                      <a:pt x="181" y="8"/>
                    </a:lnTo>
                    <a:lnTo>
                      <a:pt x="183" y="16"/>
                    </a:lnTo>
                    <a:lnTo>
                      <a:pt x="18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4" name="Freeform 389"/>
              <p:cNvSpPr>
                <a:spLocks/>
              </p:cNvSpPr>
              <p:nvPr/>
            </p:nvSpPr>
            <p:spPr bwMode="auto">
              <a:xfrm>
                <a:off x="2116" y="648"/>
                <a:ext cx="152" cy="96"/>
              </a:xfrm>
              <a:custGeom>
                <a:avLst/>
                <a:gdLst/>
                <a:ahLst/>
                <a:cxnLst>
                  <a:cxn ang="0">
                    <a:pos x="284" y="178"/>
                  </a:cxn>
                  <a:cxn ang="0">
                    <a:pos x="269" y="185"/>
                  </a:cxn>
                  <a:cxn ang="0">
                    <a:pos x="251" y="190"/>
                  </a:cxn>
                  <a:cxn ang="0">
                    <a:pos x="231" y="191"/>
                  </a:cxn>
                  <a:cxn ang="0">
                    <a:pos x="209" y="190"/>
                  </a:cxn>
                  <a:cxn ang="0">
                    <a:pos x="186" y="186"/>
                  </a:cxn>
                  <a:cxn ang="0">
                    <a:pos x="162" y="182"/>
                  </a:cxn>
                  <a:cxn ang="0">
                    <a:pos x="138" y="176"/>
                  </a:cxn>
                  <a:cxn ang="0">
                    <a:pos x="115" y="169"/>
                  </a:cxn>
                  <a:cxn ang="0">
                    <a:pos x="92" y="162"/>
                  </a:cxn>
                  <a:cxn ang="0">
                    <a:pos x="71" y="155"/>
                  </a:cxn>
                  <a:cxn ang="0">
                    <a:pos x="51" y="147"/>
                  </a:cxn>
                  <a:cxn ang="0">
                    <a:pos x="34" y="141"/>
                  </a:cxn>
                  <a:cxn ang="0">
                    <a:pos x="19" y="136"/>
                  </a:cxn>
                  <a:cxn ang="0">
                    <a:pos x="9" y="131"/>
                  </a:cxn>
                  <a:cxn ang="0">
                    <a:pos x="2" y="128"/>
                  </a:cxn>
                  <a:cxn ang="0">
                    <a:pos x="0" y="126"/>
                  </a:cxn>
                  <a:cxn ang="0">
                    <a:pos x="8" y="123"/>
                  </a:cxn>
                  <a:cxn ang="0">
                    <a:pos x="19" y="122"/>
                  </a:cxn>
                  <a:cxn ang="0">
                    <a:pos x="31" y="122"/>
                  </a:cxn>
                  <a:cxn ang="0">
                    <a:pos x="46" y="124"/>
                  </a:cxn>
                  <a:cxn ang="0">
                    <a:pos x="62" y="128"/>
                  </a:cxn>
                  <a:cxn ang="0">
                    <a:pos x="79" y="131"/>
                  </a:cxn>
                  <a:cxn ang="0">
                    <a:pos x="96" y="136"/>
                  </a:cxn>
                  <a:cxn ang="0">
                    <a:pos x="115" y="140"/>
                  </a:cxn>
                  <a:cxn ang="0">
                    <a:pos x="133" y="146"/>
                  </a:cxn>
                  <a:cxn ang="0">
                    <a:pos x="153" y="151"/>
                  </a:cxn>
                  <a:cxn ang="0">
                    <a:pos x="171" y="155"/>
                  </a:cxn>
                  <a:cxn ang="0">
                    <a:pos x="190" y="159"/>
                  </a:cxn>
                  <a:cxn ang="0">
                    <a:pos x="207" y="162"/>
                  </a:cxn>
                  <a:cxn ang="0">
                    <a:pos x="223" y="164"/>
                  </a:cxn>
                  <a:cxn ang="0">
                    <a:pos x="238" y="164"/>
                  </a:cxn>
                  <a:cxn ang="0">
                    <a:pos x="252" y="163"/>
                  </a:cxn>
                  <a:cxn ang="0">
                    <a:pos x="261" y="158"/>
                  </a:cxn>
                  <a:cxn ang="0">
                    <a:pos x="269" y="149"/>
                  </a:cxn>
                  <a:cxn ang="0">
                    <a:pos x="275" y="140"/>
                  </a:cxn>
                  <a:cxn ang="0">
                    <a:pos x="279" y="129"/>
                  </a:cxn>
                  <a:cxn ang="0">
                    <a:pos x="283" y="118"/>
                  </a:cxn>
                  <a:cxn ang="0">
                    <a:pos x="285" y="107"/>
                  </a:cxn>
                  <a:cxn ang="0">
                    <a:pos x="286" y="95"/>
                  </a:cxn>
                  <a:cxn ang="0">
                    <a:pos x="286" y="85"/>
                  </a:cxn>
                  <a:cxn ang="0">
                    <a:pos x="283" y="63"/>
                  </a:cxn>
                  <a:cxn ang="0">
                    <a:pos x="277" y="45"/>
                  </a:cxn>
                  <a:cxn ang="0">
                    <a:pos x="269" y="24"/>
                  </a:cxn>
                  <a:cxn ang="0">
                    <a:pos x="260" y="1"/>
                  </a:cxn>
                  <a:cxn ang="0">
                    <a:pos x="266" y="0"/>
                  </a:cxn>
                  <a:cxn ang="0">
                    <a:pos x="275" y="11"/>
                  </a:cxn>
                  <a:cxn ang="0">
                    <a:pos x="285" y="31"/>
                  </a:cxn>
                  <a:cxn ang="0">
                    <a:pos x="294" y="58"/>
                  </a:cxn>
                  <a:cxn ang="0">
                    <a:pos x="301" y="90"/>
                  </a:cxn>
                  <a:cxn ang="0">
                    <a:pos x="304" y="122"/>
                  </a:cxn>
                  <a:cxn ang="0">
                    <a:pos x="298" y="152"/>
                  </a:cxn>
                  <a:cxn ang="0">
                    <a:pos x="284" y="178"/>
                  </a:cxn>
                </a:cxnLst>
                <a:rect l="0" t="0" r="r" b="b"/>
                <a:pathLst>
                  <a:path w="304" h="191">
                    <a:moveTo>
                      <a:pt x="284" y="178"/>
                    </a:moveTo>
                    <a:lnTo>
                      <a:pt x="269" y="185"/>
                    </a:lnTo>
                    <a:lnTo>
                      <a:pt x="251" y="190"/>
                    </a:lnTo>
                    <a:lnTo>
                      <a:pt x="231" y="191"/>
                    </a:lnTo>
                    <a:lnTo>
                      <a:pt x="209" y="190"/>
                    </a:lnTo>
                    <a:lnTo>
                      <a:pt x="186" y="186"/>
                    </a:lnTo>
                    <a:lnTo>
                      <a:pt x="162" y="182"/>
                    </a:lnTo>
                    <a:lnTo>
                      <a:pt x="138" y="176"/>
                    </a:lnTo>
                    <a:lnTo>
                      <a:pt x="115" y="169"/>
                    </a:lnTo>
                    <a:lnTo>
                      <a:pt x="92" y="162"/>
                    </a:lnTo>
                    <a:lnTo>
                      <a:pt x="71" y="155"/>
                    </a:lnTo>
                    <a:lnTo>
                      <a:pt x="51" y="147"/>
                    </a:lnTo>
                    <a:lnTo>
                      <a:pt x="34" y="141"/>
                    </a:lnTo>
                    <a:lnTo>
                      <a:pt x="19" y="136"/>
                    </a:lnTo>
                    <a:lnTo>
                      <a:pt x="9" y="131"/>
                    </a:lnTo>
                    <a:lnTo>
                      <a:pt x="2" y="128"/>
                    </a:lnTo>
                    <a:lnTo>
                      <a:pt x="0" y="126"/>
                    </a:lnTo>
                    <a:lnTo>
                      <a:pt x="8" y="123"/>
                    </a:lnTo>
                    <a:lnTo>
                      <a:pt x="19" y="122"/>
                    </a:lnTo>
                    <a:lnTo>
                      <a:pt x="31" y="122"/>
                    </a:lnTo>
                    <a:lnTo>
                      <a:pt x="46" y="124"/>
                    </a:lnTo>
                    <a:lnTo>
                      <a:pt x="62" y="128"/>
                    </a:lnTo>
                    <a:lnTo>
                      <a:pt x="79" y="131"/>
                    </a:lnTo>
                    <a:lnTo>
                      <a:pt x="96" y="136"/>
                    </a:lnTo>
                    <a:lnTo>
                      <a:pt x="115" y="140"/>
                    </a:lnTo>
                    <a:lnTo>
                      <a:pt x="133" y="146"/>
                    </a:lnTo>
                    <a:lnTo>
                      <a:pt x="153" y="151"/>
                    </a:lnTo>
                    <a:lnTo>
                      <a:pt x="171" y="155"/>
                    </a:lnTo>
                    <a:lnTo>
                      <a:pt x="190" y="159"/>
                    </a:lnTo>
                    <a:lnTo>
                      <a:pt x="207" y="162"/>
                    </a:lnTo>
                    <a:lnTo>
                      <a:pt x="223" y="164"/>
                    </a:lnTo>
                    <a:lnTo>
                      <a:pt x="238" y="164"/>
                    </a:lnTo>
                    <a:lnTo>
                      <a:pt x="252" y="163"/>
                    </a:lnTo>
                    <a:lnTo>
                      <a:pt x="261" y="158"/>
                    </a:lnTo>
                    <a:lnTo>
                      <a:pt x="269" y="149"/>
                    </a:lnTo>
                    <a:lnTo>
                      <a:pt x="275" y="140"/>
                    </a:lnTo>
                    <a:lnTo>
                      <a:pt x="279" y="129"/>
                    </a:lnTo>
                    <a:lnTo>
                      <a:pt x="283" y="118"/>
                    </a:lnTo>
                    <a:lnTo>
                      <a:pt x="285" y="107"/>
                    </a:lnTo>
                    <a:lnTo>
                      <a:pt x="286" y="95"/>
                    </a:lnTo>
                    <a:lnTo>
                      <a:pt x="286" y="85"/>
                    </a:lnTo>
                    <a:lnTo>
                      <a:pt x="283" y="63"/>
                    </a:lnTo>
                    <a:lnTo>
                      <a:pt x="277" y="45"/>
                    </a:lnTo>
                    <a:lnTo>
                      <a:pt x="269" y="24"/>
                    </a:lnTo>
                    <a:lnTo>
                      <a:pt x="260" y="1"/>
                    </a:lnTo>
                    <a:lnTo>
                      <a:pt x="266" y="0"/>
                    </a:lnTo>
                    <a:lnTo>
                      <a:pt x="275" y="11"/>
                    </a:lnTo>
                    <a:lnTo>
                      <a:pt x="285" y="31"/>
                    </a:lnTo>
                    <a:lnTo>
                      <a:pt x="294" y="58"/>
                    </a:lnTo>
                    <a:lnTo>
                      <a:pt x="301" y="90"/>
                    </a:lnTo>
                    <a:lnTo>
                      <a:pt x="304" y="122"/>
                    </a:lnTo>
                    <a:lnTo>
                      <a:pt x="298" y="152"/>
                    </a:lnTo>
                    <a:lnTo>
                      <a:pt x="284" y="1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5" name="Freeform 390"/>
              <p:cNvSpPr>
                <a:spLocks/>
              </p:cNvSpPr>
              <p:nvPr/>
            </p:nvSpPr>
            <p:spPr bwMode="auto">
              <a:xfrm>
                <a:off x="2005" y="697"/>
                <a:ext cx="117" cy="68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35" y="6"/>
                  </a:cxn>
                  <a:cxn ang="0">
                    <a:pos x="233" y="10"/>
                  </a:cxn>
                  <a:cxn ang="0">
                    <a:pos x="230" y="13"/>
                  </a:cxn>
                  <a:cxn ang="0">
                    <a:pos x="225" y="15"/>
                  </a:cxn>
                  <a:cxn ang="0">
                    <a:pos x="220" y="17"/>
                  </a:cxn>
                  <a:cxn ang="0">
                    <a:pos x="215" y="19"/>
                  </a:cxn>
                  <a:cxn ang="0">
                    <a:pos x="210" y="21"/>
                  </a:cxn>
                  <a:cxn ang="0">
                    <a:pos x="205" y="25"/>
                  </a:cxn>
                  <a:cxn ang="0">
                    <a:pos x="196" y="34"/>
                  </a:cxn>
                  <a:cxn ang="0">
                    <a:pos x="187" y="45"/>
                  </a:cxn>
                  <a:cxn ang="0">
                    <a:pos x="178" y="56"/>
                  </a:cxn>
                  <a:cxn ang="0">
                    <a:pos x="167" y="67"/>
                  </a:cxn>
                  <a:cxn ang="0">
                    <a:pos x="157" y="79"/>
                  </a:cxn>
                  <a:cxn ang="0">
                    <a:pos x="148" y="89"/>
                  </a:cxn>
                  <a:cxn ang="0">
                    <a:pos x="136" y="100"/>
                  </a:cxn>
                  <a:cxn ang="0">
                    <a:pos x="126" y="109"/>
                  </a:cxn>
                  <a:cxn ang="0">
                    <a:pos x="114" y="118"/>
                  </a:cxn>
                  <a:cxn ang="0">
                    <a:pos x="103" y="125"/>
                  </a:cxn>
                  <a:cxn ang="0">
                    <a:pos x="90" y="131"/>
                  </a:cxn>
                  <a:cxn ang="0">
                    <a:pos x="78" y="135"/>
                  </a:cxn>
                  <a:cxn ang="0">
                    <a:pos x="64" y="138"/>
                  </a:cxn>
                  <a:cxn ang="0">
                    <a:pos x="50" y="136"/>
                  </a:cxn>
                  <a:cxn ang="0">
                    <a:pos x="35" y="134"/>
                  </a:cxn>
                  <a:cxn ang="0">
                    <a:pos x="19" y="128"/>
                  </a:cxn>
                  <a:cxn ang="0">
                    <a:pos x="12" y="126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0" y="109"/>
                  </a:cxn>
                  <a:cxn ang="0">
                    <a:pos x="11" y="110"/>
                  </a:cxn>
                  <a:cxn ang="0">
                    <a:pos x="20" y="112"/>
                  </a:cxn>
                  <a:cxn ang="0">
                    <a:pos x="30" y="113"/>
                  </a:cxn>
                  <a:cxn ang="0">
                    <a:pos x="41" y="115"/>
                  </a:cxn>
                  <a:cxn ang="0">
                    <a:pos x="51" y="115"/>
                  </a:cxn>
                  <a:cxn ang="0">
                    <a:pos x="61" y="113"/>
                  </a:cxn>
                  <a:cxn ang="0">
                    <a:pos x="72" y="110"/>
                  </a:cxn>
                  <a:cxn ang="0">
                    <a:pos x="82" y="104"/>
                  </a:cxn>
                  <a:cxn ang="0">
                    <a:pos x="103" y="94"/>
                  </a:cxn>
                  <a:cxn ang="0">
                    <a:pos x="121" y="78"/>
                  </a:cxn>
                  <a:cxn ang="0">
                    <a:pos x="139" y="60"/>
                  </a:cxn>
                  <a:cxn ang="0">
                    <a:pos x="155" y="42"/>
                  </a:cxn>
                  <a:cxn ang="0">
                    <a:pos x="171" y="26"/>
                  </a:cxn>
                  <a:cxn ang="0">
                    <a:pos x="189" y="12"/>
                  </a:cxn>
                  <a:cxn ang="0">
                    <a:pos x="210" y="3"/>
                  </a:cxn>
                  <a:cxn ang="0">
                    <a:pos x="234" y="0"/>
                  </a:cxn>
                </a:cxnLst>
                <a:rect l="0" t="0" r="r" b="b"/>
                <a:pathLst>
                  <a:path w="235" h="138">
                    <a:moveTo>
                      <a:pt x="234" y="0"/>
                    </a:moveTo>
                    <a:lnTo>
                      <a:pt x="235" y="6"/>
                    </a:lnTo>
                    <a:lnTo>
                      <a:pt x="233" y="10"/>
                    </a:lnTo>
                    <a:lnTo>
                      <a:pt x="230" y="13"/>
                    </a:lnTo>
                    <a:lnTo>
                      <a:pt x="225" y="15"/>
                    </a:lnTo>
                    <a:lnTo>
                      <a:pt x="220" y="17"/>
                    </a:lnTo>
                    <a:lnTo>
                      <a:pt x="215" y="19"/>
                    </a:lnTo>
                    <a:lnTo>
                      <a:pt x="210" y="21"/>
                    </a:lnTo>
                    <a:lnTo>
                      <a:pt x="205" y="25"/>
                    </a:lnTo>
                    <a:lnTo>
                      <a:pt x="196" y="34"/>
                    </a:lnTo>
                    <a:lnTo>
                      <a:pt x="187" y="45"/>
                    </a:lnTo>
                    <a:lnTo>
                      <a:pt x="178" y="56"/>
                    </a:lnTo>
                    <a:lnTo>
                      <a:pt x="167" y="67"/>
                    </a:lnTo>
                    <a:lnTo>
                      <a:pt x="157" y="79"/>
                    </a:lnTo>
                    <a:lnTo>
                      <a:pt x="148" y="89"/>
                    </a:lnTo>
                    <a:lnTo>
                      <a:pt x="136" y="100"/>
                    </a:lnTo>
                    <a:lnTo>
                      <a:pt x="126" y="109"/>
                    </a:lnTo>
                    <a:lnTo>
                      <a:pt x="114" y="118"/>
                    </a:lnTo>
                    <a:lnTo>
                      <a:pt x="103" y="125"/>
                    </a:lnTo>
                    <a:lnTo>
                      <a:pt x="90" y="131"/>
                    </a:lnTo>
                    <a:lnTo>
                      <a:pt x="78" y="135"/>
                    </a:lnTo>
                    <a:lnTo>
                      <a:pt x="64" y="138"/>
                    </a:lnTo>
                    <a:lnTo>
                      <a:pt x="50" y="136"/>
                    </a:lnTo>
                    <a:lnTo>
                      <a:pt x="35" y="134"/>
                    </a:lnTo>
                    <a:lnTo>
                      <a:pt x="19" y="128"/>
                    </a:lnTo>
                    <a:lnTo>
                      <a:pt x="12" y="126"/>
                    </a:lnTo>
                    <a:lnTo>
                      <a:pt x="7" y="121"/>
                    </a:lnTo>
                    <a:lnTo>
                      <a:pt x="4" y="116"/>
                    </a:lnTo>
                    <a:lnTo>
                      <a:pt x="0" y="109"/>
                    </a:lnTo>
                    <a:lnTo>
                      <a:pt x="11" y="110"/>
                    </a:lnTo>
                    <a:lnTo>
                      <a:pt x="20" y="112"/>
                    </a:lnTo>
                    <a:lnTo>
                      <a:pt x="30" y="113"/>
                    </a:lnTo>
                    <a:lnTo>
                      <a:pt x="41" y="115"/>
                    </a:lnTo>
                    <a:lnTo>
                      <a:pt x="51" y="115"/>
                    </a:lnTo>
                    <a:lnTo>
                      <a:pt x="61" y="113"/>
                    </a:lnTo>
                    <a:lnTo>
                      <a:pt x="72" y="110"/>
                    </a:lnTo>
                    <a:lnTo>
                      <a:pt x="82" y="104"/>
                    </a:lnTo>
                    <a:lnTo>
                      <a:pt x="103" y="94"/>
                    </a:lnTo>
                    <a:lnTo>
                      <a:pt x="121" y="78"/>
                    </a:lnTo>
                    <a:lnTo>
                      <a:pt x="139" y="60"/>
                    </a:lnTo>
                    <a:lnTo>
                      <a:pt x="155" y="42"/>
                    </a:lnTo>
                    <a:lnTo>
                      <a:pt x="171" y="26"/>
                    </a:lnTo>
                    <a:lnTo>
                      <a:pt x="189" y="12"/>
                    </a:lnTo>
                    <a:lnTo>
                      <a:pt x="210" y="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6" name="Freeform 391"/>
              <p:cNvSpPr>
                <a:spLocks/>
              </p:cNvSpPr>
              <p:nvPr/>
            </p:nvSpPr>
            <p:spPr bwMode="auto">
              <a:xfrm>
                <a:off x="1890" y="726"/>
                <a:ext cx="237" cy="164"/>
              </a:xfrm>
              <a:custGeom>
                <a:avLst/>
                <a:gdLst/>
                <a:ahLst/>
                <a:cxnLst>
                  <a:cxn ang="0">
                    <a:pos x="270" y="306"/>
                  </a:cxn>
                  <a:cxn ang="0">
                    <a:pos x="244" y="321"/>
                  </a:cxn>
                  <a:cxn ang="0">
                    <a:pos x="214" y="329"/>
                  </a:cxn>
                  <a:cxn ang="0">
                    <a:pos x="179" y="325"/>
                  </a:cxn>
                  <a:cxn ang="0">
                    <a:pos x="133" y="304"/>
                  </a:cxn>
                  <a:cxn ang="0">
                    <a:pos x="77" y="263"/>
                  </a:cxn>
                  <a:cxn ang="0">
                    <a:pos x="31" y="216"/>
                  </a:cxn>
                  <a:cxn ang="0">
                    <a:pos x="4" y="180"/>
                  </a:cxn>
                  <a:cxn ang="0">
                    <a:pos x="21" y="150"/>
                  </a:cxn>
                  <a:cxn ang="0">
                    <a:pos x="25" y="157"/>
                  </a:cxn>
                  <a:cxn ang="0">
                    <a:pos x="39" y="174"/>
                  </a:cxn>
                  <a:cxn ang="0">
                    <a:pos x="61" y="198"/>
                  </a:cxn>
                  <a:cxn ang="0">
                    <a:pos x="88" y="226"/>
                  </a:cxn>
                  <a:cxn ang="0">
                    <a:pos x="119" y="253"/>
                  </a:cxn>
                  <a:cxn ang="0">
                    <a:pos x="152" y="276"/>
                  </a:cxn>
                  <a:cxn ang="0">
                    <a:pos x="187" y="292"/>
                  </a:cxn>
                  <a:cxn ang="0">
                    <a:pos x="220" y="295"/>
                  </a:cxn>
                  <a:cxn ang="0">
                    <a:pos x="247" y="281"/>
                  </a:cxn>
                  <a:cxn ang="0">
                    <a:pos x="279" y="251"/>
                  </a:cxn>
                  <a:cxn ang="0">
                    <a:pos x="314" y="210"/>
                  </a:cxn>
                  <a:cxn ang="0">
                    <a:pos x="351" y="162"/>
                  </a:cxn>
                  <a:cxn ang="0">
                    <a:pos x="385" y="113"/>
                  </a:cxn>
                  <a:cxn ang="0">
                    <a:pos x="414" y="69"/>
                  </a:cxn>
                  <a:cxn ang="0">
                    <a:pos x="435" y="35"/>
                  </a:cxn>
                  <a:cxn ang="0">
                    <a:pos x="446" y="16"/>
                  </a:cxn>
                  <a:cxn ang="0">
                    <a:pos x="475" y="3"/>
                  </a:cxn>
                  <a:cxn ang="0">
                    <a:pos x="464" y="21"/>
                  </a:cxn>
                  <a:cxn ang="0">
                    <a:pos x="445" y="53"/>
                  </a:cxn>
                  <a:cxn ang="0">
                    <a:pos x="419" y="96"/>
                  </a:cxn>
                  <a:cxn ang="0">
                    <a:pos x="389" y="144"/>
                  </a:cxn>
                  <a:cxn ang="0">
                    <a:pos x="357" y="194"/>
                  </a:cxn>
                  <a:cxn ang="0">
                    <a:pos x="325" y="241"/>
                  </a:cxn>
                  <a:cxn ang="0">
                    <a:pos x="294" y="281"/>
                  </a:cxn>
                </a:cxnLst>
                <a:rect l="0" t="0" r="r" b="b"/>
                <a:pathLst>
                  <a:path w="476" h="329">
                    <a:moveTo>
                      <a:pt x="280" y="298"/>
                    </a:moveTo>
                    <a:lnTo>
                      <a:pt x="270" y="306"/>
                    </a:lnTo>
                    <a:lnTo>
                      <a:pt x="258" y="314"/>
                    </a:lnTo>
                    <a:lnTo>
                      <a:pt x="244" y="321"/>
                    </a:lnTo>
                    <a:lnTo>
                      <a:pt x="230" y="325"/>
                    </a:lnTo>
                    <a:lnTo>
                      <a:pt x="214" y="329"/>
                    </a:lnTo>
                    <a:lnTo>
                      <a:pt x="197" y="329"/>
                    </a:lnTo>
                    <a:lnTo>
                      <a:pt x="179" y="325"/>
                    </a:lnTo>
                    <a:lnTo>
                      <a:pt x="160" y="319"/>
                    </a:lnTo>
                    <a:lnTo>
                      <a:pt x="133" y="304"/>
                    </a:lnTo>
                    <a:lnTo>
                      <a:pt x="104" y="286"/>
                    </a:lnTo>
                    <a:lnTo>
                      <a:pt x="77" y="263"/>
                    </a:lnTo>
                    <a:lnTo>
                      <a:pt x="53" y="239"/>
                    </a:lnTo>
                    <a:lnTo>
                      <a:pt x="31" y="216"/>
                    </a:lnTo>
                    <a:lnTo>
                      <a:pt x="15" y="196"/>
                    </a:lnTo>
                    <a:lnTo>
                      <a:pt x="4" y="180"/>
                    </a:lnTo>
                    <a:lnTo>
                      <a:pt x="0" y="171"/>
                    </a:lnTo>
                    <a:lnTo>
                      <a:pt x="21" y="150"/>
                    </a:lnTo>
                    <a:lnTo>
                      <a:pt x="22" y="151"/>
                    </a:lnTo>
                    <a:lnTo>
                      <a:pt x="25" y="157"/>
                    </a:lnTo>
                    <a:lnTo>
                      <a:pt x="31" y="164"/>
                    </a:lnTo>
                    <a:lnTo>
                      <a:pt x="39" y="174"/>
                    </a:lnTo>
                    <a:lnTo>
                      <a:pt x="50" y="186"/>
                    </a:lnTo>
                    <a:lnTo>
                      <a:pt x="61" y="198"/>
                    </a:lnTo>
                    <a:lnTo>
                      <a:pt x="74" y="212"/>
                    </a:lnTo>
                    <a:lnTo>
                      <a:pt x="88" y="226"/>
                    </a:lnTo>
                    <a:lnTo>
                      <a:pt x="103" y="240"/>
                    </a:lnTo>
                    <a:lnTo>
                      <a:pt x="119" y="253"/>
                    </a:lnTo>
                    <a:lnTo>
                      <a:pt x="135" y="265"/>
                    </a:lnTo>
                    <a:lnTo>
                      <a:pt x="152" y="276"/>
                    </a:lnTo>
                    <a:lnTo>
                      <a:pt x="169" y="285"/>
                    </a:lnTo>
                    <a:lnTo>
                      <a:pt x="187" y="292"/>
                    </a:lnTo>
                    <a:lnTo>
                      <a:pt x="204" y="295"/>
                    </a:lnTo>
                    <a:lnTo>
                      <a:pt x="220" y="295"/>
                    </a:lnTo>
                    <a:lnTo>
                      <a:pt x="233" y="291"/>
                    </a:lnTo>
                    <a:lnTo>
                      <a:pt x="247" y="281"/>
                    </a:lnTo>
                    <a:lnTo>
                      <a:pt x="263" y="269"/>
                    </a:lnTo>
                    <a:lnTo>
                      <a:pt x="279" y="251"/>
                    </a:lnTo>
                    <a:lnTo>
                      <a:pt x="297" y="232"/>
                    </a:lnTo>
                    <a:lnTo>
                      <a:pt x="314" y="210"/>
                    </a:lnTo>
                    <a:lnTo>
                      <a:pt x="333" y="186"/>
                    </a:lnTo>
                    <a:lnTo>
                      <a:pt x="351" y="162"/>
                    </a:lnTo>
                    <a:lnTo>
                      <a:pt x="369" y="137"/>
                    </a:lnTo>
                    <a:lnTo>
                      <a:pt x="385" y="113"/>
                    </a:lnTo>
                    <a:lnTo>
                      <a:pt x="400" y="90"/>
                    </a:lnTo>
                    <a:lnTo>
                      <a:pt x="414" y="69"/>
                    </a:lnTo>
                    <a:lnTo>
                      <a:pt x="425" y="51"/>
                    </a:lnTo>
                    <a:lnTo>
                      <a:pt x="435" y="35"/>
                    </a:lnTo>
                    <a:lnTo>
                      <a:pt x="442" y="23"/>
                    </a:lnTo>
                    <a:lnTo>
                      <a:pt x="446" y="16"/>
                    </a:lnTo>
                    <a:lnTo>
                      <a:pt x="476" y="0"/>
                    </a:lnTo>
                    <a:lnTo>
                      <a:pt x="475" y="3"/>
                    </a:lnTo>
                    <a:lnTo>
                      <a:pt x="470" y="9"/>
                    </a:lnTo>
                    <a:lnTo>
                      <a:pt x="464" y="21"/>
                    </a:lnTo>
                    <a:lnTo>
                      <a:pt x="455" y="36"/>
                    </a:lnTo>
                    <a:lnTo>
                      <a:pt x="445" y="53"/>
                    </a:lnTo>
                    <a:lnTo>
                      <a:pt x="433" y="74"/>
                    </a:lnTo>
                    <a:lnTo>
                      <a:pt x="419" y="96"/>
                    </a:lnTo>
                    <a:lnTo>
                      <a:pt x="405" y="119"/>
                    </a:lnTo>
                    <a:lnTo>
                      <a:pt x="389" y="144"/>
                    </a:lnTo>
                    <a:lnTo>
                      <a:pt x="373" y="169"/>
                    </a:lnTo>
                    <a:lnTo>
                      <a:pt x="357" y="194"/>
                    </a:lnTo>
                    <a:lnTo>
                      <a:pt x="341" y="218"/>
                    </a:lnTo>
                    <a:lnTo>
                      <a:pt x="325" y="241"/>
                    </a:lnTo>
                    <a:lnTo>
                      <a:pt x="309" y="262"/>
                    </a:lnTo>
                    <a:lnTo>
                      <a:pt x="294" y="281"/>
                    </a:lnTo>
                    <a:lnTo>
                      <a:pt x="280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7" name="Freeform 392"/>
              <p:cNvSpPr>
                <a:spLocks/>
              </p:cNvSpPr>
              <p:nvPr/>
            </p:nvSpPr>
            <p:spPr bwMode="auto">
              <a:xfrm>
                <a:off x="2121" y="747"/>
                <a:ext cx="29" cy="189"/>
              </a:xfrm>
              <a:custGeom>
                <a:avLst/>
                <a:gdLst/>
                <a:ahLst/>
                <a:cxnLst>
                  <a:cxn ang="0">
                    <a:pos x="44" y="57"/>
                  </a:cxn>
                  <a:cxn ang="0">
                    <a:pos x="33" y="159"/>
                  </a:cxn>
                  <a:cxn ang="0">
                    <a:pos x="59" y="378"/>
                  </a:cxn>
                  <a:cxn ang="0">
                    <a:pos x="41" y="350"/>
                  </a:cxn>
                  <a:cxn ang="0">
                    <a:pos x="29" y="317"/>
                  </a:cxn>
                  <a:cxn ang="0">
                    <a:pos x="18" y="279"/>
                  </a:cxn>
                  <a:cxn ang="0">
                    <a:pos x="13" y="237"/>
                  </a:cxn>
                  <a:cxn ang="0">
                    <a:pos x="8" y="194"/>
                  </a:cxn>
                  <a:cxn ang="0">
                    <a:pos x="5" y="152"/>
                  </a:cxn>
                  <a:cxn ang="0">
                    <a:pos x="2" y="110"/>
                  </a:cxn>
                  <a:cxn ang="0">
                    <a:pos x="0" y="73"/>
                  </a:cxn>
                  <a:cxn ang="0">
                    <a:pos x="2" y="64"/>
                  </a:cxn>
                  <a:cxn ang="0">
                    <a:pos x="6" y="54"/>
                  </a:cxn>
                  <a:cxn ang="0">
                    <a:pos x="10" y="44"/>
                  </a:cxn>
                  <a:cxn ang="0">
                    <a:pos x="16" y="33"/>
                  </a:cxn>
                  <a:cxn ang="0">
                    <a:pos x="23" y="23"/>
                  </a:cxn>
                  <a:cxn ang="0">
                    <a:pos x="31" y="14"/>
                  </a:cxn>
                  <a:cxn ang="0">
                    <a:pos x="39" y="6"/>
                  </a:cxn>
                  <a:cxn ang="0">
                    <a:pos x="48" y="0"/>
                  </a:cxn>
                  <a:cxn ang="0">
                    <a:pos x="48" y="7"/>
                  </a:cxn>
                  <a:cxn ang="0">
                    <a:pos x="47" y="22"/>
                  </a:cxn>
                  <a:cxn ang="0">
                    <a:pos x="45" y="41"/>
                  </a:cxn>
                  <a:cxn ang="0">
                    <a:pos x="44" y="57"/>
                  </a:cxn>
                </a:cxnLst>
                <a:rect l="0" t="0" r="r" b="b"/>
                <a:pathLst>
                  <a:path w="59" h="378">
                    <a:moveTo>
                      <a:pt x="44" y="57"/>
                    </a:moveTo>
                    <a:lnTo>
                      <a:pt x="33" y="159"/>
                    </a:lnTo>
                    <a:lnTo>
                      <a:pt x="59" y="378"/>
                    </a:lnTo>
                    <a:lnTo>
                      <a:pt x="41" y="350"/>
                    </a:lnTo>
                    <a:lnTo>
                      <a:pt x="29" y="317"/>
                    </a:lnTo>
                    <a:lnTo>
                      <a:pt x="18" y="279"/>
                    </a:lnTo>
                    <a:lnTo>
                      <a:pt x="13" y="237"/>
                    </a:lnTo>
                    <a:lnTo>
                      <a:pt x="8" y="194"/>
                    </a:lnTo>
                    <a:lnTo>
                      <a:pt x="5" y="152"/>
                    </a:lnTo>
                    <a:lnTo>
                      <a:pt x="2" y="110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6" y="54"/>
                    </a:lnTo>
                    <a:lnTo>
                      <a:pt x="10" y="44"/>
                    </a:lnTo>
                    <a:lnTo>
                      <a:pt x="16" y="33"/>
                    </a:lnTo>
                    <a:lnTo>
                      <a:pt x="23" y="23"/>
                    </a:lnTo>
                    <a:lnTo>
                      <a:pt x="31" y="14"/>
                    </a:lnTo>
                    <a:lnTo>
                      <a:pt x="39" y="6"/>
                    </a:lnTo>
                    <a:lnTo>
                      <a:pt x="48" y="0"/>
                    </a:lnTo>
                    <a:lnTo>
                      <a:pt x="48" y="7"/>
                    </a:lnTo>
                    <a:lnTo>
                      <a:pt x="47" y="22"/>
                    </a:lnTo>
                    <a:lnTo>
                      <a:pt x="45" y="41"/>
                    </a:lnTo>
                    <a:lnTo>
                      <a:pt x="4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8" name="Freeform 393"/>
              <p:cNvSpPr>
                <a:spLocks/>
              </p:cNvSpPr>
              <p:nvPr/>
            </p:nvSpPr>
            <p:spPr bwMode="auto">
              <a:xfrm>
                <a:off x="2084" y="305"/>
                <a:ext cx="26" cy="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2"/>
                  </a:cxn>
                  <a:cxn ang="0">
                    <a:pos x="9" y="22"/>
                  </a:cxn>
                  <a:cxn ang="0">
                    <a:pos x="14" y="32"/>
                  </a:cxn>
                  <a:cxn ang="0">
                    <a:pos x="20" y="41"/>
                  </a:cxn>
                  <a:cxn ang="0">
                    <a:pos x="27" y="51"/>
                  </a:cxn>
                  <a:cxn ang="0">
                    <a:pos x="35" y="59"/>
                  </a:cxn>
                  <a:cxn ang="0">
                    <a:pos x="43" y="67"/>
                  </a:cxn>
                  <a:cxn ang="0">
                    <a:pos x="53" y="75"/>
                  </a:cxn>
                  <a:cxn ang="0">
                    <a:pos x="51" y="81"/>
                  </a:cxn>
                  <a:cxn ang="0">
                    <a:pos x="45" y="88"/>
                  </a:cxn>
                  <a:cxn ang="0">
                    <a:pos x="38" y="93"/>
                  </a:cxn>
                  <a:cxn ang="0">
                    <a:pos x="35" y="93"/>
                  </a:cxn>
                  <a:cxn ang="0">
                    <a:pos x="36" y="86"/>
                  </a:cxn>
                  <a:cxn ang="0">
                    <a:pos x="36" y="81"/>
                  </a:cxn>
                  <a:cxn ang="0">
                    <a:pos x="32" y="75"/>
                  </a:cxn>
                  <a:cxn ang="0">
                    <a:pos x="29" y="69"/>
                  </a:cxn>
                  <a:cxn ang="0">
                    <a:pos x="23" y="65"/>
                  </a:cxn>
                  <a:cxn ang="0">
                    <a:pos x="17" y="59"/>
                  </a:cxn>
                  <a:cxn ang="0">
                    <a:pos x="12" y="53"/>
                  </a:cxn>
                  <a:cxn ang="0">
                    <a:pos x="6" y="46"/>
                  </a:cxn>
                  <a:cxn ang="0">
                    <a:pos x="1" y="33"/>
                  </a:cxn>
                  <a:cxn ang="0">
                    <a:pos x="0" y="17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53" h="93">
                    <a:moveTo>
                      <a:pt x="4" y="0"/>
                    </a:moveTo>
                    <a:lnTo>
                      <a:pt x="6" y="12"/>
                    </a:lnTo>
                    <a:lnTo>
                      <a:pt x="9" y="22"/>
                    </a:lnTo>
                    <a:lnTo>
                      <a:pt x="14" y="32"/>
                    </a:lnTo>
                    <a:lnTo>
                      <a:pt x="20" y="41"/>
                    </a:lnTo>
                    <a:lnTo>
                      <a:pt x="27" y="51"/>
                    </a:lnTo>
                    <a:lnTo>
                      <a:pt x="35" y="59"/>
                    </a:lnTo>
                    <a:lnTo>
                      <a:pt x="43" y="67"/>
                    </a:lnTo>
                    <a:lnTo>
                      <a:pt x="53" y="75"/>
                    </a:lnTo>
                    <a:lnTo>
                      <a:pt x="51" y="81"/>
                    </a:lnTo>
                    <a:lnTo>
                      <a:pt x="45" y="88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6" y="86"/>
                    </a:lnTo>
                    <a:lnTo>
                      <a:pt x="36" y="81"/>
                    </a:lnTo>
                    <a:lnTo>
                      <a:pt x="32" y="75"/>
                    </a:lnTo>
                    <a:lnTo>
                      <a:pt x="29" y="69"/>
                    </a:lnTo>
                    <a:lnTo>
                      <a:pt x="23" y="65"/>
                    </a:lnTo>
                    <a:lnTo>
                      <a:pt x="17" y="59"/>
                    </a:lnTo>
                    <a:lnTo>
                      <a:pt x="12" y="53"/>
                    </a:lnTo>
                    <a:lnTo>
                      <a:pt x="6" y="46"/>
                    </a:lnTo>
                    <a:lnTo>
                      <a:pt x="1" y="33"/>
                    </a:lnTo>
                    <a:lnTo>
                      <a:pt x="0" y="17"/>
                    </a:lnTo>
                    <a:lnTo>
                      <a:pt x="1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9" name="Freeform 394"/>
              <p:cNvSpPr>
                <a:spLocks/>
              </p:cNvSpPr>
              <p:nvPr/>
            </p:nvSpPr>
            <p:spPr bwMode="auto">
              <a:xfrm>
                <a:off x="2067" y="364"/>
                <a:ext cx="41" cy="2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77" y="12"/>
                  </a:cxn>
                  <a:cxn ang="0">
                    <a:pos x="73" y="20"/>
                  </a:cxn>
                  <a:cxn ang="0">
                    <a:pos x="65" y="28"/>
                  </a:cxn>
                  <a:cxn ang="0">
                    <a:pos x="52" y="38"/>
                  </a:cxn>
                  <a:cxn ang="0">
                    <a:pos x="37" y="39"/>
                  </a:cxn>
                  <a:cxn ang="0">
                    <a:pos x="25" y="38"/>
                  </a:cxn>
                  <a:cxn ang="0">
                    <a:pos x="16" y="35"/>
                  </a:cxn>
                  <a:cxn ang="0">
                    <a:pos x="9" y="31"/>
                  </a:cxn>
                  <a:cxn ang="0">
                    <a:pos x="4" y="27"/>
                  </a:cxn>
                  <a:cxn ang="0">
                    <a:pos x="1" y="23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18" y="21"/>
                  </a:cxn>
                  <a:cxn ang="0">
                    <a:pos x="34" y="23"/>
                  </a:cxn>
                  <a:cxn ang="0">
                    <a:pos x="48" y="20"/>
                  </a:cxn>
                  <a:cxn ang="0">
                    <a:pos x="60" y="15"/>
                  </a:cxn>
                  <a:cxn ang="0">
                    <a:pos x="69" y="10"/>
                  </a:cxn>
                  <a:cxn ang="0">
                    <a:pos x="76" y="4"/>
                  </a:cxn>
                  <a:cxn ang="0">
                    <a:pos x="79" y="1"/>
                  </a:cxn>
                  <a:cxn ang="0">
                    <a:pos x="82" y="0"/>
                  </a:cxn>
                </a:cxnLst>
                <a:rect l="0" t="0" r="r" b="b"/>
                <a:pathLst>
                  <a:path w="82" h="39">
                    <a:moveTo>
                      <a:pt x="82" y="0"/>
                    </a:moveTo>
                    <a:lnTo>
                      <a:pt x="77" y="12"/>
                    </a:lnTo>
                    <a:lnTo>
                      <a:pt x="73" y="20"/>
                    </a:lnTo>
                    <a:lnTo>
                      <a:pt x="65" y="28"/>
                    </a:lnTo>
                    <a:lnTo>
                      <a:pt x="52" y="38"/>
                    </a:lnTo>
                    <a:lnTo>
                      <a:pt x="37" y="39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8" y="21"/>
                    </a:lnTo>
                    <a:lnTo>
                      <a:pt x="34" y="23"/>
                    </a:lnTo>
                    <a:lnTo>
                      <a:pt x="48" y="20"/>
                    </a:lnTo>
                    <a:lnTo>
                      <a:pt x="60" y="15"/>
                    </a:lnTo>
                    <a:lnTo>
                      <a:pt x="69" y="10"/>
                    </a:lnTo>
                    <a:lnTo>
                      <a:pt x="76" y="4"/>
                    </a:lnTo>
                    <a:lnTo>
                      <a:pt x="79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0" name="Freeform 399"/>
              <p:cNvSpPr>
                <a:spLocks/>
              </p:cNvSpPr>
              <p:nvPr/>
            </p:nvSpPr>
            <p:spPr bwMode="auto">
              <a:xfrm>
                <a:off x="2011" y="296"/>
                <a:ext cx="41" cy="37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4" y="20"/>
                  </a:cxn>
                  <a:cxn ang="0">
                    <a:pos x="17" y="12"/>
                  </a:cxn>
                  <a:cxn ang="0">
                    <a:pos x="23" y="5"/>
                  </a:cxn>
                  <a:cxn ang="0">
                    <a:pos x="31" y="0"/>
                  </a:cxn>
                  <a:cxn ang="0">
                    <a:pos x="13" y="0"/>
                  </a:cxn>
                  <a:cxn ang="0">
                    <a:pos x="7" y="6"/>
                  </a:cxn>
                  <a:cxn ang="0">
                    <a:pos x="4" y="13"/>
                  </a:cxn>
                  <a:cxn ang="0">
                    <a:pos x="1" y="21"/>
                  </a:cxn>
                  <a:cxn ang="0">
                    <a:pos x="0" y="30"/>
                  </a:cxn>
                  <a:cxn ang="0">
                    <a:pos x="1" y="39"/>
                  </a:cxn>
                  <a:cxn ang="0">
                    <a:pos x="5" y="47"/>
                  </a:cxn>
                  <a:cxn ang="0">
                    <a:pos x="9" y="54"/>
                  </a:cxn>
                  <a:cxn ang="0">
                    <a:pos x="15" y="61"/>
                  </a:cxn>
                  <a:cxn ang="0">
                    <a:pos x="23" y="66"/>
                  </a:cxn>
                  <a:cxn ang="0">
                    <a:pos x="31" y="70"/>
                  </a:cxn>
                  <a:cxn ang="0">
                    <a:pos x="40" y="72"/>
                  </a:cxn>
                  <a:cxn ang="0">
                    <a:pos x="51" y="73"/>
                  </a:cxn>
                  <a:cxn ang="0">
                    <a:pos x="60" y="72"/>
                  </a:cxn>
                  <a:cxn ang="0">
                    <a:pos x="69" y="71"/>
                  </a:cxn>
                  <a:cxn ang="0">
                    <a:pos x="76" y="68"/>
                  </a:cxn>
                  <a:cxn ang="0">
                    <a:pos x="83" y="63"/>
                  </a:cxn>
                  <a:cxn ang="0">
                    <a:pos x="78" y="64"/>
                  </a:cxn>
                  <a:cxn ang="0">
                    <a:pos x="75" y="64"/>
                  </a:cxn>
                  <a:cxn ang="0">
                    <a:pos x="70" y="65"/>
                  </a:cxn>
                  <a:cxn ang="0">
                    <a:pos x="66" y="65"/>
                  </a:cxn>
                  <a:cxn ang="0">
                    <a:pos x="55" y="64"/>
                  </a:cxn>
                  <a:cxn ang="0">
                    <a:pos x="45" y="63"/>
                  </a:cxn>
                  <a:cxn ang="0">
                    <a:pos x="36" y="59"/>
                  </a:cxn>
                  <a:cxn ang="0">
                    <a:pos x="29" y="55"/>
                  </a:cxn>
                  <a:cxn ang="0">
                    <a:pos x="22" y="49"/>
                  </a:cxn>
                  <a:cxn ang="0">
                    <a:pos x="17" y="43"/>
                  </a:cxn>
                  <a:cxn ang="0">
                    <a:pos x="14" y="36"/>
                  </a:cxn>
                  <a:cxn ang="0">
                    <a:pos x="13" y="28"/>
                  </a:cxn>
                </a:cxnLst>
                <a:rect l="0" t="0" r="r" b="b"/>
                <a:pathLst>
                  <a:path w="83" h="73">
                    <a:moveTo>
                      <a:pt x="13" y="28"/>
                    </a:moveTo>
                    <a:lnTo>
                      <a:pt x="14" y="20"/>
                    </a:lnTo>
                    <a:lnTo>
                      <a:pt x="17" y="12"/>
                    </a:lnTo>
                    <a:lnTo>
                      <a:pt x="23" y="5"/>
                    </a:lnTo>
                    <a:lnTo>
                      <a:pt x="31" y="0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4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5" y="47"/>
                    </a:lnTo>
                    <a:lnTo>
                      <a:pt x="9" y="54"/>
                    </a:lnTo>
                    <a:lnTo>
                      <a:pt x="15" y="61"/>
                    </a:lnTo>
                    <a:lnTo>
                      <a:pt x="23" y="66"/>
                    </a:lnTo>
                    <a:lnTo>
                      <a:pt x="31" y="70"/>
                    </a:lnTo>
                    <a:lnTo>
                      <a:pt x="40" y="72"/>
                    </a:lnTo>
                    <a:lnTo>
                      <a:pt x="51" y="73"/>
                    </a:lnTo>
                    <a:lnTo>
                      <a:pt x="60" y="72"/>
                    </a:lnTo>
                    <a:lnTo>
                      <a:pt x="69" y="71"/>
                    </a:lnTo>
                    <a:lnTo>
                      <a:pt x="76" y="68"/>
                    </a:lnTo>
                    <a:lnTo>
                      <a:pt x="83" y="63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55" y="64"/>
                    </a:lnTo>
                    <a:lnTo>
                      <a:pt x="45" y="63"/>
                    </a:lnTo>
                    <a:lnTo>
                      <a:pt x="36" y="59"/>
                    </a:lnTo>
                    <a:lnTo>
                      <a:pt x="29" y="55"/>
                    </a:lnTo>
                    <a:lnTo>
                      <a:pt x="22" y="49"/>
                    </a:lnTo>
                    <a:lnTo>
                      <a:pt x="17" y="43"/>
                    </a:lnTo>
                    <a:lnTo>
                      <a:pt x="14" y="3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1" name="Freeform 400"/>
              <p:cNvSpPr>
                <a:spLocks/>
              </p:cNvSpPr>
              <p:nvPr/>
            </p:nvSpPr>
            <p:spPr bwMode="auto">
              <a:xfrm>
                <a:off x="2104" y="286"/>
                <a:ext cx="37" cy="33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3" y="17"/>
                  </a:cxn>
                  <a:cxn ang="0">
                    <a:pos x="17" y="10"/>
                  </a:cxn>
                  <a:cxn ang="0">
                    <a:pos x="22" y="4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7" y="6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2" y="34"/>
                  </a:cxn>
                  <a:cxn ang="0">
                    <a:pos x="4" y="41"/>
                  </a:cxn>
                  <a:cxn ang="0">
                    <a:pos x="9" y="48"/>
                  </a:cxn>
                  <a:cxn ang="0">
                    <a:pos x="14" y="54"/>
                  </a:cxn>
                  <a:cxn ang="0">
                    <a:pos x="21" y="59"/>
                  </a:cxn>
                  <a:cxn ang="0">
                    <a:pos x="28" y="62"/>
                  </a:cxn>
                  <a:cxn ang="0">
                    <a:pos x="37" y="64"/>
                  </a:cxn>
                  <a:cxn ang="0">
                    <a:pos x="47" y="66"/>
                  </a:cxn>
                  <a:cxn ang="0">
                    <a:pos x="55" y="64"/>
                  </a:cxn>
                  <a:cxn ang="0">
                    <a:pos x="63" y="63"/>
                  </a:cxn>
                  <a:cxn ang="0">
                    <a:pos x="70" y="61"/>
                  </a:cxn>
                  <a:cxn ang="0">
                    <a:pos x="75" y="57"/>
                  </a:cxn>
                  <a:cxn ang="0">
                    <a:pos x="72" y="59"/>
                  </a:cxn>
                  <a:cxn ang="0">
                    <a:pos x="67" y="59"/>
                  </a:cxn>
                  <a:cxn ang="0">
                    <a:pos x="64" y="59"/>
                  </a:cxn>
                  <a:cxn ang="0">
                    <a:pos x="59" y="59"/>
                  </a:cxn>
                  <a:cxn ang="0">
                    <a:pos x="50" y="57"/>
                  </a:cxn>
                  <a:cxn ang="0">
                    <a:pos x="41" y="56"/>
                  </a:cxn>
                  <a:cxn ang="0">
                    <a:pos x="33" y="53"/>
                  </a:cxn>
                  <a:cxn ang="0">
                    <a:pos x="26" y="48"/>
                  </a:cxn>
                  <a:cxn ang="0">
                    <a:pos x="20" y="44"/>
                  </a:cxn>
                  <a:cxn ang="0">
                    <a:pos x="15" y="38"/>
                  </a:cxn>
                  <a:cxn ang="0">
                    <a:pos x="13" y="32"/>
                  </a:cxn>
                  <a:cxn ang="0">
                    <a:pos x="12" y="25"/>
                  </a:cxn>
                </a:cxnLst>
                <a:rect l="0" t="0" r="r" b="b"/>
                <a:pathLst>
                  <a:path w="75" h="66">
                    <a:moveTo>
                      <a:pt x="12" y="25"/>
                    </a:moveTo>
                    <a:lnTo>
                      <a:pt x="13" y="17"/>
                    </a:lnTo>
                    <a:lnTo>
                      <a:pt x="17" y="10"/>
                    </a:lnTo>
                    <a:lnTo>
                      <a:pt x="22" y="4"/>
                    </a:lnTo>
                    <a:lnTo>
                      <a:pt x="29" y="0"/>
                    </a:lnTo>
                    <a:lnTo>
                      <a:pt x="12" y="0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2" y="34"/>
                    </a:lnTo>
                    <a:lnTo>
                      <a:pt x="4" y="41"/>
                    </a:lnTo>
                    <a:lnTo>
                      <a:pt x="9" y="48"/>
                    </a:lnTo>
                    <a:lnTo>
                      <a:pt x="14" y="54"/>
                    </a:lnTo>
                    <a:lnTo>
                      <a:pt x="21" y="59"/>
                    </a:lnTo>
                    <a:lnTo>
                      <a:pt x="28" y="62"/>
                    </a:lnTo>
                    <a:lnTo>
                      <a:pt x="37" y="64"/>
                    </a:lnTo>
                    <a:lnTo>
                      <a:pt x="47" y="66"/>
                    </a:lnTo>
                    <a:lnTo>
                      <a:pt x="55" y="64"/>
                    </a:lnTo>
                    <a:lnTo>
                      <a:pt x="63" y="63"/>
                    </a:lnTo>
                    <a:lnTo>
                      <a:pt x="70" y="61"/>
                    </a:lnTo>
                    <a:lnTo>
                      <a:pt x="75" y="57"/>
                    </a:lnTo>
                    <a:lnTo>
                      <a:pt x="72" y="59"/>
                    </a:lnTo>
                    <a:lnTo>
                      <a:pt x="67" y="59"/>
                    </a:lnTo>
                    <a:lnTo>
                      <a:pt x="64" y="59"/>
                    </a:lnTo>
                    <a:lnTo>
                      <a:pt x="59" y="59"/>
                    </a:lnTo>
                    <a:lnTo>
                      <a:pt x="50" y="57"/>
                    </a:lnTo>
                    <a:lnTo>
                      <a:pt x="41" y="56"/>
                    </a:lnTo>
                    <a:lnTo>
                      <a:pt x="33" y="53"/>
                    </a:lnTo>
                    <a:lnTo>
                      <a:pt x="26" y="48"/>
                    </a:lnTo>
                    <a:lnTo>
                      <a:pt x="20" y="44"/>
                    </a:lnTo>
                    <a:lnTo>
                      <a:pt x="15" y="38"/>
                    </a:lnTo>
                    <a:lnTo>
                      <a:pt x="13" y="32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>
              <a:off x="7239000" y="5438001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Lifeguard  1</a:t>
              </a:r>
            </a:p>
          </p:txBody>
        </p:sp>
      </p:grpSp>
      <p:sp>
        <p:nvSpPr>
          <p:cNvPr id="201" name="Rounded Rectangle 200"/>
          <p:cNvSpPr/>
          <p:nvPr/>
        </p:nvSpPr>
        <p:spPr>
          <a:xfrm>
            <a:off x="2209800" y="2842728"/>
            <a:ext cx="1295400" cy="2286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914400" y="1242528"/>
            <a:ext cx="388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Concurrent Region of Execution Traces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500049" y="5117068"/>
            <a:ext cx="291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Under all possible orderings, </a:t>
            </a:r>
          </a:p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*p</a:t>
            </a:r>
            <a:r>
              <a:rPr lang="en-US" dirty="0" smtClean="0"/>
              <a:t> safe!</a:t>
            </a:r>
          </a:p>
        </p:txBody>
      </p:sp>
      <p:cxnSp>
        <p:nvCxnSpPr>
          <p:cNvPr id="223" name="Straight Arrow Connector 222"/>
          <p:cNvCxnSpPr/>
          <p:nvPr/>
        </p:nvCxnSpPr>
        <p:spPr>
          <a:xfrm>
            <a:off x="5029200" y="5334000"/>
            <a:ext cx="1295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6629400" y="49924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 </a:t>
            </a:r>
            <a:r>
              <a:rPr lang="en-US" dirty="0" smtClean="0"/>
              <a:t>untainted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*p </a:t>
            </a:r>
            <a:r>
              <a:rPr lang="en-US" dirty="0" smtClean="0"/>
              <a:t>safe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5867400" y="2438400"/>
            <a:ext cx="2743200" cy="2514600"/>
            <a:chOff x="5867400" y="2438400"/>
            <a:chExt cx="2743200" cy="2514600"/>
          </a:xfrm>
        </p:grpSpPr>
        <p:sp>
          <p:nvSpPr>
            <p:cNvPr id="144" name="TextBox 143"/>
            <p:cNvSpPr txBox="1"/>
            <p:nvPr/>
          </p:nvSpPr>
          <p:spPr>
            <a:xfrm>
              <a:off x="6019800" y="2438400"/>
              <a:ext cx="235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u="sng" dirty="0" smtClean="0">
                  <a:solidFill>
                    <a:sysClr val="windowText" lastClr="000000"/>
                  </a:solidFill>
                </a:rPr>
                <a:t>Two Possible Orderings</a:t>
              </a:r>
              <a:endParaRPr lang="en-US" u="sng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45" name="Straight Connector 144"/>
            <p:cNvCxnSpPr/>
            <p:nvPr/>
          </p:nvCxnSpPr>
          <p:spPr>
            <a:xfrm flipH="1">
              <a:off x="7277239" y="3048000"/>
              <a:ext cx="3034" cy="15240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14"/>
            <p:cNvGrpSpPr/>
            <p:nvPr/>
          </p:nvGrpSpPr>
          <p:grpSpPr>
            <a:xfrm>
              <a:off x="7467600" y="2667000"/>
              <a:ext cx="1110396" cy="2202180"/>
              <a:chOff x="5867400" y="2667000"/>
              <a:chExt cx="1110396" cy="2202180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5867400" y="3589020"/>
                <a:ext cx="297180" cy="2971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867400" y="4049409"/>
                <a:ext cx="297180" cy="30175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B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668490" y="3124200"/>
                <a:ext cx="297180" cy="2971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C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119" name="Straight Arrow Connector 118"/>
              <p:cNvCxnSpPr>
                <a:stCxn id="116" idx="4"/>
                <a:endCxn id="117" idx="0"/>
              </p:cNvCxnSpPr>
              <p:nvPr/>
            </p:nvCxnSpPr>
            <p:spPr>
              <a:xfrm>
                <a:off x="6015990" y="3886200"/>
                <a:ext cx="0" cy="163209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5867400" y="3200400"/>
                <a:ext cx="297180" cy="2971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D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867400" y="4572000"/>
                <a:ext cx="297180" cy="2971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E</a:t>
                </a: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656107" y="2667000"/>
                <a:ext cx="297180" cy="2971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F</a:t>
                </a: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680616" y="3647133"/>
                <a:ext cx="297180" cy="2971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ysClr val="windowText" lastClr="000000"/>
                    </a:solidFill>
                    <a:latin typeface="Courier New" pitchFamily="49" charset="0"/>
                    <a:cs typeface="Courier New" pitchFamily="49" charset="0"/>
                  </a:rPr>
                  <a:t>G</a:t>
                </a:r>
                <a:endPara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125" name="Straight Arrow Connector 124"/>
              <p:cNvCxnSpPr>
                <a:stCxn id="121" idx="4"/>
                <a:endCxn id="116" idx="0"/>
              </p:cNvCxnSpPr>
              <p:nvPr/>
            </p:nvCxnSpPr>
            <p:spPr>
              <a:xfrm>
                <a:off x="6015990" y="3497580"/>
                <a:ext cx="0" cy="9144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117" idx="4"/>
                <a:endCxn id="122" idx="0"/>
              </p:cNvCxnSpPr>
              <p:nvPr/>
            </p:nvCxnSpPr>
            <p:spPr>
              <a:xfrm>
                <a:off x="6015990" y="4351161"/>
                <a:ext cx="0" cy="220839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stCxn id="123" idx="4"/>
                <a:endCxn id="118" idx="0"/>
              </p:cNvCxnSpPr>
              <p:nvPr/>
            </p:nvCxnSpPr>
            <p:spPr>
              <a:xfrm>
                <a:off x="6804697" y="2964180"/>
                <a:ext cx="12383" cy="16002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18" idx="4"/>
                <a:endCxn id="124" idx="0"/>
              </p:cNvCxnSpPr>
              <p:nvPr/>
            </p:nvCxnSpPr>
            <p:spPr>
              <a:xfrm>
                <a:off x="6817080" y="3421380"/>
                <a:ext cx="12126" cy="225753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24" idx="4"/>
                <a:endCxn id="121" idx="0"/>
              </p:cNvCxnSpPr>
              <p:nvPr/>
            </p:nvCxnSpPr>
            <p:spPr>
              <a:xfrm flipH="1" flipV="1">
                <a:off x="6015990" y="3200400"/>
                <a:ext cx="813216" cy="743913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Oval 150"/>
            <p:cNvSpPr/>
            <p:nvPr/>
          </p:nvSpPr>
          <p:spPr>
            <a:xfrm>
              <a:off x="5867400" y="3208020"/>
              <a:ext cx="297180" cy="2971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endParaRPr lang="en-US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5867400" y="3668409"/>
              <a:ext cx="297180" cy="30175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en-US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668490" y="4038600"/>
              <a:ext cx="297180" cy="29718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endParaRPr lang="en-US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55" name="Straight Arrow Connector 154"/>
            <p:cNvCxnSpPr>
              <a:stCxn id="151" idx="4"/>
              <a:endCxn id="152" idx="0"/>
            </p:cNvCxnSpPr>
            <p:nvPr/>
          </p:nvCxnSpPr>
          <p:spPr>
            <a:xfrm>
              <a:off x="6015990" y="3505200"/>
              <a:ext cx="0" cy="163209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5870573" y="4953000"/>
              <a:ext cx="274002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5867400" y="2819400"/>
              <a:ext cx="297180" cy="2971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rPr>
                <a:t>D</a:t>
              </a:r>
              <a:endParaRPr lang="en-US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867400" y="4191000"/>
              <a:ext cx="297180" cy="2971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6656107" y="3581400"/>
              <a:ext cx="297180" cy="29718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6680616" y="4561533"/>
              <a:ext cx="297180" cy="29718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endParaRPr lang="en-US" b="1" dirty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2" name="Straight Arrow Connector 91"/>
            <p:cNvCxnSpPr>
              <a:stCxn id="79" idx="4"/>
              <a:endCxn id="151" idx="0"/>
            </p:cNvCxnSpPr>
            <p:nvPr/>
          </p:nvCxnSpPr>
          <p:spPr>
            <a:xfrm>
              <a:off x="6015990" y="3116580"/>
              <a:ext cx="0" cy="91440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152" idx="4"/>
              <a:endCxn id="80" idx="0"/>
            </p:cNvCxnSpPr>
            <p:nvPr/>
          </p:nvCxnSpPr>
          <p:spPr>
            <a:xfrm>
              <a:off x="6015990" y="3970161"/>
              <a:ext cx="0" cy="220839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1" idx="4"/>
              <a:endCxn id="153" idx="0"/>
            </p:cNvCxnSpPr>
            <p:nvPr/>
          </p:nvCxnSpPr>
          <p:spPr>
            <a:xfrm>
              <a:off x="6804697" y="3878580"/>
              <a:ext cx="12383" cy="160020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153" idx="4"/>
              <a:endCxn id="82" idx="0"/>
            </p:cNvCxnSpPr>
            <p:nvPr/>
          </p:nvCxnSpPr>
          <p:spPr>
            <a:xfrm>
              <a:off x="6817080" y="4335780"/>
              <a:ext cx="12126" cy="225753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80" idx="4"/>
              <a:endCxn id="81" idx="0"/>
            </p:cNvCxnSpPr>
            <p:nvPr/>
          </p:nvCxnSpPr>
          <p:spPr>
            <a:xfrm flipV="1">
              <a:off x="6015990" y="3581400"/>
              <a:ext cx="788707" cy="906780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5867400" y="2623066"/>
            <a:ext cx="1295400" cy="2369403"/>
            <a:chOff x="5867400" y="2623066"/>
            <a:chExt cx="1295400" cy="2369403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5867400" y="2623066"/>
              <a:ext cx="1295400" cy="23694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5867400" y="2623066"/>
              <a:ext cx="1295400" cy="23694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5" name="Elbow Connector 274"/>
          <p:cNvCxnSpPr/>
          <p:nvPr/>
        </p:nvCxnSpPr>
        <p:spPr>
          <a:xfrm rot="10800000">
            <a:off x="3023616" y="2181276"/>
            <a:ext cx="1319786" cy="93530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315200" y="4953000"/>
            <a:ext cx="1600200" cy="762000"/>
          </a:xfrm>
          <a:prstGeom prst="ellipse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5029200" y="5315635"/>
            <a:ext cx="2209800" cy="183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391400" y="4953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 </a:t>
            </a:r>
            <a:r>
              <a:rPr lang="en-US" dirty="0" smtClean="0"/>
              <a:t>untainted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*p </a:t>
            </a:r>
            <a:r>
              <a:rPr lang="en-US" dirty="0" smtClean="0"/>
              <a:t>safe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2" name="Rectangle 101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685032" y="1645920"/>
            <a:ext cx="0" cy="2103120"/>
          </a:xfrm>
          <a:prstGeom prst="line">
            <a:avLst/>
          </a:pr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103120" y="1645920"/>
            <a:ext cx="0" cy="2103120"/>
          </a:xfrm>
          <a:prstGeom prst="line">
            <a:avLst/>
          </a:pr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339568205"/>
      </p:ext>
    </p:extLst>
  </p:cSld>
  <p:clrMapOvr>
    <a:masterClrMapping/>
  </p:clrMapOvr>
  <p:transition advTm="67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214" grpId="0"/>
      <p:bldP spid="100" grpId="0" animBg="1"/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563562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Chrysalis Analysis:  Incorporating Sync Arcs Into Butterfly Analysis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3505200"/>
            <a:ext cx="7467600" cy="2667000"/>
          </a:xfrm>
        </p:spPr>
        <p:txBody>
          <a:bodyPr>
            <a:noAutofit/>
          </a:bodyPr>
          <a:lstStyle/>
          <a:p>
            <a:r>
              <a:rPr lang="en-US" sz="1900" b="1" dirty="0" smtClean="0">
                <a:solidFill>
                  <a:schemeClr val="accent4"/>
                </a:solidFill>
              </a:rPr>
              <a:t>Chrysalis Analysis:</a:t>
            </a:r>
            <a:r>
              <a:rPr lang="en-US" sz="1900" dirty="0" smtClean="0"/>
              <a:t> Generalize Butterfly Analysis to include sync arcs</a:t>
            </a:r>
          </a:p>
          <a:p>
            <a:pPr lvl="1">
              <a:buNone/>
            </a:pPr>
            <a:r>
              <a:rPr lang="en-US" sz="1900" dirty="0" smtClean="0"/>
              <a:t>+	Improved precision (compared to Butterfly Analysis)</a:t>
            </a:r>
          </a:p>
          <a:p>
            <a:pPr lvl="1">
              <a:buNone/>
            </a:pPr>
            <a:r>
              <a:rPr lang="en-US" sz="1900" dirty="0" smtClean="0"/>
              <a:t>+ 	Relaxed consistency models OK, no explicit hardware required</a:t>
            </a:r>
          </a:p>
          <a:p>
            <a:r>
              <a:rPr lang="en-US" sz="1900" dirty="0" smtClean="0"/>
              <a:t>Research challenges solved</a:t>
            </a:r>
          </a:p>
          <a:p>
            <a:pPr lvl="1">
              <a:buFont typeface="Wingdings" pitchFamily="2" charset="2"/>
              <a:buChar char="ü"/>
            </a:pPr>
            <a:r>
              <a:rPr lang="en-US" sz="1900" dirty="0" smtClean="0"/>
              <a:t>More complex thread execution model</a:t>
            </a:r>
          </a:p>
          <a:p>
            <a:pPr lvl="1">
              <a:buFont typeface="Wingdings" pitchFamily="2" charset="2"/>
              <a:buChar char="ü"/>
            </a:pPr>
            <a:r>
              <a:rPr lang="en-US" sz="1900" dirty="0" smtClean="0"/>
              <a:t>More complex dataflow analysis framework</a:t>
            </a:r>
          </a:p>
          <a:p>
            <a:pPr lvl="1"/>
            <a:endParaRPr lang="en-US" sz="1900" dirty="0" smtClean="0"/>
          </a:p>
          <a:p>
            <a:pPr marL="457200" lvl="1" indent="0">
              <a:buNone/>
            </a:pPr>
            <a:endParaRPr lang="en-US" sz="1850" dirty="0" smtClean="0"/>
          </a:p>
          <a:p>
            <a:endParaRPr lang="en-US" sz="1450" dirty="0" smtClean="0"/>
          </a:p>
          <a:p>
            <a:pPr lvl="1"/>
            <a:endParaRPr lang="en-US" sz="1850" dirty="0" smtClean="0"/>
          </a:p>
        </p:txBody>
      </p:sp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6019800" y="990601"/>
            <a:ext cx="2819400" cy="1143000"/>
            <a:chOff x="6324600" y="1094601"/>
            <a:chExt cx="2819400" cy="1191399"/>
          </a:xfrm>
        </p:grpSpPr>
        <p:grpSp>
          <p:nvGrpSpPr>
            <p:cNvPr id="90" name="Group 351"/>
            <p:cNvGrpSpPr>
              <a:grpSpLocks noChangeAspect="1"/>
            </p:cNvGrpSpPr>
            <p:nvPr/>
          </p:nvGrpSpPr>
          <p:grpSpPr bwMode="auto">
            <a:xfrm flipH="1">
              <a:off x="7162800" y="1094601"/>
              <a:ext cx="837845" cy="941243"/>
              <a:chOff x="1800" y="152"/>
              <a:chExt cx="697" cy="833"/>
            </a:xfrm>
          </p:grpSpPr>
          <p:sp>
            <p:nvSpPr>
              <p:cNvPr id="203" name="Freeform 355"/>
              <p:cNvSpPr>
                <a:spLocks/>
              </p:cNvSpPr>
              <p:nvPr/>
            </p:nvSpPr>
            <p:spPr bwMode="auto">
              <a:xfrm>
                <a:off x="1809" y="219"/>
                <a:ext cx="169" cy="185"/>
              </a:xfrm>
              <a:custGeom>
                <a:avLst/>
                <a:gdLst/>
                <a:ahLst/>
                <a:cxnLst>
                  <a:cxn ang="0">
                    <a:pos x="159" y="29"/>
                  </a:cxn>
                  <a:cxn ang="0">
                    <a:pos x="128" y="4"/>
                  </a:cxn>
                  <a:cxn ang="0">
                    <a:pos x="125" y="4"/>
                  </a:cxn>
                  <a:cxn ang="0">
                    <a:pos x="120" y="2"/>
                  </a:cxn>
                  <a:cxn ang="0">
                    <a:pos x="112" y="1"/>
                  </a:cxn>
                  <a:cxn ang="0">
                    <a:pos x="102" y="1"/>
                  </a:cxn>
                  <a:cxn ang="0">
                    <a:pos x="92" y="0"/>
                  </a:cxn>
                  <a:cxn ang="0">
                    <a:pos x="83" y="0"/>
                  </a:cxn>
                  <a:cxn ang="0">
                    <a:pos x="75" y="1"/>
                  </a:cxn>
                  <a:cxn ang="0">
                    <a:pos x="70" y="4"/>
                  </a:cxn>
                  <a:cxn ang="0">
                    <a:pos x="67" y="7"/>
                  </a:cxn>
                  <a:cxn ang="0">
                    <a:pos x="61" y="9"/>
                  </a:cxn>
                  <a:cxn ang="0">
                    <a:pos x="54" y="13"/>
                  </a:cxn>
                  <a:cxn ang="0">
                    <a:pos x="46" y="16"/>
                  </a:cxn>
                  <a:cxn ang="0">
                    <a:pos x="39" y="20"/>
                  </a:cxn>
                  <a:cxn ang="0">
                    <a:pos x="32" y="25"/>
                  </a:cxn>
                  <a:cxn ang="0">
                    <a:pos x="28" y="31"/>
                  </a:cxn>
                  <a:cxn ang="0">
                    <a:pos x="25" y="39"/>
                  </a:cxn>
                  <a:cxn ang="0">
                    <a:pos x="25" y="60"/>
                  </a:cxn>
                  <a:cxn ang="0">
                    <a:pos x="29" y="84"/>
                  </a:cxn>
                  <a:cxn ang="0">
                    <a:pos x="32" y="106"/>
                  </a:cxn>
                  <a:cxn ang="0">
                    <a:pos x="34" y="120"/>
                  </a:cxn>
                  <a:cxn ang="0">
                    <a:pos x="36" y="128"/>
                  </a:cxn>
                  <a:cxn ang="0">
                    <a:pos x="36" y="136"/>
                  </a:cxn>
                  <a:cxn ang="0">
                    <a:pos x="34" y="143"/>
                  </a:cxn>
                  <a:cxn ang="0">
                    <a:pos x="34" y="145"/>
                  </a:cxn>
                  <a:cxn ang="0">
                    <a:pos x="0" y="150"/>
                  </a:cxn>
                  <a:cxn ang="0">
                    <a:pos x="1" y="151"/>
                  </a:cxn>
                  <a:cxn ang="0">
                    <a:pos x="4" y="155"/>
                  </a:cxn>
                  <a:cxn ang="0">
                    <a:pos x="9" y="160"/>
                  </a:cxn>
                  <a:cxn ang="0">
                    <a:pos x="15" y="166"/>
                  </a:cxn>
                  <a:cxn ang="0">
                    <a:pos x="22" y="173"/>
                  </a:cxn>
                  <a:cxn ang="0">
                    <a:pos x="28" y="179"/>
                  </a:cxn>
                  <a:cxn ang="0">
                    <a:pos x="33" y="185"/>
                  </a:cxn>
                  <a:cxn ang="0">
                    <a:pos x="38" y="188"/>
                  </a:cxn>
                  <a:cxn ang="0">
                    <a:pos x="45" y="193"/>
                  </a:cxn>
                  <a:cxn ang="0">
                    <a:pos x="53" y="196"/>
                  </a:cxn>
                  <a:cxn ang="0">
                    <a:pos x="57" y="198"/>
                  </a:cxn>
                  <a:cxn ang="0">
                    <a:pos x="60" y="198"/>
                  </a:cxn>
                  <a:cxn ang="0">
                    <a:pos x="34" y="224"/>
                  </a:cxn>
                  <a:cxn ang="0">
                    <a:pos x="66" y="249"/>
                  </a:cxn>
                  <a:cxn ang="0">
                    <a:pos x="75" y="279"/>
                  </a:cxn>
                  <a:cxn ang="0">
                    <a:pos x="115" y="281"/>
                  </a:cxn>
                  <a:cxn ang="0">
                    <a:pos x="146" y="271"/>
                  </a:cxn>
                  <a:cxn ang="0">
                    <a:pos x="148" y="272"/>
                  </a:cxn>
                  <a:cxn ang="0">
                    <a:pos x="153" y="277"/>
                  </a:cxn>
                  <a:cxn ang="0">
                    <a:pos x="159" y="282"/>
                  </a:cxn>
                  <a:cxn ang="0">
                    <a:pos x="167" y="289"/>
                  </a:cxn>
                  <a:cxn ang="0">
                    <a:pos x="175" y="296"/>
                  </a:cxn>
                  <a:cxn ang="0">
                    <a:pos x="183" y="303"/>
                  </a:cxn>
                  <a:cxn ang="0">
                    <a:pos x="190" y="308"/>
                  </a:cxn>
                  <a:cxn ang="0">
                    <a:pos x="193" y="311"/>
                  </a:cxn>
                  <a:cxn ang="0">
                    <a:pos x="200" y="316"/>
                  </a:cxn>
                  <a:cxn ang="0">
                    <a:pos x="209" y="318"/>
                  </a:cxn>
                  <a:cxn ang="0">
                    <a:pos x="216" y="321"/>
                  </a:cxn>
                  <a:cxn ang="0">
                    <a:pos x="219" y="322"/>
                  </a:cxn>
                  <a:cxn ang="0">
                    <a:pos x="206" y="362"/>
                  </a:cxn>
                  <a:cxn ang="0">
                    <a:pos x="229" y="370"/>
                  </a:cxn>
                  <a:cxn ang="0">
                    <a:pos x="287" y="357"/>
                  </a:cxn>
                  <a:cxn ang="0">
                    <a:pos x="337" y="160"/>
                  </a:cxn>
                  <a:cxn ang="0">
                    <a:pos x="274" y="103"/>
                  </a:cxn>
                  <a:cxn ang="0">
                    <a:pos x="159" y="29"/>
                  </a:cxn>
                </a:cxnLst>
                <a:rect l="0" t="0" r="r" b="b"/>
                <a:pathLst>
                  <a:path w="337" h="370">
                    <a:moveTo>
                      <a:pt x="159" y="29"/>
                    </a:moveTo>
                    <a:lnTo>
                      <a:pt x="128" y="4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2" y="1"/>
                    </a:lnTo>
                    <a:lnTo>
                      <a:pt x="102" y="1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70" y="4"/>
                    </a:lnTo>
                    <a:lnTo>
                      <a:pt x="67" y="7"/>
                    </a:lnTo>
                    <a:lnTo>
                      <a:pt x="61" y="9"/>
                    </a:lnTo>
                    <a:lnTo>
                      <a:pt x="54" y="13"/>
                    </a:lnTo>
                    <a:lnTo>
                      <a:pt x="46" y="16"/>
                    </a:lnTo>
                    <a:lnTo>
                      <a:pt x="39" y="20"/>
                    </a:lnTo>
                    <a:lnTo>
                      <a:pt x="32" y="25"/>
                    </a:lnTo>
                    <a:lnTo>
                      <a:pt x="28" y="31"/>
                    </a:lnTo>
                    <a:lnTo>
                      <a:pt x="25" y="39"/>
                    </a:lnTo>
                    <a:lnTo>
                      <a:pt x="25" y="60"/>
                    </a:lnTo>
                    <a:lnTo>
                      <a:pt x="29" y="84"/>
                    </a:lnTo>
                    <a:lnTo>
                      <a:pt x="32" y="106"/>
                    </a:lnTo>
                    <a:lnTo>
                      <a:pt x="34" y="120"/>
                    </a:lnTo>
                    <a:lnTo>
                      <a:pt x="36" y="128"/>
                    </a:lnTo>
                    <a:lnTo>
                      <a:pt x="36" y="136"/>
                    </a:lnTo>
                    <a:lnTo>
                      <a:pt x="34" y="143"/>
                    </a:lnTo>
                    <a:lnTo>
                      <a:pt x="34" y="145"/>
                    </a:lnTo>
                    <a:lnTo>
                      <a:pt x="0" y="150"/>
                    </a:lnTo>
                    <a:lnTo>
                      <a:pt x="1" y="151"/>
                    </a:lnTo>
                    <a:lnTo>
                      <a:pt x="4" y="155"/>
                    </a:lnTo>
                    <a:lnTo>
                      <a:pt x="9" y="160"/>
                    </a:lnTo>
                    <a:lnTo>
                      <a:pt x="15" y="166"/>
                    </a:lnTo>
                    <a:lnTo>
                      <a:pt x="22" y="173"/>
                    </a:lnTo>
                    <a:lnTo>
                      <a:pt x="28" y="179"/>
                    </a:lnTo>
                    <a:lnTo>
                      <a:pt x="33" y="185"/>
                    </a:lnTo>
                    <a:lnTo>
                      <a:pt x="38" y="188"/>
                    </a:lnTo>
                    <a:lnTo>
                      <a:pt x="45" y="193"/>
                    </a:lnTo>
                    <a:lnTo>
                      <a:pt x="53" y="196"/>
                    </a:lnTo>
                    <a:lnTo>
                      <a:pt x="57" y="198"/>
                    </a:lnTo>
                    <a:lnTo>
                      <a:pt x="60" y="198"/>
                    </a:lnTo>
                    <a:lnTo>
                      <a:pt x="34" y="224"/>
                    </a:lnTo>
                    <a:lnTo>
                      <a:pt x="66" y="249"/>
                    </a:lnTo>
                    <a:lnTo>
                      <a:pt x="75" y="279"/>
                    </a:lnTo>
                    <a:lnTo>
                      <a:pt x="115" y="281"/>
                    </a:lnTo>
                    <a:lnTo>
                      <a:pt x="146" y="271"/>
                    </a:lnTo>
                    <a:lnTo>
                      <a:pt x="148" y="272"/>
                    </a:lnTo>
                    <a:lnTo>
                      <a:pt x="153" y="277"/>
                    </a:lnTo>
                    <a:lnTo>
                      <a:pt x="159" y="282"/>
                    </a:lnTo>
                    <a:lnTo>
                      <a:pt x="167" y="289"/>
                    </a:lnTo>
                    <a:lnTo>
                      <a:pt x="175" y="296"/>
                    </a:lnTo>
                    <a:lnTo>
                      <a:pt x="183" y="303"/>
                    </a:lnTo>
                    <a:lnTo>
                      <a:pt x="190" y="308"/>
                    </a:lnTo>
                    <a:lnTo>
                      <a:pt x="193" y="311"/>
                    </a:lnTo>
                    <a:lnTo>
                      <a:pt x="200" y="316"/>
                    </a:lnTo>
                    <a:lnTo>
                      <a:pt x="209" y="318"/>
                    </a:lnTo>
                    <a:lnTo>
                      <a:pt x="216" y="321"/>
                    </a:lnTo>
                    <a:lnTo>
                      <a:pt x="219" y="322"/>
                    </a:lnTo>
                    <a:lnTo>
                      <a:pt x="206" y="362"/>
                    </a:lnTo>
                    <a:lnTo>
                      <a:pt x="229" y="370"/>
                    </a:lnTo>
                    <a:lnTo>
                      <a:pt x="287" y="357"/>
                    </a:lnTo>
                    <a:lnTo>
                      <a:pt x="337" y="160"/>
                    </a:lnTo>
                    <a:lnTo>
                      <a:pt x="274" y="103"/>
                    </a:lnTo>
                    <a:lnTo>
                      <a:pt x="159" y="29"/>
                    </a:lnTo>
                    <a:close/>
                  </a:path>
                </a:pathLst>
              </a:custGeom>
              <a:solidFill>
                <a:srgbClr val="D8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358"/>
              <p:cNvSpPr>
                <a:spLocks/>
              </p:cNvSpPr>
              <p:nvPr/>
            </p:nvSpPr>
            <p:spPr bwMode="auto">
              <a:xfrm>
                <a:off x="1805" y="434"/>
                <a:ext cx="445" cy="551"/>
              </a:xfrm>
              <a:custGeom>
                <a:avLst/>
                <a:gdLst/>
                <a:ahLst/>
                <a:cxnLst>
                  <a:cxn ang="0">
                    <a:pos x="186" y="55"/>
                  </a:cxn>
                  <a:cxn ang="0">
                    <a:pos x="167" y="74"/>
                  </a:cxn>
                  <a:cxn ang="0">
                    <a:pos x="124" y="116"/>
                  </a:cxn>
                  <a:cxn ang="0">
                    <a:pos x="82" y="160"/>
                  </a:cxn>
                  <a:cxn ang="0">
                    <a:pos x="61" y="184"/>
                  </a:cxn>
                  <a:cxn ang="0">
                    <a:pos x="50" y="209"/>
                  </a:cxn>
                  <a:cxn ang="0">
                    <a:pos x="29" y="251"/>
                  </a:cxn>
                  <a:cxn ang="0">
                    <a:pos x="8" y="296"/>
                  </a:cxn>
                  <a:cxn ang="0">
                    <a:pos x="0" y="323"/>
                  </a:cxn>
                  <a:cxn ang="0">
                    <a:pos x="9" y="363"/>
                  </a:cxn>
                  <a:cxn ang="0">
                    <a:pos x="27" y="436"/>
                  </a:cxn>
                  <a:cxn ang="0">
                    <a:pos x="45" y="506"/>
                  </a:cxn>
                  <a:cxn ang="0">
                    <a:pos x="53" y="537"/>
                  </a:cxn>
                  <a:cxn ang="0">
                    <a:pos x="63" y="570"/>
                  </a:cxn>
                  <a:cxn ang="0">
                    <a:pos x="71" y="611"/>
                  </a:cxn>
                  <a:cxn ang="0">
                    <a:pos x="57" y="766"/>
                  </a:cxn>
                  <a:cxn ang="0">
                    <a:pos x="46" y="921"/>
                  </a:cxn>
                  <a:cxn ang="0">
                    <a:pos x="50" y="997"/>
                  </a:cxn>
                  <a:cxn ang="0">
                    <a:pos x="55" y="1067"/>
                  </a:cxn>
                  <a:cxn ang="0">
                    <a:pos x="71" y="1065"/>
                  </a:cxn>
                  <a:cxn ang="0">
                    <a:pos x="110" y="1059"/>
                  </a:cxn>
                  <a:cxn ang="0">
                    <a:pos x="154" y="1054"/>
                  </a:cxn>
                  <a:cxn ang="0">
                    <a:pos x="186" y="1054"/>
                  </a:cxn>
                  <a:cxn ang="0">
                    <a:pos x="204" y="1058"/>
                  </a:cxn>
                  <a:cxn ang="0">
                    <a:pos x="230" y="1063"/>
                  </a:cxn>
                  <a:cxn ang="0">
                    <a:pos x="265" y="1068"/>
                  </a:cxn>
                  <a:cxn ang="0">
                    <a:pos x="303" y="1075"/>
                  </a:cxn>
                  <a:cxn ang="0">
                    <a:pos x="340" y="1083"/>
                  </a:cxn>
                  <a:cxn ang="0">
                    <a:pos x="374" y="1090"/>
                  </a:cxn>
                  <a:cxn ang="0">
                    <a:pos x="401" y="1095"/>
                  </a:cxn>
                  <a:cxn ang="0">
                    <a:pos x="418" y="1099"/>
                  </a:cxn>
                  <a:cxn ang="0">
                    <a:pos x="441" y="1103"/>
                  </a:cxn>
                  <a:cxn ang="0">
                    <a:pos x="465" y="1102"/>
                  </a:cxn>
                  <a:cxn ang="0">
                    <a:pos x="489" y="1098"/>
                  </a:cxn>
                  <a:cxn ang="0">
                    <a:pos x="515" y="1091"/>
                  </a:cxn>
                  <a:cxn ang="0">
                    <a:pos x="545" y="1082"/>
                  </a:cxn>
                  <a:cxn ang="0">
                    <a:pos x="579" y="1068"/>
                  </a:cxn>
                  <a:cxn ang="0">
                    <a:pos x="609" y="1057"/>
                  </a:cxn>
                  <a:cxn ang="0">
                    <a:pos x="625" y="1049"/>
                  </a:cxn>
                  <a:cxn ang="0">
                    <a:pos x="640" y="1046"/>
                  </a:cxn>
                  <a:cxn ang="0">
                    <a:pos x="665" y="1045"/>
                  </a:cxn>
                  <a:cxn ang="0">
                    <a:pos x="691" y="1046"/>
                  </a:cxn>
                  <a:cxn ang="0">
                    <a:pos x="701" y="1046"/>
                  </a:cxn>
                  <a:cxn ang="0">
                    <a:pos x="655" y="701"/>
                  </a:cxn>
                  <a:cxn ang="0">
                    <a:pos x="844" y="464"/>
                  </a:cxn>
                  <a:cxn ang="0">
                    <a:pos x="814" y="388"/>
                  </a:cxn>
                  <a:cxn ang="0">
                    <a:pos x="796" y="365"/>
                  </a:cxn>
                  <a:cxn ang="0">
                    <a:pos x="753" y="312"/>
                  </a:cxn>
                  <a:cxn ang="0">
                    <a:pos x="710" y="258"/>
                  </a:cxn>
                  <a:cxn ang="0">
                    <a:pos x="688" y="229"/>
                  </a:cxn>
                  <a:cxn ang="0">
                    <a:pos x="673" y="204"/>
                  </a:cxn>
                  <a:cxn ang="0">
                    <a:pos x="646" y="159"/>
                  </a:cxn>
                  <a:cxn ang="0">
                    <a:pos x="619" y="115"/>
                  </a:cxn>
                  <a:cxn ang="0">
                    <a:pos x="608" y="96"/>
                  </a:cxn>
                  <a:cxn ang="0">
                    <a:pos x="600" y="90"/>
                  </a:cxn>
                  <a:cxn ang="0">
                    <a:pos x="580" y="76"/>
                  </a:cxn>
                  <a:cxn ang="0">
                    <a:pos x="558" y="61"/>
                  </a:cxn>
                  <a:cxn ang="0">
                    <a:pos x="542" y="51"/>
                  </a:cxn>
                  <a:cxn ang="0">
                    <a:pos x="530" y="47"/>
                  </a:cxn>
                  <a:cxn ang="0">
                    <a:pos x="513" y="46"/>
                  </a:cxn>
                  <a:cxn ang="0">
                    <a:pos x="500" y="47"/>
                  </a:cxn>
                  <a:cxn ang="0">
                    <a:pos x="494" y="48"/>
                  </a:cxn>
                  <a:cxn ang="0">
                    <a:pos x="222" y="0"/>
                  </a:cxn>
                </a:cxnLst>
                <a:rect l="0" t="0" r="r" b="b"/>
                <a:pathLst>
                  <a:path w="890" h="1103">
                    <a:moveTo>
                      <a:pt x="222" y="0"/>
                    </a:moveTo>
                    <a:lnTo>
                      <a:pt x="186" y="55"/>
                    </a:lnTo>
                    <a:lnTo>
                      <a:pt x="181" y="60"/>
                    </a:lnTo>
                    <a:lnTo>
                      <a:pt x="167" y="74"/>
                    </a:lnTo>
                    <a:lnTo>
                      <a:pt x="147" y="93"/>
                    </a:lnTo>
                    <a:lnTo>
                      <a:pt x="124" y="116"/>
                    </a:lnTo>
                    <a:lnTo>
                      <a:pt x="101" y="139"/>
                    </a:lnTo>
                    <a:lnTo>
                      <a:pt x="82" y="160"/>
                    </a:lnTo>
                    <a:lnTo>
                      <a:pt x="67" y="176"/>
                    </a:lnTo>
                    <a:lnTo>
                      <a:pt x="61" y="184"/>
                    </a:lnTo>
                    <a:lnTo>
                      <a:pt x="57" y="192"/>
                    </a:lnTo>
                    <a:lnTo>
                      <a:pt x="50" y="209"/>
                    </a:lnTo>
                    <a:lnTo>
                      <a:pt x="40" y="228"/>
                    </a:lnTo>
                    <a:lnTo>
                      <a:pt x="29" y="251"/>
                    </a:lnTo>
                    <a:lnTo>
                      <a:pt x="17" y="275"/>
                    </a:lnTo>
                    <a:lnTo>
                      <a:pt x="8" y="296"/>
                    </a:lnTo>
                    <a:lnTo>
                      <a:pt x="2" y="312"/>
                    </a:lnTo>
                    <a:lnTo>
                      <a:pt x="0" y="323"/>
                    </a:lnTo>
                    <a:lnTo>
                      <a:pt x="3" y="336"/>
                    </a:lnTo>
                    <a:lnTo>
                      <a:pt x="9" y="363"/>
                    </a:lnTo>
                    <a:lnTo>
                      <a:pt x="17" y="398"/>
                    </a:lnTo>
                    <a:lnTo>
                      <a:pt x="27" y="436"/>
                    </a:lnTo>
                    <a:lnTo>
                      <a:pt x="37" y="474"/>
                    </a:lnTo>
                    <a:lnTo>
                      <a:pt x="45" y="506"/>
                    </a:lnTo>
                    <a:lnTo>
                      <a:pt x="50" y="529"/>
                    </a:lnTo>
                    <a:lnTo>
                      <a:pt x="53" y="537"/>
                    </a:lnTo>
                    <a:lnTo>
                      <a:pt x="56" y="547"/>
                    </a:lnTo>
                    <a:lnTo>
                      <a:pt x="63" y="570"/>
                    </a:lnTo>
                    <a:lnTo>
                      <a:pt x="69" y="595"/>
                    </a:lnTo>
                    <a:lnTo>
                      <a:pt x="71" y="611"/>
                    </a:lnTo>
                    <a:lnTo>
                      <a:pt x="65" y="661"/>
                    </a:lnTo>
                    <a:lnTo>
                      <a:pt x="57" y="766"/>
                    </a:lnTo>
                    <a:lnTo>
                      <a:pt x="49" y="870"/>
                    </a:lnTo>
                    <a:lnTo>
                      <a:pt x="46" y="921"/>
                    </a:lnTo>
                    <a:lnTo>
                      <a:pt x="47" y="946"/>
                    </a:lnTo>
                    <a:lnTo>
                      <a:pt x="50" y="997"/>
                    </a:lnTo>
                    <a:lnTo>
                      <a:pt x="54" y="1045"/>
                    </a:lnTo>
                    <a:lnTo>
                      <a:pt x="55" y="1067"/>
                    </a:lnTo>
                    <a:lnTo>
                      <a:pt x="60" y="1066"/>
                    </a:lnTo>
                    <a:lnTo>
                      <a:pt x="71" y="1065"/>
                    </a:lnTo>
                    <a:lnTo>
                      <a:pt x="90" y="1061"/>
                    </a:lnTo>
                    <a:lnTo>
                      <a:pt x="110" y="1059"/>
                    </a:lnTo>
                    <a:lnTo>
                      <a:pt x="132" y="1056"/>
                    </a:lnTo>
                    <a:lnTo>
                      <a:pt x="154" y="1054"/>
                    </a:lnTo>
                    <a:lnTo>
                      <a:pt x="173" y="1053"/>
                    </a:lnTo>
                    <a:lnTo>
                      <a:pt x="186" y="1054"/>
                    </a:lnTo>
                    <a:lnTo>
                      <a:pt x="193" y="1056"/>
                    </a:lnTo>
                    <a:lnTo>
                      <a:pt x="204" y="1058"/>
                    </a:lnTo>
                    <a:lnTo>
                      <a:pt x="215" y="1059"/>
                    </a:lnTo>
                    <a:lnTo>
                      <a:pt x="230" y="1063"/>
                    </a:lnTo>
                    <a:lnTo>
                      <a:pt x="246" y="1065"/>
                    </a:lnTo>
                    <a:lnTo>
                      <a:pt x="265" y="1068"/>
                    </a:lnTo>
                    <a:lnTo>
                      <a:pt x="283" y="1072"/>
                    </a:lnTo>
                    <a:lnTo>
                      <a:pt x="303" y="1075"/>
                    </a:lnTo>
                    <a:lnTo>
                      <a:pt x="321" y="1080"/>
                    </a:lnTo>
                    <a:lnTo>
                      <a:pt x="340" y="1083"/>
                    </a:lnTo>
                    <a:lnTo>
                      <a:pt x="358" y="1087"/>
                    </a:lnTo>
                    <a:lnTo>
                      <a:pt x="374" y="1090"/>
                    </a:lnTo>
                    <a:lnTo>
                      <a:pt x="389" y="1092"/>
                    </a:lnTo>
                    <a:lnTo>
                      <a:pt x="401" y="1095"/>
                    </a:lnTo>
                    <a:lnTo>
                      <a:pt x="411" y="1097"/>
                    </a:lnTo>
                    <a:lnTo>
                      <a:pt x="418" y="1099"/>
                    </a:lnTo>
                    <a:lnTo>
                      <a:pt x="429" y="1102"/>
                    </a:lnTo>
                    <a:lnTo>
                      <a:pt x="441" y="1103"/>
                    </a:lnTo>
                    <a:lnTo>
                      <a:pt x="452" y="1103"/>
                    </a:lnTo>
                    <a:lnTo>
                      <a:pt x="465" y="1102"/>
                    </a:lnTo>
                    <a:lnTo>
                      <a:pt x="477" y="1101"/>
                    </a:lnTo>
                    <a:lnTo>
                      <a:pt x="489" y="1098"/>
                    </a:lnTo>
                    <a:lnTo>
                      <a:pt x="502" y="1095"/>
                    </a:lnTo>
                    <a:lnTo>
                      <a:pt x="515" y="1091"/>
                    </a:lnTo>
                    <a:lnTo>
                      <a:pt x="528" y="1087"/>
                    </a:lnTo>
                    <a:lnTo>
                      <a:pt x="545" y="1082"/>
                    </a:lnTo>
                    <a:lnTo>
                      <a:pt x="562" y="1075"/>
                    </a:lnTo>
                    <a:lnTo>
                      <a:pt x="579" y="1068"/>
                    </a:lnTo>
                    <a:lnTo>
                      <a:pt x="595" y="1063"/>
                    </a:lnTo>
                    <a:lnTo>
                      <a:pt x="609" y="1057"/>
                    </a:lnTo>
                    <a:lnTo>
                      <a:pt x="619" y="1052"/>
                    </a:lnTo>
                    <a:lnTo>
                      <a:pt x="625" y="1049"/>
                    </a:lnTo>
                    <a:lnTo>
                      <a:pt x="631" y="1048"/>
                    </a:lnTo>
                    <a:lnTo>
                      <a:pt x="640" y="1046"/>
                    </a:lnTo>
                    <a:lnTo>
                      <a:pt x="653" y="1046"/>
                    </a:lnTo>
                    <a:lnTo>
                      <a:pt x="665" y="1045"/>
                    </a:lnTo>
                    <a:lnTo>
                      <a:pt x="679" y="1046"/>
                    </a:lnTo>
                    <a:lnTo>
                      <a:pt x="691" y="1046"/>
                    </a:lnTo>
                    <a:lnTo>
                      <a:pt x="698" y="1046"/>
                    </a:lnTo>
                    <a:lnTo>
                      <a:pt x="701" y="1046"/>
                    </a:lnTo>
                    <a:lnTo>
                      <a:pt x="663" y="895"/>
                    </a:lnTo>
                    <a:lnTo>
                      <a:pt x="655" y="701"/>
                    </a:lnTo>
                    <a:lnTo>
                      <a:pt x="693" y="570"/>
                    </a:lnTo>
                    <a:lnTo>
                      <a:pt x="844" y="464"/>
                    </a:lnTo>
                    <a:lnTo>
                      <a:pt x="890" y="429"/>
                    </a:lnTo>
                    <a:lnTo>
                      <a:pt x="814" y="388"/>
                    </a:lnTo>
                    <a:lnTo>
                      <a:pt x="808" y="381"/>
                    </a:lnTo>
                    <a:lnTo>
                      <a:pt x="796" y="365"/>
                    </a:lnTo>
                    <a:lnTo>
                      <a:pt x="776" y="341"/>
                    </a:lnTo>
                    <a:lnTo>
                      <a:pt x="753" y="312"/>
                    </a:lnTo>
                    <a:lnTo>
                      <a:pt x="730" y="285"/>
                    </a:lnTo>
                    <a:lnTo>
                      <a:pt x="710" y="258"/>
                    </a:lnTo>
                    <a:lnTo>
                      <a:pt x="695" y="240"/>
                    </a:lnTo>
                    <a:lnTo>
                      <a:pt x="688" y="229"/>
                    </a:lnTo>
                    <a:lnTo>
                      <a:pt x="684" y="220"/>
                    </a:lnTo>
                    <a:lnTo>
                      <a:pt x="673" y="204"/>
                    </a:lnTo>
                    <a:lnTo>
                      <a:pt x="661" y="182"/>
                    </a:lnTo>
                    <a:lnTo>
                      <a:pt x="646" y="159"/>
                    </a:lnTo>
                    <a:lnTo>
                      <a:pt x="632" y="135"/>
                    </a:lnTo>
                    <a:lnTo>
                      <a:pt x="619" y="115"/>
                    </a:lnTo>
                    <a:lnTo>
                      <a:pt x="611" y="101"/>
                    </a:lnTo>
                    <a:lnTo>
                      <a:pt x="608" y="96"/>
                    </a:lnTo>
                    <a:lnTo>
                      <a:pt x="606" y="94"/>
                    </a:lnTo>
                    <a:lnTo>
                      <a:pt x="600" y="90"/>
                    </a:lnTo>
                    <a:lnTo>
                      <a:pt x="591" y="83"/>
                    </a:lnTo>
                    <a:lnTo>
                      <a:pt x="580" y="76"/>
                    </a:lnTo>
                    <a:lnTo>
                      <a:pt x="569" y="68"/>
                    </a:lnTo>
                    <a:lnTo>
                      <a:pt x="558" y="61"/>
                    </a:lnTo>
                    <a:lnTo>
                      <a:pt x="549" y="54"/>
                    </a:lnTo>
                    <a:lnTo>
                      <a:pt x="542" y="51"/>
                    </a:lnTo>
                    <a:lnTo>
                      <a:pt x="536" y="48"/>
                    </a:lnTo>
                    <a:lnTo>
                      <a:pt x="530" y="47"/>
                    </a:lnTo>
                    <a:lnTo>
                      <a:pt x="521" y="46"/>
                    </a:lnTo>
                    <a:lnTo>
                      <a:pt x="513" y="46"/>
                    </a:lnTo>
                    <a:lnTo>
                      <a:pt x="505" y="47"/>
                    </a:lnTo>
                    <a:lnTo>
                      <a:pt x="500" y="47"/>
                    </a:lnTo>
                    <a:lnTo>
                      <a:pt x="495" y="48"/>
                    </a:lnTo>
                    <a:lnTo>
                      <a:pt x="494" y="48"/>
                    </a:lnTo>
                    <a:lnTo>
                      <a:pt x="441" y="36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360"/>
              <p:cNvSpPr>
                <a:spLocks/>
              </p:cNvSpPr>
              <p:nvPr/>
            </p:nvSpPr>
            <p:spPr bwMode="auto">
              <a:xfrm>
                <a:off x="1882" y="649"/>
                <a:ext cx="380" cy="233"/>
              </a:xfrm>
              <a:custGeom>
                <a:avLst/>
                <a:gdLst/>
                <a:ahLst/>
                <a:cxnLst>
                  <a:cxn ang="0">
                    <a:pos x="677" y="18"/>
                  </a:cxn>
                  <a:cxn ang="0">
                    <a:pos x="486" y="21"/>
                  </a:cxn>
                  <a:cxn ang="0">
                    <a:pos x="475" y="24"/>
                  </a:cxn>
                  <a:cxn ang="0">
                    <a:pos x="448" y="31"/>
                  </a:cxn>
                  <a:cxn ang="0">
                    <a:pos x="420" y="40"/>
                  </a:cxn>
                  <a:cxn ang="0">
                    <a:pos x="403" y="48"/>
                  </a:cxn>
                  <a:cxn ang="0">
                    <a:pos x="384" y="65"/>
                  </a:cxn>
                  <a:cxn ang="0">
                    <a:pos x="349" y="94"/>
                  </a:cxn>
                  <a:cxn ang="0">
                    <a:pos x="316" y="124"/>
                  </a:cxn>
                  <a:cxn ang="0">
                    <a:pos x="297" y="142"/>
                  </a:cxn>
                  <a:cxn ang="0">
                    <a:pos x="283" y="159"/>
                  </a:cxn>
                  <a:cxn ang="0">
                    <a:pos x="263" y="189"/>
                  </a:cxn>
                  <a:cxn ang="0">
                    <a:pos x="243" y="218"/>
                  </a:cxn>
                  <a:cxn ang="0">
                    <a:pos x="234" y="230"/>
                  </a:cxn>
                  <a:cxn ang="0">
                    <a:pos x="194" y="252"/>
                  </a:cxn>
                  <a:cxn ang="0">
                    <a:pos x="183" y="256"/>
                  </a:cxn>
                  <a:cxn ang="0">
                    <a:pos x="167" y="260"/>
                  </a:cxn>
                  <a:cxn ang="0">
                    <a:pos x="152" y="264"/>
                  </a:cxn>
                  <a:cxn ang="0">
                    <a:pos x="142" y="265"/>
                  </a:cxn>
                  <a:cxn ang="0">
                    <a:pos x="111" y="264"/>
                  </a:cxn>
                  <a:cxn ang="0">
                    <a:pos x="73" y="260"/>
                  </a:cxn>
                  <a:cxn ang="0">
                    <a:pos x="45" y="257"/>
                  </a:cxn>
                  <a:cxn ang="0">
                    <a:pos x="0" y="301"/>
                  </a:cxn>
                  <a:cxn ang="0">
                    <a:pos x="158" y="452"/>
                  </a:cxn>
                  <a:cxn ang="0">
                    <a:pos x="175" y="455"/>
                  </a:cxn>
                  <a:cxn ang="0">
                    <a:pos x="201" y="461"/>
                  </a:cxn>
                  <a:cxn ang="0">
                    <a:pos x="222" y="464"/>
                  </a:cxn>
                  <a:cxn ang="0">
                    <a:pos x="237" y="461"/>
                  </a:cxn>
                  <a:cxn ang="0">
                    <a:pos x="267" y="439"/>
                  </a:cxn>
                  <a:cxn ang="0">
                    <a:pos x="303" y="409"/>
                  </a:cxn>
                  <a:cxn ang="0">
                    <a:pos x="329" y="387"/>
                  </a:cxn>
                  <a:cxn ang="0">
                    <a:pos x="448" y="202"/>
                  </a:cxn>
                  <a:cxn ang="0">
                    <a:pos x="511" y="136"/>
                  </a:cxn>
                  <a:cxn ang="0">
                    <a:pos x="531" y="141"/>
                  </a:cxn>
                  <a:cxn ang="0">
                    <a:pos x="559" y="146"/>
                  </a:cxn>
                  <a:cxn ang="0">
                    <a:pos x="585" y="153"/>
                  </a:cxn>
                  <a:cxn ang="0">
                    <a:pos x="604" y="159"/>
                  </a:cxn>
                  <a:cxn ang="0">
                    <a:pos x="629" y="166"/>
                  </a:cxn>
                  <a:cxn ang="0">
                    <a:pos x="657" y="172"/>
                  </a:cxn>
                  <a:cxn ang="0">
                    <a:pos x="680" y="176"/>
                  </a:cxn>
                  <a:cxn ang="0">
                    <a:pos x="696" y="175"/>
                  </a:cxn>
                  <a:cxn ang="0">
                    <a:pos x="715" y="171"/>
                  </a:cxn>
                  <a:cxn ang="0">
                    <a:pos x="736" y="165"/>
                  </a:cxn>
                  <a:cxn ang="0">
                    <a:pos x="749" y="160"/>
                  </a:cxn>
                  <a:cxn ang="0">
                    <a:pos x="760" y="106"/>
                  </a:cxn>
                  <a:cxn ang="0">
                    <a:pos x="733" y="2"/>
                  </a:cxn>
                </a:cxnLst>
                <a:rect l="0" t="0" r="r" b="b"/>
                <a:pathLst>
                  <a:path w="760" h="464">
                    <a:moveTo>
                      <a:pt x="733" y="2"/>
                    </a:moveTo>
                    <a:lnTo>
                      <a:pt x="677" y="18"/>
                    </a:lnTo>
                    <a:lnTo>
                      <a:pt x="602" y="0"/>
                    </a:lnTo>
                    <a:lnTo>
                      <a:pt x="486" y="21"/>
                    </a:lnTo>
                    <a:lnTo>
                      <a:pt x="483" y="22"/>
                    </a:lnTo>
                    <a:lnTo>
                      <a:pt x="475" y="24"/>
                    </a:lnTo>
                    <a:lnTo>
                      <a:pt x="463" y="28"/>
                    </a:lnTo>
                    <a:lnTo>
                      <a:pt x="448" y="31"/>
                    </a:lnTo>
                    <a:lnTo>
                      <a:pt x="434" y="36"/>
                    </a:lnTo>
                    <a:lnTo>
                      <a:pt x="420" y="40"/>
                    </a:lnTo>
                    <a:lnTo>
                      <a:pt x="410" y="45"/>
                    </a:lnTo>
                    <a:lnTo>
                      <a:pt x="403" y="48"/>
                    </a:lnTo>
                    <a:lnTo>
                      <a:pt x="396" y="54"/>
                    </a:lnTo>
                    <a:lnTo>
                      <a:pt x="384" y="65"/>
                    </a:lnTo>
                    <a:lnTo>
                      <a:pt x="367" y="78"/>
                    </a:lnTo>
                    <a:lnTo>
                      <a:pt x="349" y="94"/>
                    </a:lnTo>
                    <a:lnTo>
                      <a:pt x="331" y="111"/>
                    </a:lnTo>
                    <a:lnTo>
                      <a:pt x="316" y="124"/>
                    </a:lnTo>
                    <a:lnTo>
                      <a:pt x="303" y="136"/>
                    </a:lnTo>
                    <a:lnTo>
                      <a:pt x="297" y="142"/>
                    </a:lnTo>
                    <a:lnTo>
                      <a:pt x="293" y="147"/>
                    </a:lnTo>
                    <a:lnTo>
                      <a:pt x="283" y="159"/>
                    </a:lnTo>
                    <a:lnTo>
                      <a:pt x="274" y="173"/>
                    </a:lnTo>
                    <a:lnTo>
                      <a:pt x="263" y="189"/>
                    </a:lnTo>
                    <a:lnTo>
                      <a:pt x="252" y="204"/>
                    </a:lnTo>
                    <a:lnTo>
                      <a:pt x="243" y="218"/>
                    </a:lnTo>
                    <a:lnTo>
                      <a:pt x="236" y="227"/>
                    </a:lnTo>
                    <a:lnTo>
                      <a:pt x="234" y="230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89" y="254"/>
                    </a:lnTo>
                    <a:lnTo>
                      <a:pt x="183" y="256"/>
                    </a:lnTo>
                    <a:lnTo>
                      <a:pt x="175" y="258"/>
                    </a:lnTo>
                    <a:lnTo>
                      <a:pt x="167" y="260"/>
                    </a:lnTo>
                    <a:lnTo>
                      <a:pt x="159" y="262"/>
                    </a:lnTo>
                    <a:lnTo>
                      <a:pt x="152" y="264"/>
                    </a:lnTo>
                    <a:lnTo>
                      <a:pt x="149" y="265"/>
                    </a:lnTo>
                    <a:lnTo>
                      <a:pt x="142" y="265"/>
                    </a:lnTo>
                    <a:lnTo>
                      <a:pt x="128" y="265"/>
                    </a:lnTo>
                    <a:lnTo>
                      <a:pt x="111" y="264"/>
                    </a:lnTo>
                    <a:lnTo>
                      <a:pt x="91" y="262"/>
                    </a:lnTo>
                    <a:lnTo>
                      <a:pt x="73" y="260"/>
                    </a:lnTo>
                    <a:lnTo>
                      <a:pt x="57" y="258"/>
                    </a:lnTo>
                    <a:lnTo>
                      <a:pt x="45" y="257"/>
                    </a:lnTo>
                    <a:lnTo>
                      <a:pt x="40" y="257"/>
                    </a:lnTo>
                    <a:lnTo>
                      <a:pt x="0" y="301"/>
                    </a:lnTo>
                    <a:lnTo>
                      <a:pt x="156" y="452"/>
                    </a:lnTo>
                    <a:lnTo>
                      <a:pt x="158" y="452"/>
                    </a:lnTo>
                    <a:lnTo>
                      <a:pt x="165" y="454"/>
                    </a:lnTo>
                    <a:lnTo>
                      <a:pt x="175" y="455"/>
                    </a:lnTo>
                    <a:lnTo>
                      <a:pt x="188" y="457"/>
                    </a:lnTo>
                    <a:lnTo>
                      <a:pt x="201" y="461"/>
                    </a:lnTo>
                    <a:lnTo>
                      <a:pt x="212" y="462"/>
                    </a:lnTo>
                    <a:lnTo>
                      <a:pt x="222" y="464"/>
                    </a:lnTo>
                    <a:lnTo>
                      <a:pt x="229" y="464"/>
                    </a:lnTo>
                    <a:lnTo>
                      <a:pt x="237" y="461"/>
                    </a:lnTo>
                    <a:lnTo>
                      <a:pt x="251" y="452"/>
                    </a:lnTo>
                    <a:lnTo>
                      <a:pt x="267" y="439"/>
                    </a:lnTo>
                    <a:lnTo>
                      <a:pt x="286" y="424"/>
                    </a:lnTo>
                    <a:lnTo>
                      <a:pt x="303" y="409"/>
                    </a:lnTo>
                    <a:lnTo>
                      <a:pt x="318" y="396"/>
                    </a:lnTo>
                    <a:lnTo>
                      <a:pt x="329" y="387"/>
                    </a:lnTo>
                    <a:lnTo>
                      <a:pt x="333" y="384"/>
                    </a:lnTo>
                    <a:lnTo>
                      <a:pt x="448" y="202"/>
                    </a:lnTo>
                    <a:lnTo>
                      <a:pt x="509" y="136"/>
                    </a:lnTo>
                    <a:lnTo>
                      <a:pt x="511" y="136"/>
                    </a:lnTo>
                    <a:lnTo>
                      <a:pt x="519" y="138"/>
                    </a:lnTo>
                    <a:lnTo>
                      <a:pt x="531" y="141"/>
                    </a:lnTo>
                    <a:lnTo>
                      <a:pt x="545" y="143"/>
                    </a:lnTo>
                    <a:lnTo>
                      <a:pt x="559" y="146"/>
                    </a:lnTo>
                    <a:lnTo>
                      <a:pt x="572" y="150"/>
                    </a:lnTo>
                    <a:lnTo>
                      <a:pt x="585" y="153"/>
                    </a:lnTo>
                    <a:lnTo>
                      <a:pt x="594" y="157"/>
                    </a:lnTo>
                    <a:lnTo>
                      <a:pt x="604" y="159"/>
                    </a:lnTo>
                    <a:lnTo>
                      <a:pt x="615" y="162"/>
                    </a:lnTo>
                    <a:lnTo>
                      <a:pt x="629" y="166"/>
                    </a:lnTo>
                    <a:lnTo>
                      <a:pt x="643" y="169"/>
                    </a:lnTo>
                    <a:lnTo>
                      <a:pt x="657" y="172"/>
                    </a:lnTo>
                    <a:lnTo>
                      <a:pt x="669" y="174"/>
                    </a:lnTo>
                    <a:lnTo>
                      <a:pt x="680" y="176"/>
                    </a:lnTo>
                    <a:lnTo>
                      <a:pt x="688" y="176"/>
                    </a:lnTo>
                    <a:lnTo>
                      <a:pt x="696" y="175"/>
                    </a:lnTo>
                    <a:lnTo>
                      <a:pt x="705" y="174"/>
                    </a:lnTo>
                    <a:lnTo>
                      <a:pt x="715" y="171"/>
                    </a:lnTo>
                    <a:lnTo>
                      <a:pt x="726" y="167"/>
                    </a:lnTo>
                    <a:lnTo>
                      <a:pt x="736" y="165"/>
                    </a:lnTo>
                    <a:lnTo>
                      <a:pt x="744" y="161"/>
                    </a:lnTo>
                    <a:lnTo>
                      <a:pt x="749" y="160"/>
                    </a:lnTo>
                    <a:lnTo>
                      <a:pt x="751" y="159"/>
                    </a:lnTo>
                    <a:lnTo>
                      <a:pt x="760" y="106"/>
                    </a:lnTo>
                    <a:lnTo>
                      <a:pt x="758" y="61"/>
                    </a:lnTo>
                    <a:lnTo>
                      <a:pt x="733" y="2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361"/>
              <p:cNvSpPr>
                <a:spLocks/>
              </p:cNvSpPr>
              <p:nvPr/>
            </p:nvSpPr>
            <p:spPr bwMode="auto">
              <a:xfrm>
                <a:off x="1909" y="266"/>
                <a:ext cx="235" cy="212"/>
              </a:xfrm>
              <a:custGeom>
                <a:avLst/>
                <a:gdLst/>
                <a:ahLst/>
                <a:cxnLst>
                  <a:cxn ang="0">
                    <a:pos x="55" y="48"/>
                  </a:cxn>
                  <a:cxn ang="0">
                    <a:pos x="47" y="73"/>
                  </a:cxn>
                  <a:cxn ang="0">
                    <a:pos x="2" y="95"/>
                  </a:cxn>
                  <a:cxn ang="0">
                    <a:pos x="0" y="148"/>
                  </a:cxn>
                  <a:cxn ang="0">
                    <a:pos x="2" y="152"/>
                  </a:cxn>
                  <a:cxn ang="0">
                    <a:pos x="8" y="159"/>
                  </a:cxn>
                  <a:cxn ang="0">
                    <a:pos x="16" y="168"/>
                  </a:cxn>
                  <a:cxn ang="0">
                    <a:pos x="25" y="176"/>
                  </a:cxn>
                  <a:cxn ang="0">
                    <a:pos x="35" y="184"/>
                  </a:cxn>
                  <a:cxn ang="0">
                    <a:pos x="42" y="192"/>
                  </a:cxn>
                  <a:cxn ang="0">
                    <a:pos x="47" y="199"/>
                  </a:cxn>
                  <a:cxn ang="0">
                    <a:pos x="50" y="201"/>
                  </a:cxn>
                  <a:cxn ang="0">
                    <a:pos x="58" y="277"/>
                  </a:cxn>
                  <a:cxn ang="0">
                    <a:pos x="47" y="350"/>
                  </a:cxn>
                  <a:cxn ang="0">
                    <a:pos x="50" y="352"/>
                  </a:cxn>
                  <a:cxn ang="0">
                    <a:pos x="58" y="358"/>
                  </a:cxn>
                  <a:cxn ang="0">
                    <a:pos x="69" y="367"/>
                  </a:cxn>
                  <a:cxn ang="0">
                    <a:pos x="82" y="378"/>
                  </a:cxn>
                  <a:cxn ang="0">
                    <a:pos x="96" y="388"/>
                  </a:cxn>
                  <a:cxn ang="0">
                    <a:pos x="110" y="398"/>
                  </a:cxn>
                  <a:cxn ang="0">
                    <a:pos x="120" y="406"/>
                  </a:cxn>
                  <a:cxn ang="0">
                    <a:pos x="128" y="411"/>
                  </a:cxn>
                  <a:cxn ang="0">
                    <a:pos x="135" y="413"/>
                  </a:cxn>
                  <a:cxn ang="0">
                    <a:pos x="144" y="416"/>
                  </a:cxn>
                  <a:cxn ang="0">
                    <a:pos x="154" y="418"/>
                  </a:cxn>
                  <a:cxn ang="0">
                    <a:pos x="165" y="419"/>
                  </a:cxn>
                  <a:cxn ang="0">
                    <a:pos x="175" y="420"/>
                  </a:cxn>
                  <a:cxn ang="0">
                    <a:pos x="184" y="421"/>
                  </a:cxn>
                  <a:cxn ang="0">
                    <a:pos x="191" y="423"/>
                  </a:cxn>
                  <a:cxn ang="0">
                    <a:pos x="196" y="424"/>
                  </a:cxn>
                  <a:cxn ang="0">
                    <a:pos x="200" y="424"/>
                  </a:cxn>
                  <a:cxn ang="0">
                    <a:pos x="207" y="423"/>
                  </a:cxn>
                  <a:cxn ang="0">
                    <a:pos x="217" y="420"/>
                  </a:cxn>
                  <a:cxn ang="0">
                    <a:pos x="227" y="418"/>
                  </a:cxn>
                  <a:cxn ang="0">
                    <a:pos x="236" y="416"/>
                  </a:cxn>
                  <a:cxn ang="0">
                    <a:pos x="243" y="413"/>
                  </a:cxn>
                  <a:cxn ang="0">
                    <a:pos x="249" y="412"/>
                  </a:cxn>
                  <a:cxn ang="0">
                    <a:pos x="251" y="411"/>
                  </a:cxn>
                  <a:cxn ang="0">
                    <a:pos x="236" y="365"/>
                  </a:cxn>
                  <a:cxn ang="0">
                    <a:pos x="242" y="305"/>
                  </a:cxn>
                  <a:cxn ang="0">
                    <a:pos x="245" y="305"/>
                  </a:cxn>
                  <a:cxn ang="0">
                    <a:pos x="253" y="305"/>
                  </a:cxn>
                  <a:cxn ang="0">
                    <a:pos x="266" y="304"/>
                  </a:cxn>
                  <a:cxn ang="0">
                    <a:pos x="281" y="304"/>
                  </a:cxn>
                  <a:cxn ang="0">
                    <a:pos x="296" y="303"/>
                  </a:cxn>
                  <a:cxn ang="0">
                    <a:pos x="310" y="302"/>
                  </a:cxn>
                  <a:cxn ang="0">
                    <a:pos x="320" y="300"/>
                  </a:cxn>
                  <a:cxn ang="0">
                    <a:pos x="327" y="299"/>
                  </a:cxn>
                  <a:cxn ang="0">
                    <a:pos x="334" y="297"/>
                  </a:cxn>
                  <a:cxn ang="0">
                    <a:pos x="346" y="291"/>
                  </a:cxn>
                  <a:cxn ang="0">
                    <a:pos x="361" y="284"/>
                  </a:cxn>
                  <a:cxn ang="0">
                    <a:pos x="377" y="277"/>
                  </a:cxn>
                  <a:cxn ang="0">
                    <a:pos x="392" y="269"/>
                  </a:cxn>
                  <a:cxn ang="0">
                    <a:pos x="405" y="262"/>
                  </a:cxn>
                  <a:cxn ang="0">
                    <a:pos x="415" y="259"/>
                  </a:cxn>
                  <a:cxn ang="0">
                    <a:pos x="418" y="257"/>
                  </a:cxn>
                  <a:cxn ang="0">
                    <a:pos x="458" y="186"/>
                  </a:cxn>
                  <a:cxn ang="0">
                    <a:pos x="471" y="133"/>
                  </a:cxn>
                  <a:cxn ang="0">
                    <a:pos x="431" y="23"/>
                  </a:cxn>
                  <a:cxn ang="0">
                    <a:pos x="227" y="0"/>
                  </a:cxn>
                  <a:cxn ang="0">
                    <a:pos x="149" y="38"/>
                  </a:cxn>
                  <a:cxn ang="0">
                    <a:pos x="55" y="48"/>
                  </a:cxn>
                </a:cxnLst>
                <a:rect l="0" t="0" r="r" b="b"/>
                <a:pathLst>
                  <a:path w="471" h="424">
                    <a:moveTo>
                      <a:pt x="55" y="48"/>
                    </a:moveTo>
                    <a:lnTo>
                      <a:pt x="47" y="73"/>
                    </a:lnTo>
                    <a:lnTo>
                      <a:pt x="2" y="95"/>
                    </a:lnTo>
                    <a:lnTo>
                      <a:pt x="0" y="148"/>
                    </a:lnTo>
                    <a:lnTo>
                      <a:pt x="2" y="152"/>
                    </a:lnTo>
                    <a:lnTo>
                      <a:pt x="8" y="159"/>
                    </a:lnTo>
                    <a:lnTo>
                      <a:pt x="16" y="168"/>
                    </a:lnTo>
                    <a:lnTo>
                      <a:pt x="25" y="176"/>
                    </a:lnTo>
                    <a:lnTo>
                      <a:pt x="35" y="184"/>
                    </a:lnTo>
                    <a:lnTo>
                      <a:pt x="42" y="192"/>
                    </a:lnTo>
                    <a:lnTo>
                      <a:pt x="47" y="199"/>
                    </a:lnTo>
                    <a:lnTo>
                      <a:pt x="50" y="201"/>
                    </a:lnTo>
                    <a:lnTo>
                      <a:pt x="58" y="277"/>
                    </a:lnTo>
                    <a:lnTo>
                      <a:pt x="47" y="350"/>
                    </a:lnTo>
                    <a:lnTo>
                      <a:pt x="50" y="352"/>
                    </a:lnTo>
                    <a:lnTo>
                      <a:pt x="58" y="358"/>
                    </a:lnTo>
                    <a:lnTo>
                      <a:pt x="69" y="367"/>
                    </a:lnTo>
                    <a:lnTo>
                      <a:pt x="82" y="378"/>
                    </a:lnTo>
                    <a:lnTo>
                      <a:pt x="96" y="388"/>
                    </a:lnTo>
                    <a:lnTo>
                      <a:pt x="110" y="398"/>
                    </a:lnTo>
                    <a:lnTo>
                      <a:pt x="120" y="406"/>
                    </a:lnTo>
                    <a:lnTo>
                      <a:pt x="128" y="411"/>
                    </a:lnTo>
                    <a:lnTo>
                      <a:pt x="135" y="413"/>
                    </a:lnTo>
                    <a:lnTo>
                      <a:pt x="144" y="416"/>
                    </a:lnTo>
                    <a:lnTo>
                      <a:pt x="154" y="418"/>
                    </a:lnTo>
                    <a:lnTo>
                      <a:pt x="165" y="419"/>
                    </a:lnTo>
                    <a:lnTo>
                      <a:pt x="175" y="420"/>
                    </a:lnTo>
                    <a:lnTo>
                      <a:pt x="184" y="421"/>
                    </a:lnTo>
                    <a:lnTo>
                      <a:pt x="191" y="423"/>
                    </a:lnTo>
                    <a:lnTo>
                      <a:pt x="196" y="424"/>
                    </a:lnTo>
                    <a:lnTo>
                      <a:pt x="200" y="424"/>
                    </a:lnTo>
                    <a:lnTo>
                      <a:pt x="207" y="423"/>
                    </a:lnTo>
                    <a:lnTo>
                      <a:pt x="217" y="420"/>
                    </a:lnTo>
                    <a:lnTo>
                      <a:pt x="227" y="418"/>
                    </a:lnTo>
                    <a:lnTo>
                      <a:pt x="236" y="416"/>
                    </a:lnTo>
                    <a:lnTo>
                      <a:pt x="243" y="413"/>
                    </a:lnTo>
                    <a:lnTo>
                      <a:pt x="249" y="412"/>
                    </a:lnTo>
                    <a:lnTo>
                      <a:pt x="251" y="411"/>
                    </a:lnTo>
                    <a:lnTo>
                      <a:pt x="236" y="365"/>
                    </a:lnTo>
                    <a:lnTo>
                      <a:pt x="242" y="305"/>
                    </a:lnTo>
                    <a:lnTo>
                      <a:pt x="245" y="305"/>
                    </a:lnTo>
                    <a:lnTo>
                      <a:pt x="253" y="305"/>
                    </a:lnTo>
                    <a:lnTo>
                      <a:pt x="266" y="304"/>
                    </a:lnTo>
                    <a:lnTo>
                      <a:pt x="281" y="304"/>
                    </a:lnTo>
                    <a:lnTo>
                      <a:pt x="296" y="303"/>
                    </a:lnTo>
                    <a:lnTo>
                      <a:pt x="310" y="302"/>
                    </a:lnTo>
                    <a:lnTo>
                      <a:pt x="320" y="300"/>
                    </a:lnTo>
                    <a:lnTo>
                      <a:pt x="327" y="299"/>
                    </a:lnTo>
                    <a:lnTo>
                      <a:pt x="334" y="297"/>
                    </a:lnTo>
                    <a:lnTo>
                      <a:pt x="346" y="291"/>
                    </a:lnTo>
                    <a:lnTo>
                      <a:pt x="361" y="284"/>
                    </a:lnTo>
                    <a:lnTo>
                      <a:pt x="377" y="277"/>
                    </a:lnTo>
                    <a:lnTo>
                      <a:pt x="392" y="269"/>
                    </a:lnTo>
                    <a:lnTo>
                      <a:pt x="405" y="262"/>
                    </a:lnTo>
                    <a:lnTo>
                      <a:pt x="415" y="259"/>
                    </a:lnTo>
                    <a:lnTo>
                      <a:pt x="418" y="257"/>
                    </a:lnTo>
                    <a:lnTo>
                      <a:pt x="458" y="186"/>
                    </a:lnTo>
                    <a:lnTo>
                      <a:pt x="471" y="133"/>
                    </a:lnTo>
                    <a:lnTo>
                      <a:pt x="431" y="23"/>
                    </a:lnTo>
                    <a:lnTo>
                      <a:pt x="227" y="0"/>
                    </a:lnTo>
                    <a:lnTo>
                      <a:pt x="149" y="3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363"/>
              <p:cNvSpPr>
                <a:spLocks/>
              </p:cNvSpPr>
              <p:nvPr/>
            </p:nvSpPr>
            <p:spPr bwMode="auto">
              <a:xfrm>
                <a:off x="2013" y="606"/>
                <a:ext cx="57" cy="76"/>
              </a:xfrm>
              <a:custGeom>
                <a:avLst/>
                <a:gdLst/>
                <a:ahLst/>
                <a:cxnLst>
                  <a:cxn ang="0">
                    <a:pos x="114" y="47"/>
                  </a:cxn>
                  <a:cxn ang="0">
                    <a:pos x="113" y="38"/>
                  </a:cxn>
                  <a:cxn ang="0">
                    <a:pos x="109" y="28"/>
                  </a:cxn>
                  <a:cxn ang="0">
                    <a:pos x="104" y="20"/>
                  </a:cxn>
                  <a:cxn ang="0">
                    <a:pos x="98" y="13"/>
                  </a:cxn>
                  <a:cxn ang="0">
                    <a:pos x="88" y="8"/>
                  </a:cxn>
                  <a:cxn ang="0">
                    <a:pos x="79" y="3"/>
                  </a:cxn>
                  <a:cxn ang="0">
                    <a:pos x="69" y="1"/>
                  </a:cxn>
                  <a:cxn ang="0">
                    <a:pos x="57" y="0"/>
                  </a:cxn>
                  <a:cxn ang="0">
                    <a:pos x="46" y="1"/>
                  </a:cxn>
                  <a:cxn ang="0">
                    <a:pos x="34" y="3"/>
                  </a:cxn>
                  <a:cxn ang="0">
                    <a:pos x="25" y="8"/>
                  </a:cxn>
                  <a:cxn ang="0">
                    <a:pos x="17" y="13"/>
                  </a:cxn>
                  <a:cxn ang="0">
                    <a:pos x="9" y="20"/>
                  </a:cxn>
                  <a:cxn ang="0">
                    <a:pos x="4" y="28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1" y="55"/>
                  </a:cxn>
                  <a:cxn ang="0">
                    <a:pos x="3" y="63"/>
                  </a:cxn>
                  <a:cxn ang="0">
                    <a:pos x="7" y="70"/>
                  </a:cxn>
                  <a:cxn ang="0">
                    <a:pos x="12" y="77"/>
                  </a:cxn>
                  <a:cxn ang="0">
                    <a:pos x="18" y="83"/>
                  </a:cxn>
                  <a:cxn ang="0">
                    <a:pos x="26" y="87"/>
                  </a:cxn>
                  <a:cxn ang="0">
                    <a:pos x="34" y="92"/>
                  </a:cxn>
                  <a:cxn ang="0">
                    <a:pos x="43" y="94"/>
                  </a:cxn>
                  <a:cxn ang="0">
                    <a:pos x="37" y="147"/>
                  </a:cxn>
                  <a:cxn ang="0">
                    <a:pos x="62" y="152"/>
                  </a:cxn>
                  <a:cxn ang="0">
                    <a:pos x="81" y="132"/>
                  </a:cxn>
                  <a:cxn ang="0">
                    <a:pos x="104" y="74"/>
                  </a:cxn>
                  <a:cxn ang="0">
                    <a:pos x="108" y="69"/>
                  </a:cxn>
                  <a:cxn ang="0">
                    <a:pos x="111" y="62"/>
                  </a:cxn>
                  <a:cxn ang="0">
                    <a:pos x="113" y="55"/>
                  </a:cxn>
                  <a:cxn ang="0">
                    <a:pos x="114" y="47"/>
                  </a:cxn>
                </a:cxnLst>
                <a:rect l="0" t="0" r="r" b="b"/>
                <a:pathLst>
                  <a:path w="114" h="152">
                    <a:moveTo>
                      <a:pt x="114" y="47"/>
                    </a:moveTo>
                    <a:lnTo>
                      <a:pt x="113" y="38"/>
                    </a:lnTo>
                    <a:lnTo>
                      <a:pt x="109" y="28"/>
                    </a:lnTo>
                    <a:lnTo>
                      <a:pt x="104" y="20"/>
                    </a:lnTo>
                    <a:lnTo>
                      <a:pt x="98" y="13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9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4" y="3"/>
                    </a:lnTo>
                    <a:lnTo>
                      <a:pt x="25" y="8"/>
                    </a:lnTo>
                    <a:lnTo>
                      <a:pt x="17" y="13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5"/>
                    </a:lnTo>
                    <a:lnTo>
                      <a:pt x="3" y="63"/>
                    </a:lnTo>
                    <a:lnTo>
                      <a:pt x="7" y="70"/>
                    </a:lnTo>
                    <a:lnTo>
                      <a:pt x="12" y="77"/>
                    </a:lnTo>
                    <a:lnTo>
                      <a:pt x="18" y="83"/>
                    </a:lnTo>
                    <a:lnTo>
                      <a:pt x="26" y="87"/>
                    </a:lnTo>
                    <a:lnTo>
                      <a:pt x="34" y="92"/>
                    </a:lnTo>
                    <a:lnTo>
                      <a:pt x="43" y="94"/>
                    </a:lnTo>
                    <a:lnTo>
                      <a:pt x="37" y="147"/>
                    </a:lnTo>
                    <a:lnTo>
                      <a:pt x="62" y="152"/>
                    </a:lnTo>
                    <a:lnTo>
                      <a:pt x="81" y="132"/>
                    </a:lnTo>
                    <a:lnTo>
                      <a:pt x="104" y="74"/>
                    </a:lnTo>
                    <a:lnTo>
                      <a:pt x="108" y="69"/>
                    </a:lnTo>
                    <a:lnTo>
                      <a:pt x="111" y="62"/>
                    </a:lnTo>
                    <a:lnTo>
                      <a:pt x="113" y="55"/>
                    </a:lnTo>
                    <a:lnTo>
                      <a:pt x="114" y="4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364"/>
              <p:cNvSpPr>
                <a:spLocks/>
              </p:cNvSpPr>
              <p:nvPr/>
            </p:nvSpPr>
            <p:spPr bwMode="auto">
              <a:xfrm>
                <a:off x="2377" y="690"/>
                <a:ext cx="120" cy="10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2" y="3"/>
                  </a:cxn>
                  <a:cxn ang="0">
                    <a:pos x="22" y="9"/>
                  </a:cxn>
                  <a:cxn ang="0">
                    <a:pos x="6" y="15"/>
                  </a:cxn>
                  <a:cxn ang="0">
                    <a:pos x="0" y="24"/>
                  </a:cxn>
                  <a:cxn ang="0">
                    <a:pos x="2" y="38"/>
                  </a:cxn>
                  <a:cxn ang="0">
                    <a:pos x="5" y="42"/>
                  </a:cxn>
                  <a:cxn ang="0">
                    <a:pos x="17" y="58"/>
                  </a:cxn>
                  <a:cxn ang="0">
                    <a:pos x="19" y="80"/>
                  </a:cxn>
                  <a:cxn ang="0">
                    <a:pos x="9" y="110"/>
                  </a:cxn>
                  <a:cxn ang="0">
                    <a:pos x="6" y="129"/>
                  </a:cxn>
                  <a:cxn ang="0">
                    <a:pos x="18" y="139"/>
                  </a:cxn>
                  <a:cxn ang="0">
                    <a:pos x="65" y="126"/>
                  </a:cxn>
                  <a:cxn ang="0">
                    <a:pos x="76" y="133"/>
                  </a:cxn>
                  <a:cxn ang="0">
                    <a:pos x="90" y="146"/>
                  </a:cxn>
                  <a:cxn ang="0">
                    <a:pos x="96" y="160"/>
                  </a:cxn>
                  <a:cxn ang="0">
                    <a:pos x="105" y="171"/>
                  </a:cxn>
                  <a:cxn ang="0">
                    <a:pos x="116" y="174"/>
                  </a:cxn>
                  <a:cxn ang="0">
                    <a:pos x="126" y="175"/>
                  </a:cxn>
                  <a:cxn ang="0">
                    <a:pos x="136" y="176"/>
                  </a:cxn>
                  <a:cxn ang="0">
                    <a:pos x="143" y="176"/>
                  </a:cxn>
                  <a:cxn ang="0">
                    <a:pos x="151" y="177"/>
                  </a:cxn>
                  <a:cxn ang="0">
                    <a:pos x="161" y="182"/>
                  </a:cxn>
                  <a:cxn ang="0">
                    <a:pos x="171" y="185"/>
                  </a:cxn>
                  <a:cxn ang="0">
                    <a:pos x="181" y="189"/>
                  </a:cxn>
                  <a:cxn ang="0">
                    <a:pos x="196" y="192"/>
                  </a:cxn>
                  <a:cxn ang="0">
                    <a:pos x="216" y="198"/>
                  </a:cxn>
                  <a:cxn ang="0">
                    <a:pos x="233" y="201"/>
                  </a:cxn>
                  <a:cxn ang="0">
                    <a:pos x="240" y="204"/>
                  </a:cxn>
                  <a:cxn ang="0">
                    <a:pos x="151" y="139"/>
                  </a:cxn>
                  <a:cxn ang="0">
                    <a:pos x="141" y="101"/>
                  </a:cxn>
                  <a:cxn ang="0">
                    <a:pos x="86" y="78"/>
                  </a:cxn>
                  <a:cxn ang="0">
                    <a:pos x="50" y="63"/>
                  </a:cxn>
                  <a:cxn ang="0">
                    <a:pos x="58" y="0"/>
                  </a:cxn>
                </a:cxnLst>
                <a:rect l="0" t="0" r="r" b="b"/>
                <a:pathLst>
                  <a:path w="240" h="204">
                    <a:moveTo>
                      <a:pt x="58" y="0"/>
                    </a:moveTo>
                    <a:lnTo>
                      <a:pt x="56" y="0"/>
                    </a:lnTo>
                    <a:lnTo>
                      <a:pt x="50" y="2"/>
                    </a:lnTo>
                    <a:lnTo>
                      <a:pt x="42" y="3"/>
                    </a:lnTo>
                    <a:lnTo>
                      <a:pt x="33" y="5"/>
                    </a:lnTo>
                    <a:lnTo>
                      <a:pt x="22" y="9"/>
                    </a:lnTo>
                    <a:lnTo>
                      <a:pt x="13" y="12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1" y="49"/>
                    </a:lnTo>
                    <a:lnTo>
                      <a:pt x="17" y="58"/>
                    </a:lnTo>
                    <a:lnTo>
                      <a:pt x="20" y="68"/>
                    </a:lnTo>
                    <a:lnTo>
                      <a:pt x="19" y="80"/>
                    </a:lnTo>
                    <a:lnTo>
                      <a:pt x="14" y="95"/>
                    </a:lnTo>
                    <a:lnTo>
                      <a:pt x="9" y="110"/>
                    </a:lnTo>
                    <a:lnTo>
                      <a:pt x="5" y="121"/>
                    </a:lnTo>
                    <a:lnTo>
                      <a:pt x="6" y="129"/>
                    </a:lnTo>
                    <a:lnTo>
                      <a:pt x="12" y="134"/>
                    </a:lnTo>
                    <a:lnTo>
                      <a:pt x="18" y="139"/>
                    </a:lnTo>
                    <a:lnTo>
                      <a:pt x="20" y="141"/>
                    </a:lnTo>
                    <a:lnTo>
                      <a:pt x="65" y="126"/>
                    </a:lnTo>
                    <a:lnTo>
                      <a:pt x="68" y="129"/>
                    </a:lnTo>
                    <a:lnTo>
                      <a:pt x="76" y="133"/>
                    </a:lnTo>
                    <a:lnTo>
                      <a:pt x="85" y="140"/>
                    </a:lnTo>
                    <a:lnTo>
                      <a:pt x="90" y="146"/>
                    </a:lnTo>
                    <a:lnTo>
                      <a:pt x="94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105" y="171"/>
                    </a:lnTo>
                    <a:lnTo>
                      <a:pt x="110" y="173"/>
                    </a:lnTo>
                    <a:lnTo>
                      <a:pt x="116" y="174"/>
                    </a:lnTo>
                    <a:lnTo>
                      <a:pt x="121" y="175"/>
                    </a:lnTo>
                    <a:lnTo>
                      <a:pt x="126" y="175"/>
                    </a:lnTo>
                    <a:lnTo>
                      <a:pt x="132" y="176"/>
                    </a:lnTo>
                    <a:lnTo>
                      <a:pt x="136" y="176"/>
                    </a:lnTo>
                    <a:lnTo>
                      <a:pt x="140" y="176"/>
                    </a:lnTo>
                    <a:lnTo>
                      <a:pt x="143" y="176"/>
                    </a:lnTo>
                    <a:lnTo>
                      <a:pt x="147" y="176"/>
                    </a:lnTo>
                    <a:lnTo>
                      <a:pt x="151" y="177"/>
                    </a:lnTo>
                    <a:lnTo>
                      <a:pt x="156" y="179"/>
                    </a:lnTo>
                    <a:lnTo>
                      <a:pt x="161" y="182"/>
                    </a:lnTo>
                    <a:lnTo>
                      <a:pt x="166" y="184"/>
                    </a:lnTo>
                    <a:lnTo>
                      <a:pt x="171" y="185"/>
                    </a:lnTo>
                    <a:lnTo>
                      <a:pt x="177" y="187"/>
                    </a:lnTo>
                    <a:lnTo>
                      <a:pt x="181" y="189"/>
                    </a:lnTo>
                    <a:lnTo>
                      <a:pt x="187" y="190"/>
                    </a:lnTo>
                    <a:lnTo>
                      <a:pt x="196" y="192"/>
                    </a:lnTo>
                    <a:lnTo>
                      <a:pt x="205" y="194"/>
                    </a:lnTo>
                    <a:lnTo>
                      <a:pt x="216" y="198"/>
                    </a:lnTo>
                    <a:lnTo>
                      <a:pt x="225" y="200"/>
                    </a:lnTo>
                    <a:lnTo>
                      <a:pt x="233" y="201"/>
                    </a:lnTo>
                    <a:lnTo>
                      <a:pt x="238" y="204"/>
                    </a:lnTo>
                    <a:lnTo>
                      <a:pt x="240" y="204"/>
                    </a:lnTo>
                    <a:lnTo>
                      <a:pt x="240" y="161"/>
                    </a:lnTo>
                    <a:lnTo>
                      <a:pt x="151" y="139"/>
                    </a:lnTo>
                    <a:lnTo>
                      <a:pt x="141" y="123"/>
                    </a:lnTo>
                    <a:lnTo>
                      <a:pt x="141" y="101"/>
                    </a:lnTo>
                    <a:lnTo>
                      <a:pt x="121" y="88"/>
                    </a:lnTo>
                    <a:lnTo>
                      <a:pt x="86" y="78"/>
                    </a:lnTo>
                    <a:lnTo>
                      <a:pt x="60" y="76"/>
                    </a:lnTo>
                    <a:lnTo>
                      <a:pt x="50" y="63"/>
                    </a:lnTo>
                    <a:lnTo>
                      <a:pt x="6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366"/>
              <p:cNvSpPr>
                <a:spLocks/>
              </p:cNvSpPr>
              <p:nvPr/>
            </p:nvSpPr>
            <p:spPr bwMode="auto">
              <a:xfrm>
                <a:off x="1995" y="275"/>
                <a:ext cx="85" cy="70"/>
              </a:xfrm>
              <a:custGeom>
                <a:avLst/>
                <a:gdLst/>
                <a:ahLst/>
                <a:cxnLst>
                  <a:cxn ang="0">
                    <a:pos x="84" y="139"/>
                  </a:cxn>
                  <a:cxn ang="0">
                    <a:pos x="101" y="138"/>
                  </a:cxn>
                  <a:cxn ang="0">
                    <a:pos x="116" y="134"/>
                  </a:cxn>
                  <a:cxn ang="0">
                    <a:pos x="131" y="128"/>
                  </a:cxn>
                  <a:cxn ang="0">
                    <a:pos x="144" y="119"/>
                  </a:cxn>
                  <a:cxn ang="0">
                    <a:pos x="153" y="108"/>
                  </a:cxn>
                  <a:cxn ang="0">
                    <a:pos x="161" y="97"/>
                  </a:cxn>
                  <a:cxn ang="0">
                    <a:pos x="167" y="84"/>
                  </a:cxn>
                  <a:cxn ang="0">
                    <a:pos x="168" y="70"/>
                  </a:cxn>
                  <a:cxn ang="0">
                    <a:pos x="167" y="56"/>
                  </a:cxn>
                  <a:cxn ang="0">
                    <a:pos x="161" y="43"/>
                  </a:cxn>
                  <a:cxn ang="0">
                    <a:pos x="153" y="31"/>
                  </a:cxn>
                  <a:cxn ang="0">
                    <a:pos x="144" y="21"/>
                  </a:cxn>
                  <a:cxn ang="0">
                    <a:pos x="131" y="11"/>
                  </a:cxn>
                  <a:cxn ang="0">
                    <a:pos x="116" y="6"/>
                  </a:cxn>
                  <a:cxn ang="0">
                    <a:pos x="101" y="1"/>
                  </a:cxn>
                  <a:cxn ang="0">
                    <a:pos x="84" y="0"/>
                  </a:cxn>
                  <a:cxn ang="0">
                    <a:pos x="67" y="1"/>
                  </a:cxn>
                  <a:cxn ang="0">
                    <a:pos x="52" y="6"/>
                  </a:cxn>
                  <a:cxn ang="0">
                    <a:pos x="37" y="11"/>
                  </a:cxn>
                  <a:cxn ang="0">
                    <a:pos x="25" y="21"/>
                  </a:cxn>
                  <a:cxn ang="0">
                    <a:pos x="15" y="31"/>
                  </a:cxn>
                  <a:cxn ang="0">
                    <a:pos x="7" y="43"/>
                  </a:cxn>
                  <a:cxn ang="0">
                    <a:pos x="1" y="56"/>
                  </a:cxn>
                  <a:cxn ang="0">
                    <a:pos x="0" y="70"/>
                  </a:cxn>
                  <a:cxn ang="0">
                    <a:pos x="1" y="84"/>
                  </a:cxn>
                  <a:cxn ang="0">
                    <a:pos x="7" y="97"/>
                  </a:cxn>
                  <a:cxn ang="0">
                    <a:pos x="15" y="108"/>
                  </a:cxn>
                  <a:cxn ang="0">
                    <a:pos x="25" y="119"/>
                  </a:cxn>
                  <a:cxn ang="0">
                    <a:pos x="37" y="128"/>
                  </a:cxn>
                  <a:cxn ang="0">
                    <a:pos x="52" y="134"/>
                  </a:cxn>
                  <a:cxn ang="0">
                    <a:pos x="67" y="138"/>
                  </a:cxn>
                  <a:cxn ang="0">
                    <a:pos x="84" y="139"/>
                  </a:cxn>
                </a:cxnLst>
                <a:rect l="0" t="0" r="r" b="b"/>
                <a:pathLst>
                  <a:path w="168" h="139">
                    <a:moveTo>
                      <a:pt x="84" y="139"/>
                    </a:moveTo>
                    <a:lnTo>
                      <a:pt x="101" y="138"/>
                    </a:lnTo>
                    <a:lnTo>
                      <a:pt x="116" y="134"/>
                    </a:lnTo>
                    <a:lnTo>
                      <a:pt x="131" y="128"/>
                    </a:lnTo>
                    <a:lnTo>
                      <a:pt x="144" y="119"/>
                    </a:lnTo>
                    <a:lnTo>
                      <a:pt x="153" y="108"/>
                    </a:lnTo>
                    <a:lnTo>
                      <a:pt x="161" y="97"/>
                    </a:lnTo>
                    <a:lnTo>
                      <a:pt x="167" y="84"/>
                    </a:lnTo>
                    <a:lnTo>
                      <a:pt x="168" y="70"/>
                    </a:lnTo>
                    <a:lnTo>
                      <a:pt x="167" y="56"/>
                    </a:lnTo>
                    <a:lnTo>
                      <a:pt x="161" y="43"/>
                    </a:lnTo>
                    <a:lnTo>
                      <a:pt x="153" y="31"/>
                    </a:lnTo>
                    <a:lnTo>
                      <a:pt x="144" y="21"/>
                    </a:lnTo>
                    <a:lnTo>
                      <a:pt x="131" y="11"/>
                    </a:lnTo>
                    <a:lnTo>
                      <a:pt x="116" y="6"/>
                    </a:lnTo>
                    <a:lnTo>
                      <a:pt x="101" y="1"/>
                    </a:lnTo>
                    <a:lnTo>
                      <a:pt x="84" y="0"/>
                    </a:lnTo>
                    <a:lnTo>
                      <a:pt x="67" y="1"/>
                    </a:lnTo>
                    <a:lnTo>
                      <a:pt x="52" y="6"/>
                    </a:lnTo>
                    <a:lnTo>
                      <a:pt x="37" y="11"/>
                    </a:lnTo>
                    <a:lnTo>
                      <a:pt x="25" y="21"/>
                    </a:lnTo>
                    <a:lnTo>
                      <a:pt x="15" y="31"/>
                    </a:lnTo>
                    <a:lnTo>
                      <a:pt x="7" y="43"/>
                    </a:lnTo>
                    <a:lnTo>
                      <a:pt x="1" y="56"/>
                    </a:lnTo>
                    <a:lnTo>
                      <a:pt x="0" y="70"/>
                    </a:lnTo>
                    <a:lnTo>
                      <a:pt x="1" y="84"/>
                    </a:lnTo>
                    <a:lnTo>
                      <a:pt x="7" y="97"/>
                    </a:lnTo>
                    <a:lnTo>
                      <a:pt x="15" y="108"/>
                    </a:lnTo>
                    <a:lnTo>
                      <a:pt x="25" y="119"/>
                    </a:lnTo>
                    <a:lnTo>
                      <a:pt x="37" y="128"/>
                    </a:lnTo>
                    <a:lnTo>
                      <a:pt x="52" y="134"/>
                    </a:lnTo>
                    <a:lnTo>
                      <a:pt x="67" y="138"/>
                    </a:lnTo>
                    <a:lnTo>
                      <a:pt x="84" y="139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367"/>
              <p:cNvSpPr>
                <a:spLocks/>
              </p:cNvSpPr>
              <p:nvPr/>
            </p:nvSpPr>
            <p:spPr bwMode="auto">
              <a:xfrm>
                <a:off x="2095" y="272"/>
                <a:ext cx="66" cy="60"/>
              </a:xfrm>
              <a:custGeom>
                <a:avLst/>
                <a:gdLst/>
                <a:ahLst/>
                <a:cxnLst>
                  <a:cxn ang="0">
                    <a:pos x="66" y="121"/>
                  </a:cxn>
                  <a:cxn ang="0">
                    <a:pos x="80" y="120"/>
                  </a:cxn>
                  <a:cxn ang="0">
                    <a:pos x="92" y="116"/>
                  </a:cxn>
                  <a:cxn ang="0">
                    <a:pos x="103" y="111"/>
                  </a:cxn>
                  <a:cxn ang="0">
                    <a:pos x="113" y="103"/>
                  </a:cxn>
                  <a:cxn ang="0">
                    <a:pos x="121" y="95"/>
                  </a:cxn>
                  <a:cxn ang="0">
                    <a:pos x="127" y="84"/>
                  </a:cxn>
                  <a:cxn ang="0">
                    <a:pos x="131" y="73"/>
                  </a:cxn>
                  <a:cxn ang="0">
                    <a:pos x="133" y="60"/>
                  </a:cxn>
                  <a:cxn ang="0">
                    <a:pos x="131" y="47"/>
                  </a:cxn>
                  <a:cxn ang="0">
                    <a:pos x="127" y="37"/>
                  </a:cxn>
                  <a:cxn ang="0">
                    <a:pos x="121" y="27"/>
                  </a:cxn>
                  <a:cxn ang="0">
                    <a:pos x="113" y="17"/>
                  </a:cxn>
                  <a:cxn ang="0">
                    <a:pos x="103" y="10"/>
                  </a:cxn>
                  <a:cxn ang="0">
                    <a:pos x="92" y="5"/>
                  </a:cxn>
                  <a:cxn ang="0">
                    <a:pos x="80" y="1"/>
                  </a:cxn>
                  <a:cxn ang="0">
                    <a:pos x="66" y="0"/>
                  </a:cxn>
                  <a:cxn ang="0">
                    <a:pos x="53" y="1"/>
                  </a:cxn>
                  <a:cxn ang="0">
                    <a:pos x="41" y="5"/>
                  </a:cxn>
                  <a:cxn ang="0">
                    <a:pos x="29" y="10"/>
                  </a:cxn>
                  <a:cxn ang="0">
                    <a:pos x="20" y="17"/>
                  </a:cxn>
                  <a:cxn ang="0">
                    <a:pos x="12" y="27"/>
                  </a:cxn>
                  <a:cxn ang="0">
                    <a:pos x="6" y="37"/>
                  </a:cxn>
                  <a:cxn ang="0">
                    <a:pos x="1" y="47"/>
                  </a:cxn>
                  <a:cxn ang="0">
                    <a:pos x="0" y="60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5"/>
                  </a:cxn>
                  <a:cxn ang="0">
                    <a:pos x="20" y="103"/>
                  </a:cxn>
                  <a:cxn ang="0">
                    <a:pos x="29" y="111"/>
                  </a:cxn>
                  <a:cxn ang="0">
                    <a:pos x="41" y="116"/>
                  </a:cxn>
                  <a:cxn ang="0">
                    <a:pos x="53" y="120"/>
                  </a:cxn>
                  <a:cxn ang="0">
                    <a:pos x="66" y="121"/>
                  </a:cxn>
                </a:cxnLst>
                <a:rect l="0" t="0" r="r" b="b"/>
                <a:pathLst>
                  <a:path w="133" h="121">
                    <a:moveTo>
                      <a:pt x="66" y="121"/>
                    </a:moveTo>
                    <a:lnTo>
                      <a:pt x="80" y="120"/>
                    </a:lnTo>
                    <a:lnTo>
                      <a:pt x="92" y="116"/>
                    </a:lnTo>
                    <a:lnTo>
                      <a:pt x="103" y="111"/>
                    </a:lnTo>
                    <a:lnTo>
                      <a:pt x="113" y="103"/>
                    </a:lnTo>
                    <a:lnTo>
                      <a:pt x="121" y="95"/>
                    </a:lnTo>
                    <a:lnTo>
                      <a:pt x="127" y="84"/>
                    </a:lnTo>
                    <a:lnTo>
                      <a:pt x="131" y="73"/>
                    </a:lnTo>
                    <a:lnTo>
                      <a:pt x="133" y="60"/>
                    </a:lnTo>
                    <a:lnTo>
                      <a:pt x="131" y="47"/>
                    </a:lnTo>
                    <a:lnTo>
                      <a:pt x="127" y="37"/>
                    </a:lnTo>
                    <a:lnTo>
                      <a:pt x="121" y="27"/>
                    </a:lnTo>
                    <a:lnTo>
                      <a:pt x="113" y="17"/>
                    </a:lnTo>
                    <a:lnTo>
                      <a:pt x="103" y="10"/>
                    </a:lnTo>
                    <a:lnTo>
                      <a:pt x="92" y="5"/>
                    </a:lnTo>
                    <a:lnTo>
                      <a:pt x="80" y="1"/>
                    </a:lnTo>
                    <a:lnTo>
                      <a:pt x="66" y="0"/>
                    </a:lnTo>
                    <a:lnTo>
                      <a:pt x="53" y="1"/>
                    </a:lnTo>
                    <a:lnTo>
                      <a:pt x="41" y="5"/>
                    </a:lnTo>
                    <a:lnTo>
                      <a:pt x="29" y="10"/>
                    </a:lnTo>
                    <a:lnTo>
                      <a:pt x="20" y="17"/>
                    </a:lnTo>
                    <a:lnTo>
                      <a:pt x="12" y="27"/>
                    </a:lnTo>
                    <a:lnTo>
                      <a:pt x="6" y="37"/>
                    </a:lnTo>
                    <a:lnTo>
                      <a:pt x="1" y="47"/>
                    </a:lnTo>
                    <a:lnTo>
                      <a:pt x="0" y="60"/>
                    </a:lnTo>
                    <a:lnTo>
                      <a:pt x="1" y="73"/>
                    </a:lnTo>
                    <a:lnTo>
                      <a:pt x="6" y="84"/>
                    </a:lnTo>
                    <a:lnTo>
                      <a:pt x="12" y="95"/>
                    </a:lnTo>
                    <a:lnTo>
                      <a:pt x="20" y="103"/>
                    </a:lnTo>
                    <a:lnTo>
                      <a:pt x="29" y="111"/>
                    </a:lnTo>
                    <a:lnTo>
                      <a:pt x="41" y="116"/>
                    </a:lnTo>
                    <a:lnTo>
                      <a:pt x="53" y="120"/>
                    </a:lnTo>
                    <a:lnTo>
                      <a:pt x="66" y="121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368"/>
              <p:cNvSpPr>
                <a:spLocks/>
              </p:cNvSpPr>
              <p:nvPr/>
            </p:nvSpPr>
            <p:spPr bwMode="auto">
              <a:xfrm>
                <a:off x="2012" y="289"/>
                <a:ext cx="53" cy="41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4" y="80"/>
                  </a:cxn>
                  <a:cxn ang="0">
                    <a:pos x="74" y="78"/>
                  </a:cxn>
                  <a:cxn ang="0">
                    <a:pos x="83" y="75"/>
                  </a:cxn>
                  <a:cxn ang="0">
                    <a:pos x="91" y="70"/>
                  </a:cxn>
                  <a:cxn ang="0">
                    <a:pos x="97" y="63"/>
                  </a:cxn>
                  <a:cxn ang="0">
                    <a:pos x="102" y="56"/>
                  </a:cxn>
                  <a:cxn ang="0">
                    <a:pos x="105" y="49"/>
                  </a:cxn>
                  <a:cxn ang="0">
                    <a:pos x="106" y="41"/>
                  </a:cxn>
                  <a:cxn ang="0">
                    <a:pos x="105" y="33"/>
                  </a:cxn>
                  <a:cxn ang="0">
                    <a:pos x="102" y="25"/>
                  </a:cxn>
                  <a:cxn ang="0">
                    <a:pos x="97" y="18"/>
                  </a:cxn>
                  <a:cxn ang="0">
                    <a:pos x="91" y="11"/>
                  </a:cxn>
                  <a:cxn ang="0">
                    <a:pos x="83" y="7"/>
                  </a:cxn>
                  <a:cxn ang="0">
                    <a:pos x="74" y="3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2" y="3"/>
                  </a:cxn>
                  <a:cxn ang="0">
                    <a:pos x="23" y="7"/>
                  </a:cxn>
                  <a:cxn ang="0">
                    <a:pos x="15" y="11"/>
                  </a:cxn>
                  <a:cxn ang="0">
                    <a:pos x="9" y="18"/>
                  </a:cxn>
                  <a:cxn ang="0">
                    <a:pos x="5" y="25"/>
                  </a:cxn>
                  <a:cxn ang="0">
                    <a:pos x="1" y="33"/>
                  </a:cxn>
                  <a:cxn ang="0">
                    <a:pos x="0" y="41"/>
                  </a:cxn>
                  <a:cxn ang="0">
                    <a:pos x="1" y="49"/>
                  </a:cxn>
                  <a:cxn ang="0">
                    <a:pos x="5" y="56"/>
                  </a:cxn>
                  <a:cxn ang="0">
                    <a:pos x="9" y="63"/>
                  </a:cxn>
                  <a:cxn ang="0">
                    <a:pos x="15" y="70"/>
                  </a:cxn>
                  <a:cxn ang="0">
                    <a:pos x="23" y="75"/>
                  </a:cxn>
                  <a:cxn ang="0">
                    <a:pos x="32" y="78"/>
                  </a:cxn>
                  <a:cxn ang="0">
                    <a:pos x="43" y="80"/>
                  </a:cxn>
                  <a:cxn ang="0">
                    <a:pos x="53" y="82"/>
                  </a:cxn>
                </a:cxnLst>
                <a:rect l="0" t="0" r="r" b="b"/>
                <a:pathLst>
                  <a:path w="106" h="82">
                    <a:moveTo>
                      <a:pt x="53" y="82"/>
                    </a:moveTo>
                    <a:lnTo>
                      <a:pt x="64" y="80"/>
                    </a:lnTo>
                    <a:lnTo>
                      <a:pt x="74" y="78"/>
                    </a:lnTo>
                    <a:lnTo>
                      <a:pt x="83" y="75"/>
                    </a:lnTo>
                    <a:lnTo>
                      <a:pt x="91" y="70"/>
                    </a:lnTo>
                    <a:lnTo>
                      <a:pt x="97" y="63"/>
                    </a:lnTo>
                    <a:lnTo>
                      <a:pt x="102" y="56"/>
                    </a:lnTo>
                    <a:lnTo>
                      <a:pt x="105" y="49"/>
                    </a:lnTo>
                    <a:lnTo>
                      <a:pt x="106" y="41"/>
                    </a:lnTo>
                    <a:lnTo>
                      <a:pt x="105" y="33"/>
                    </a:lnTo>
                    <a:lnTo>
                      <a:pt x="102" y="25"/>
                    </a:lnTo>
                    <a:lnTo>
                      <a:pt x="97" y="18"/>
                    </a:lnTo>
                    <a:lnTo>
                      <a:pt x="91" y="11"/>
                    </a:lnTo>
                    <a:lnTo>
                      <a:pt x="83" y="7"/>
                    </a:lnTo>
                    <a:lnTo>
                      <a:pt x="74" y="3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2" y="3"/>
                    </a:lnTo>
                    <a:lnTo>
                      <a:pt x="23" y="7"/>
                    </a:lnTo>
                    <a:lnTo>
                      <a:pt x="15" y="11"/>
                    </a:lnTo>
                    <a:lnTo>
                      <a:pt x="9" y="18"/>
                    </a:lnTo>
                    <a:lnTo>
                      <a:pt x="5" y="25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5" y="56"/>
                    </a:lnTo>
                    <a:lnTo>
                      <a:pt x="9" y="63"/>
                    </a:lnTo>
                    <a:lnTo>
                      <a:pt x="15" y="70"/>
                    </a:lnTo>
                    <a:lnTo>
                      <a:pt x="23" y="75"/>
                    </a:lnTo>
                    <a:lnTo>
                      <a:pt x="32" y="78"/>
                    </a:lnTo>
                    <a:lnTo>
                      <a:pt x="43" y="80"/>
                    </a:lnTo>
                    <a:lnTo>
                      <a:pt x="53" y="82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369"/>
              <p:cNvSpPr>
                <a:spLocks/>
              </p:cNvSpPr>
              <p:nvPr/>
            </p:nvSpPr>
            <p:spPr bwMode="auto">
              <a:xfrm>
                <a:off x="2104" y="278"/>
                <a:ext cx="48" cy="38"/>
              </a:xfrm>
              <a:custGeom>
                <a:avLst/>
                <a:gdLst/>
                <a:ahLst/>
                <a:cxnLst>
                  <a:cxn ang="0">
                    <a:pos x="47" y="75"/>
                  </a:cxn>
                  <a:cxn ang="0">
                    <a:pos x="57" y="74"/>
                  </a:cxn>
                  <a:cxn ang="0">
                    <a:pos x="66" y="72"/>
                  </a:cxn>
                  <a:cxn ang="0">
                    <a:pos x="74" y="69"/>
                  </a:cxn>
                  <a:cxn ang="0">
                    <a:pos x="81" y="64"/>
                  </a:cxn>
                  <a:cxn ang="0">
                    <a:pos x="87" y="59"/>
                  </a:cxn>
                  <a:cxn ang="0">
                    <a:pos x="92" y="53"/>
                  </a:cxn>
                  <a:cxn ang="0">
                    <a:pos x="94" y="46"/>
                  </a:cxn>
                  <a:cxn ang="0">
                    <a:pos x="95" y="38"/>
                  </a:cxn>
                  <a:cxn ang="0">
                    <a:pos x="94" y="30"/>
                  </a:cxn>
                  <a:cxn ang="0">
                    <a:pos x="92" y="23"/>
                  </a:cxn>
                  <a:cxn ang="0">
                    <a:pos x="87" y="17"/>
                  </a:cxn>
                  <a:cxn ang="0">
                    <a:pos x="81" y="11"/>
                  </a:cxn>
                  <a:cxn ang="0">
                    <a:pos x="74" y="7"/>
                  </a:cxn>
                  <a:cxn ang="0">
                    <a:pos x="66" y="3"/>
                  </a:cxn>
                  <a:cxn ang="0">
                    <a:pos x="57" y="1"/>
                  </a:cxn>
                  <a:cxn ang="0">
                    <a:pos x="47" y="0"/>
                  </a:cxn>
                  <a:cxn ang="0">
                    <a:pos x="38" y="1"/>
                  </a:cxn>
                  <a:cxn ang="0">
                    <a:pos x="28" y="3"/>
                  </a:cxn>
                  <a:cxn ang="0">
                    <a:pos x="20" y="7"/>
                  </a:cxn>
                  <a:cxn ang="0">
                    <a:pos x="13" y="11"/>
                  </a:cxn>
                  <a:cxn ang="0">
                    <a:pos x="8" y="17"/>
                  </a:cxn>
                  <a:cxn ang="0">
                    <a:pos x="3" y="23"/>
                  </a:cxn>
                  <a:cxn ang="0">
                    <a:pos x="1" y="30"/>
                  </a:cxn>
                  <a:cxn ang="0">
                    <a:pos x="0" y="38"/>
                  </a:cxn>
                  <a:cxn ang="0">
                    <a:pos x="1" y="46"/>
                  </a:cxn>
                  <a:cxn ang="0">
                    <a:pos x="3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20" y="69"/>
                  </a:cxn>
                  <a:cxn ang="0">
                    <a:pos x="28" y="72"/>
                  </a:cxn>
                  <a:cxn ang="0">
                    <a:pos x="38" y="74"/>
                  </a:cxn>
                  <a:cxn ang="0">
                    <a:pos x="47" y="75"/>
                  </a:cxn>
                </a:cxnLst>
                <a:rect l="0" t="0" r="r" b="b"/>
                <a:pathLst>
                  <a:path w="95" h="75">
                    <a:moveTo>
                      <a:pt x="47" y="75"/>
                    </a:moveTo>
                    <a:lnTo>
                      <a:pt x="57" y="74"/>
                    </a:lnTo>
                    <a:lnTo>
                      <a:pt x="66" y="72"/>
                    </a:lnTo>
                    <a:lnTo>
                      <a:pt x="74" y="69"/>
                    </a:lnTo>
                    <a:lnTo>
                      <a:pt x="81" y="64"/>
                    </a:lnTo>
                    <a:lnTo>
                      <a:pt x="87" y="59"/>
                    </a:lnTo>
                    <a:lnTo>
                      <a:pt x="92" y="53"/>
                    </a:lnTo>
                    <a:lnTo>
                      <a:pt x="94" y="46"/>
                    </a:lnTo>
                    <a:lnTo>
                      <a:pt x="95" y="38"/>
                    </a:lnTo>
                    <a:lnTo>
                      <a:pt x="94" y="30"/>
                    </a:lnTo>
                    <a:lnTo>
                      <a:pt x="92" y="23"/>
                    </a:lnTo>
                    <a:lnTo>
                      <a:pt x="87" y="17"/>
                    </a:lnTo>
                    <a:lnTo>
                      <a:pt x="81" y="11"/>
                    </a:lnTo>
                    <a:lnTo>
                      <a:pt x="74" y="7"/>
                    </a:lnTo>
                    <a:lnTo>
                      <a:pt x="66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8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20" y="69"/>
                    </a:lnTo>
                    <a:lnTo>
                      <a:pt x="28" y="72"/>
                    </a:lnTo>
                    <a:lnTo>
                      <a:pt x="38" y="74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370"/>
              <p:cNvSpPr>
                <a:spLocks/>
              </p:cNvSpPr>
              <p:nvPr/>
            </p:nvSpPr>
            <p:spPr bwMode="auto">
              <a:xfrm>
                <a:off x="1883" y="157"/>
                <a:ext cx="309" cy="136"/>
              </a:xfrm>
              <a:custGeom>
                <a:avLst/>
                <a:gdLst/>
                <a:ahLst/>
                <a:cxnLst>
                  <a:cxn ang="0">
                    <a:pos x="562" y="170"/>
                  </a:cxn>
                  <a:cxn ang="0">
                    <a:pos x="543" y="167"/>
                  </a:cxn>
                  <a:cxn ang="0">
                    <a:pos x="520" y="163"/>
                  </a:cxn>
                  <a:cxn ang="0">
                    <a:pos x="504" y="161"/>
                  </a:cxn>
                  <a:cxn ang="0">
                    <a:pos x="474" y="108"/>
                  </a:cxn>
                  <a:cxn ang="0">
                    <a:pos x="461" y="85"/>
                  </a:cxn>
                  <a:cxn ang="0">
                    <a:pos x="441" y="55"/>
                  </a:cxn>
                  <a:cxn ang="0">
                    <a:pos x="431" y="46"/>
                  </a:cxn>
                  <a:cxn ang="0">
                    <a:pos x="417" y="37"/>
                  </a:cxn>
                  <a:cxn ang="0">
                    <a:pos x="402" y="27"/>
                  </a:cxn>
                  <a:cxn ang="0">
                    <a:pos x="389" y="19"/>
                  </a:cxn>
                  <a:cxn ang="0">
                    <a:pos x="367" y="14"/>
                  </a:cxn>
                  <a:cxn ang="0">
                    <a:pos x="337" y="7"/>
                  </a:cxn>
                  <a:cxn ang="0">
                    <a:pos x="309" y="2"/>
                  </a:cxn>
                  <a:cxn ang="0">
                    <a:pos x="298" y="0"/>
                  </a:cxn>
                  <a:cxn ang="0">
                    <a:pos x="284" y="1"/>
                  </a:cxn>
                  <a:cxn ang="0">
                    <a:pos x="251" y="4"/>
                  </a:cxn>
                  <a:cxn ang="0">
                    <a:pos x="215" y="9"/>
                  </a:cxn>
                  <a:cxn ang="0">
                    <a:pos x="187" y="10"/>
                  </a:cxn>
                  <a:cxn ang="0">
                    <a:pos x="162" y="16"/>
                  </a:cxn>
                  <a:cxn ang="0">
                    <a:pos x="131" y="28"/>
                  </a:cxn>
                  <a:cxn ang="0">
                    <a:pos x="105" y="41"/>
                  </a:cxn>
                  <a:cxn ang="0">
                    <a:pos x="94" y="47"/>
                  </a:cxn>
                  <a:cxn ang="0">
                    <a:pos x="0" y="236"/>
                  </a:cxn>
                  <a:cxn ang="0">
                    <a:pos x="13" y="239"/>
                  </a:cxn>
                  <a:cxn ang="0">
                    <a:pos x="42" y="246"/>
                  </a:cxn>
                  <a:cxn ang="0">
                    <a:pos x="73" y="253"/>
                  </a:cxn>
                  <a:cxn ang="0">
                    <a:pos x="91" y="257"/>
                  </a:cxn>
                  <a:cxn ang="0">
                    <a:pos x="108" y="257"/>
                  </a:cxn>
                  <a:cxn ang="0">
                    <a:pos x="134" y="257"/>
                  </a:cxn>
                  <a:cxn ang="0">
                    <a:pos x="162" y="257"/>
                  </a:cxn>
                  <a:cxn ang="0">
                    <a:pos x="181" y="254"/>
                  </a:cxn>
                  <a:cxn ang="0">
                    <a:pos x="190" y="251"/>
                  </a:cxn>
                  <a:cxn ang="0">
                    <a:pos x="203" y="246"/>
                  </a:cxn>
                  <a:cxn ang="0">
                    <a:pos x="219" y="241"/>
                  </a:cxn>
                  <a:cxn ang="0">
                    <a:pos x="238" y="235"/>
                  </a:cxn>
                  <a:cxn ang="0">
                    <a:pos x="250" y="243"/>
                  </a:cxn>
                  <a:cxn ang="0">
                    <a:pos x="264" y="251"/>
                  </a:cxn>
                  <a:cxn ang="0">
                    <a:pos x="278" y="259"/>
                  </a:cxn>
                  <a:cxn ang="0">
                    <a:pos x="287" y="265"/>
                  </a:cxn>
                  <a:cxn ang="0">
                    <a:pos x="301" y="268"/>
                  </a:cxn>
                  <a:cxn ang="0">
                    <a:pos x="318" y="270"/>
                  </a:cxn>
                  <a:cxn ang="0">
                    <a:pos x="336" y="272"/>
                  </a:cxn>
                  <a:cxn ang="0">
                    <a:pos x="346" y="272"/>
                  </a:cxn>
                  <a:cxn ang="0">
                    <a:pos x="360" y="267"/>
                  </a:cxn>
                  <a:cxn ang="0">
                    <a:pos x="383" y="259"/>
                  </a:cxn>
                  <a:cxn ang="0">
                    <a:pos x="405" y="252"/>
                  </a:cxn>
                  <a:cxn ang="0">
                    <a:pos x="414" y="249"/>
                  </a:cxn>
                  <a:cxn ang="0">
                    <a:pos x="618" y="196"/>
                  </a:cxn>
                  <a:cxn ang="0">
                    <a:pos x="611" y="192"/>
                  </a:cxn>
                  <a:cxn ang="0">
                    <a:pos x="596" y="184"/>
                  </a:cxn>
                  <a:cxn ang="0">
                    <a:pos x="579" y="176"/>
                  </a:cxn>
                  <a:cxn ang="0">
                    <a:pos x="567" y="171"/>
                  </a:cxn>
                </a:cxnLst>
                <a:rect l="0" t="0" r="r" b="b"/>
                <a:pathLst>
                  <a:path w="618" h="272">
                    <a:moveTo>
                      <a:pt x="567" y="171"/>
                    </a:moveTo>
                    <a:lnTo>
                      <a:pt x="562" y="170"/>
                    </a:lnTo>
                    <a:lnTo>
                      <a:pt x="554" y="168"/>
                    </a:lnTo>
                    <a:lnTo>
                      <a:pt x="543" y="167"/>
                    </a:lnTo>
                    <a:lnTo>
                      <a:pt x="531" y="164"/>
                    </a:lnTo>
                    <a:lnTo>
                      <a:pt x="520" y="163"/>
                    </a:lnTo>
                    <a:lnTo>
                      <a:pt x="511" y="162"/>
                    </a:lnTo>
                    <a:lnTo>
                      <a:pt x="504" y="161"/>
                    </a:lnTo>
                    <a:lnTo>
                      <a:pt x="501" y="161"/>
                    </a:lnTo>
                    <a:lnTo>
                      <a:pt x="474" y="108"/>
                    </a:lnTo>
                    <a:lnTo>
                      <a:pt x="470" y="101"/>
                    </a:lnTo>
                    <a:lnTo>
                      <a:pt x="461" y="85"/>
                    </a:lnTo>
                    <a:lnTo>
                      <a:pt x="451" y="68"/>
                    </a:lnTo>
                    <a:lnTo>
                      <a:pt x="441" y="55"/>
                    </a:lnTo>
                    <a:lnTo>
                      <a:pt x="437" y="50"/>
                    </a:lnTo>
                    <a:lnTo>
                      <a:pt x="431" y="46"/>
                    </a:lnTo>
                    <a:lnTo>
                      <a:pt x="424" y="41"/>
                    </a:lnTo>
                    <a:lnTo>
                      <a:pt x="417" y="37"/>
                    </a:lnTo>
                    <a:lnTo>
                      <a:pt x="410" y="32"/>
                    </a:lnTo>
                    <a:lnTo>
                      <a:pt x="402" y="27"/>
                    </a:lnTo>
                    <a:lnTo>
                      <a:pt x="395" y="23"/>
                    </a:lnTo>
                    <a:lnTo>
                      <a:pt x="389" y="19"/>
                    </a:lnTo>
                    <a:lnTo>
                      <a:pt x="379" y="17"/>
                    </a:lnTo>
                    <a:lnTo>
                      <a:pt x="367" y="14"/>
                    </a:lnTo>
                    <a:lnTo>
                      <a:pt x="352" y="10"/>
                    </a:lnTo>
                    <a:lnTo>
                      <a:pt x="337" y="7"/>
                    </a:lnTo>
                    <a:lnTo>
                      <a:pt x="322" y="4"/>
                    </a:lnTo>
                    <a:lnTo>
                      <a:pt x="309" y="2"/>
                    </a:lnTo>
                    <a:lnTo>
                      <a:pt x="301" y="0"/>
                    </a:lnTo>
                    <a:lnTo>
                      <a:pt x="298" y="0"/>
                    </a:lnTo>
                    <a:lnTo>
                      <a:pt x="294" y="0"/>
                    </a:lnTo>
                    <a:lnTo>
                      <a:pt x="284" y="1"/>
                    </a:lnTo>
                    <a:lnTo>
                      <a:pt x="269" y="3"/>
                    </a:lnTo>
                    <a:lnTo>
                      <a:pt x="251" y="4"/>
                    </a:lnTo>
                    <a:lnTo>
                      <a:pt x="233" y="7"/>
                    </a:lnTo>
                    <a:lnTo>
                      <a:pt x="215" y="9"/>
                    </a:lnTo>
                    <a:lnTo>
                      <a:pt x="199" y="10"/>
                    </a:lnTo>
                    <a:lnTo>
                      <a:pt x="187" y="10"/>
                    </a:lnTo>
                    <a:lnTo>
                      <a:pt x="175" y="11"/>
                    </a:lnTo>
                    <a:lnTo>
                      <a:pt x="162" y="16"/>
                    </a:lnTo>
                    <a:lnTo>
                      <a:pt x="147" y="22"/>
                    </a:lnTo>
                    <a:lnTo>
                      <a:pt x="131" y="28"/>
                    </a:lnTo>
                    <a:lnTo>
                      <a:pt x="117" y="35"/>
                    </a:lnTo>
                    <a:lnTo>
                      <a:pt x="105" y="41"/>
                    </a:lnTo>
                    <a:lnTo>
                      <a:pt x="97" y="46"/>
                    </a:lnTo>
                    <a:lnTo>
                      <a:pt x="94" y="47"/>
                    </a:lnTo>
                    <a:lnTo>
                      <a:pt x="15" y="115"/>
                    </a:lnTo>
                    <a:lnTo>
                      <a:pt x="0" y="236"/>
                    </a:lnTo>
                    <a:lnTo>
                      <a:pt x="4" y="237"/>
                    </a:lnTo>
                    <a:lnTo>
                      <a:pt x="13" y="239"/>
                    </a:lnTo>
                    <a:lnTo>
                      <a:pt x="27" y="243"/>
                    </a:lnTo>
                    <a:lnTo>
                      <a:pt x="42" y="246"/>
                    </a:lnTo>
                    <a:lnTo>
                      <a:pt x="58" y="250"/>
                    </a:lnTo>
                    <a:lnTo>
                      <a:pt x="73" y="253"/>
                    </a:lnTo>
                    <a:lnTo>
                      <a:pt x="85" y="256"/>
                    </a:lnTo>
                    <a:lnTo>
                      <a:pt x="91" y="257"/>
                    </a:lnTo>
                    <a:lnTo>
                      <a:pt x="97" y="257"/>
                    </a:lnTo>
                    <a:lnTo>
                      <a:pt x="108" y="257"/>
                    </a:lnTo>
                    <a:lnTo>
                      <a:pt x="120" y="257"/>
                    </a:lnTo>
                    <a:lnTo>
                      <a:pt x="134" y="257"/>
                    </a:lnTo>
                    <a:lnTo>
                      <a:pt x="149" y="257"/>
                    </a:lnTo>
                    <a:lnTo>
                      <a:pt x="162" y="257"/>
                    </a:lnTo>
                    <a:lnTo>
                      <a:pt x="173" y="256"/>
                    </a:lnTo>
                    <a:lnTo>
                      <a:pt x="181" y="254"/>
                    </a:lnTo>
                    <a:lnTo>
                      <a:pt x="185" y="253"/>
                    </a:lnTo>
                    <a:lnTo>
                      <a:pt x="190" y="251"/>
                    </a:lnTo>
                    <a:lnTo>
                      <a:pt x="196" y="250"/>
                    </a:lnTo>
                    <a:lnTo>
                      <a:pt x="203" y="246"/>
                    </a:lnTo>
                    <a:lnTo>
                      <a:pt x="211" y="244"/>
                    </a:lnTo>
                    <a:lnTo>
                      <a:pt x="219" y="241"/>
                    </a:lnTo>
                    <a:lnTo>
                      <a:pt x="228" y="238"/>
                    </a:lnTo>
                    <a:lnTo>
                      <a:pt x="238" y="235"/>
                    </a:lnTo>
                    <a:lnTo>
                      <a:pt x="243" y="238"/>
                    </a:lnTo>
                    <a:lnTo>
                      <a:pt x="250" y="243"/>
                    </a:lnTo>
                    <a:lnTo>
                      <a:pt x="257" y="247"/>
                    </a:lnTo>
                    <a:lnTo>
                      <a:pt x="264" y="251"/>
                    </a:lnTo>
                    <a:lnTo>
                      <a:pt x="271" y="256"/>
                    </a:lnTo>
                    <a:lnTo>
                      <a:pt x="278" y="259"/>
                    </a:lnTo>
                    <a:lnTo>
                      <a:pt x="284" y="262"/>
                    </a:lnTo>
                    <a:lnTo>
                      <a:pt x="287" y="265"/>
                    </a:lnTo>
                    <a:lnTo>
                      <a:pt x="293" y="266"/>
                    </a:lnTo>
                    <a:lnTo>
                      <a:pt x="301" y="268"/>
                    </a:lnTo>
                    <a:lnTo>
                      <a:pt x="309" y="269"/>
                    </a:lnTo>
                    <a:lnTo>
                      <a:pt x="318" y="270"/>
                    </a:lnTo>
                    <a:lnTo>
                      <a:pt x="327" y="272"/>
                    </a:lnTo>
                    <a:lnTo>
                      <a:pt x="336" y="272"/>
                    </a:lnTo>
                    <a:lnTo>
                      <a:pt x="341" y="272"/>
                    </a:lnTo>
                    <a:lnTo>
                      <a:pt x="346" y="272"/>
                    </a:lnTo>
                    <a:lnTo>
                      <a:pt x="351" y="270"/>
                    </a:lnTo>
                    <a:lnTo>
                      <a:pt x="360" y="267"/>
                    </a:lnTo>
                    <a:lnTo>
                      <a:pt x="370" y="264"/>
                    </a:lnTo>
                    <a:lnTo>
                      <a:pt x="383" y="259"/>
                    </a:lnTo>
                    <a:lnTo>
                      <a:pt x="394" y="256"/>
                    </a:lnTo>
                    <a:lnTo>
                      <a:pt x="405" y="252"/>
                    </a:lnTo>
                    <a:lnTo>
                      <a:pt x="412" y="250"/>
                    </a:lnTo>
                    <a:lnTo>
                      <a:pt x="414" y="249"/>
                    </a:lnTo>
                    <a:lnTo>
                      <a:pt x="547" y="219"/>
                    </a:lnTo>
                    <a:lnTo>
                      <a:pt x="618" y="196"/>
                    </a:lnTo>
                    <a:lnTo>
                      <a:pt x="615" y="194"/>
                    </a:lnTo>
                    <a:lnTo>
                      <a:pt x="611" y="192"/>
                    </a:lnTo>
                    <a:lnTo>
                      <a:pt x="604" y="189"/>
                    </a:lnTo>
                    <a:lnTo>
                      <a:pt x="596" y="184"/>
                    </a:lnTo>
                    <a:lnTo>
                      <a:pt x="587" y="181"/>
                    </a:lnTo>
                    <a:lnTo>
                      <a:pt x="579" y="176"/>
                    </a:lnTo>
                    <a:lnTo>
                      <a:pt x="572" y="173"/>
                    </a:lnTo>
                    <a:lnTo>
                      <a:pt x="567" y="1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371"/>
              <p:cNvSpPr>
                <a:spLocks/>
              </p:cNvSpPr>
              <p:nvPr/>
            </p:nvSpPr>
            <p:spPr bwMode="auto">
              <a:xfrm>
                <a:off x="1808" y="294"/>
                <a:ext cx="156" cy="526"/>
              </a:xfrm>
              <a:custGeom>
                <a:avLst/>
                <a:gdLst/>
                <a:ahLst/>
                <a:cxnLst>
                  <a:cxn ang="0">
                    <a:pos x="262" y="187"/>
                  </a:cxn>
                  <a:cxn ang="0">
                    <a:pos x="235" y="280"/>
                  </a:cxn>
                  <a:cxn ang="0">
                    <a:pos x="187" y="316"/>
                  </a:cxn>
                  <a:cxn ang="0">
                    <a:pos x="182" y="327"/>
                  </a:cxn>
                  <a:cxn ang="0">
                    <a:pos x="169" y="346"/>
                  </a:cxn>
                  <a:cxn ang="0">
                    <a:pos x="144" y="377"/>
                  </a:cxn>
                  <a:cxn ang="0">
                    <a:pos x="92" y="436"/>
                  </a:cxn>
                  <a:cxn ang="0">
                    <a:pos x="39" y="498"/>
                  </a:cxn>
                  <a:cxn ang="0">
                    <a:pos x="8" y="537"/>
                  </a:cxn>
                  <a:cxn ang="0">
                    <a:pos x="0" y="591"/>
                  </a:cxn>
                  <a:cxn ang="0">
                    <a:pos x="3" y="643"/>
                  </a:cxn>
                  <a:cxn ang="0">
                    <a:pos x="12" y="689"/>
                  </a:cxn>
                  <a:cxn ang="0">
                    <a:pos x="34" y="769"/>
                  </a:cxn>
                  <a:cxn ang="0">
                    <a:pos x="56" y="846"/>
                  </a:cxn>
                  <a:cxn ang="0">
                    <a:pos x="67" y="885"/>
                  </a:cxn>
                  <a:cxn ang="0">
                    <a:pos x="76" y="915"/>
                  </a:cxn>
                  <a:cxn ang="0">
                    <a:pos x="92" y="973"/>
                  </a:cxn>
                  <a:cxn ang="0">
                    <a:pos x="109" y="1028"/>
                  </a:cxn>
                  <a:cxn ang="0">
                    <a:pos x="116" y="1052"/>
                  </a:cxn>
                  <a:cxn ang="0">
                    <a:pos x="158" y="970"/>
                  </a:cxn>
                  <a:cxn ang="0">
                    <a:pos x="125" y="865"/>
                  </a:cxn>
                  <a:cxn ang="0">
                    <a:pos x="88" y="716"/>
                  </a:cxn>
                  <a:cxn ang="0">
                    <a:pos x="70" y="584"/>
                  </a:cxn>
                  <a:cxn ang="0">
                    <a:pos x="92" y="517"/>
                  </a:cxn>
                  <a:cxn ang="0">
                    <a:pos x="138" y="461"/>
                  </a:cxn>
                  <a:cxn ang="0">
                    <a:pos x="185" y="413"/>
                  </a:cxn>
                  <a:cxn ang="0">
                    <a:pos x="217" y="383"/>
                  </a:cxn>
                  <a:cxn ang="0">
                    <a:pos x="260" y="316"/>
                  </a:cxn>
                  <a:cxn ang="0">
                    <a:pos x="311" y="202"/>
                  </a:cxn>
                  <a:cxn ang="0">
                    <a:pos x="269" y="144"/>
                  </a:cxn>
                  <a:cxn ang="0">
                    <a:pos x="259" y="130"/>
                  </a:cxn>
                  <a:cxn ang="0">
                    <a:pos x="246" y="108"/>
                  </a:cxn>
                  <a:cxn ang="0">
                    <a:pos x="238" y="85"/>
                  </a:cxn>
                  <a:cxn ang="0">
                    <a:pos x="239" y="68"/>
                  </a:cxn>
                  <a:cxn ang="0">
                    <a:pos x="250" y="53"/>
                  </a:cxn>
                  <a:cxn ang="0">
                    <a:pos x="262" y="43"/>
                  </a:cxn>
                  <a:cxn ang="0">
                    <a:pos x="272" y="37"/>
                  </a:cxn>
                  <a:cxn ang="0">
                    <a:pos x="258" y="0"/>
                  </a:cxn>
                  <a:cxn ang="0">
                    <a:pos x="197" y="43"/>
                  </a:cxn>
                  <a:cxn ang="0">
                    <a:pos x="245" y="142"/>
                  </a:cxn>
                </a:cxnLst>
                <a:rect l="0" t="0" r="r" b="b"/>
                <a:pathLst>
                  <a:path w="311" h="1052">
                    <a:moveTo>
                      <a:pt x="245" y="142"/>
                    </a:moveTo>
                    <a:lnTo>
                      <a:pt x="262" y="187"/>
                    </a:lnTo>
                    <a:lnTo>
                      <a:pt x="255" y="267"/>
                    </a:lnTo>
                    <a:lnTo>
                      <a:pt x="235" y="280"/>
                    </a:lnTo>
                    <a:lnTo>
                      <a:pt x="213" y="280"/>
                    </a:lnTo>
                    <a:lnTo>
                      <a:pt x="187" y="316"/>
                    </a:lnTo>
                    <a:lnTo>
                      <a:pt x="185" y="319"/>
                    </a:lnTo>
                    <a:lnTo>
                      <a:pt x="182" y="327"/>
                    </a:lnTo>
                    <a:lnTo>
                      <a:pt x="175" y="336"/>
                    </a:lnTo>
                    <a:lnTo>
                      <a:pt x="169" y="346"/>
                    </a:lnTo>
                    <a:lnTo>
                      <a:pt x="161" y="356"/>
                    </a:lnTo>
                    <a:lnTo>
                      <a:pt x="144" y="377"/>
                    </a:lnTo>
                    <a:lnTo>
                      <a:pt x="119" y="404"/>
                    </a:lnTo>
                    <a:lnTo>
                      <a:pt x="92" y="436"/>
                    </a:lnTo>
                    <a:lnTo>
                      <a:pt x="64" y="468"/>
                    </a:lnTo>
                    <a:lnTo>
                      <a:pt x="39" y="498"/>
                    </a:lnTo>
                    <a:lnTo>
                      <a:pt x="19" y="522"/>
                    </a:lnTo>
                    <a:lnTo>
                      <a:pt x="8" y="537"/>
                    </a:lnTo>
                    <a:lnTo>
                      <a:pt x="1" y="561"/>
                    </a:lnTo>
                    <a:lnTo>
                      <a:pt x="0" y="591"/>
                    </a:lnTo>
                    <a:lnTo>
                      <a:pt x="2" y="620"/>
                    </a:lnTo>
                    <a:lnTo>
                      <a:pt x="3" y="643"/>
                    </a:lnTo>
                    <a:lnTo>
                      <a:pt x="5" y="659"/>
                    </a:lnTo>
                    <a:lnTo>
                      <a:pt x="12" y="689"/>
                    </a:lnTo>
                    <a:lnTo>
                      <a:pt x="23" y="727"/>
                    </a:lnTo>
                    <a:lnTo>
                      <a:pt x="34" y="769"/>
                    </a:lnTo>
                    <a:lnTo>
                      <a:pt x="46" y="810"/>
                    </a:lnTo>
                    <a:lnTo>
                      <a:pt x="56" y="846"/>
                    </a:lnTo>
                    <a:lnTo>
                      <a:pt x="63" y="872"/>
                    </a:lnTo>
                    <a:lnTo>
                      <a:pt x="67" y="885"/>
                    </a:lnTo>
                    <a:lnTo>
                      <a:pt x="69" y="895"/>
                    </a:lnTo>
                    <a:lnTo>
                      <a:pt x="76" y="915"/>
                    </a:lnTo>
                    <a:lnTo>
                      <a:pt x="83" y="943"/>
                    </a:lnTo>
                    <a:lnTo>
                      <a:pt x="92" y="973"/>
                    </a:lnTo>
                    <a:lnTo>
                      <a:pt x="101" y="1001"/>
                    </a:lnTo>
                    <a:lnTo>
                      <a:pt x="109" y="1028"/>
                    </a:lnTo>
                    <a:lnTo>
                      <a:pt x="114" y="1045"/>
                    </a:lnTo>
                    <a:lnTo>
                      <a:pt x="116" y="1052"/>
                    </a:lnTo>
                    <a:lnTo>
                      <a:pt x="162" y="986"/>
                    </a:lnTo>
                    <a:lnTo>
                      <a:pt x="158" y="970"/>
                    </a:lnTo>
                    <a:lnTo>
                      <a:pt x="144" y="928"/>
                    </a:lnTo>
                    <a:lnTo>
                      <a:pt x="125" y="865"/>
                    </a:lnTo>
                    <a:lnTo>
                      <a:pt x="106" y="792"/>
                    </a:lnTo>
                    <a:lnTo>
                      <a:pt x="88" y="716"/>
                    </a:lnTo>
                    <a:lnTo>
                      <a:pt x="75" y="644"/>
                    </a:lnTo>
                    <a:lnTo>
                      <a:pt x="70" y="584"/>
                    </a:lnTo>
                    <a:lnTo>
                      <a:pt x="76" y="545"/>
                    </a:lnTo>
                    <a:lnTo>
                      <a:pt x="92" y="517"/>
                    </a:lnTo>
                    <a:lnTo>
                      <a:pt x="114" y="490"/>
                    </a:lnTo>
                    <a:lnTo>
                      <a:pt x="138" y="461"/>
                    </a:lnTo>
                    <a:lnTo>
                      <a:pt x="162" y="436"/>
                    </a:lnTo>
                    <a:lnTo>
                      <a:pt x="185" y="413"/>
                    </a:lnTo>
                    <a:lnTo>
                      <a:pt x="205" y="394"/>
                    </a:lnTo>
                    <a:lnTo>
                      <a:pt x="217" y="383"/>
                    </a:lnTo>
                    <a:lnTo>
                      <a:pt x="222" y="378"/>
                    </a:lnTo>
                    <a:lnTo>
                      <a:pt x="260" y="316"/>
                    </a:lnTo>
                    <a:lnTo>
                      <a:pt x="290" y="282"/>
                    </a:lnTo>
                    <a:lnTo>
                      <a:pt x="311" y="202"/>
                    </a:lnTo>
                    <a:lnTo>
                      <a:pt x="270" y="146"/>
                    </a:lnTo>
                    <a:lnTo>
                      <a:pt x="269" y="144"/>
                    </a:lnTo>
                    <a:lnTo>
                      <a:pt x="265" y="138"/>
                    </a:lnTo>
                    <a:lnTo>
                      <a:pt x="259" y="130"/>
                    </a:lnTo>
                    <a:lnTo>
                      <a:pt x="253" y="120"/>
                    </a:lnTo>
                    <a:lnTo>
                      <a:pt x="246" y="108"/>
                    </a:lnTo>
                    <a:lnTo>
                      <a:pt x="242" y="97"/>
                    </a:lnTo>
                    <a:lnTo>
                      <a:pt x="238" y="85"/>
                    </a:lnTo>
                    <a:lnTo>
                      <a:pt x="237" y="76"/>
                    </a:lnTo>
                    <a:lnTo>
                      <a:pt x="239" y="68"/>
                    </a:lnTo>
                    <a:lnTo>
                      <a:pt x="244" y="60"/>
                    </a:lnTo>
                    <a:lnTo>
                      <a:pt x="250" y="53"/>
                    </a:lnTo>
                    <a:lnTo>
                      <a:pt x="257" y="47"/>
                    </a:lnTo>
                    <a:lnTo>
                      <a:pt x="262" y="43"/>
                    </a:lnTo>
                    <a:lnTo>
                      <a:pt x="268" y="39"/>
                    </a:lnTo>
                    <a:lnTo>
                      <a:pt x="272" y="37"/>
                    </a:lnTo>
                    <a:lnTo>
                      <a:pt x="273" y="36"/>
                    </a:lnTo>
                    <a:lnTo>
                      <a:pt x="258" y="0"/>
                    </a:lnTo>
                    <a:lnTo>
                      <a:pt x="237" y="25"/>
                    </a:lnTo>
                    <a:lnTo>
                      <a:pt x="197" y="43"/>
                    </a:lnTo>
                    <a:lnTo>
                      <a:pt x="192" y="83"/>
                    </a:lnTo>
                    <a:lnTo>
                      <a:pt x="245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372"/>
              <p:cNvSpPr>
                <a:spLocks/>
              </p:cNvSpPr>
              <p:nvPr/>
            </p:nvSpPr>
            <p:spPr bwMode="auto">
              <a:xfrm>
                <a:off x="1883" y="780"/>
                <a:ext cx="129" cy="10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3" y="45"/>
                  </a:cxn>
                  <a:cxn ang="0">
                    <a:pos x="10" y="52"/>
                  </a:cxn>
                  <a:cxn ang="0">
                    <a:pos x="19" y="62"/>
                  </a:cxn>
                  <a:cxn ang="0">
                    <a:pos x="30" y="73"/>
                  </a:cxn>
                  <a:cxn ang="0">
                    <a:pos x="42" y="85"/>
                  </a:cxn>
                  <a:cxn ang="0">
                    <a:pos x="52" y="96"/>
                  </a:cxn>
                  <a:cxn ang="0">
                    <a:pos x="61" y="105"/>
                  </a:cxn>
                  <a:cxn ang="0">
                    <a:pos x="66" y="111"/>
                  </a:cxn>
                  <a:cxn ang="0">
                    <a:pos x="71" y="116"/>
                  </a:cxn>
                  <a:cxn ang="0">
                    <a:pos x="78" y="123"/>
                  </a:cxn>
                  <a:cxn ang="0">
                    <a:pos x="87" y="132"/>
                  </a:cxn>
                  <a:cxn ang="0">
                    <a:pos x="97" y="141"/>
                  </a:cxn>
                  <a:cxn ang="0">
                    <a:pos x="108" y="150"/>
                  </a:cxn>
                  <a:cxn ang="0">
                    <a:pos x="119" y="159"/>
                  </a:cxn>
                  <a:cxn ang="0">
                    <a:pos x="129" y="168"/>
                  </a:cxn>
                  <a:cxn ang="0">
                    <a:pos x="139" y="174"/>
                  </a:cxn>
                  <a:cxn ang="0">
                    <a:pos x="148" y="180"/>
                  </a:cxn>
                  <a:cxn ang="0">
                    <a:pos x="156" y="185"/>
                  </a:cxn>
                  <a:cxn ang="0">
                    <a:pos x="165" y="189"/>
                  </a:cxn>
                  <a:cxn ang="0">
                    <a:pos x="174" y="193"/>
                  </a:cxn>
                  <a:cxn ang="0">
                    <a:pos x="184" y="196"/>
                  </a:cxn>
                  <a:cxn ang="0">
                    <a:pos x="193" y="200"/>
                  </a:cxn>
                  <a:cxn ang="0">
                    <a:pos x="201" y="202"/>
                  </a:cxn>
                  <a:cxn ang="0">
                    <a:pos x="210" y="204"/>
                  </a:cxn>
                  <a:cxn ang="0">
                    <a:pos x="218" y="206"/>
                  </a:cxn>
                  <a:cxn ang="0">
                    <a:pos x="226" y="206"/>
                  </a:cxn>
                  <a:cxn ang="0">
                    <a:pos x="234" y="204"/>
                  </a:cxn>
                  <a:cxn ang="0">
                    <a:pos x="242" y="203"/>
                  </a:cxn>
                  <a:cxn ang="0">
                    <a:pos x="248" y="202"/>
                  </a:cxn>
                  <a:cxn ang="0">
                    <a:pos x="253" y="200"/>
                  </a:cxn>
                  <a:cxn ang="0">
                    <a:pos x="256" y="199"/>
                  </a:cxn>
                  <a:cxn ang="0">
                    <a:pos x="257" y="199"/>
                  </a:cxn>
                  <a:cxn ang="0">
                    <a:pos x="151" y="124"/>
                  </a:cxn>
                  <a:cxn ang="0">
                    <a:pos x="53" y="0"/>
                  </a:cxn>
                  <a:cxn ang="0">
                    <a:pos x="7" y="18"/>
                  </a:cxn>
                  <a:cxn ang="0">
                    <a:pos x="0" y="43"/>
                  </a:cxn>
                </a:cxnLst>
                <a:rect l="0" t="0" r="r" b="b"/>
                <a:pathLst>
                  <a:path w="257" h="206">
                    <a:moveTo>
                      <a:pt x="0" y="43"/>
                    </a:moveTo>
                    <a:lnTo>
                      <a:pt x="3" y="45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30" y="73"/>
                    </a:lnTo>
                    <a:lnTo>
                      <a:pt x="42" y="85"/>
                    </a:lnTo>
                    <a:lnTo>
                      <a:pt x="52" y="96"/>
                    </a:lnTo>
                    <a:lnTo>
                      <a:pt x="61" y="105"/>
                    </a:lnTo>
                    <a:lnTo>
                      <a:pt x="66" y="111"/>
                    </a:lnTo>
                    <a:lnTo>
                      <a:pt x="71" y="116"/>
                    </a:lnTo>
                    <a:lnTo>
                      <a:pt x="78" y="123"/>
                    </a:lnTo>
                    <a:lnTo>
                      <a:pt x="87" y="132"/>
                    </a:lnTo>
                    <a:lnTo>
                      <a:pt x="97" y="141"/>
                    </a:lnTo>
                    <a:lnTo>
                      <a:pt x="108" y="150"/>
                    </a:lnTo>
                    <a:lnTo>
                      <a:pt x="119" y="159"/>
                    </a:lnTo>
                    <a:lnTo>
                      <a:pt x="129" y="168"/>
                    </a:lnTo>
                    <a:lnTo>
                      <a:pt x="139" y="174"/>
                    </a:lnTo>
                    <a:lnTo>
                      <a:pt x="148" y="180"/>
                    </a:lnTo>
                    <a:lnTo>
                      <a:pt x="156" y="185"/>
                    </a:lnTo>
                    <a:lnTo>
                      <a:pt x="165" y="189"/>
                    </a:lnTo>
                    <a:lnTo>
                      <a:pt x="174" y="193"/>
                    </a:lnTo>
                    <a:lnTo>
                      <a:pt x="184" y="196"/>
                    </a:lnTo>
                    <a:lnTo>
                      <a:pt x="193" y="200"/>
                    </a:lnTo>
                    <a:lnTo>
                      <a:pt x="201" y="202"/>
                    </a:lnTo>
                    <a:lnTo>
                      <a:pt x="210" y="204"/>
                    </a:lnTo>
                    <a:lnTo>
                      <a:pt x="218" y="206"/>
                    </a:lnTo>
                    <a:lnTo>
                      <a:pt x="226" y="206"/>
                    </a:lnTo>
                    <a:lnTo>
                      <a:pt x="234" y="204"/>
                    </a:lnTo>
                    <a:lnTo>
                      <a:pt x="242" y="203"/>
                    </a:lnTo>
                    <a:lnTo>
                      <a:pt x="248" y="202"/>
                    </a:lnTo>
                    <a:lnTo>
                      <a:pt x="253" y="200"/>
                    </a:lnTo>
                    <a:lnTo>
                      <a:pt x="256" y="199"/>
                    </a:lnTo>
                    <a:lnTo>
                      <a:pt x="257" y="199"/>
                    </a:lnTo>
                    <a:lnTo>
                      <a:pt x="151" y="124"/>
                    </a:lnTo>
                    <a:lnTo>
                      <a:pt x="53" y="0"/>
                    </a:lnTo>
                    <a:lnTo>
                      <a:pt x="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373"/>
              <p:cNvSpPr>
                <a:spLocks/>
              </p:cNvSpPr>
              <p:nvPr/>
            </p:nvSpPr>
            <p:spPr bwMode="auto">
              <a:xfrm>
                <a:off x="2004" y="652"/>
                <a:ext cx="172" cy="108"/>
              </a:xfrm>
              <a:custGeom>
                <a:avLst/>
                <a:gdLst/>
                <a:ahLst/>
                <a:cxnLst>
                  <a:cxn ang="0">
                    <a:pos x="170" y="32"/>
                  </a:cxn>
                  <a:cxn ang="0">
                    <a:pos x="89" y="90"/>
                  </a:cxn>
                  <a:cxn ang="0">
                    <a:pos x="0" y="196"/>
                  </a:cxn>
                  <a:cxn ang="0">
                    <a:pos x="20" y="214"/>
                  </a:cxn>
                  <a:cxn ang="0">
                    <a:pos x="22" y="212"/>
                  </a:cxn>
                  <a:cxn ang="0">
                    <a:pos x="29" y="204"/>
                  </a:cxn>
                  <a:cxn ang="0">
                    <a:pos x="38" y="192"/>
                  </a:cxn>
                  <a:cxn ang="0">
                    <a:pos x="50" y="180"/>
                  </a:cxn>
                  <a:cxn ang="0">
                    <a:pos x="61" y="167"/>
                  </a:cxn>
                  <a:cxn ang="0">
                    <a:pos x="73" y="154"/>
                  </a:cxn>
                  <a:cxn ang="0">
                    <a:pos x="81" y="144"/>
                  </a:cxn>
                  <a:cxn ang="0">
                    <a:pos x="85" y="138"/>
                  </a:cxn>
                  <a:cxn ang="0">
                    <a:pos x="92" y="132"/>
                  </a:cxn>
                  <a:cxn ang="0">
                    <a:pos x="104" y="123"/>
                  </a:cxn>
                  <a:cxn ang="0">
                    <a:pos x="119" y="113"/>
                  </a:cxn>
                  <a:cxn ang="0">
                    <a:pos x="136" y="100"/>
                  </a:cxn>
                  <a:cxn ang="0">
                    <a:pos x="153" y="88"/>
                  </a:cxn>
                  <a:cxn ang="0">
                    <a:pos x="168" y="78"/>
                  </a:cxn>
                  <a:cxn ang="0">
                    <a:pos x="180" y="70"/>
                  </a:cxn>
                  <a:cxn ang="0">
                    <a:pos x="187" y="65"/>
                  </a:cxn>
                  <a:cxn ang="0">
                    <a:pos x="193" y="62"/>
                  </a:cxn>
                  <a:cxn ang="0">
                    <a:pos x="202" y="57"/>
                  </a:cxn>
                  <a:cxn ang="0">
                    <a:pos x="216" y="52"/>
                  </a:cxn>
                  <a:cxn ang="0">
                    <a:pos x="231" y="46"/>
                  </a:cxn>
                  <a:cxn ang="0">
                    <a:pos x="247" y="41"/>
                  </a:cxn>
                  <a:cxn ang="0">
                    <a:pos x="262" y="37"/>
                  </a:cxn>
                  <a:cxn ang="0">
                    <a:pos x="273" y="32"/>
                  </a:cxn>
                  <a:cxn ang="0">
                    <a:pos x="282" y="30"/>
                  </a:cxn>
                  <a:cxn ang="0">
                    <a:pos x="290" y="27"/>
                  </a:cxn>
                  <a:cxn ang="0">
                    <a:pos x="300" y="23"/>
                  </a:cxn>
                  <a:cxn ang="0">
                    <a:pos x="309" y="18"/>
                  </a:cxn>
                  <a:cxn ang="0">
                    <a:pos x="319" y="12"/>
                  </a:cxn>
                  <a:cxn ang="0">
                    <a:pos x="328" y="8"/>
                  </a:cxn>
                  <a:cxn ang="0">
                    <a:pos x="337" y="3"/>
                  </a:cxn>
                  <a:cxn ang="0">
                    <a:pos x="341" y="1"/>
                  </a:cxn>
                  <a:cxn ang="0">
                    <a:pos x="343" y="0"/>
                  </a:cxn>
                  <a:cxn ang="0">
                    <a:pos x="274" y="2"/>
                  </a:cxn>
                  <a:cxn ang="0">
                    <a:pos x="170" y="32"/>
                  </a:cxn>
                </a:cxnLst>
                <a:rect l="0" t="0" r="r" b="b"/>
                <a:pathLst>
                  <a:path w="343" h="214">
                    <a:moveTo>
                      <a:pt x="170" y="32"/>
                    </a:moveTo>
                    <a:lnTo>
                      <a:pt x="89" y="90"/>
                    </a:lnTo>
                    <a:lnTo>
                      <a:pt x="0" y="196"/>
                    </a:lnTo>
                    <a:lnTo>
                      <a:pt x="20" y="214"/>
                    </a:lnTo>
                    <a:lnTo>
                      <a:pt x="22" y="212"/>
                    </a:lnTo>
                    <a:lnTo>
                      <a:pt x="29" y="204"/>
                    </a:lnTo>
                    <a:lnTo>
                      <a:pt x="38" y="192"/>
                    </a:lnTo>
                    <a:lnTo>
                      <a:pt x="50" y="180"/>
                    </a:lnTo>
                    <a:lnTo>
                      <a:pt x="61" y="167"/>
                    </a:lnTo>
                    <a:lnTo>
                      <a:pt x="73" y="154"/>
                    </a:lnTo>
                    <a:lnTo>
                      <a:pt x="81" y="144"/>
                    </a:lnTo>
                    <a:lnTo>
                      <a:pt x="85" y="138"/>
                    </a:lnTo>
                    <a:lnTo>
                      <a:pt x="92" y="132"/>
                    </a:lnTo>
                    <a:lnTo>
                      <a:pt x="104" y="123"/>
                    </a:lnTo>
                    <a:lnTo>
                      <a:pt x="119" y="113"/>
                    </a:lnTo>
                    <a:lnTo>
                      <a:pt x="136" y="100"/>
                    </a:lnTo>
                    <a:lnTo>
                      <a:pt x="153" y="88"/>
                    </a:lnTo>
                    <a:lnTo>
                      <a:pt x="168" y="78"/>
                    </a:lnTo>
                    <a:lnTo>
                      <a:pt x="180" y="70"/>
                    </a:lnTo>
                    <a:lnTo>
                      <a:pt x="187" y="65"/>
                    </a:lnTo>
                    <a:lnTo>
                      <a:pt x="193" y="62"/>
                    </a:lnTo>
                    <a:lnTo>
                      <a:pt x="202" y="57"/>
                    </a:lnTo>
                    <a:lnTo>
                      <a:pt x="216" y="52"/>
                    </a:lnTo>
                    <a:lnTo>
                      <a:pt x="231" y="46"/>
                    </a:lnTo>
                    <a:lnTo>
                      <a:pt x="247" y="41"/>
                    </a:lnTo>
                    <a:lnTo>
                      <a:pt x="262" y="37"/>
                    </a:lnTo>
                    <a:lnTo>
                      <a:pt x="273" y="32"/>
                    </a:lnTo>
                    <a:lnTo>
                      <a:pt x="282" y="30"/>
                    </a:lnTo>
                    <a:lnTo>
                      <a:pt x="290" y="27"/>
                    </a:lnTo>
                    <a:lnTo>
                      <a:pt x="300" y="23"/>
                    </a:lnTo>
                    <a:lnTo>
                      <a:pt x="309" y="18"/>
                    </a:lnTo>
                    <a:lnTo>
                      <a:pt x="319" y="12"/>
                    </a:lnTo>
                    <a:lnTo>
                      <a:pt x="328" y="8"/>
                    </a:lnTo>
                    <a:lnTo>
                      <a:pt x="337" y="3"/>
                    </a:lnTo>
                    <a:lnTo>
                      <a:pt x="341" y="1"/>
                    </a:lnTo>
                    <a:lnTo>
                      <a:pt x="343" y="0"/>
                    </a:lnTo>
                    <a:lnTo>
                      <a:pt x="274" y="2"/>
                    </a:lnTo>
                    <a:lnTo>
                      <a:pt x="17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374"/>
              <p:cNvSpPr>
                <a:spLocks/>
              </p:cNvSpPr>
              <p:nvPr/>
            </p:nvSpPr>
            <p:spPr bwMode="auto">
              <a:xfrm>
                <a:off x="2017" y="609"/>
                <a:ext cx="21" cy="4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6"/>
                  </a:cxn>
                  <a:cxn ang="0">
                    <a:pos x="3" y="59"/>
                  </a:cxn>
                  <a:cxn ang="0">
                    <a:pos x="4" y="68"/>
                  </a:cxn>
                  <a:cxn ang="0">
                    <a:pos x="9" y="74"/>
                  </a:cxn>
                  <a:cxn ang="0">
                    <a:pos x="16" y="79"/>
                  </a:cxn>
                  <a:cxn ang="0">
                    <a:pos x="21" y="82"/>
                  </a:cxn>
                  <a:cxn ang="0">
                    <a:pos x="25" y="83"/>
                  </a:cxn>
                  <a:cxn ang="0">
                    <a:pos x="42" y="83"/>
                  </a:cxn>
                  <a:cxn ang="0">
                    <a:pos x="23" y="49"/>
                  </a:cxn>
                  <a:cxn ang="0">
                    <a:pos x="34" y="0"/>
                  </a:cxn>
                </a:cxnLst>
                <a:rect l="0" t="0" r="r" b="b"/>
                <a:pathLst>
                  <a:path w="42" h="83">
                    <a:moveTo>
                      <a:pt x="34" y="0"/>
                    </a:moveTo>
                    <a:lnTo>
                      <a:pt x="0" y="30"/>
                    </a:lnTo>
                    <a:lnTo>
                      <a:pt x="0" y="35"/>
                    </a:lnTo>
                    <a:lnTo>
                      <a:pt x="1" y="46"/>
                    </a:lnTo>
                    <a:lnTo>
                      <a:pt x="3" y="59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16" y="79"/>
                    </a:lnTo>
                    <a:lnTo>
                      <a:pt x="21" y="82"/>
                    </a:lnTo>
                    <a:lnTo>
                      <a:pt x="25" y="83"/>
                    </a:lnTo>
                    <a:lnTo>
                      <a:pt x="42" y="83"/>
                    </a:lnTo>
                    <a:lnTo>
                      <a:pt x="23" y="4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377"/>
              <p:cNvSpPr>
                <a:spLocks/>
              </p:cNvSpPr>
              <p:nvPr/>
            </p:nvSpPr>
            <p:spPr bwMode="auto">
              <a:xfrm>
                <a:off x="1882" y="158"/>
                <a:ext cx="137" cy="123"/>
              </a:xfrm>
              <a:custGeom>
                <a:avLst/>
                <a:gdLst/>
                <a:ahLst/>
                <a:cxnLst>
                  <a:cxn ang="0">
                    <a:pos x="217" y="5"/>
                  </a:cxn>
                  <a:cxn ang="0">
                    <a:pos x="100" y="45"/>
                  </a:cxn>
                  <a:cxn ang="0">
                    <a:pos x="22" y="116"/>
                  </a:cxn>
                  <a:cxn ang="0">
                    <a:pos x="0" y="237"/>
                  </a:cxn>
                  <a:cxn ang="0">
                    <a:pos x="47" y="247"/>
                  </a:cxn>
                  <a:cxn ang="0">
                    <a:pos x="51" y="232"/>
                  </a:cxn>
                  <a:cxn ang="0">
                    <a:pos x="60" y="196"/>
                  </a:cxn>
                  <a:cxn ang="0">
                    <a:pos x="69" y="159"/>
                  </a:cxn>
                  <a:cxn ang="0">
                    <a:pos x="75" y="138"/>
                  </a:cxn>
                  <a:cxn ang="0">
                    <a:pos x="81" y="127"/>
                  </a:cxn>
                  <a:cxn ang="0">
                    <a:pos x="89" y="115"/>
                  </a:cxn>
                  <a:cxn ang="0">
                    <a:pos x="97" y="105"/>
                  </a:cxn>
                  <a:cxn ang="0">
                    <a:pos x="106" y="94"/>
                  </a:cxn>
                  <a:cxn ang="0">
                    <a:pos x="115" y="85"/>
                  </a:cxn>
                  <a:cxn ang="0">
                    <a:pos x="126" y="78"/>
                  </a:cxn>
                  <a:cxn ang="0">
                    <a:pos x="136" y="71"/>
                  </a:cxn>
                  <a:cxn ang="0">
                    <a:pos x="146" y="66"/>
                  </a:cxn>
                  <a:cxn ang="0">
                    <a:pos x="153" y="62"/>
                  </a:cxn>
                  <a:cxn ang="0">
                    <a:pos x="169" y="54"/>
                  </a:cxn>
                  <a:cxn ang="0">
                    <a:pos x="190" y="44"/>
                  </a:cxn>
                  <a:cxn ang="0">
                    <a:pos x="213" y="31"/>
                  </a:cxn>
                  <a:cxn ang="0">
                    <a:pos x="235" y="20"/>
                  </a:cxn>
                  <a:cxn ang="0">
                    <a:pos x="256" y="9"/>
                  </a:cxn>
                  <a:cxn ang="0">
                    <a:pos x="268" y="2"/>
                  </a:cxn>
                  <a:cxn ang="0">
                    <a:pos x="274" y="0"/>
                  </a:cxn>
                  <a:cxn ang="0">
                    <a:pos x="217" y="5"/>
                  </a:cxn>
                </a:cxnLst>
                <a:rect l="0" t="0" r="r" b="b"/>
                <a:pathLst>
                  <a:path w="274" h="247">
                    <a:moveTo>
                      <a:pt x="217" y="5"/>
                    </a:moveTo>
                    <a:lnTo>
                      <a:pt x="100" y="45"/>
                    </a:lnTo>
                    <a:lnTo>
                      <a:pt x="22" y="116"/>
                    </a:lnTo>
                    <a:lnTo>
                      <a:pt x="0" y="237"/>
                    </a:lnTo>
                    <a:lnTo>
                      <a:pt x="47" y="247"/>
                    </a:lnTo>
                    <a:lnTo>
                      <a:pt x="51" y="232"/>
                    </a:lnTo>
                    <a:lnTo>
                      <a:pt x="60" y="196"/>
                    </a:lnTo>
                    <a:lnTo>
                      <a:pt x="69" y="159"/>
                    </a:lnTo>
                    <a:lnTo>
                      <a:pt x="75" y="138"/>
                    </a:lnTo>
                    <a:lnTo>
                      <a:pt x="81" y="127"/>
                    </a:lnTo>
                    <a:lnTo>
                      <a:pt x="89" y="115"/>
                    </a:lnTo>
                    <a:lnTo>
                      <a:pt x="97" y="105"/>
                    </a:lnTo>
                    <a:lnTo>
                      <a:pt x="106" y="94"/>
                    </a:lnTo>
                    <a:lnTo>
                      <a:pt x="115" y="85"/>
                    </a:lnTo>
                    <a:lnTo>
                      <a:pt x="126" y="78"/>
                    </a:lnTo>
                    <a:lnTo>
                      <a:pt x="136" y="71"/>
                    </a:lnTo>
                    <a:lnTo>
                      <a:pt x="146" y="66"/>
                    </a:lnTo>
                    <a:lnTo>
                      <a:pt x="153" y="62"/>
                    </a:lnTo>
                    <a:lnTo>
                      <a:pt x="169" y="54"/>
                    </a:lnTo>
                    <a:lnTo>
                      <a:pt x="190" y="44"/>
                    </a:lnTo>
                    <a:lnTo>
                      <a:pt x="213" y="31"/>
                    </a:lnTo>
                    <a:lnTo>
                      <a:pt x="235" y="20"/>
                    </a:lnTo>
                    <a:lnTo>
                      <a:pt x="256" y="9"/>
                    </a:lnTo>
                    <a:lnTo>
                      <a:pt x="268" y="2"/>
                    </a:lnTo>
                    <a:lnTo>
                      <a:pt x="274" y="0"/>
                    </a:lnTo>
                    <a:lnTo>
                      <a:pt x="217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378"/>
              <p:cNvSpPr>
                <a:spLocks/>
              </p:cNvSpPr>
              <p:nvPr/>
            </p:nvSpPr>
            <p:spPr bwMode="auto">
              <a:xfrm>
                <a:off x="1810" y="218"/>
                <a:ext cx="77" cy="99"/>
              </a:xfrm>
              <a:custGeom>
                <a:avLst/>
                <a:gdLst/>
                <a:ahLst/>
                <a:cxnLst>
                  <a:cxn ang="0">
                    <a:pos x="58" y="15"/>
                  </a:cxn>
                  <a:cxn ang="0">
                    <a:pos x="57" y="17"/>
                  </a:cxn>
                  <a:cxn ang="0">
                    <a:pos x="52" y="22"/>
                  </a:cxn>
                  <a:cxn ang="0">
                    <a:pos x="45" y="29"/>
                  </a:cxn>
                  <a:cxn ang="0">
                    <a:pos x="38" y="38"/>
                  </a:cxn>
                  <a:cxn ang="0">
                    <a:pos x="31" y="47"/>
                  </a:cxn>
                  <a:cxn ang="0">
                    <a:pos x="26" y="56"/>
                  </a:cxn>
                  <a:cxn ang="0">
                    <a:pos x="22" y="65"/>
                  </a:cxn>
                  <a:cxn ang="0">
                    <a:pos x="21" y="70"/>
                  </a:cxn>
                  <a:cxn ang="0">
                    <a:pos x="26" y="85"/>
                  </a:cxn>
                  <a:cxn ang="0">
                    <a:pos x="34" y="107"/>
                  </a:cxn>
                  <a:cxn ang="0">
                    <a:pos x="42" y="126"/>
                  </a:cxn>
                  <a:cxn ang="0">
                    <a:pos x="45" y="134"/>
                  </a:cxn>
                  <a:cxn ang="0">
                    <a:pos x="36" y="151"/>
                  </a:cxn>
                  <a:cxn ang="0">
                    <a:pos x="0" y="149"/>
                  </a:cxn>
                  <a:cxn ang="0">
                    <a:pos x="30" y="187"/>
                  </a:cxn>
                  <a:cxn ang="0">
                    <a:pos x="64" y="197"/>
                  </a:cxn>
                  <a:cxn ang="0">
                    <a:pos x="70" y="174"/>
                  </a:cxn>
                  <a:cxn ang="0">
                    <a:pos x="69" y="165"/>
                  </a:cxn>
                  <a:cxn ang="0">
                    <a:pos x="68" y="145"/>
                  </a:cxn>
                  <a:cxn ang="0">
                    <a:pos x="67" y="124"/>
                  </a:cxn>
                  <a:cxn ang="0">
                    <a:pos x="66" y="111"/>
                  </a:cxn>
                  <a:cxn ang="0">
                    <a:pos x="65" y="103"/>
                  </a:cxn>
                  <a:cxn ang="0">
                    <a:pos x="62" y="89"/>
                  </a:cxn>
                  <a:cxn ang="0">
                    <a:pos x="66" y="73"/>
                  </a:cxn>
                  <a:cxn ang="0">
                    <a:pos x="78" y="55"/>
                  </a:cxn>
                  <a:cxn ang="0">
                    <a:pos x="91" y="46"/>
                  </a:cxn>
                  <a:cxn ang="0">
                    <a:pos x="104" y="40"/>
                  </a:cxn>
                  <a:cxn ang="0">
                    <a:pos x="116" y="37"/>
                  </a:cxn>
                  <a:cxn ang="0">
                    <a:pos x="128" y="37"/>
                  </a:cxn>
                  <a:cxn ang="0">
                    <a:pos x="138" y="37"/>
                  </a:cxn>
                  <a:cxn ang="0">
                    <a:pos x="146" y="38"/>
                  </a:cxn>
                  <a:cxn ang="0">
                    <a:pos x="151" y="39"/>
                  </a:cxn>
                  <a:cxn ang="0">
                    <a:pos x="153" y="40"/>
                  </a:cxn>
                  <a:cxn ang="0">
                    <a:pos x="131" y="5"/>
                  </a:cxn>
                  <a:cxn ang="0">
                    <a:pos x="91" y="0"/>
                  </a:cxn>
                  <a:cxn ang="0">
                    <a:pos x="58" y="15"/>
                  </a:cxn>
                </a:cxnLst>
                <a:rect l="0" t="0" r="r" b="b"/>
                <a:pathLst>
                  <a:path w="153" h="197">
                    <a:moveTo>
                      <a:pt x="58" y="15"/>
                    </a:moveTo>
                    <a:lnTo>
                      <a:pt x="57" y="17"/>
                    </a:lnTo>
                    <a:lnTo>
                      <a:pt x="52" y="22"/>
                    </a:lnTo>
                    <a:lnTo>
                      <a:pt x="45" y="29"/>
                    </a:lnTo>
                    <a:lnTo>
                      <a:pt x="38" y="38"/>
                    </a:lnTo>
                    <a:lnTo>
                      <a:pt x="31" y="47"/>
                    </a:lnTo>
                    <a:lnTo>
                      <a:pt x="26" y="56"/>
                    </a:lnTo>
                    <a:lnTo>
                      <a:pt x="22" y="65"/>
                    </a:lnTo>
                    <a:lnTo>
                      <a:pt x="21" y="70"/>
                    </a:lnTo>
                    <a:lnTo>
                      <a:pt x="26" y="85"/>
                    </a:lnTo>
                    <a:lnTo>
                      <a:pt x="34" y="107"/>
                    </a:lnTo>
                    <a:lnTo>
                      <a:pt x="42" y="126"/>
                    </a:lnTo>
                    <a:lnTo>
                      <a:pt x="45" y="134"/>
                    </a:lnTo>
                    <a:lnTo>
                      <a:pt x="36" y="151"/>
                    </a:lnTo>
                    <a:lnTo>
                      <a:pt x="0" y="149"/>
                    </a:lnTo>
                    <a:lnTo>
                      <a:pt x="30" y="187"/>
                    </a:lnTo>
                    <a:lnTo>
                      <a:pt x="64" y="197"/>
                    </a:lnTo>
                    <a:lnTo>
                      <a:pt x="70" y="174"/>
                    </a:lnTo>
                    <a:lnTo>
                      <a:pt x="69" y="165"/>
                    </a:lnTo>
                    <a:lnTo>
                      <a:pt x="68" y="145"/>
                    </a:lnTo>
                    <a:lnTo>
                      <a:pt x="67" y="124"/>
                    </a:lnTo>
                    <a:lnTo>
                      <a:pt x="66" y="111"/>
                    </a:lnTo>
                    <a:lnTo>
                      <a:pt x="65" y="103"/>
                    </a:lnTo>
                    <a:lnTo>
                      <a:pt x="62" y="89"/>
                    </a:lnTo>
                    <a:lnTo>
                      <a:pt x="66" y="73"/>
                    </a:lnTo>
                    <a:lnTo>
                      <a:pt x="78" y="55"/>
                    </a:lnTo>
                    <a:lnTo>
                      <a:pt x="91" y="46"/>
                    </a:lnTo>
                    <a:lnTo>
                      <a:pt x="104" y="40"/>
                    </a:lnTo>
                    <a:lnTo>
                      <a:pt x="116" y="37"/>
                    </a:lnTo>
                    <a:lnTo>
                      <a:pt x="128" y="37"/>
                    </a:lnTo>
                    <a:lnTo>
                      <a:pt x="138" y="37"/>
                    </a:lnTo>
                    <a:lnTo>
                      <a:pt x="146" y="38"/>
                    </a:lnTo>
                    <a:lnTo>
                      <a:pt x="151" y="39"/>
                    </a:lnTo>
                    <a:lnTo>
                      <a:pt x="153" y="40"/>
                    </a:lnTo>
                    <a:lnTo>
                      <a:pt x="131" y="5"/>
                    </a:lnTo>
                    <a:lnTo>
                      <a:pt x="91" y="0"/>
                    </a:lnTo>
                    <a:lnTo>
                      <a:pt x="5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379"/>
              <p:cNvSpPr>
                <a:spLocks/>
              </p:cNvSpPr>
              <p:nvPr/>
            </p:nvSpPr>
            <p:spPr bwMode="auto">
              <a:xfrm>
                <a:off x="1871" y="270"/>
                <a:ext cx="50" cy="111"/>
              </a:xfrm>
              <a:custGeom>
                <a:avLst/>
                <a:gdLst/>
                <a:ahLst/>
                <a:cxnLst>
                  <a:cxn ang="0">
                    <a:pos x="4" y="47"/>
                  </a:cxn>
                  <a:cxn ang="0">
                    <a:pos x="3" y="64"/>
                  </a:cxn>
                  <a:cxn ang="0">
                    <a:pos x="1" y="97"/>
                  </a:cxn>
                  <a:cxn ang="0">
                    <a:pos x="0" y="129"/>
                  </a:cxn>
                  <a:cxn ang="0">
                    <a:pos x="1" y="148"/>
                  </a:cxn>
                  <a:cxn ang="0">
                    <a:pos x="9" y="160"/>
                  </a:cxn>
                  <a:cxn ang="0">
                    <a:pos x="20" y="174"/>
                  </a:cxn>
                  <a:cxn ang="0">
                    <a:pos x="30" y="185"/>
                  </a:cxn>
                  <a:cxn ang="0">
                    <a:pos x="35" y="191"/>
                  </a:cxn>
                  <a:cxn ang="0">
                    <a:pos x="36" y="192"/>
                  </a:cxn>
                  <a:cxn ang="0">
                    <a:pos x="41" y="193"/>
                  </a:cxn>
                  <a:cxn ang="0">
                    <a:pos x="46" y="196"/>
                  </a:cxn>
                  <a:cxn ang="0">
                    <a:pos x="54" y="199"/>
                  </a:cxn>
                  <a:cxn ang="0">
                    <a:pos x="62" y="201"/>
                  </a:cxn>
                  <a:cxn ang="0">
                    <a:pos x="69" y="205"/>
                  </a:cxn>
                  <a:cxn ang="0">
                    <a:pos x="75" y="207"/>
                  </a:cxn>
                  <a:cxn ang="0">
                    <a:pos x="80" y="208"/>
                  </a:cxn>
                  <a:cxn ang="0">
                    <a:pos x="87" y="212"/>
                  </a:cxn>
                  <a:cxn ang="0">
                    <a:pos x="94" y="215"/>
                  </a:cxn>
                  <a:cxn ang="0">
                    <a:pos x="98" y="220"/>
                  </a:cxn>
                  <a:cxn ang="0">
                    <a:pos x="100" y="221"/>
                  </a:cxn>
                  <a:cxn ang="0">
                    <a:pos x="84" y="196"/>
                  </a:cxn>
                  <a:cxn ang="0">
                    <a:pos x="82" y="193"/>
                  </a:cxn>
                  <a:cxn ang="0">
                    <a:pos x="77" y="189"/>
                  </a:cxn>
                  <a:cxn ang="0">
                    <a:pos x="71" y="182"/>
                  </a:cxn>
                  <a:cxn ang="0">
                    <a:pos x="61" y="171"/>
                  </a:cxn>
                  <a:cxn ang="0">
                    <a:pos x="53" y="161"/>
                  </a:cxn>
                  <a:cxn ang="0">
                    <a:pos x="45" y="150"/>
                  </a:cxn>
                  <a:cxn ang="0">
                    <a:pos x="39" y="138"/>
                  </a:cxn>
                  <a:cxn ang="0">
                    <a:pos x="37" y="128"/>
                  </a:cxn>
                  <a:cxn ang="0">
                    <a:pos x="36" y="99"/>
                  </a:cxn>
                  <a:cxn ang="0">
                    <a:pos x="37" y="56"/>
                  </a:cxn>
                  <a:cxn ang="0">
                    <a:pos x="38" y="17"/>
                  </a:cxn>
                  <a:cxn ang="0">
                    <a:pos x="39" y="0"/>
                  </a:cxn>
                  <a:cxn ang="0">
                    <a:pos x="4" y="47"/>
                  </a:cxn>
                </a:cxnLst>
                <a:rect l="0" t="0" r="r" b="b"/>
                <a:pathLst>
                  <a:path w="100" h="221">
                    <a:moveTo>
                      <a:pt x="4" y="47"/>
                    </a:moveTo>
                    <a:lnTo>
                      <a:pt x="3" y="64"/>
                    </a:lnTo>
                    <a:lnTo>
                      <a:pt x="1" y="97"/>
                    </a:lnTo>
                    <a:lnTo>
                      <a:pt x="0" y="129"/>
                    </a:lnTo>
                    <a:lnTo>
                      <a:pt x="1" y="148"/>
                    </a:lnTo>
                    <a:lnTo>
                      <a:pt x="9" y="160"/>
                    </a:lnTo>
                    <a:lnTo>
                      <a:pt x="20" y="174"/>
                    </a:lnTo>
                    <a:lnTo>
                      <a:pt x="30" y="185"/>
                    </a:lnTo>
                    <a:lnTo>
                      <a:pt x="35" y="191"/>
                    </a:lnTo>
                    <a:lnTo>
                      <a:pt x="36" y="192"/>
                    </a:lnTo>
                    <a:lnTo>
                      <a:pt x="41" y="193"/>
                    </a:lnTo>
                    <a:lnTo>
                      <a:pt x="46" y="196"/>
                    </a:lnTo>
                    <a:lnTo>
                      <a:pt x="54" y="199"/>
                    </a:lnTo>
                    <a:lnTo>
                      <a:pt x="62" y="201"/>
                    </a:lnTo>
                    <a:lnTo>
                      <a:pt x="69" y="205"/>
                    </a:lnTo>
                    <a:lnTo>
                      <a:pt x="75" y="207"/>
                    </a:lnTo>
                    <a:lnTo>
                      <a:pt x="80" y="208"/>
                    </a:lnTo>
                    <a:lnTo>
                      <a:pt x="87" y="212"/>
                    </a:lnTo>
                    <a:lnTo>
                      <a:pt x="94" y="215"/>
                    </a:lnTo>
                    <a:lnTo>
                      <a:pt x="98" y="220"/>
                    </a:lnTo>
                    <a:lnTo>
                      <a:pt x="100" y="221"/>
                    </a:lnTo>
                    <a:lnTo>
                      <a:pt x="84" y="196"/>
                    </a:lnTo>
                    <a:lnTo>
                      <a:pt x="82" y="193"/>
                    </a:lnTo>
                    <a:lnTo>
                      <a:pt x="77" y="189"/>
                    </a:lnTo>
                    <a:lnTo>
                      <a:pt x="71" y="182"/>
                    </a:lnTo>
                    <a:lnTo>
                      <a:pt x="61" y="171"/>
                    </a:lnTo>
                    <a:lnTo>
                      <a:pt x="53" y="161"/>
                    </a:lnTo>
                    <a:lnTo>
                      <a:pt x="45" y="150"/>
                    </a:lnTo>
                    <a:lnTo>
                      <a:pt x="39" y="138"/>
                    </a:lnTo>
                    <a:lnTo>
                      <a:pt x="37" y="128"/>
                    </a:lnTo>
                    <a:lnTo>
                      <a:pt x="36" y="99"/>
                    </a:lnTo>
                    <a:lnTo>
                      <a:pt x="37" y="56"/>
                    </a:lnTo>
                    <a:lnTo>
                      <a:pt x="38" y="17"/>
                    </a:lnTo>
                    <a:lnTo>
                      <a:pt x="39" y="0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380"/>
              <p:cNvSpPr>
                <a:spLocks/>
              </p:cNvSpPr>
              <p:nvPr/>
            </p:nvSpPr>
            <p:spPr bwMode="auto">
              <a:xfrm>
                <a:off x="1800" y="152"/>
                <a:ext cx="377" cy="308"/>
              </a:xfrm>
              <a:custGeom>
                <a:avLst/>
                <a:gdLst/>
                <a:ahLst/>
                <a:cxnLst>
                  <a:cxn ang="0">
                    <a:pos x="651" y="135"/>
                  </a:cxn>
                  <a:cxn ang="0">
                    <a:pos x="586" y="71"/>
                  </a:cxn>
                  <a:cxn ang="0">
                    <a:pos x="437" y="23"/>
                  </a:cxn>
                  <a:cxn ang="0">
                    <a:pos x="281" y="66"/>
                  </a:cxn>
                  <a:cxn ang="0">
                    <a:pos x="182" y="223"/>
                  </a:cxn>
                  <a:cxn ang="0">
                    <a:pos x="345" y="247"/>
                  </a:cxn>
                  <a:cxn ang="0">
                    <a:pos x="638" y="163"/>
                  </a:cxn>
                  <a:cxn ang="0">
                    <a:pos x="605" y="186"/>
                  </a:cxn>
                  <a:cxn ang="0">
                    <a:pos x="471" y="240"/>
                  </a:cxn>
                  <a:cxn ang="0">
                    <a:pos x="525" y="262"/>
                  </a:cxn>
                  <a:cxn ang="0">
                    <a:pos x="638" y="233"/>
                  </a:cxn>
                  <a:cxn ang="0">
                    <a:pos x="742" y="223"/>
                  </a:cxn>
                  <a:cxn ang="0">
                    <a:pos x="663" y="250"/>
                  </a:cxn>
                  <a:cxn ang="0">
                    <a:pos x="529" y="280"/>
                  </a:cxn>
                  <a:cxn ang="0">
                    <a:pos x="456" y="281"/>
                  </a:cxn>
                  <a:cxn ang="0">
                    <a:pos x="385" y="264"/>
                  </a:cxn>
                  <a:cxn ang="0">
                    <a:pos x="286" y="298"/>
                  </a:cxn>
                  <a:cxn ang="0">
                    <a:pos x="361" y="313"/>
                  </a:cxn>
                  <a:cxn ang="0">
                    <a:pos x="405" y="311"/>
                  </a:cxn>
                  <a:cxn ang="0">
                    <a:pos x="474" y="376"/>
                  </a:cxn>
                  <a:cxn ang="0">
                    <a:pos x="526" y="356"/>
                  </a:cxn>
                  <a:cxn ang="0">
                    <a:pos x="560" y="288"/>
                  </a:cxn>
                  <a:cxn ang="0">
                    <a:pos x="594" y="293"/>
                  </a:cxn>
                  <a:cxn ang="0">
                    <a:pos x="623" y="343"/>
                  </a:cxn>
                  <a:cxn ang="0">
                    <a:pos x="692" y="328"/>
                  </a:cxn>
                  <a:cxn ang="0">
                    <a:pos x="717" y="279"/>
                  </a:cxn>
                  <a:cxn ang="0">
                    <a:pos x="681" y="441"/>
                  </a:cxn>
                  <a:cxn ang="0">
                    <a:pos x="608" y="518"/>
                  </a:cxn>
                  <a:cxn ang="0">
                    <a:pos x="504" y="545"/>
                  </a:cxn>
                  <a:cxn ang="0">
                    <a:pos x="453" y="611"/>
                  </a:cxn>
                  <a:cxn ang="0">
                    <a:pos x="308" y="473"/>
                  </a:cxn>
                  <a:cxn ang="0">
                    <a:pos x="349" y="480"/>
                  </a:cxn>
                  <a:cxn ang="0">
                    <a:pos x="480" y="522"/>
                  </a:cxn>
                  <a:cxn ang="0">
                    <a:pos x="649" y="444"/>
                  </a:cxn>
                  <a:cxn ang="0">
                    <a:pos x="626" y="366"/>
                  </a:cxn>
                  <a:cxn ang="0">
                    <a:pos x="580" y="317"/>
                  </a:cxn>
                  <a:cxn ang="0">
                    <a:pos x="534" y="371"/>
                  </a:cxn>
                  <a:cxn ang="0">
                    <a:pos x="454" y="392"/>
                  </a:cxn>
                  <a:cxn ang="0">
                    <a:pos x="399" y="355"/>
                  </a:cxn>
                  <a:cxn ang="0">
                    <a:pos x="321" y="329"/>
                  </a:cxn>
                  <a:cxn ang="0">
                    <a:pos x="235" y="325"/>
                  </a:cxn>
                  <a:cxn ang="0">
                    <a:pos x="240" y="393"/>
                  </a:cxn>
                  <a:cxn ang="0">
                    <a:pos x="228" y="409"/>
                  </a:cxn>
                  <a:cxn ang="0">
                    <a:pos x="215" y="316"/>
                  </a:cxn>
                  <a:cxn ang="0">
                    <a:pos x="256" y="279"/>
                  </a:cxn>
                  <a:cxn ang="0">
                    <a:pos x="155" y="255"/>
                  </a:cxn>
                  <a:cxn ang="0">
                    <a:pos x="135" y="144"/>
                  </a:cxn>
                  <a:cxn ang="0">
                    <a:pos x="74" y="175"/>
                  </a:cxn>
                  <a:cxn ang="0">
                    <a:pos x="72" y="295"/>
                  </a:cxn>
                  <a:cxn ang="0">
                    <a:pos x="31" y="293"/>
                  </a:cxn>
                  <a:cxn ang="0">
                    <a:pos x="91" y="331"/>
                  </a:cxn>
                  <a:cxn ang="0">
                    <a:pos x="19" y="301"/>
                  </a:cxn>
                  <a:cxn ang="0">
                    <a:pos x="30" y="272"/>
                  </a:cxn>
                  <a:cxn ang="0">
                    <a:pos x="33" y="209"/>
                  </a:cxn>
                  <a:cxn ang="0">
                    <a:pos x="106" y="126"/>
                  </a:cxn>
                  <a:cxn ang="0">
                    <a:pos x="188" y="102"/>
                  </a:cxn>
                  <a:cxn ang="0">
                    <a:pos x="294" y="31"/>
                  </a:cxn>
                  <a:cxn ang="0">
                    <a:pos x="418" y="1"/>
                  </a:cxn>
                  <a:cxn ang="0">
                    <a:pos x="532" y="13"/>
                  </a:cxn>
                </a:cxnLst>
                <a:rect l="0" t="0" r="r" b="b"/>
                <a:pathLst>
                  <a:path w="753" h="618">
                    <a:moveTo>
                      <a:pt x="604" y="51"/>
                    </a:moveTo>
                    <a:lnTo>
                      <a:pt x="615" y="61"/>
                    </a:lnTo>
                    <a:lnTo>
                      <a:pt x="624" y="72"/>
                    </a:lnTo>
                    <a:lnTo>
                      <a:pt x="632" y="84"/>
                    </a:lnTo>
                    <a:lnTo>
                      <a:pt x="638" y="97"/>
                    </a:lnTo>
                    <a:lnTo>
                      <a:pt x="643" y="110"/>
                    </a:lnTo>
                    <a:lnTo>
                      <a:pt x="648" y="122"/>
                    </a:lnTo>
                    <a:lnTo>
                      <a:pt x="651" y="135"/>
                    </a:lnTo>
                    <a:lnTo>
                      <a:pt x="654" y="147"/>
                    </a:lnTo>
                    <a:lnTo>
                      <a:pt x="651" y="144"/>
                    </a:lnTo>
                    <a:lnTo>
                      <a:pt x="646" y="137"/>
                    </a:lnTo>
                    <a:lnTo>
                      <a:pt x="636" y="126"/>
                    </a:lnTo>
                    <a:lnTo>
                      <a:pt x="626" y="112"/>
                    </a:lnTo>
                    <a:lnTo>
                      <a:pt x="613" y="97"/>
                    </a:lnTo>
                    <a:lnTo>
                      <a:pt x="600" y="83"/>
                    </a:lnTo>
                    <a:lnTo>
                      <a:pt x="586" y="71"/>
                    </a:lnTo>
                    <a:lnTo>
                      <a:pt x="571" y="63"/>
                    </a:lnTo>
                    <a:lnTo>
                      <a:pt x="554" y="51"/>
                    </a:lnTo>
                    <a:lnTo>
                      <a:pt x="535" y="42"/>
                    </a:lnTo>
                    <a:lnTo>
                      <a:pt x="517" y="34"/>
                    </a:lnTo>
                    <a:lnTo>
                      <a:pt x="497" y="29"/>
                    </a:lnTo>
                    <a:lnTo>
                      <a:pt x="478" y="26"/>
                    </a:lnTo>
                    <a:lnTo>
                      <a:pt x="458" y="23"/>
                    </a:lnTo>
                    <a:lnTo>
                      <a:pt x="437" y="23"/>
                    </a:lnTo>
                    <a:lnTo>
                      <a:pt x="418" y="25"/>
                    </a:lnTo>
                    <a:lnTo>
                      <a:pt x="397" y="27"/>
                    </a:lnTo>
                    <a:lnTo>
                      <a:pt x="377" y="31"/>
                    </a:lnTo>
                    <a:lnTo>
                      <a:pt x="357" y="36"/>
                    </a:lnTo>
                    <a:lnTo>
                      <a:pt x="337" y="42"/>
                    </a:lnTo>
                    <a:lnTo>
                      <a:pt x="317" y="50"/>
                    </a:lnTo>
                    <a:lnTo>
                      <a:pt x="299" y="57"/>
                    </a:lnTo>
                    <a:lnTo>
                      <a:pt x="281" y="66"/>
                    </a:lnTo>
                    <a:lnTo>
                      <a:pt x="262" y="75"/>
                    </a:lnTo>
                    <a:lnTo>
                      <a:pt x="235" y="94"/>
                    </a:lnTo>
                    <a:lnTo>
                      <a:pt x="214" y="116"/>
                    </a:lnTo>
                    <a:lnTo>
                      <a:pt x="199" y="139"/>
                    </a:lnTo>
                    <a:lnTo>
                      <a:pt x="190" y="162"/>
                    </a:lnTo>
                    <a:lnTo>
                      <a:pt x="184" y="185"/>
                    </a:lnTo>
                    <a:lnTo>
                      <a:pt x="182" y="205"/>
                    </a:lnTo>
                    <a:lnTo>
                      <a:pt x="182" y="223"/>
                    </a:lnTo>
                    <a:lnTo>
                      <a:pt x="183" y="235"/>
                    </a:lnTo>
                    <a:lnTo>
                      <a:pt x="205" y="245"/>
                    </a:lnTo>
                    <a:lnTo>
                      <a:pt x="230" y="250"/>
                    </a:lnTo>
                    <a:lnTo>
                      <a:pt x="258" y="253"/>
                    </a:lnTo>
                    <a:lnTo>
                      <a:pt x="285" y="253"/>
                    </a:lnTo>
                    <a:lnTo>
                      <a:pt x="309" y="252"/>
                    </a:lnTo>
                    <a:lnTo>
                      <a:pt x="330" y="249"/>
                    </a:lnTo>
                    <a:lnTo>
                      <a:pt x="345" y="247"/>
                    </a:lnTo>
                    <a:lnTo>
                      <a:pt x="350" y="246"/>
                    </a:lnTo>
                    <a:lnTo>
                      <a:pt x="502" y="202"/>
                    </a:lnTo>
                    <a:lnTo>
                      <a:pt x="534" y="190"/>
                    </a:lnTo>
                    <a:lnTo>
                      <a:pt x="562" y="181"/>
                    </a:lnTo>
                    <a:lnTo>
                      <a:pt x="587" y="174"/>
                    </a:lnTo>
                    <a:lnTo>
                      <a:pt x="608" y="169"/>
                    </a:lnTo>
                    <a:lnTo>
                      <a:pt x="625" y="165"/>
                    </a:lnTo>
                    <a:lnTo>
                      <a:pt x="638" y="163"/>
                    </a:lnTo>
                    <a:lnTo>
                      <a:pt x="647" y="162"/>
                    </a:lnTo>
                    <a:lnTo>
                      <a:pt x="651" y="162"/>
                    </a:lnTo>
                    <a:lnTo>
                      <a:pt x="650" y="163"/>
                    </a:lnTo>
                    <a:lnTo>
                      <a:pt x="647" y="166"/>
                    </a:lnTo>
                    <a:lnTo>
                      <a:pt x="640" y="170"/>
                    </a:lnTo>
                    <a:lnTo>
                      <a:pt x="631" y="174"/>
                    </a:lnTo>
                    <a:lnTo>
                      <a:pt x="619" y="180"/>
                    </a:lnTo>
                    <a:lnTo>
                      <a:pt x="605" y="186"/>
                    </a:lnTo>
                    <a:lnTo>
                      <a:pt x="590" y="193"/>
                    </a:lnTo>
                    <a:lnTo>
                      <a:pt x="575" y="200"/>
                    </a:lnTo>
                    <a:lnTo>
                      <a:pt x="558" y="207"/>
                    </a:lnTo>
                    <a:lnTo>
                      <a:pt x="541" y="214"/>
                    </a:lnTo>
                    <a:lnTo>
                      <a:pt x="522" y="220"/>
                    </a:lnTo>
                    <a:lnTo>
                      <a:pt x="505" y="227"/>
                    </a:lnTo>
                    <a:lnTo>
                      <a:pt x="487" y="234"/>
                    </a:lnTo>
                    <a:lnTo>
                      <a:pt x="471" y="240"/>
                    </a:lnTo>
                    <a:lnTo>
                      <a:pt x="454" y="246"/>
                    </a:lnTo>
                    <a:lnTo>
                      <a:pt x="440" y="250"/>
                    </a:lnTo>
                    <a:lnTo>
                      <a:pt x="453" y="258"/>
                    </a:lnTo>
                    <a:lnTo>
                      <a:pt x="467" y="263"/>
                    </a:lnTo>
                    <a:lnTo>
                      <a:pt x="481" y="265"/>
                    </a:lnTo>
                    <a:lnTo>
                      <a:pt x="495" y="267"/>
                    </a:lnTo>
                    <a:lnTo>
                      <a:pt x="510" y="265"/>
                    </a:lnTo>
                    <a:lnTo>
                      <a:pt x="525" y="262"/>
                    </a:lnTo>
                    <a:lnTo>
                      <a:pt x="541" y="257"/>
                    </a:lnTo>
                    <a:lnTo>
                      <a:pt x="559" y="252"/>
                    </a:lnTo>
                    <a:lnTo>
                      <a:pt x="570" y="248"/>
                    </a:lnTo>
                    <a:lnTo>
                      <a:pt x="580" y="246"/>
                    </a:lnTo>
                    <a:lnTo>
                      <a:pt x="594" y="242"/>
                    </a:lnTo>
                    <a:lnTo>
                      <a:pt x="608" y="240"/>
                    </a:lnTo>
                    <a:lnTo>
                      <a:pt x="623" y="237"/>
                    </a:lnTo>
                    <a:lnTo>
                      <a:pt x="638" y="233"/>
                    </a:lnTo>
                    <a:lnTo>
                      <a:pt x="653" y="231"/>
                    </a:lnTo>
                    <a:lnTo>
                      <a:pt x="669" y="228"/>
                    </a:lnTo>
                    <a:lnTo>
                      <a:pt x="684" y="226"/>
                    </a:lnTo>
                    <a:lnTo>
                      <a:pt x="697" y="225"/>
                    </a:lnTo>
                    <a:lnTo>
                      <a:pt x="711" y="224"/>
                    </a:lnTo>
                    <a:lnTo>
                      <a:pt x="723" y="223"/>
                    </a:lnTo>
                    <a:lnTo>
                      <a:pt x="733" y="223"/>
                    </a:lnTo>
                    <a:lnTo>
                      <a:pt x="742" y="223"/>
                    </a:lnTo>
                    <a:lnTo>
                      <a:pt x="748" y="224"/>
                    </a:lnTo>
                    <a:lnTo>
                      <a:pt x="753" y="226"/>
                    </a:lnTo>
                    <a:lnTo>
                      <a:pt x="744" y="230"/>
                    </a:lnTo>
                    <a:lnTo>
                      <a:pt x="732" y="233"/>
                    </a:lnTo>
                    <a:lnTo>
                      <a:pt x="718" y="237"/>
                    </a:lnTo>
                    <a:lnTo>
                      <a:pt x="701" y="241"/>
                    </a:lnTo>
                    <a:lnTo>
                      <a:pt x="682" y="246"/>
                    </a:lnTo>
                    <a:lnTo>
                      <a:pt x="663" y="250"/>
                    </a:lnTo>
                    <a:lnTo>
                      <a:pt x="643" y="255"/>
                    </a:lnTo>
                    <a:lnTo>
                      <a:pt x="624" y="260"/>
                    </a:lnTo>
                    <a:lnTo>
                      <a:pt x="603" y="264"/>
                    </a:lnTo>
                    <a:lnTo>
                      <a:pt x="585" y="269"/>
                    </a:lnTo>
                    <a:lnTo>
                      <a:pt x="567" y="272"/>
                    </a:lnTo>
                    <a:lnTo>
                      <a:pt x="552" y="276"/>
                    </a:lnTo>
                    <a:lnTo>
                      <a:pt x="540" y="279"/>
                    </a:lnTo>
                    <a:lnTo>
                      <a:pt x="529" y="280"/>
                    </a:lnTo>
                    <a:lnTo>
                      <a:pt x="524" y="283"/>
                    </a:lnTo>
                    <a:lnTo>
                      <a:pt x="521" y="283"/>
                    </a:lnTo>
                    <a:lnTo>
                      <a:pt x="510" y="285"/>
                    </a:lnTo>
                    <a:lnTo>
                      <a:pt x="498" y="286"/>
                    </a:lnTo>
                    <a:lnTo>
                      <a:pt x="487" y="286"/>
                    </a:lnTo>
                    <a:lnTo>
                      <a:pt x="476" y="285"/>
                    </a:lnTo>
                    <a:lnTo>
                      <a:pt x="466" y="284"/>
                    </a:lnTo>
                    <a:lnTo>
                      <a:pt x="456" y="281"/>
                    </a:lnTo>
                    <a:lnTo>
                      <a:pt x="446" y="279"/>
                    </a:lnTo>
                    <a:lnTo>
                      <a:pt x="436" y="277"/>
                    </a:lnTo>
                    <a:lnTo>
                      <a:pt x="430" y="272"/>
                    </a:lnTo>
                    <a:lnTo>
                      <a:pt x="425" y="269"/>
                    </a:lnTo>
                    <a:lnTo>
                      <a:pt x="420" y="263"/>
                    </a:lnTo>
                    <a:lnTo>
                      <a:pt x="419" y="256"/>
                    </a:lnTo>
                    <a:lnTo>
                      <a:pt x="402" y="261"/>
                    </a:lnTo>
                    <a:lnTo>
                      <a:pt x="385" y="264"/>
                    </a:lnTo>
                    <a:lnTo>
                      <a:pt x="368" y="269"/>
                    </a:lnTo>
                    <a:lnTo>
                      <a:pt x="352" y="272"/>
                    </a:lnTo>
                    <a:lnTo>
                      <a:pt x="335" y="276"/>
                    </a:lnTo>
                    <a:lnTo>
                      <a:pt x="319" y="278"/>
                    </a:lnTo>
                    <a:lnTo>
                      <a:pt x="301" y="280"/>
                    </a:lnTo>
                    <a:lnTo>
                      <a:pt x="285" y="280"/>
                    </a:lnTo>
                    <a:lnTo>
                      <a:pt x="285" y="288"/>
                    </a:lnTo>
                    <a:lnTo>
                      <a:pt x="286" y="298"/>
                    </a:lnTo>
                    <a:lnTo>
                      <a:pt x="288" y="305"/>
                    </a:lnTo>
                    <a:lnTo>
                      <a:pt x="289" y="308"/>
                    </a:lnTo>
                    <a:lnTo>
                      <a:pt x="301" y="309"/>
                    </a:lnTo>
                    <a:lnTo>
                      <a:pt x="313" y="310"/>
                    </a:lnTo>
                    <a:lnTo>
                      <a:pt x="326" y="311"/>
                    </a:lnTo>
                    <a:lnTo>
                      <a:pt x="337" y="311"/>
                    </a:lnTo>
                    <a:lnTo>
                      <a:pt x="350" y="313"/>
                    </a:lnTo>
                    <a:lnTo>
                      <a:pt x="361" y="313"/>
                    </a:lnTo>
                    <a:lnTo>
                      <a:pt x="374" y="313"/>
                    </a:lnTo>
                    <a:lnTo>
                      <a:pt x="387" y="313"/>
                    </a:lnTo>
                    <a:lnTo>
                      <a:pt x="391" y="307"/>
                    </a:lnTo>
                    <a:lnTo>
                      <a:pt x="393" y="300"/>
                    </a:lnTo>
                    <a:lnTo>
                      <a:pt x="398" y="293"/>
                    </a:lnTo>
                    <a:lnTo>
                      <a:pt x="404" y="290"/>
                    </a:lnTo>
                    <a:lnTo>
                      <a:pt x="405" y="298"/>
                    </a:lnTo>
                    <a:lnTo>
                      <a:pt x="405" y="311"/>
                    </a:lnTo>
                    <a:lnTo>
                      <a:pt x="407" y="326"/>
                    </a:lnTo>
                    <a:lnTo>
                      <a:pt x="414" y="344"/>
                    </a:lnTo>
                    <a:lnTo>
                      <a:pt x="423" y="355"/>
                    </a:lnTo>
                    <a:lnTo>
                      <a:pt x="434" y="364"/>
                    </a:lnTo>
                    <a:lnTo>
                      <a:pt x="443" y="370"/>
                    </a:lnTo>
                    <a:lnTo>
                      <a:pt x="453" y="374"/>
                    </a:lnTo>
                    <a:lnTo>
                      <a:pt x="464" y="376"/>
                    </a:lnTo>
                    <a:lnTo>
                      <a:pt x="474" y="376"/>
                    </a:lnTo>
                    <a:lnTo>
                      <a:pt x="483" y="375"/>
                    </a:lnTo>
                    <a:lnTo>
                      <a:pt x="494" y="373"/>
                    </a:lnTo>
                    <a:lnTo>
                      <a:pt x="501" y="370"/>
                    </a:lnTo>
                    <a:lnTo>
                      <a:pt x="506" y="369"/>
                    </a:lnTo>
                    <a:lnTo>
                      <a:pt x="512" y="366"/>
                    </a:lnTo>
                    <a:lnTo>
                      <a:pt x="517" y="363"/>
                    </a:lnTo>
                    <a:lnTo>
                      <a:pt x="521" y="360"/>
                    </a:lnTo>
                    <a:lnTo>
                      <a:pt x="526" y="356"/>
                    </a:lnTo>
                    <a:lnTo>
                      <a:pt x="530" y="352"/>
                    </a:lnTo>
                    <a:lnTo>
                      <a:pt x="536" y="346"/>
                    </a:lnTo>
                    <a:lnTo>
                      <a:pt x="545" y="331"/>
                    </a:lnTo>
                    <a:lnTo>
                      <a:pt x="548" y="315"/>
                    </a:lnTo>
                    <a:lnTo>
                      <a:pt x="549" y="299"/>
                    </a:lnTo>
                    <a:lnTo>
                      <a:pt x="549" y="281"/>
                    </a:lnTo>
                    <a:lnTo>
                      <a:pt x="557" y="281"/>
                    </a:lnTo>
                    <a:lnTo>
                      <a:pt x="560" y="288"/>
                    </a:lnTo>
                    <a:lnTo>
                      <a:pt x="563" y="298"/>
                    </a:lnTo>
                    <a:lnTo>
                      <a:pt x="563" y="303"/>
                    </a:lnTo>
                    <a:lnTo>
                      <a:pt x="567" y="302"/>
                    </a:lnTo>
                    <a:lnTo>
                      <a:pt x="573" y="300"/>
                    </a:lnTo>
                    <a:lnTo>
                      <a:pt x="579" y="298"/>
                    </a:lnTo>
                    <a:lnTo>
                      <a:pt x="585" y="295"/>
                    </a:lnTo>
                    <a:lnTo>
                      <a:pt x="589" y="294"/>
                    </a:lnTo>
                    <a:lnTo>
                      <a:pt x="594" y="293"/>
                    </a:lnTo>
                    <a:lnTo>
                      <a:pt x="597" y="292"/>
                    </a:lnTo>
                    <a:lnTo>
                      <a:pt x="598" y="293"/>
                    </a:lnTo>
                    <a:lnTo>
                      <a:pt x="596" y="305"/>
                    </a:lnTo>
                    <a:lnTo>
                      <a:pt x="597" y="315"/>
                    </a:lnTo>
                    <a:lnTo>
                      <a:pt x="601" y="323"/>
                    </a:lnTo>
                    <a:lnTo>
                      <a:pt x="605" y="331"/>
                    </a:lnTo>
                    <a:lnTo>
                      <a:pt x="613" y="337"/>
                    </a:lnTo>
                    <a:lnTo>
                      <a:pt x="623" y="343"/>
                    </a:lnTo>
                    <a:lnTo>
                      <a:pt x="634" y="346"/>
                    </a:lnTo>
                    <a:lnTo>
                      <a:pt x="648" y="348"/>
                    </a:lnTo>
                    <a:lnTo>
                      <a:pt x="657" y="348"/>
                    </a:lnTo>
                    <a:lnTo>
                      <a:pt x="665" y="347"/>
                    </a:lnTo>
                    <a:lnTo>
                      <a:pt x="673" y="344"/>
                    </a:lnTo>
                    <a:lnTo>
                      <a:pt x="680" y="339"/>
                    </a:lnTo>
                    <a:lnTo>
                      <a:pt x="686" y="335"/>
                    </a:lnTo>
                    <a:lnTo>
                      <a:pt x="692" y="328"/>
                    </a:lnTo>
                    <a:lnTo>
                      <a:pt x="696" y="321"/>
                    </a:lnTo>
                    <a:lnTo>
                      <a:pt x="701" y="314"/>
                    </a:lnTo>
                    <a:lnTo>
                      <a:pt x="706" y="303"/>
                    </a:lnTo>
                    <a:lnTo>
                      <a:pt x="707" y="293"/>
                    </a:lnTo>
                    <a:lnTo>
                      <a:pt x="706" y="283"/>
                    </a:lnTo>
                    <a:lnTo>
                      <a:pt x="706" y="272"/>
                    </a:lnTo>
                    <a:lnTo>
                      <a:pt x="711" y="273"/>
                    </a:lnTo>
                    <a:lnTo>
                      <a:pt x="717" y="279"/>
                    </a:lnTo>
                    <a:lnTo>
                      <a:pt x="720" y="295"/>
                    </a:lnTo>
                    <a:lnTo>
                      <a:pt x="716" y="323"/>
                    </a:lnTo>
                    <a:lnTo>
                      <a:pt x="692" y="361"/>
                    </a:lnTo>
                    <a:lnTo>
                      <a:pt x="694" y="378"/>
                    </a:lnTo>
                    <a:lnTo>
                      <a:pt x="693" y="396"/>
                    </a:lnTo>
                    <a:lnTo>
                      <a:pt x="691" y="412"/>
                    </a:lnTo>
                    <a:lnTo>
                      <a:pt x="687" y="426"/>
                    </a:lnTo>
                    <a:lnTo>
                      <a:pt x="681" y="441"/>
                    </a:lnTo>
                    <a:lnTo>
                      <a:pt x="674" y="453"/>
                    </a:lnTo>
                    <a:lnTo>
                      <a:pt x="668" y="466"/>
                    </a:lnTo>
                    <a:lnTo>
                      <a:pt x="658" y="477"/>
                    </a:lnTo>
                    <a:lnTo>
                      <a:pt x="650" y="487"/>
                    </a:lnTo>
                    <a:lnTo>
                      <a:pt x="641" y="496"/>
                    </a:lnTo>
                    <a:lnTo>
                      <a:pt x="631" y="504"/>
                    </a:lnTo>
                    <a:lnTo>
                      <a:pt x="619" y="511"/>
                    </a:lnTo>
                    <a:lnTo>
                      <a:pt x="608" y="518"/>
                    </a:lnTo>
                    <a:lnTo>
                      <a:pt x="596" y="523"/>
                    </a:lnTo>
                    <a:lnTo>
                      <a:pt x="583" y="529"/>
                    </a:lnTo>
                    <a:lnTo>
                      <a:pt x="571" y="534"/>
                    </a:lnTo>
                    <a:lnTo>
                      <a:pt x="557" y="537"/>
                    </a:lnTo>
                    <a:lnTo>
                      <a:pt x="544" y="541"/>
                    </a:lnTo>
                    <a:lnTo>
                      <a:pt x="530" y="543"/>
                    </a:lnTo>
                    <a:lnTo>
                      <a:pt x="518" y="544"/>
                    </a:lnTo>
                    <a:lnTo>
                      <a:pt x="504" y="545"/>
                    </a:lnTo>
                    <a:lnTo>
                      <a:pt x="492" y="545"/>
                    </a:lnTo>
                    <a:lnTo>
                      <a:pt x="480" y="544"/>
                    </a:lnTo>
                    <a:lnTo>
                      <a:pt x="468" y="542"/>
                    </a:lnTo>
                    <a:lnTo>
                      <a:pt x="464" y="559"/>
                    </a:lnTo>
                    <a:lnTo>
                      <a:pt x="463" y="580"/>
                    </a:lnTo>
                    <a:lnTo>
                      <a:pt x="461" y="601"/>
                    </a:lnTo>
                    <a:lnTo>
                      <a:pt x="459" y="618"/>
                    </a:lnTo>
                    <a:lnTo>
                      <a:pt x="453" y="611"/>
                    </a:lnTo>
                    <a:lnTo>
                      <a:pt x="445" y="589"/>
                    </a:lnTo>
                    <a:lnTo>
                      <a:pt x="438" y="563"/>
                    </a:lnTo>
                    <a:lnTo>
                      <a:pt x="436" y="542"/>
                    </a:lnTo>
                    <a:lnTo>
                      <a:pt x="402" y="535"/>
                    </a:lnTo>
                    <a:lnTo>
                      <a:pt x="372" y="523"/>
                    </a:lnTo>
                    <a:lnTo>
                      <a:pt x="346" y="509"/>
                    </a:lnTo>
                    <a:lnTo>
                      <a:pt x="326" y="491"/>
                    </a:lnTo>
                    <a:lnTo>
                      <a:pt x="308" y="473"/>
                    </a:lnTo>
                    <a:lnTo>
                      <a:pt x="297" y="456"/>
                    </a:lnTo>
                    <a:lnTo>
                      <a:pt x="289" y="441"/>
                    </a:lnTo>
                    <a:lnTo>
                      <a:pt x="286" y="430"/>
                    </a:lnTo>
                    <a:lnTo>
                      <a:pt x="297" y="441"/>
                    </a:lnTo>
                    <a:lnTo>
                      <a:pt x="308" y="451"/>
                    </a:lnTo>
                    <a:lnTo>
                      <a:pt x="321" y="460"/>
                    </a:lnTo>
                    <a:lnTo>
                      <a:pt x="335" y="470"/>
                    </a:lnTo>
                    <a:lnTo>
                      <a:pt x="349" y="480"/>
                    </a:lnTo>
                    <a:lnTo>
                      <a:pt x="364" y="488"/>
                    </a:lnTo>
                    <a:lnTo>
                      <a:pt x="380" y="496"/>
                    </a:lnTo>
                    <a:lnTo>
                      <a:pt x="396" y="503"/>
                    </a:lnTo>
                    <a:lnTo>
                      <a:pt x="412" y="509"/>
                    </a:lnTo>
                    <a:lnTo>
                      <a:pt x="429" y="514"/>
                    </a:lnTo>
                    <a:lnTo>
                      <a:pt x="445" y="518"/>
                    </a:lnTo>
                    <a:lnTo>
                      <a:pt x="463" y="521"/>
                    </a:lnTo>
                    <a:lnTo>
                      <a:pt x="480" y="522"/>
                    </a:lnTo>
                    <a:lnTo>
                      <a:pt x="496" y="523"/>
                    </a:lnTo>
                    <a:lnTo>
                      <a:pt x="512" y="521"/>
                    </a:lnTo>
                    <a:lnTo>
                      <a:pt x="528" y="519"/>
                    </a:lnTo>
                    <a:lnTo>
                      <a:pt x="558" y="510"/>
                    </a:lnTo>
                    <a:lnTo>
                      <a:pt x="585" y="498"/>
                    </a:lnTo>
                    <a:lnTo>
                      <a:pt x="609" y="483"/>
                    </a:lnTo>
                    <a:lnTo>
                      <a:pt x="631" y="465"/>
                    </a:lnTo>
                    <a:lnTo>
                      <a:pt x="649" y="444"/>
                    </a:lnTo>
                    <a:lnTo>
                      <a:pt x="663" y="421"/>
                    </a:lnTo>
                    <a:lnTo>
                      <a:pt x="672" y="394"/>
                    </a:lnTo>
                    <a:lnTo>
                      <a:pt x="678" y="364"/>
                    </a:lnTo>
                    <a:lnTo>
                      <a:pt x="668" y="367"/>
                    </a:lnTo>
                    <a:lnTo>
                      <a:pt x="657" y="369"/>
                    </a:lnTo>
                    <a:lnTo>
                      <a:pt x="647" y="369"/>
                    </a:lnTo>
                    <a:lnTo>
                      <a:pt x="636" y="368"/>
                    </a:lnTo>
                    <a:lnTo>
                      <a:pt x="626" y="366"/>
                    </a:lnTo>
                    <a:lnTo>
                      <a:pt x="617" y="361"/>
                    </a:lnTo>
                    <a:lnTo>
                      <a:pt x="608" y="355"/>
                    </a:lnTo>
                    <a:lnTo>
                      <a:pt x="600" y="347"/>
                    </a:lnTo>
                    <a:lnTo>
                      <a:pt x="595" y="341"/>
                    </a:lnTo>
                    <a:lnTo>
                      <a:pt x="592" y="333"/>
                    </a:lnTo>
                    <a:lnTo>
                      <a:pt x="589" y="325"/>
                    </a:lnTo>
                    <a:lnTo>
                      <a:pt x="588" y="317"/>
                    </a:lnTo>
                    <a:lnTo>
                      <a:pt x="580" y="317"/>
                    </a:lnTo>
                    <a:lnTo>
                      <a:pt x="573" y="321"/>
                    </a:lnTo>
                    <a:lnTo>
                      <a:pt x="566" y="324"/>
                    </a:lnTo>
                    <a:lnTo>
                      <a:pt x="560" y="328"/>
                    </a:lnTo>
                    <a:lnTo>
                      <a:pt x="558" y="338"/>
                    </a:lnTo>
                    <a:lnTo>
                      <a:pt x="555" y="347"/>
                    </a:lnTo>
                    <a:lnTo>
                      <a:pt x="549" y="356"/>
                    </a:lnTo>
                    <a:lnTo>
                      <a:pt x="542" y="364"/>
                    </a:lnTo>
                    <a:lnTo>
                      <a:pt x="534" y="371"/>
                    </a:lnTo>
                    <a:lnTo>
                      <a:pt x="526" y="378"/>
                    </a:lnTo>
                    <a:lnTo>
                      <a:pt x="517" y="384"/>
                    </a:lnTo>
                    <a:lnTo>
                      <a:pt x="507" y="389"/>
                    </a:lnTo>
                    <a:lnTo>
                      <a:pt x="496" y="392"/>
                    </a:lnTo>
                    <a:lnTo>
                      <a:pt x="486" y="394"/>
                    </a:lnTo>
                    <a:lnTo>
                      <a:pt x="475" y="396"/>
                    </a:lnTo>
                    <a:lnTo>
                      <a:pt x="465" y="394"/>
                    </a:lnTo>
                    <a:lnTo>
                      <a:pt x="454" y="392"/>
                    </a:lnTo>
                    <a:lnTo>
                      <a:pt x="444" y="390"/>
                    </a:lnTo>
                    <a:lnTo>
                      <a:pt x="435" y="386"/>
                    </a:lnTo>
                    <a:lnTo>
                      <a:pt x="425" y="383"/>
                    </a:lnTo>
                    <a:lnTo>
                      <a:pt x="419" y="377"/>
                    </a:lnTo>
                    <a:lnTo>
                      <a:pt x="414" y="373"/>
                    </a:lnTo>
                    <a:lnTo>
                      <a:pt x="408" y="367"/>
                    </a:lnTo>
                    <a:lnTo>
                      <a:pt x="404" y="361"/>
                    </a:lnTo>
                    <a:lnTo>
                      <a:pt x="399" y="355"/>
                    </a:lnTo>
                    <a:lnTo>
                      <a:pt x="395" y="348"/>
                    </a:lnTo>
                    <a:lnTo>
                      <a:pt x="392" y="341"/>
                    </a:lnTo>
                    <a:lnTo>
                      <a:pt x="390" y="332"/>
                    </a:lnTo>
                    <a:lnTo>
                      <a:pt x="376" y="331"/>
                    </a:lnTo>
                    <a:lnTo>
                      <a:pt x="362" y="330"/>
                    </a:lnTo>
                    <a:lnTo>
                      <a:pt x="349" y="330"/>
                    </a:lnTo>
                    <a:lnTo>
                      <a:pt x="335" y="329"/>
                    </a:lnTo>
                    <a:lnTo>
                      <a:pt x="321" y="329"/>
                    </a:lnTo>
                    <a:lnTo>
                      <a:pt x="307" y="328"/>
                    </a:lnTo>
                    <a:lnTo>
                      <a:pt x="293" y="325"/>
                    </a:lnTo>
                    <a:lnTo>
                      <a:pt x="279" y="322"/>
                    </a:lnTo>
                    <a:lnTo>
                      <a:pt x="274" y="321"/>
                    </a:lnTo>
                    <a:lnTo>
                      <a:pt x="266" y="321"/>
                    </a:lnTo>
                    <a:lnTo>
                      <a:pt x="255" y="321"/>
                    </a:lnTo>
                    <a:lnTo>
                      <a:pt x="245" y="322"/>
                    </a:lnTo>
                    <a:lnTo>
                      <a:pt x="235" y="325"/>
                    </a:lnTo>
                    <a:lnTo>
                      <a:pt x="226" y="332"/>
                    </a:lnTo>
                    <a:lnTo>
                      <a:pt x="221" y="341"/>
                    </a:lnTo>
                    <a:lnTo>
                      <a:pt x="220" y="356"/>
                    </a:lnTo>
                    <a:lnTo>
                      <a:pt x="221" y="361"/>
                    </a:lnTo>
                    <a:lnTo>
                      <a:pt x="223" y="368"/>
                    </a:lnTo>
                    <a:lnTo>
                      <a:pt x="228" y="376"/>
                    </a:lnTo>
                    <a:lnTo>
                      <a:pt x="233" y="384"/>
                    </a:lnTo>
                    <a:lnTo>
                      <a:pt x="240" y="393"/>
                    </a:lnTo>
                    <a:lnTo>
                      <a:pt x="247" y="402"/>
                    </a:lnTo>
                    <a:lnTo>
                      <a:pt x="254" y="412"/>
                    </a:lnTo>
                    <a:lnTo>
                      <a:pt x="261" y="420"/>
                    </a:lnTo>
                    <a:lnTo>
                      <a:pt x="256" y="422"/>
                    </a:lnTo>
                    <a:lnTo>
                      <a:pt x="250" y="422"/>
                    </a:lnTo>
                    <a:lnTo>
                      <a:pt x="243" y="420"/>
                    </a:lnTo>
                    <a:lnTo>
                      <a:pt x="236" y="415"/>
                    </a:lnTo>
                    <a:lnTo>
                      <a:pt x="228" y="409"/>
                    </a:lnTo>
                    <a:lnTo>
                      <a:pt x="220" y="401"/>
                    </a:lnTo>
                    <a:lnTo>
                      <a:pt x="212" y="391"/>
                    </a:lnTo>
                    <a:lnTo>
                      <a:pt x="203" y="379"/>
                    </a:lnTo>
                    <a:lnTo>
                      <a:pt x="200" y="363"/>
                    </a:lnTo>
                    <a:lnTo>
                      <a:pt x="199" y="347"/>
                    </a:lnTo>
                    <a:lnTo>
                      <a:pt x="201" y="332"/>
                    </a:lnTo>
                    <a:lnTo>
                      <a:pt x="210" y="318"/>
                    </a:lnTo>
                    <a:lnTo>
                      <a:pt x="215" y="316"/>
                    </a:lnTo>
                    <a:lnTo>
                      <a:pt x="221" y="313"/>
                    </a:lnTo>
                    <a:lnTo>
                      <a:pt x="226" y="311"/>
                    </a:lnTo>
                    <a:lnTo>
                      <a:pt x="233" y="309"/>
                    </a:lnTo>
                    <a:lnTo>
                      <a:pt x="240" y="308"/>
                    </a:lnTo>
                    <a:lnTo>
                      <a:pt x="247" y="307"/>
                    </a:lnTo>
                    <a:lnTo>
                      <a:pt x="254" y="306"/>
                    </a:lnTo>
                    <a:lnTo>
                      <a:pt x="259" y="305"/>
                    </a:lnTo>
                    <a:lnTo>
                      <a:pt x="256" y="279"/>
                    </a:lnTo>
                    <a:lnTo>
                      <a:pt x="244" y="279"/>
                    </a:lnTo>
                    <a:lnTo>
                      <a:pt x="231" y="278"/>
                    </a:lnTo>
                    <a:lnTo>
                      <a:pt x="217" y="276"/>
                    </a:lnTo>
                    <a:lnTo>
                      <a:pt x="205" y="271"/>
                    </a:lnTo>
                    <a:lnTo>
                      <a:pt x="192" y="267"/>
                    </a:lnTo>
                    <a:lnTo>
                      <a:pt x="179" y="262"/>
                    </a:lnTo>
                    <a:lnTo>
                      <a:pt x="168" y="258"/>
                    </a:lnTo>
                    <a:lnTo>
                      <a:pt x="155" y="255"/>
                    </a:lnTo>
                    <a:lnTo>
                      <a:pt x="154" y="233"/>
                    </a:lnTo>
                    <a:lnTo>
                      <a:pt x="154" y="210"/>
                    </a:lnTo>
                    <a:lnTo>
                      <a:pt x="156" y="188"/>
                    </a:lnTo>
                    <a:lnTo>
                      <a:pt x="161" y="166"/>
                    </a:lnTo>
                    <a:lnTo>
                      <a:pt x="157" y="158"/>
                    </a:lnTo>
                    <a:lnTo>
                      <a:pt x="152" y="152"/>
                    </a:lnTo>
                    <a:lnTo>
                      <a:pt x="144" y="148"/>
                    </a:lnTo>
                    <a:lnTo>
                      <a:pt x="135" y="144"/>
                    </a:lnTo>
                    <a:lnTo>
                      <a:pt x="126" y="144"/>
                    </a:lnTo>
                    <a:lnTo>
                      <a:pt x="118" y="147"/>
                    </a:lnTo>
                    <a:lnTo>
                      <a:pt x="110" y="149"/>
                    </a:lnTo>
                    <a:lnTo>
                      <a:pt x="102" y="152"/>
                    </a:lnTo>
                    <a:lnTo>
                      <a:pt x="94" y="157"/>
                    </a:lnTo>
                    <a:lnTo>
                      <a:pt x="87" y="163"/>
                    </a:lnTo>
                    <a:lnTo>
                      <a:pt x="80" y="169"/>
                    </a:lnTo>
                    <a:lnTo>
                      <a:pt x="74" y="175"/>
                    </a:lnTo>
                    <a:lnTo>
                      <a:pt x="63" y="189"/>
                    </a:lnTo>
                    <a:lnTo>
                      <a:pt x="58" y="204"/>
                    </a:lnTo>
                    <a:lnTo>
                      <a:pt x="58" y="219"/>
                    </a:lnTo>
                    <a:lnTo>
                      <a:pt x="62" y="234"/>
                    </a:lnTo>
                    <a:lnTo>
                      <a:pt x="66" y="250"/>
                    </a:lnTo>
                    <a:lnTo>
                      <a:pt x="71" y="265"/>
                    </a:lnTo>
                    <a:lnTo>
                      <a:pt x="73" y="280"/>
                    </a:lnTo>
                    <a:lnTo>
                      <a:pt x="72" y="295"/>
                    </a:lnTo>
                    <a:lnTo>
                      <a:pt x="70" y="299"/>
                    </a:lnTo>
                    <a:lnTo>
                      <a:pt x="66" y="300"/>
                    </a:lnTo>
                    <a:lnTo>
                      <a:pt x="63" y="300"/>
                    </a:lnTo>
                    <a:lnTo>
                      <a:pt x="57" y="298"/>
                    </a:lnTo>
                    <a:lnTo>
                      <a:pt x="51" y="296"/>
                    </a:lnTo>
                    <a:lnTo>
                      <a:pt x="45" y="294"/>
                    </a:lnTo>
                    <a:lnTo>
                      <a:pt x="38" y="293"/>
                    </a:lnTo>
                    <a:lnTo>
                      <a:pt x="31" y="293"/>
                    </a:lnTo>
                    <a:lnTo>
                      <a:pt x="36" y="300"/>
                    </a:lnTo>
                    <a:lnTo>
                      <a:pt x="43" y="307"/>
                    </a:lnTo>
                    <a:lnTo>
                      <a:pt x="50" y="313"/>
                    </a:lnTo>
                    <a:lnTo>
                      <a:pt x="57" y="317"/>
                    </a:lnTo>
                    <a:lnTo>
                      <a:pt x="65" y="322"/>
                    </a:lnTo>
                    <a:lnTo>
                      <a:pt x="73" y="326"/>
                    </a:lnTo>
                    <a:lnTo>
                      <a:pt x="81" y="329"/>
                    </a:lnTo>
                    <a:lnTo>
                      <a:pt x="91" y="331"/>
                    </a:lnTo>
                    <a:lnTo>
                      <a:pt x="85" y="336"/>
                    </a:lnTo>
                    <a:lnTo>
                      <a:pt x="78" y="339"/>
                    </a:lnTo>
                    <a:lnTo>
                      <a:pt x="70" y="341"/>
                    </a:lnTo>
                    <a:lnTo>
                      <a:pt x="62" y="341"/>
                    </a:lnTo>
                    <a:lnTo>
                      <a:pt x="51" y="335"/>
                    </a:lnTo>
                    <a:lnTo>
                      <a:pt x="40" y="325"/>
                    </a:lnTo>
                    <a:lnTo>
                      <a:pt x="30" y="314"/>
                    </a:lnTo>
                    <a:lnTo>
                      <a:pt x="19" y="301"/>
                    </a:lnTo>
                    <a:lnTo>
                      <a:pt x="11" y="291"/>
                    </a:lnTo>
                    <a:lnTo>
                      <a:pt x="4" y="280"/>
                    </a:lnTo>
                    <a:lnTo>
                      <a:pt x="1" y="272"/>
                    </a:lnTo>
                    <a:lnTo>
                      <a:pt x="0" y="269"/>
                    </a:lnTo>
                    <a:lnTo>
                      <a:pt x="7" y="269"/>
                    </a:lnTo>
                    <a:lnTo>
                      <a:pt x="15" y="269"/>
                    </a:lnTo>
                    <a:lnTo>
                      <a:pt x="23" y="271"/>
                    </a:lnTo>
                    <a:lnTo>
                      <a:pt x="30" y="272"/>
                    </a:lnTo>
                    <a:lnTo>
                      <a:pt x="36" y="275"/>
                    </a:lnTo>
                    <a:lnTo>
                      <a:pt x="42" y="275"/>
                    </a:lnTo>
                    <a:lnTo>
                      <a:pt x="47" y="275"/>
                    </a:lnTo>
                    <a:lnTo>
                      <a:pt x="49" y="273"/>
                    </a:lnTo>
                    <a:lnTo>
                      <a:pt x="45" y="257"/>
                    </a:lnTo>
                    <a:lnTo>
                      <a:pt x="40" y="241"/>
                    </a:lnTo>
                    <a:lnTo>
                      <a:pt x="35" y="225"/>
                    </a:lnTo>
                    <a:lnTo>
                      <a:pt x="33" y="209"/>
                    </a:lnTo>
                    <a:lnTo>
                      <a:pt x="33" y="193"/>
                    </a:lnTo>
                    <a:lnTo>
                      <a:pt x="36" y="177"/>
                    </a:lnTo>
                    <a:lnTo>
                      <a:pt x="46" y="162"/>
                    </a:lnTo>
                    <a:lnTo>
                      <a:pt x="61" y="146"/>
                    </a:lnTo>
                    <a:lnTo>
                      <a:pt x="71" y="139"/>
                    </a:lnTo>
                    <a:lnTo>
                      <a:pt x="83" y="133"/>
                    </a:lnTo>
                    <a:lnTo>
                      <a:pt x="94" y="129"/>
                    </a:lnTo>
                    <a:lnTo>
                      <a:pt x="106" y="126"/>
                    </a:lnTo>
                    <a:lnTo>
                      <a:pt x="118" y="125"/>
                    </a:lnTo>
                    <a:lnTo>
                      <a:pt x="130" y="126"/>
                    </a:lnTo>
                    <a:lnTo>
                      <a:pt x="141" y="128"/>
                    </a:lnTo>
                    <a:lnTo>
                      <a:pt x="153" y="134"/>
                    </a:lnTo>
                    <a:lnTo>
                      <a:pt x="164" y="146"/>
                    </a:lnTo>
                    <a:lnTo>
                      <a:pt x="171" y="129"/>
                    </a:lnTo>
                    <a:lnTo>
                      <a:pt x="179" y="114"/>
                    </a:lnTo>
                    <a:lnTo>
                      <a:pt x="188" y="102"/>
                    </a:lnTo>
                    <a:lnTo>
                      <a:pt x="199" y="89"/>
                    </a:lnTo>
                    <a:lnTo>
                      <a:pt x="210" y="78"/>
                    </a:lnTo>
                    <a:lnTo>
                      <a:pt x="223" y="68"/>
                    </a:lnTo>
                    <a:lnTo>
                      <a:pt x="236" y="59"/>
                    </a:lnTo>
                    <a:lnTo>
                      <a:pt x="250" y="51"/>
                    </a:lnTo>
                    <a:lnTo>
                      <a:pt x="264" y="44"/>
                    </a:lnTo>
                    <a:lnTo>
                      <a:pt x="279" y="37"/>
                    </a:lnTo>
                    <a:lnTo>
                      <a:pt x="294" y="31"/>
                    </a:lnTo>
                    <a:lnTo>
                      <a:pt x="311" y="26"/>
                    </a:lnTo>
                    <a:lnTo>
                      <a:pt x="327" y="20"/>
                    </a:lnTo>
                    <a:lnTo>
                      <a:pt x="343" y="15"/>
                    </a:lnTo>
                    <a:lnTo>
                      <a:pt x="359" y="12"/>
                    </a:lnTo>
                    <a:lnTo>
                      <a:pt x="375" y="7"/>
                    </a:lnTo>
                    <a:lnTo>
                      <a:pt x="389" y="5"/>
                    </a:lnTo>
                    <a:lnTo>
                      <a:pt x="404" y="4"/>
                    </a:lnTo>
                    <a:lnTo>
                      <a:pt x="418" y="1"/>
                    </a:lnTo>
                    <a:lnTo>
                      <a:pt x="431" y="1"/>
                    </a:lnTo>
                    <a:lnTo>
                      <a:pt x="446" y="0"/>
                    </a:lnTo>
                    <a:lnTo>
                      <a:pt x="460" y="0"/>
                    </a:lnTo>
                    <a:lnTo>
                      <a:pt x="474" y="1"/>
                    </a:lnTo>
                    <a:lnTo>
                      <a:pt x="488" y="3"/>
                    </a:lnTo>
                    <a:lnTo>
                      <a:pt x="503" y="5"/>
                    </a:lnTo>
                    <a:lnTo>
                      <a:pt x="517" y="8"/>
                    </a:lnTo>
                    <a:lnTo>
                      <a:pt x="532" y="13"/>
                    </a:lnTo>
                    <a:lnTo>
                      <a:pt x="545" y="18"/>
                    </a:lnTo>
                    <a:lnTo>
                      <a:pt x="560" y="25"/>
                    </a:lnTo>
                    <a:lnTo>
                      <a:pt x="574" y="31"/>
                    </a:lnTo>
                    <a:lnTo>
                      <a:pt x="589" y="41"/>
                    </a:lnTo>
                    <a:lnTo>
                      <a:pt x="60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381"/>
              <p:cNvSpPr>
                <a:spLocks/>
              </p:cNvSpPr>
              <p:nvPr/>
            </p:nvSpPr>
            <p:spPr bwMode="auto">
              <a:xfrm>
                <a:off x="1843" y="285"/>
                <a:ext cx="86" cy="119"/>
              </a:xfrm>
              <a:custGeom>
                <a:avLst/>
                <a:gdLst/>
                <a:ahLst/>
                <a:cxnLst>
                  <a:cxn ang="0">
                    <a:pos x="64" y="53"/>
                  </a:cxn>
                  <a:cxn ang="0">
                    <a:pos x="63" y="82"/>
                  </a:cxn>
                  <a:cxn ang="0">
                    <a:pos x="70" y="114"/>
                  </a:cxn>
                  <a:cxn ang="0">
                    <a:pos x="89" y="141"/>
                  </a:cxn>
                  <a:cxn ang="0">
                    <a:pos x="115" y="161"/>
                  </a:cxn>
                  <a:cxn ang="0">
                    <a:pos x="139" y="170"/>
                  </a:cxn>
                  <a:cxn ang="0">
                    <a:pos x="158" y="180"/>
                  </a:cxn>
                  <a:cxn ang="0">
                    <a:pos x="169" y="195"/>
                  </a:cxn>
                  <a:cxn ang="0">
                    <a:pos x="170" y="213"/>
                  </a:cxn>
                  <a:cxn ang="0">
                    <a:pos x="162" y="227"/>
                  </a:cxn>
                  <a:cxn ang="0">
                    <a:pos x="148" y="237"/>
                  </a:cxn>
                  <a:cxn ang="0">
                    <a:pos x="131" y="237"/>
                  </a:cxn>
                  <a:cxn ang="0">
                    <a:pos x="118" y="231"/>
                  </a:cxn>
                  <a:cxn ang="0">
                    <a:pos x="112" y="225"/>
                  </a:cxn>
                  <a:cxn ang="0">
                    <a:pos x="124" y="223"/>
                  </a:cxn>
                  <a:cxn ang="0">
                    <a:pos x="138" y="216"/>
                  </a:cxn>
                  <a:cxn ang="0">
                    <a:pos x="146" y="209"/>
                  </a:cxn>
                  <a:cxn ang="0">
                    <a:pos x="146" y="199"/>
                  </a:cxn>
                  <a:cxn ang="0">
                    <a:pos x="133" y="191"/>
                  </a:cxn>
                  <a:cxn ang="0">
                    <a:pos x="114" y="182"/>
                  </a:cxn>
                  <a:cxn ang="0">
                    <a:pos x="97" y="170"/>
                  </a:cxn>
                  <a:cxn ang="0">
                    <a:pos x="79" y="157"/>
                  </a:cxn>
                  <a:cxn ang="0">
                    <a:pos x="63" y="155"/>
                  </a:cxn>
                  <a:cxn ang="0">
                    <a:pos x="45" y="159"/>
                  </a:cxn>
                  <a:cxn ang="0">
                    <a:pos x="25" y="157"/>
                  </a:cxn>
                  <a:cxn ang="0">
                    <a:pos x="8" y="150"/>
                  </a:cxn>
                  <a:cxn ang="0">
                    <a:pos x="14" y="146"/>
                  </a:cxn>
                  <a:cxn ang="0">
                    <a:pos x="34" y="142"/>
                  </a:cxn>
                  <a:cxn ang="0">
                    <a:pos x="46" y="137"/>
                  </a:cxn>
                  <a:cxn ang="0">
                    <a:pos x="50" y="132"/>
                  </a:cxn>
                  <a:cxn ang="0">
                    <a:pos x="40" y="96"/>
                  </a:cxn>
                  <a:cxn ang="0">
                    <a:pos x="46" y="28"/>
                  </a:cxn>
                  <a:cxn ang="0">
                    <a:pos x="69" y="1"/>
                  </a:cxn>
                  <a:cxn ang="0">
                    <a:pos x="69" y="26"/>
                  </a:cxn>
                </a:cxnLst>
                <a:rect l="0" t="0" r="r" b="b"/>
                <a:pathLst>
                  <a:path w="171" h="238">
                    <a:moveTo>
                      <a:pt x="68" y="38"/>
                    </a:moveTo>
                    <a:lnTo>
                      <a:pt x="64" y="53"/>
                    </a:lnTo>
                    <a:lnTo>
                      <a:pt x="62" y="68"/>
                    </a:lnTo>
                    <a:lnTo>
                      <a:pt x="63" y="82"/>
                    </a:lnTo>
                    <a:lnTo>
                      <a:pt x="65" y="97"/>
                    </a:lnTo>
                    <a:lnTo>
                      <a:pt x="70" y="114"/>
                    </a:lnTo>
                    <a:lnTo>
                      <a:pt x="78" y="127"/>
                    </a:lnTo>
                    <a:lnTo>
                      <a:pt x="89" y="141"/>
                    </a:lnTo>
                    <a:lnTo>
                      <a:pt x="101" y="155"/>
                    </a:lnTo>
                    <a:lnTo>
                      <a:pt x="115" y="161"/>
                    </a:lnTo>
                    <a:lnTo>
                      <a:pt x="128" y="165"/>
                    </a:lnTo>
                    <a:lnTo>
                      <a:pt x="139" y="170"/>
                    </a:lnTo>
                    <a:lnTo>
                      <a:pt x="150" y="175"/>
                    </a:lnTo>
                    <a:lnTo>
                      <a:pt x="158" y="180"/>
                    </a:lnTo>
                    <a:lnTo>
                      <a:pt x="165" y="187"/>
                    </a:lnTo>
                    <a:lnTo>
                      <a:pt x="169" y="195"/>
                    </a:lnTo>
                    <a:lnTo>
                      <a:pt x="171" y="206"/>
                    </a:lnTo>
                    <a:lnTo>
                      <a:pt x="170" y="213"/>
                    </a:lnTo>
                    <a:lnTo>
                      <a:pt x="167" y="220"/>
                    </a:lnTo>
                    <a:lnTo>
                      <a:pt x="162" y="227"/>
                    </a:lnTo>
                    <a:lnTo>
                      <a:pt x="158" y="232"/>
                    </a:lnTo>
                    <a:lnTo>
                      <a:pt x="148" y="237"/>
                    </a:lnTo>
                    <a:lnTo>
                      <a:pt x="139" y="238"/>
                    </a:lnTo>
                    <a:lnTo>
                      <a:pt x="131" y="237"/>
                    </a:lnTo>
                    <a:lnTo>
                      <a:pt x="124" y="235"/>
                    </a:lnTo>
                    <a:lnTo>
                      <a:pt x="118" y="231"/>
                    </a:lnTo>
                    <a:lnTo>
                      <a:pt x="115" y="228"/>
                    </a:lnTo>
                    <a:lnTo>
                      <a:pt x="112" y="225"/>
                    </a:lnTo>
                    <a:lnTo>
                      <a:pt x="110" y="223"/>
                    </a:lnTo>
                    <a:lnTo>
                      <a:pt x="124" y="223"/>
                    </a:lnTo>
                    <a:lnTo>
                      <a:pt x="133" y="220"/>
                    </a:lnTo>
                    <a:lnTo>
                      <a:pt x="138" y="216"/>
                    </a:lnTo>
                    <a:lnTo>
                      <a:pt x="143" y="214"/>
                    </a:lnTo>
                    <a:lnTo>
                      <a:pt x="146" y="209"/>
                    </a:lnTo>
                    <a:lnTo>
                      <a:pt x="147" y="203"/>
                    </a:lnTo>
                    <a:lnTo>
                      <a:pt x="146" y="199"/>
                    </a:lnTo>
                    <a:lnTo>
                      <a:pt x="143" y="194"/>
                    </a:lnTo>
                    <a:lnTo>
                      <a:pt x="133" y="191"/>
                    </a:lnTo>
                    <a:lnTo>
                      <a:pt x="124" y="186"/>
                    </a:lnTo>
                    <a:lnTo>
                      <a:pt x="114" y="182"/>
                    </a:lnTo>
                    <a:lnTo>
                      <a:pt x="106" y="176"/>
                    </a:lnTo>
                    <a:lnTo>
                      <a:pt x="97" y="170"/>
                    </a:lnTo>
                    <a:lnTo>
                      <a:pt x="87" y="164"/>
                    </a:lnTo>
                    <a:lnTo>
                      <a:pt x="79" y="157"/>
                    </a:lnTo>
                    <a:lnTo>
                      <a:pt x="71" y="150"/>
                    </a:lnTo>
                    <a:lnTo>
                      <a:pt x="63" y="155"/>
                    </a:lnTo>
                    <a:lnTo>
                      <a:pt x="54" y="157"/>
                    </a:lnTo>
                    <a:lnTo>
                      <a:pt x="45" y="159"/>
                    </a:lnTo>
                    <a:lnTo>
                      <a:pt x="34" y="159"/>
                    </a:lnTo>
                    <a:lnTo>
                      <a:pt x="25" y="157"/>
                    </a:lnTo>
                    <a:lnTo>
                      <a:pt x="16" y="155"/>
                    </a:lnTo>
                    <a:lnTo>
                      <a:pt x="8" y="150"/>
                    </a:lnTo>
                    <a:lnTo>
                      <a:pt x="0" y="146"/>
                    </a:lnTo>
                    <a:lnTo>
                      <a:pt x="14" y="146"/>
                    </a:lnTo>
                    <a:lnTo>
                      <a:pt x="25" y="145"/>
                    </a:lnTo>
                    <a:lnTo>
                      <a:pt x="34" y="142"/>
                    </a:lnTo>
                    <a:lnTo>
                      <a:pt x="41" y="140"/>
                    </a:lnTo>
                    <a:lnTo>
                      <a:pt x="46" y="137"/>
                    </a:lnTo>
                    <a:lnTo>
                      <a:pt x="48" y="133"/>
                    </a:lnTo>
                    <a:lnTo>
                      <a:pt x="50" y="132"/>
                    </a:lnTo>
                    <a:lnTo>
                      <a:pt x="50" y="131"/>
                    </a:lnTo>
                    <a:lnTo>
                      <a:pt x="40" y="96"/>
                    </a:lnTo>
                    <a:lnTo>
                      <a:pt x="39" y="62"/>
                    </a:lnTo>
                    <a:lnTo>
                      <a:pt x="46" y="28"/>
                    </a:lnTo>
                    <a:lnTo>
                      <a:pt x="64" y="0"/>
                    </a:lnTo>
                    <a:lnTo>
                      <a:pt x="69" y="1"/>
                    </a:lnTo>
                    <a:lnTo>
                      <a:pt x="70" y="12"/>
                    </a:lnTo>
                    <a:lnTo>
                      <a:pt x="69" y="26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382"/>
              <p:cNvSpPr>
                <a:spLocks/>
              </p:cNvSpPr>
              <p:nvPr/>
            </p:nvSpPr>
            <p:spPr bwMode="auto">
              <a:xfrm>
                <a:off x="1819" y="327"/>
                <a:ext cx="37" cy="21"/>
              </a:xfrm>
              <a:custGeom>
                <a:avLst/>
                <a:gdLst/>
                <a:ahLst/>
                <a:cxnLst>
                  <a:cxn ang="0">
                    <a:pos x="52" y="22"/>
                  </a:cxn>
                  <a:cxn ang="0">
                    <a:pos x="57" y="17"/>
                  </a:cxn>
                  <a:cxn ang="0">
                    <a:pos x="60" y="11"/>
                  </a:cxn>
                  <a:cxn ang="0">
                    <a:pos x="65" y="7"/>
                  </a:cxn>
                  <a:cxn ang="0">
                    <a:pos x="71" y="8"/>
                  </a:cxn>
                  <a:cxn ang="0">
                    <a:pos x="74" y="16"/>
                  </a:cxn>
                  <a:cxn ang="0">
                    <a:pos x="74" y="25"/>
                  </a:cxn>
                  <a:cxn ang="0">
                    <a:pos x="71" y="33"/>
                  </a:cxn>
                  <a:cxn ang="0">
                    <a:pos x="65" y="38"/>
                  </a:cxn>
                  <a:cxn ang="0">
                    <a:pos x="53" y="41"/>
                  </a:cxn>
                  <a:cxn ang="0">
                    <a:pos x="42" y="40"/>
                  </a:cxn>
                  <a:cxn ang="0">
                    <a:pos x="32" y="37"/>
                  </a:cxn>
                  <a:cxn ang="0">
                    <a:pos x="21" y="31"/>
                  </a:cxn>
                  <a:cxn ang="0">
                    <a:pos x="13" y="24"/>
                  </a:cxn>
                  <a:cxn ang="0">
                    <a:pos x="6" y="16"/>
                  </a:cxn>
                  <a:cxn ang="0">
                    <a:pos x="3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19" y="5"/>
                  </a:cxn>
                  <a:cxn ang="0">
                    <a:pos x="26" y="11"/>
                  </a:cxn>
                  <a:cxn ang="0">
                    <a:pos x="33" y="16"/>
                  </a:cxn>
                  <a:cxn ang="0">
                    <a:pos x="40" y="20"/>
                  </a:cxn>
                  <a:cxn ang="0">
                    <a:pos x="47" y="23"/>
                  </a:cxn>
                  <a:cxn ang="0">
                    <a:pos x="52" y="22"/>
                  </a:cxn>
                </a:cxnLst>
                <a:rect l="0" t="0" r="r" b="b"/>
                <a:pathLst>
                  <a:path w="74" h="41">
                    <a:moveTo>
                      <a:pt x="52" y="22"/>
                    </a:moveTo>
                    <a:lnTo>
                      <a:pt x="57" y="17"/>
                    </a:lnTo>
                    <a:lnTo>
                      <a:pt x="60" y="11"/>
                    </a:lnTo>
                    <a:lnTo>
                      <a:pt x="65" y="7"/>
                    </a:lnTo>
                    <a:lnTo>
                      <a:pt x="71" y="8"/>
                    </a:lnTo>
                    <a:lnTo>
                      <a:pt x="74" y="16"/>
                    </a:lnTo>
                    <a:lnTo>
                      <a:pt x="74" y="25"/>
                    </a:lnTo>
                    <a:lnTo>
                      <a:pt x="71" y="33"/>
                    </a:lnTo>
                    <a:lnTo>
                      <a:pt x="65" y="38"/>
                    </a:lnTo>
                    <a:lnTo>
                      <a:pt x="53" y="41"/>
                    </a:lnTo>
                    <a:lnTo>
                      <a:pt x="42" y="40"/>
                    </a:lnTo>
                    <a:lnTo>
                      <a:pt x="32" y="37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6" y="16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19" y="5"/>
                    </a:lnTo>
                    <a:lnTo>
                      <a:pt x="26" y="11"/>
                    </a:lnTo>
                    <a:lnTo>
                      <a:pt x="33" y="16"/>
                    </a:lnTo>
                    <a:lnTo>
                      <a:pt x="40" y="20"/>
                    </a:lnTo>
                    <a:lnTo>
                      <a:pt x="47" y="23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383"/>
              <p:cNvSpPr>
                <a:spLocks/>
              </p:cNvSpPr>
              <p:nvPr/>
            </p:nvSpPr>
            <p:spPr bwMode="auto">
              <a:xfrm>
                <a:off x="2129" y="236"/>
                <a:ext cx="65" cy="21"/>
              </a:xfrm>
              <a:custGeom>
                <a:avLst/>
                <a:gdLst/>
                <a:ahLst/>
                <a:cxnLst>
                  <a:cxn ang="0">
                    <a:pos x="131" y="42"/>
                  </a:cxn>
                  <a:cxn ang="0">
                    <a:pos x="127" y="41"/>
                  </a:cxn>
                  <a:cxn ang="0">
                    <a:pos x="115" y="39"/>
                  </a:cxn>
                  <a:cxn ang="0">
                    <a:pos x="98" y="34"/>
                  </a:cxn>
                  <a:cxn ang="0">
                    <a:pos x="77" y="30"/>
                  </a:cxn>
                  <a:cxn ang="0">
                    <a:pos x="55" y="25"/>
                  </a:cxn>
                  <a:cxn ang="0">
                    <a:pos x="35" y="20"/>
                  </a:cxn>
                  <a:cxn ang="0">
                    <a:pos x="15" y="17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9" y="3"/>
                  </a:cxn>
                  <a:cxn ang="0">
                    <a:pos x="10" y="0"/>
                  </a:cxn>
                  <a:cxn ang="0">
                    <a:pos x="29" y="0"/>
                  </a:cxn>
                  <a:cxn ang="0">
                    <a:pos x="48" y="2"/>
                  </a:cxn>
                  <a:cxn ang="0">
                    <a:pos x="69" y="5"/>
                  </a:cxn>
                  <a:cxn ang="0">
                    <a:pos x="90" y="12"/>
                  </a:cxn>
                  <a:cxn ang="0">
                    <a:pos x="107" y="19"/>
                  </a:cxn>
                  <a:cxn ang="0">
                    <a:pos x="121" y="26"/>
                  </a:cxn>
                  <a:cxn ang="0">
                    <a:pos x="129" y="34"/>
                  </a:cxn>
                  <a:cxn ang="0">
                    <a:pos x="131" y="42"/>
                  </a:cxn>
                </a:cxnLst>
                <a:rect l="0" t="0" r="r" b="b"/>
                <a:pathLst>
                  <a:path w="131" h="42">
                    <a:moveTo>
                      <a:pt x="131" y="42"/>
                    </a:moveTo>
                    <a:lnTo>
                      <a:pt x="127" y="41"/>
                    </a:lnTo>
                    <a:lnTo>
                      <a:pt x="115" y="39"/>
                    </a:lnTo>
                    <a:lnTo>
                      <a:pt x="98" y="34"/>
                    </a:lnTo>
                    <a:lnTo>
                      <a:pt x="77" y="30"/>
                    </a:lnTo>
                    <a:lnTo>
                      <a:pt x="55" y="25"/>
                    </a:lnTo>
                    <a:lnTo>
                      <a:pt x="35" y="20"/>
                    </a:lnTo>
                    <a:lnTo>
                      <a:pt x="15" y="17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9" y="0"/>
                    </a:lnTo>
                    <a:lnTo>
                      <a:pt x="48" y="2"/>
                    </a:lnTo>
                    <a:lnTo>
                      <a:pt x="69" y="5"/>
                    </a:lnTo>
                    <a:lnTo>
                      <a:pt x="90" y="12"/>
                    </a:lnTo>
                    <a:lnTo>
                      <a:pt x="107" y="19"/>
                    </a:lnTo>
                    <a:lnTo>
                      <a:pt x="121" y="26"/>
                    </a:lnTo>
                    <a:lnTo>
                      <a:pt x="129" y="34"/>
                    </a:lnTo>
                    <a:lnTo>
                      <a:pt x="13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384"/>
              <p:cNvSpPr>
                <a:spLocks/>
              </p:cNvSpPr>
              <p:nvPr/>
            </p:nvSpPr>
            <p:spPr bwMode="auto">
              <a:xfrm>
                <a:off x="1800" y="383"/>
                <a:ext cx="276" cy="446"/>
              </a:xfrm>
              <a:custGeom>
                <a:avLst/>
                <a:gdLst/>
                <a:ahLst/>
                <a:cxnLst>
                  <a:cxn ang="0">
                    <a:pos x="502" y="569"/>
                  </a:cxn>
                  <a:cxn ang="0">
                    <a:pos x="501" y="596"/>
                  </a:cxn>
                  <a:cxn ang="0">
                    <a:pos x="467" y="603"/>
                  </a:cxn>
                  <a:cxn ang="0">
                    <a:pos x="461" y="558"/>
                  </a:cxn>
                  <a:cxn ang="0">
                    <a:pos x="431" y="524"/>
                  </a:cxn>
                  <a:cxn ang="0">
                    <a:pos x="425" y="482"/>
                  </a:cxn>
                  <a:cxn ang="0">
                    <a:pos x="451" y="449"/>
                  </a:cxn>
                  <a:cxn ang="0">
                    <a:pos x="440" y="414"/>
                  </a:cxn>
                  <a:cxn ang="0">
                    <a:pos x="346" y="323"/>
                  </a:cxn>
                  <a:cxn ang="0">
                    <a:pos x="241" y="222"/>
                  </a:cxn>
                  <a:cxn ang="0">
                    <a:pos x="174" y="200"/>
                  </a:cxn>
                  <a:cxn ang="0">
                    <a:pos x="40" y="368"/>
                  </a:cxn>
                  <a:cxn ang="0">
                    <a:pos x="65" y="570"/>
                  </a:cxn>
                  <a:cxn ang="0">
                    <a:pos x="171" y="800"/>
                  </a:cxn>
                  <a:cxn ang="0">
                    <a:pos x="225" y="776"/>
                  </a:cxn>
                  <a:cxn ang="0">
                    <a:pos x="329" y="779"/>
                  </a:cxn>
                  <a:cxn ang="0">
                    <a:pos x="353" y="797"/>
                  </a:cxn>
                  <a:cxn ang="0">
                    <a:pos x="285" y="813"/>
                  </a:cxn>
                  <a:cxn ang="0">
                    <a:pos x="193" y="817"/>
                  </a:cxn>
                  <a:cxn ang="0">
                    <a:pos x="155" y="868"/>
                  </a:cxn>
                  <a:cxn ang="0">
                    <a:pos x="131" y="892"/>
                  </a:cxn>
                  <a:cxn ang="0">
                    <a:pos x="84" y="758"/>
                  </a:cxn>
                  <a:cxn ang="0">
                    <a:pos x="38" y="602"/>
                  </a:cxn>
                  <a:cxn ang="0">
                    <a:pos x="2" y="471"/>
                  </a:cxn>
                  <a:cxn ang="0">
                    <a:pos x="19" y="342"/>
                  </a:cxn>
                  <a:cxn ang="0">
                    <a:pos x="102" y="227"/>
                  </a:cxn>
                  <a:cxn ang="0">
                    <a:pos x="187" y="143"/>
                  </a:cxn>
                  <a:cxn ang="0">
                    <a:pos x="221" y="94"/>
                  </a:cxn>
                  <a:cxn ang="0">
                    <a:pos x="274" y="36"/>
                  </a:cxn>
                  <a:cxn ang="0">
                    <a:pos x="282" y="89"/>
                  </a:cxn>
                  <a:cxn ang="0">
                    <a:pos x="323" y="155"/>
                  </a:cxn>
                  <a:cxn ang="0">
                    <a:pos x="398" y="180"/>
                  </a:cxn>
                  <a:cxn ang="0">
                    <a:pos x="463" y="174"/>
                  </a:cxn>
                  <a:cxn ang="0">
                    <a:pos x="501" y="161"/>
                  </a:cxn>
                  <a:cxn ang="0">
                    <a:pos x="430" y="202"/>
                  </a:cxn>
                  <a:cxn ang="0">
                    <a:pos x="335" y="185"/>
                  </a:cxn>
                  <a:cxn ang="0">
                    <a:pos x="271" y="143"/>
                  </a:cxn>
                  <a:cxn ang="0">
                    <a:pos x="223" y="129"/>
                  </a:cxn>
                  <a:cxn ang="0">
                    <a:pos x="218" y="169"/>
                  </a:cxn>
                  <a:cxn ang="0">
                    <a:pos x="275" y="225"/>
                  </a:cxn>
                  <a:cxn ang="0">
                    <a:pos x="389" y="339"/>
                  </a:cxn>
                  <a:cxn ang="0">
                    <a:pos x="478" y="427"/>
                  </a:cxn>
                  <a:cxn ang="0">
                    <a:pos x="499" y="249"/>
                  </a:cxn>
                  <a:cxn ang="0">
                    <a:pos x="441" y="256"/>
                  </a:cxn>
                  <a:cxn ang="0">
                    <a:pos x="381" y="253"/>
                  </a:cxn>
                  <a:cxn ang="0">
                    <a:pos x="323" y="233"/>
                  </a:cxn>
                  <a:cxn ang="0">
                    <a:pos x="381" y="237"/>
                  </a:cxn>
                  <a:cxn ang="0">
                    <a:pos x="465" y="230"/>
                  </a:cxn>
                  <a:cxn ang="0">
                    <a:pos x="510" y="203"/>
                  </a:cxn>
                  <a:cxn ang="0">
                    <a:pos x="512" y="300"/>
                  </a:cxn>
                  <a:cxn ang="0">
                    <a:pos x="527" y="456"/>
                  </a:cxn>
                  <a:cxn ang="0">
                    <a:pos x="549" y="499"/>
                  </a:cxn>
                  <a:cxn ang="0">
                    <a:pos x="522" y="535"/>
                  </a:cxn>
                  <a:cxn ang="0">
                    <a:pos x="517" y="472"/>
                  </a:cxn>
                  <a:cxn ang="0">
                    <a:pos x="487" y="454"/>
                  </a:cxn>
                  <a:cxn ang="0">
                    <a:pos x="452" y="468"/>
                  </a:cxn>
                  <a:cxn ang="0">
                    <a:pos x="442" y="509"/>
                  </a:cxn>
                  <a:cxn ang="0">
                    <a:pos x="481" y="526"/>
                  </a:cxn>
                  <a:cxn ang="0">
                    <a:pos x="489" y="489"/>
                  </a:cxn>
                  <a:cxn ang="0">
                    <a:pos x="483" y="548"/>
                  </a:cxn>
                </a:cxnLst>
                <a:rect l="0" t="0" r="r" b="b"/>
                <a:pathLst>
                  <a:path w="550" h="892">
                    <a:moveTo>
                      <a:pt x="471" y="588"/>
                    </a:moveTo>
                    <a:lnTo>
                      <a:pt x="482" y="587"/>
                    </a:lnTo>
                    <a:lnTo>
                      <a:pt x="490" y="580"/>
                    </a:lnTo>
                    <a:lnTo>
                      <a:pt x="495" y="572"/>
                    </a:lnTo>
                    <a:lnTo>
                      <a:pt x="502" y="569"/>
                    </a:lnTo>
                    <a:lnTo>
                      <a:pt x="505" y="573"/>
                    </a:lnTo>
                    <a:lnTo>
                      <a:pt x="506" y="579"/>
                    </a:lnTo>
                    <a:lnTo>
                      <a:pt x="506" y="585"/>
                    </a:lnTo>
                    <a:lnTo>
                      <a:pt x="505" y="590"/>
                    </a:lnTo>
                    <a:lnTo>
                      <a:pt x="501" y="596"/>
                    </a:lnTo>
                    <a:lnTo>
                      <a:pt x="496" y="601"/>
                    </a:lnTo>
                    <a:lnTo>
                      <a:pt x="489" y="605"/>
                    </a:lnTo>
                    <a:lnTo>
                      <a:pt x="482" y="608"/>
                    </a:lnTo>
                    <a:lnTo>
                      <a:pt x="474" y="607"/>
                    </a:lnTo>
                    <a:lnTo>
                      <a:pt x="467" y="603"/>
                    </a:lnTo>
                    <a:lnTo>
                      <a:pt x="460" y="600"/>
                    </a:lnTo>
                    <a:lnTo>
                      <a:pt x="454" y="594"/>
                    </a:lnTo>
                    <a:lnTo>
                      <a:pt x="456" y="582"/>
                    </a:lnTo>
                    <a:lnTo>
                      <a:pt x="459" y="570"/>
                    </a:lnTo>
                    <a:lnTo>
                      <a:pt x="461" y="558"/>
                    </a:lnTo>
                    <a:lnTo>
                      <a:pt x="459" y="547"/>
                    </a:lnTo>
                    <a:lnTo>
                      <a:pt x="450" y="543"/>
                    </a:lnTo>
                    <a:lnTo>
                      <a:pt x="442" y="537"/>
                    </a:lnTo>
                    <a:lnTo>
                      <a:pt x="436" y="532"/>
                    </a:lnTo>
                    <a:lnTo>
                      <a:pt x="431" y="524"/>
                    </a:lnTo>
                    <a:lnTo>
                      <a:pt x="427" y="516"/>
                    </a:lnTo>
                    <a:lnTo>
                      <a:pt x="425" y="507"/>
                    </a:lnTo>
                    <a:lnTo>
                      <a:pt x="422" y="498"/>
                    </a:lnTo>
                    <a:lnTo>
                      <a:pt x="421" y="490"/>
                    </a:lnTo>
                    <a:lnTo>
                      <a:pt x="425" y="482"/>
                    </a:lnTo>
                    <a:lnTo>
                      <a:pt x="428" y="474"/>
                    </a:lnTo>
                    <a:lnTo>
                      <a:pt x="433" y="467"/>
                    </a:lnTo>
                    <a:lnTo>
                      <a:pt x="438" y="460"/>
                    </a:lnTo>
                    <a:lnTo>
                      <a:pt x="444" y="454"/>
                    </a:lnTo>
                    <a:lnTo>
                      <a:pt x="451" y="449"/>
                    </a:lnTo>
                    <a:lnTo>
                      <a:pt x="458" y="444"/>
                    </a:lnTo>
                    <a:lnTo>
                      <a:pt x="465" y="439"/>
                    </a:lnTo>
                    <a:lnTo>
                      <a:pt x="460" y="435"/>
                    </a:lnTo>
                    <a:lnTo>
                      <a:pt x="452" y="427"/>
                    </a:lnTo>
                    <a:lnTo>
                      <a:pt x="440" y="414"/>
                    </a:lnTo>
                    <a:lnTo>
                      <a:pt x="425" y="400"/>
                    </a:lnTo>
                    <a:lnTo>
                      <a:pt x="407" y="383"/>
                    </a:lnTo>
                    <a:lnTo>
                      <a:pt x="389" y="365"/>
                    </a:lnTo>
                    <a:lnTo>
                      <a:pt x="368" y="344"/>
                    </a:lnTo>
                    <a:lnTo>
                      <a:pt x="346" y="323"/>
                    </a:lnTo>
                    <a:lnTo>
                      <a:pt x="324" y="302"/>
                    </a:lnTo>
                    <a:lnTo>
                      <a:pt x="302" y="280"/>
                    </a:lnTo>
                    <a:lnTo>
                      <a:pt x="282" y="260"/>
                    </a:lnTo>
                    <a:lnTo>
                      <a:pt x="261" y="240"/>
                    </a:lnTo>
                    <a:lnTo>
                      <a:pt x="241" y="222"/>
                    </a:lnTo>
                    <a:lnTo>
                      <a:pt x="225" y="206"/>
                    </a:lnTo>
                    <a:lnTo>
                      <a:pt x="210" y="192"/>
                    </a:lnTo>
                    <a:lnTo>
                      <a:pt x="199" y="181"/>
                    </a:lnTo>
                    <a:lnTo>
                      <a:pt x="192" y="186"/>
                    </a:lnTo>
                    <a:lnTo>
                      <a:pt x="174" y="200"/>
                    </a:lnTo>
                    <a:lnTo>
                      <a:pt x="146" y="222"/>
                    </a:lnTo>
                    <a:lnTo>
                      <a:pt x="116" y="250"/>
                    </a:lnTo>
                    <a:lnTo>
                      <a:pt x="86" y="285"/>
                    </a:lnTo>
                    <a:lnTo>
                      <a:pt x="59" y="324"/>
                    </a:lnTo>
                    <a:lnTo>
                      <a:pt x="40" y="368"/>
                    </a:lnTo>
                    <a:lnTo>
                      <a:pt x="33" y="414"/>
                    </a:lnTo>
                    <a:lnTo>
                      <a:pt x="38" y="452"/>
                    </a:lnTo>
                    <a:lnTo>
                      <a:pt x="45" y="491"/>
                    </a:lnTo>
                    <a:lnTo>
                      <a:pt x="55" y="531"/>
                    </a:lnTo>
                    <a:lnTo>
                      <a:pt x="65" y="570"/>
                    </a:lnTo>
                    <a:lnTo>
                      <a:pt x="141" y="826"/>
                    </a:lnTo>
                    <a:lnTo>
                      <a:pt x="149" y="821"/>
                    </a:lnTo>
                    <a:lnTo>
                      <a:pt x="156" y="814"/>
                    </a:lnTo>
                    <a:lnTo>
                      <a:pt x="164" y="807"/>
                    </a:lnTo>
                    <a:lnTo>
                      <a:pt x="171" y="800"/>
                    </a:lnTo>
                    <a:lnTo>
                      <a:pt x="179" y="793"/>
                    </a:lnTo>
                    <a:lnTo>
                      <a:pt x="187" y="788"/>
                    </a:lnTo>
                    <a:lnTo>
                      <a:pt x="197" y="783"/>
                    </a:lnTo>
                    <a:lnTo>
                      <a:pt x="207" y="779"/>
                    </a:lnTo>
                    <a:lnTo>
                      <a:pt x="225" y="776"/>
                    </a:lnTo>
                    <a:lnTo>
                      <a:pt x="245" y="776"/>
                    </a:lnTo>
                    <a:lnTo>
                      <a:pt x="266" y="776"/>
                    </a:lnTo>
                    <a:lnTo>
                      <a:pt x="286" y="777"/>
                    </a:lnTo>
                    <a:lnTo>
                      <a:pt x="307" y="778"/>
                    </a:lnTo>
                    <a:lnTo>
                      <a:pt x="329" y="779"/>
                    </a:lnTo>
                    <a:lnTo>
                      <a:pt x="352" y="778"/>
                    </a:lnTo>
                    <a:lnTo>
                      <a:pt x="376" y="776"/>
                    </a:lnTo>
                    <a:lnTo>
                      <a:pt x="368" y="783"/>
                    </a:lnTo>
                    <a:lnTo>
                      <a:pt x="360" y="791"/>
                    </a:lnTo>
                    <a:lnTo>
                      <a:pt x="353" y="797"/>
                    </a:lnTo>
                    <a:lnTo>
                      <a:pt x="345" y="802"/>
                    </a:lnTo>
                    <a:lnTo>
                      <a:pt x="335" y="808"/>
                    </a:lnTo>
                    <a:lnTo>
                      <a:pt x="322" y="812"/>
                    </a:lnTo>
                    <a:lnTo>
                      <a:pt x="306" y="813"/>
                    </a:lnTo>
                    <a:lnTo>
                      <a:pt x="285" y="813"/>
                    </a:lnTo>
                    <a:lnTo>
                      <a:pt x="260" y="808"/>
                    </a:lnTo>
                    <a:lnTo>
                      <a:pt x="238" y="806"/>
                    </a:lnTo>
                    <a:lnTo>
                      <a:pt x="221" y="807"/>
                    </a:lnTo>
                    <a:lnTo>
                      <a:pt x="206" y="811"/>
                    </a:lnTo>
                    <a:lnTo>
                      <a:pt x="193" y="817"/>
                    </a:lnTo>
                    <a:lnTo>
                      <a:pt x="182" y="828"/>
                    </a:lnTo>
                    <a:lnTo>
                      <a:pt x="171" y="842"/>
                    </a:lnTo>
                    <a:lnTo>
                      <a:pt x="162" y="859"/>
                    </a:lnTo>
                    <a:lnTo>
                      <a:pt x="159" y="862"/>
                    </a:lnTo>
                    <a:lnTo>
                      <a:pt x="155" y="868"/>
                    </a:lnTo>
                    <a:lnTo>
                      <a:pt x="152" y="875"/>
                    </a:lnTo>
                    <a:lnTo>
                      <a:pt x="147" y="881"/>
                    </a:lnTo>
                    <a:lnTo>
                      <a:pt x="142" y="887"/>
                    </a:lnTo>
                    <a:lnTo>
                      <a:pt x="137" y="891"/>
                    </a:lnTo>
                    <a:lnTo>
                      <a:pt x="131" y="892"/>
                    </a:lnTo>
                    <a:lnTo>
                      <a:pt x="125" y="891"/>
                    </a:lnTo>
                    <a:lnTo>
                      <a:pt x="121" y="877"/>
                    </a:lnTo>
                    <a:lnTo>
                      <a:pt x="111" y="847"/>
                    </a:lnTo>
                    <a:lnTo>
                      <a:pt x="99" y="805"/>
                    </a:lnTo>
                    <a:lnTo>
                      <a:pt x="84" y="758"/>
                    </a:lnTo>
                    <a:lnTo>
                      <a:pt x="70" y="710"/>
                    </a:lnTo>
                    <a:lnTo>
                      <a:pt x="57" y="669"/>
                    </a:lnTo>
                    <a:lnTo>
                      <a:pt x="49" y="640"/>
                    </a:lnTo>
                    <a:lnTo>
                      <a:pt x="46" y="628"/>
                    </a:lnTo>
                    <a:lnTo>
                      <a:pt x="38" y="602"/>
                    </a:lnTo>
                    <a:lnTo>
                      <a:pt x="30" y="575"/>
                    </a:lnTo>
                    <a:lnTo>
                      <a:pt x="21" y="549"/>
                    </a:lnTo>
                    <a:lnTo>
                      <a:pt x="13" y="524"/>
                    </a:lnTo>
                    <a:lnTo>
                      <a:pt x="8" y="497"/>
                    </a:lnTo>
                    <a:lnTo>
                      <a:pt x="2" y="471"/>
                    </a:lnTo>
                    <a:lnTo>
                      <a:pt x="0" y="445"/>
                    </a:lnTo>
                    <a:lnTo>
                      <a:pt x="0" y="419"/>
                    </a:lnTo>
                    <a:lnTo>
                      <a:pt x="4" y="393"/>
                    </a:lnTo>
                    <a:lnTo>
                      <a:pt x="10" y="367"/>
                    </a:lnTo>
                    <a:lnTo>
                      <a:pt x="19" y="342"/>
                    </a:lnTo>
                    <a:lnTo>
                      <a:pt x="33" y="316"/>
                    </a:lnTo>
                    <a:lnTo>
                      <a:pt x="48" y="292"/>
                    </a:lnTo>
                    <a:lnTo>
                      <a:pt x="65" y="269"/>
                    </a:lnTo>
                    <a:lnTo>
                      <a:pt x="83" y="248"/>
                    </a:lnTo>
                    <a:lnTo>
                      <a:pt x="102" y="227"/>
                    </a:lnTo>
                    <a:lnTo>
                      <a:pt x="122" y="209"/>
                    </a:lnTo>
                    <a:lnTo>
                      <a:pt x="142" y="191"/>
                    </a:lnTo>
                    <a:lnTo>
                      <a:pt x="163" y="173"/>
                    </a:lnTo>
                    <a:lnTo>
                      <a:pt x="184" y="156"/>
                    </a:lnTo>
                    <a:lnTo>
                      <a:pt x="187" y="143"/>
                    </a:lnTo>
                    <a:lnTo>
                      <a:pt x="191" y="131"/>
                    </a:lnTo>
                    <a:lnTo>
                      <a:pt x="197" y="120"/>
                    </a:lnTo>
                    <a:lnTo>
                      <a:pt x="203" y="110"/>
                    </a:lnTo>
                    <a:lnTo>
                      <a:pt x="212" y="101"/>
                    </a:lnTo>
                    <a:lnTo>
                      <a:pt x="221" y="94"/>
                    </a:lnTo>
                    <a:lnTo>
                      <a:pt x="230" y="87"/>
                    </a:lnTo>
                    <a:lnTo>
                      <a:pt x="240" y="81"/>
                    </a:lnTo>
                    <a:lnTo>
                      <a:pt x="256" y="94"/>
                    </a:lnTo>
                    <a:lnTo>
                      <a:pt x="268" y="67"/>
                    </a:lnTo>
                    <a:lnTo>
                      <a:pt x="274" y="36"/>
                    </a:lnTo>
                    <a:lnTo>
                      <a:pt x="276" y="10"/>
                    </a:lnTo>
                    <a:lnTo>
                      <a:pt x="279" y="0"/>
                    </a:lnTo>
                    <a:lnTo>
                      <a:pt x="288" y="30"/>
                    </a:lnTo>
                    <a:lnTo>
                      <a:pt x="289" y="60"/>
                    </a:lnTo>
                    <a:lnTo>
                      <a:pt x="282" y="89"/>
                    </a:lnTo>
                    <a:lnTo>
                      <a:pt x="268" y="118"/>
                    </a:lnTo>
                    <a:lnTo>
                      <a:pt x="281" y="128"/>
                    </a:lnTo>
                    <a:lnTo>
                      <a:pt x="294" y="138"/>
                    </a:lnTo>
                    <a:lnTo>
                      <a:pt x="308" y="147"/>
                    </a:lnTo>
                    <a:lnTo>
                      <a:pt x="323" y="155"/>
                    </a:lnTo>
                    <a:lnTo>
                      <a:pt x="338" y="162"/>
                    </a:lnTo>
                    <a:lnTo>
                      <a:pt x="353" y="169"/>
                    </a:lnTo>
                    <a:lnTo>
                      <a:pt x="368" y="173"/>
                    </a:lnTo>
                    <a:lnTo>
                      <a:pt x="383" y="177"/>
                    </a:lnTo>
                    <a:lnTo>
                      <a:pt x="398" y="180"/>
                    </a:lnTo>
                    <a:lnTo>
                      <a:pt x="412" y="181"/>
                    </a:lnTo>
                    <a:lnTo>
                      <a:pt x="426" y="183"/>
                    </a:lnTo>
                    <a:lnTo>
                      <a:pt x="440" y="181"/>
                    </a:lnTo>
                    <a:lnTo>
                      <a:pt x="451" y="178"/>
                    </a:lnTo>
                    <a:lnTo>
                      <a:pt x="463" y="174"/>
                    </a:lnTo>
                    <a:lnTo>
                      <a:pt x="473" y="169"/>
                    </a:lnTo>
                    <a:lnTo>
                      <a:pt x="482" y="161"/>
                    </a:lnTo>
                    <a:lnTo>
                      <a:pt x="487" y="158"/>
                    </a:lnTo>
                    <a:lnTo>
                      <a:pt x="495" y="158"/>
                    </a:lnTo>
                    <a:lnTo>
                      <a:pt x="501" y="161"/>
                    </a:lnTo>
                    <a:lnTo>
                      <a:pt x="503" y="164"/>
                    </a:lnTo>
                    <a:lnTo>
                      <a:pt x="488" y="181"/>
                    </a:lnTo>
                    <a:lnTo>
                      <a:pt x="469" y="193"/>
                    </a:lnTo>
                    <a:lnTo>
                      <a:pt x="451" y="200"/>
                    </a:lnTo>
                    <a:lnTo>
                      <a:pt x="430" y="202"/>
                    </a:lnTo>
                    <a:lnTo>
                      <a:pt x="408" y="202"/>
                    </a:lnTo>
                    <a:lnTo>
                      <a:pt x="388" y="200"/>
                    </a:lnTo>
                    <a:lnTo>
                      <a:pt x="368" y="195"/>
                    </a:lnTo>
                    <a:lnTo>
                      <a:pt x="349" y="189"/>
                    </a:lnTo>
                    <a:lnTo>
                      <a:pt x="335" y="185"/>
                    </a:lnTo>
                    <a:lnTo>
                      <a:pt x="322" y="179"/>
                    </a:lnTo>
                    <a:lnTo>
                      <a:pt x="309" y="171"/>
                    </a:lnTo>
                    <a:lnTo>
                      <a:pt x="297" y="163"/>
                    </a:lnTo>
                    <a:lnTo>
                      <a:pt x="284" y="154"/>
                    </a:lnTo>
                    <a:lnTo>
                      <a:pt x="271" y="143"/>
                    </a:lnTo>
                    <a:lnTo>
                      <a:pt x="258" y="131"/>
                    </a:lnTo>
                    <a:lnTo>
                      <a:pt x="244" y="118"/>
                    </a:lnTo>
                    <a:lnTo>
                      <a:pt x="236" y="120"/>
                    </a:lnTo>
                    <a:lnTo>
                      <a:pt x="229" y="124"/>
                    </a:lnTo>
                    <a:lnTo>
                      <a:pt x="223" y="129"/>
                    </a:lnTo>
                    <a:lnTo>
                      <a:pt x="218" y="136"/>
                    </a:lnTo>
                    <a:lnTo>
                      <a:pt x="215" y="143"/>
                    </a:lnTo>
                    <a:lnTo>
                      <a:pt x="214" y="151"/>
                    </a:lnTo>
                    <a:lnTo>
                      <a:pt x="215" y="159"/>
                    </a:lnTo>
                    <a:lnTo>
                      <a:pt x="218" y="169"/>
                    </a:lnTo>
                    <a:lnTo>
                      <a:pt x="221" y="171"/>
                    </a:lnTo>
                    <a:lnTo>
                      <a:pt x="229" y="179"/>
                    </a:lnTo>
                    <a:lnTo>
                      <a:pt x="240" y="191"/>
                    </a:lnTo>
                    <a:lnTo>
                      <a:pt x="256" y="207"/>
                    </a:lnTo>
                    <a:lnTo>
                      <a:pt x="275" y="225"/>
                    </a:lnTo>
                    <a:lnTo>
                      <a:pt x="296" y="246"/>
                    </a:lnTo>
                    <a:lnTo>
                      <a:pt x="319" y="269"/>
                    </a:lnTo>
                    <a:lnTo>
                      <a:pt x="342" y="292"/>
                    </a:lnTo>
                    <a:lnTo>
                      <a:pt x="366" y="316"/>
                    </a:lnTo>
                    <a:lnTo>
                      <a:pt x="389" y="339"/>
                    </a:lnTo>
                    <a:lnTo>
                      <a:pt x="412" y="361"/>
                    </a:lnTo>
                    <a:lnTo>
                      <a:pt x="433" y="382"/>
                    </a:lnTo>
                    <a:lnTo>
                      <a:pt x="451" y="400"/>
                    </a:lnTo>
                    <a:lnTo>
                      <a:pt x="466" y="415"/>
                    </a:lnTo>
                    <a:lnTo>
                      <a:pt x="478" y="427"/>
                    </a:lnTo>
                    <a:lnTo>
                      <a:pt x="484" y="434"/>
                    </a:lnTo>
                    <a:lnTo>
                      <a:pt x="489" y="388"/>
                    </a:lnTo>
                    <a:lnTo>
                      <a:pt x="491" y="340"/>
                    </a:lnTo>
                    <a:lnTo>
                      <a:pt x="495" y="294"/>
                    </a:lnTo>
                    <a:lnTo>
                      <a:pt x="499" y="249"/>
                    </a:lnTo>
                    <a:lnTo>
                      <a:pt x="488" y="252"/>
                    </a:lnTo>
                    <a:lnTo>
                      <a:pt x="476" y="253"/>
                    </a:lnTo>
                    <a:lnTo>
                      <a:pt x="464" y="255"/>
                    </a:lnTo>
                    <a:lnTo>
                      <a:pt x="452" y="256"/>
                    </a:lnTo>
                    <a:lnTo>
                      <a:pt x="441" y="256"/>
                    </a:lnTo>
                    <a:lnTo>
                      <a:pt x="428" y="257"/>
                    </a:lnTo>
                    <a:lnTo>
                      <a:pt x="416" y="257"/>
                    </a:lnTo>
                    <a:lnTo>
                      <a:pt x="405" y="256"/>
                    </a:lnTo>
                    <a:lnTo>
                      <a:pt x="392" y="255"/>
                    </a:lnTo>
                    <a:lnTo>
                      <a:pt x="381" y="253"/>
                    </a:lnTo>
                    <a:lnTo>
                      <a:pt x="369" y="250"/>
                    </a:lnTo>
                    <a:lnTo>
                      <a:pt x="358" y="247"/>
                    </a:lnTo>
                    <a:lnTo>
                      <a:pt x="346" y="244"/>
                    </a:lnTo>
                    <a:lnTo>
                      <a:pt x="335" y="239"/>
                    </a:lnTo>
                    <a:lnTo>
                      <a:pt x="323" y="233"/>
                    </a:lnTo>
                    <a:lnTo>
                      <a:pt x="313" y="226"/>
                    </a:lnTo>
                    <a:lnTo>
                      <a:pt x="309" y="211"/>
                    </a:lnTo>
                    <a:lnTo>
                      <a:pt x="335" y="223"/>
                    </a:lnTo>
                    <a:lnTo>
                      <a:pt x="359" y="231"/>
                    </a:lnTo>
                    <a:lnTo>
                      <a:pt x="381" y="237"/>
                    </a:lnTo>
                    <a:lnTo>
                      <a:pt x="400" y="239"/>
                    </a:lnTo>
                    <a:lnTo>
                      <a:pt x="419" y="239"/>
                    </a:lnTo>
                    <a:lnTo>
                      <a:pt x="436" y="238"/>
                    </a:lnTo>
                    <a:lnTo>
                      <a:pt x="451" y="234"/>
                    </a:lnTo>
                    <a:lnTo>
                      <a:pt x="465" y="230"/>
                    </a:lnTo>
                    <a:lnTo>
                      <a:pt x="476" y="224"/>
                    </a:lnTo>
                    <a:lnTo>
                      <a:pt x="488" y="218"/>
                    </a:lnTo>
                    <a:lnTo>
                      <a:pt x="496" y="212"/>
                    </a:lnTo>
                    <a:lnTo>
                      <a:pt x="504" y="208"/>
                    </a:lnTo>
                    <a:lnTo>
                      <a:pt x="510" y="203"/>
                    </a:lnTo>
                    <a:lnTo>
                      <a:pt x="514" y="200"/>
                    </a:lnTo>
                    <a:lnTo>
                      <a:pt x="518" y="197"/>
                    </a:lnTo>
                    <a:lnTo>
                      <a:pt x="520" y="197"/>
                    </a:lnTo>
                    <a:lnTo>
                      <a:pt x="518" y="233"/>
                    </a:lnTo>
                    <a:lnTo>
                      <a:pt x="512" y="300"/>
                    </a:lnTo>
                    <a:lnTo>
                      <a:pt x="506" y="376"/>
                    </a:lnTo>
                    <a:lnTo>
                      <a:pt x="501" y="438"/>
                    </a:lnTo>
                    <a:lnTo>
                      <a:pt x="510" y="444"/>
                    </a:lnTo>
                    <a:lnTo>
                      <a:pt x="518" y="449"/>
                    </a:lnTo>
                    <a:lnTo>
                      <a:pt x="527" y="456"/>
                    </a:lnTo>
                    <a:lnTo>
                      <a:pt x="535" y="461"/>
                    </a:lnTo>
                    <a:lnTo>
                      <a:pt x="542" y="469"/>
                    </a:lnTo>
                    <a:lnTo>
                      <a:pt x="548" y="479"/>
                    </a:lnTo>
                    <a:lnTo>
                      <a:pt x="550" y="488"/>
                    </a:lnTo>
                    <a:lnTo>
                      <a:pt x="549" y="499"/>
                    </a:lnTo>
                    <a:lnTo>
                      <a:pt x="543" y="519"/>
                    </a:lnTo>
                    <a:lnTo>
                      <a:pt x="533" y="536"/>
                    </a:lnTo>
                    <a:lnTo>
                      <a:pt x="524" y="548"/>
                    </a:lnTo>
                    <a:lnTo>
                      <a:pt x="518" y="552"/>
                    </a:lnTo>
                    <a:lnTo>
                      <a:pt x="522" y="535"/>
                    </a:lnTo>
                    <a:lnTo>
                      <a:pt x="530" y="518"/>
                    </a:lnTo>
                    <a:lnTo>
                      <a:pt x="533" y="499"/>
                    </a:lnTo>
                    <a:lnTo>
                      <a:pt x="525" y="481"/>
                    </a:lnTo>
                    <a:lnTo>
                      <a:pt x="521" y="476"/>
                    </a:lnTo>
                    <a:lnTo>
                      <a:pt x="517" y="472"/>
                    </a:lnTo>
                    <a:lnTo>
                      <a:pt x="511" y="467"/>
                    </a:lnTo>
                    <a:lnTo>
                      <a:pt x="505" y="463"/>
                    </a:lnTo>
                    <a:lnTo>
                      <a:pt x="499" y="459"/>
                    </a:lnTo>
                    <a:lnTo>
                      <a:pt x="492" y="457"/>
                    </a:lnTo>
                    <a:lnTo>
                      <a:pt x="487" y="454"/>
                    </a:lnTo>
                    <a:lnTo>
                      <a:pt x="481" y="453"/>
                    </a:lnTo>
                    <a:lnTo>
                      <a:pt x="472" y="458"/>
                    </a:lnTo>
                    <a:lnTo>
                      <a:pt x="464" y="461"/>
                    </a:lnTo>
                    <a:lnTo>
                      <a:pt x="458" y="465"/>
                    </a:lnTo>
                    <a:lnTo>
                      <a:pt x="452" y="468"/>
                    </a:lnTo>
                    <a:lnTo>
                      <a:pt x="449" y="474"/>
                    </a:lnTo>
                    <a:lnTo>
                      <a:pt x="445" y="480"/>
                    </a:lnTo>
                    <a:lnTo>
                      <a:pt x="443" y="488"/>
                    </a:lnTo>
                    <a:lnTo>
                      <a:pt x="441" y="498"/>
                    </a:lnTo>
                    <a:lnTo>
                      <a:pt x="442" y="509"/>
                    </a:lnTo>
                    <a:lnTo>
                      <a:pt x="448" y="518"/>
                    </a:lnTo>
                    <a:lnTo>
                      <a:pt x="457" y="526"/>
                    </a:lnTo>
                    <a:lnTo>
                      <a:pt x="465" y="532"/>
                    </a:lnTo>
                    <a:lnTo>
                      <a:pt x="474" y="531"/>
                    </a:lnTo>
                    <a:lnTo>
                      <a:pt x="481" y="526"/>
                    </a:lnTo>
                    <a:lnTo>
                      <a:pt x="484" y="519"/>
                    </a:lnTo>
                    <a:lnTo>
                      <a:pt x="483" y="510"/>
                    </a:lnTo>
                    <a:lnTo>
                      <a:pt x="484" y="505"/>
                    </a:lnTo>
                    <a:lnTo>
                      <a:pt x="487" y="497"/>
                    </a:lnTo>
                    <a:lnTo>
                      <a:pt x="489" y="489"/>
                    </a:lnTo>
                    <a:lnTo>
                      <a:pt x="494" y="488"/>
                    </a:lnTo>
                    <a:lnTo>
                      <a:pt x="499" y="499"/>
                    </a:lnTo>
                    <a:lnTo>
                      <a:pt x="501" y="516"/>
                    </a:lnTo>
                    <a:lnTo>
                      <a:pt x="496" y="533"/>
                    </a:lnTo>
                    <a:lnTo>
                      <a:pt x="483" y="548"/>
                    </a:lnTo>
                    <a:lnTo>
                      <a:pt x="471" y="5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385"/>
              <p:cNvSpPr>
                <a:spLocks/>
              </p:cNvSpPr>
              <p:nvPr/>
            </p:nvSpPr>
            <p:spPr bwMode="auto">
              <a:xfrm>
                <a:off x="2055" y="456"/>
                <a:ext cx="180" cy="186"/>
              </a:xfrm>
              <a:custGeom>
                <a:avLst/>
                <a:gdLst/>
                <a:ahLst/>
                <a:cxnLst>
                  <a:cxn ang="0">
                    <a:pos x="174" y="134"/>
                  </a:cxn>
                  <a:cxn ang="0">
                    <a:pos x="222" y="228"/>
                  </a:cxn>
                  <a:cxn ang="0">
                    <a:pos x="235" y="245"/>
                  </a:cxn>
                  <a:cxn ang="0">
                    <a:pos x="246" y="262"/>
                  </a:cxn>
                  <a:cxn ang="0">
                    <a:pos x="258" y="277"/>
                  </a:cxn>
                  <a:cxn ang="0">
                    <a:pos x="269" y="290"/>
                  </a:cxn>
                  <a:cxn ang="0">
                    <a:pos x="282" y="304"/>
                  </a:cxn>
                  <a:cxn ang="0">
                    <a:pos x="296" y="318"/>
                  </a:cxn>
                  <a:cxn ang="0">
                    <a:pos x="312" y="331"/>
                  </a:cxn>
                  <a:cxn ang="0">
                    <a:pos x="330" y="342"/>
                  </a:cxn>
                  <a:cxn ang="0">
                    <a:pos x="336" y="348"/>
                  </a:cxn>
                  <a:cxn ang="0">
                    <a:pos x="345" y="355"/>
                  </a:cxn>
                  <a:cxn ang="0">
                    <a:pos x="353" y="363"/>
                  </a:cxn>
                  <a:cxn ang="0">
                    <a:pos x="359" y="371"/>
                  </a:cxn>
                  <a:cxn ang="0">
                    <a:pos x="354" y="370"/>
                  </a:cxn>
                  <a:cxn ang="0">
                    <a:pos x="349" y="369"/>
                  </a:cxn>
                  <a:cxn ang="0">
                    <a:pos x="343" y="368"/>
                  </a:cxn>
                  <a:cxn ang="0">
                    <a:pos x="337" y="365"/>
                  </a:cxn>
                  <a:cxn ang="0">
                    <a:pos x="333" y="364"/>
                  </a:cxn>
                  <a:cxn ang="0">
                    <a:pos x="328" y="362"/>
                  </a:cxn>
                  <a:cxn ang="0">
                    <a:pos x="326" y="361"/>
                  </a:cxn>
                  <a:cxn ang="0">
                    <a:pos x="324" y="361"/>
                  </a:cxn>
                  <a:cxn ang="0">
                    <a:pos x="306" y="348"/>
                  </a:cxn>
                  <a:cxn ang="0">
                    <a:pos x="288" y="334"/>
                  </a:cxn>
                  <a:cxn ang="0">
                    <a:pos x="269" y="319"/>
                  </a:cxn>
                  <a:cxn ang="0">
                    <a:pos x="252" y="303"/>
                  </a:cxn>
                  <a:cxn ang="0">
                    <a:pos x="236" y="287"/>
                  </a:cxn>
                  <a:cxn ang="0">
                    <a:pos x="220" y="271"/>
                  </a:cxn>
                  <a:cxn ang="0">
                    <a:pos x="205" y="253"/>
                  </a:cxn>
                  <a:cxn ang="0">
                    <a:pos x="192" y="236"/>
                  </a:cxn>
                  <a:cxn ang="0">
                    <a:pos x="116" y="102"/>
                  </a:cxn>
                  <a:cxn ang="0">
                    <a:pos x="110" y="94"/>
                  </a:cxn>
                  <a:cxn ang="0">
                    <a:pos x="105" y="86"/>
                  </a:cxn>
                  <a:cxn ang="0">
                    <a:pos x="99" y="79"/>
                  </a:cxn>
                  <a:cxn ang="0">
                    <a:pos x="94" y="73"/>
                  </a:cxn>
                  <a:cxn ang="0">
                    <a:pos x="88" y="66"/>
                  </a:cxn>
                  <a:cxn ang="0">
                    <a:pos x="82" y="58"/>
                  </a:cxn>
                  <a:cxn ang="0">
                    <a:pos x="72" y="48"/>
                  </a:cxn>
                  <a:cxn ang="0">
                    <a:pos x="62" y="39"/>
                  </a:cxn>
                  <a:cxn ang="0">
                    <a:pos x="53" y="32"/>
                  </a:cxn>
                  <a:cxn ang="0">
                    <a:pos x="45" y="26"/>
                  </a:cxn>
                  <a:cxn ang="0">
                    <a:pos x="37" y="22"/>
                  </a:cxn>
                  <a:cxn ang="0">
                    <a:pos x="30" y="17"/>
                  </a:cxn>
                  <a:cxn ang="0">
                    <a:pos x="22" y="14"/>
                  </a:cxn>
                  <a:cxn ang="0">
                    <a:pos x="15" y="11"/>
                  </a:cxn>
                  <a:cxn ang="0">
                    <a:pos x="7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57" y="8"/>
                  </a:cxn>
                  <a:cxn ang="0">
                    <a:pos x="79" y="20"/>
                  </a:cxn>
                  <a:cxn ang="0">
                    <a:pos x="99" y="35"/>
                  </a:cxn>
                  <a:cxn ang="0">
                    <a:pos x="116" y="51"/>
                  </a:cxn>
                  <a:cxn ang="0">
                    <a:pos x="131" y="70"/>
                  </a:cxn>
                  <a:cxn ang="0">
                    <a:pos x="146" y="91"/>
                  </a:cxn>
                  <a:cxn ang="0">
                    <a:pos x="160" y="112"/>
                  </a:cxn>
                  <a:cxn ang="0">
                    <a:pos x="174" y="134"/>
                  </a:cxn>
                </a:cxnLst>
                <a:rect l="0" t="0" r="r" b="b"/>
                <a:pathLst>
                  <a:path w="359" h="371">
                    <a:moveTo>
                      <a:pt x="174" y="134"/>
                    </a:moveTo>
                    <a:lnTo>
                      <a:pt x="222" y="228"/>
                    </a:lnTo>
                    <a:lnTo>
                      <a:pt x="235" y="245"/>
                    </a:lnTo>
                    <a:lnTo>
                      <a:pt x="246" y="262"/>
                    </a:lnTo>
                    <a:lnTo>
                      <a:pt x="258" y="277"/>
                    </a:lnTo>
                    <a:lnTo>
                      <a:pt x="269" y="290"/>
                    </a:lnTo>
                    <a:lnTo>
                      <a:pt x="282" y="304"/>
                    </a:lnTo>
                    <a:lnTo>
                      <a:pt x="296" y="318"/>
                    </a:lnTo>
                    <a:lnTo>
                      <a:pt x="312" y="331"/>
                    </a:lnTo>
                    <a:lnTo>
                      <a:pt x="330" y="342"/>
                    </a:lnTo>
                    <a:lnTo>
                      <a:pt x="336" y="348"/>
                    </a:lnTo>
                    <a:lnTo>
                      <a:pt x="345" y="355"/>
                    </a:lnTo>
                    <a:lnTo>
                      <a:pt x="353" y="363"/>
                    </a:lnTo>
                    <a:lnTo>
                      <a:pt x="359" y="371"/>
                    </a:lnTo>
                    <a:lnTo>
                      <a:pt x="354" y="370"/>
                    </a:lnTo>
                    <a:lnTo>
                      <a:pt x="349" y="369"/>
                    </a:lnTo>
                    <a:lnTo>
                      <a:pt x="343" y="368"/>
                    </a:lnTo>
                    <a:lnTo>
                      <a:pt x="337" y="365"/>
                    </a:lnTo>
                    <a:lnTo>
                      <a:pt x="333" y="364"/>
                    </a:lnTo>
                    <a:lnTo>
                      <a:pt x="328" y="362"/>
                    </a:lnTo>
                    <a:lnTo>
                      <a:pt x="326" y="361"/>
                    </a:lnTo>
                    <a:lnTo>
                      <a:pt x="324" y="361"/>
                    </a:lnTo>
                    <a:lnTo>
                      <a:pt x="306" y="348"/>
                    </a:lnTo>
                    <a:lnTo>
                      <a:pt x="288" y="334"/>
                    </a:lnTo>
                    <a:lnTo>
                      <a:pt x="269" y="319"/>
                    </a:lnTo>
                    <a:lnTo>
                      <a:pt x="252" y="303"/>
                    </a:lnTo>
                    <a:lnTo>
                      <a:pt x="236" y="287"/>
                    </a:lnTo>
                    <a:lnTo>
                      <a:pt x="220" y="271"/>
                    </a:lnTo>
                    <a:lnTo>
                      <a:pt x="205" y="253"/>
                    </a:lnTo>
                    <a:lnTo>
                      <a:pt x="192" y="236"/>
                    </a:lnTo>
                    <a:lnTo>
                      <a:pt x="116" y="102"/>
                    </a:lnTo>
                    <a:lnTo>
                      <a:pt x="110" y="94"/>
                    </a:lnTo>
                    <a:lnTo>
                      <a:pt x="105" y="86"/>
                    </a:lnTo>
                    <a:lnTo>
                      <a:pt x="99" y="79"/>
                    </a:lnTo>
                    <a:lnTo>
                      <a:pt x="94" y="73"/>
                    </a:lnTo>
                    <a:lnTo>
                      <a:pt x="88" y="66"/>
                    </a:lnTo>
                    <a:lnTo>
                      <a:pt x="82" y="58"/>
                    </a:lnTo>
                    <a:lnTo>
                      <a:pt x="72" y="48"/>
                    </a:lnTo>
                    <a:lnTo>
                      <a:pt x="62" y="39"/>
                    </a:lnTo>
                    <a:lnTo>
                      <a:pt x="53" y="32"/>
                    </a:lnTo>
                    <a:lnTo>
                      <a:pt x="45" y="26"/>
                    </a:lnTo>
                    <a:lnTo>
                      <a:pt x="37" y="22"/>
                    </a:lnTo>
                    <a:lnTo>
                      <a:pt x="30" y="17"/>
                    </a:lnTo>
                    <a:lnTo>
                      <a:pt x="22" y="14"/>
                    </a:lnTo>
                    <a:lnTo>
                      <a:pt x="15" y="11"/>
                    </a:lnTo>
                    <a:lnTo>
                      <a:pt x="7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7" y="8"/>
                    </a:lnTo>
                    <a:lnTo>
                      <a:pt x="79" y="20"/>
                    </a:lnTo>
                    <a:lnTo>
                      <a:pt x="99" y="35"/>
                    </a:lnTo>
                    <a:lnTo>
                      <a:pt x="116" y="51"/>
                    </a:lnTo>
                    <a:lnTo>
                      <a:pt x="131" y="70"/>
                    </a:lnTo>
                    <a:lnTo>
                      <a:pt x="146" y="91"/>
                    </a:lnTo>
                    <a:lnTo>
                      <a:pt x="160" y="112"/>
                    </a:lnTo>
                    <a:lnTo>
                      <a:pt x="174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386"/>
              <p:cNvSpPr>
                <a:spLocks/>
              </p:cNvSpPr>
              <p:nvPr/>
            </p:nvSpPr>
            <p:spPr bwMode="auto">
              <a:xfrm>
                <a:off x="1885" y="558"/>
                <a:ext cx="140" cy="251"/>
              </a:xfrm>
              <a:custGeom>
                <a:avLst/>
                <a:gdLst/>
                <a:ahLst/>
                <a:cxnLst>
                  <a:cxn ang="0">
                    <a:pos x="70" y="14"/>
                  </a:cxn>
                  <a:cxn ang="0">
                    <a:pos x="99" y="40"/>
                  </a:cxn>
                  <a:cxn ang="0">
                    <a:pos x="121" y="70"/>
                  </a:cxn>
                  <a:cxn ang="0">
                    <a:pos x="137" y="103"/>
                  </a:cxn>
                  <a:cxn ang="0">
                    <a:pos x="150" y="138"/>
                  </a:cxn>
                  <a:cxn ang="0">
                    <a:pos x="159" y="174"/>
                  </a:cxn>
                  <a:cxn ang="0">
                    <a:pos x="168" y="211"/>
                  </a:cxn>
                  <a:cxn ang="0">
                    <a:pos x="177" y="246"/>
                  </a:cxn>
                  <a:cxn ang="0">
                    <a:pos x="188" y="283"/>
                  </a:cxn>
                  <a:cxn ang="0">
                    <a:pos x="220" y="381"/>
                  </a:cxn>
                  <a:cxn ang="0">
                    <a:pos x="237" y="403"/>
                  </a:cxn>
                  <a:cxn ang="0">
                    <a:pos x="249" y="422"/>
                  </a:cxn>
                  <a:cxn ang="0">
                    <a:pos x="258" y="437"/>
                  </a:cxn>
                  <a:cxn ang="0">
                    <a:pos x="265" y="449"/>
                  </a:cxn>
                  <a:cxn ang="0">
                    <a:pos x="268" y="461"/>
                  </a:cxn>
                  <a:cxn ang="0">
                    <a:pos x="273" y="472"/>
                  </a:cxn>
                  <a:cxn ang="0">
                    <a:pos x="276" y="485"/>
                  </a:cxn>
                  <a:cxn ang="0">
                    <a:pos x="281" y="501"/>
                  </a:cxn>
                  <a:cxn ang="0">
                    <a:pos x="260" y="483"/>
                  </a:cxn>
                  <a:cxn ang="0">
                    <a:pos x="241" y="456"/>
                  </a:cxn>
                  <a:cxn ang="0">
                    <a:pos x="221" y="425"/>
                  </a:cxn>
                  <a:cxn ang="0">
                    <a:pos x="204" y="393"/>
                  </a:cxn>
                  <a:cxn ang="0">
                    <a:pos x="190" y="363"/>
                  </a:cxn>
                  <a:cxn ang="0">
                    <a:pos x="178" y="337"/>
                  </a:cxn>
                  <a:cxn ang="0">
                    <a:pos x="170" y="320"/>
                  </a:cxn>
                  <a:cxn ang="0">
                    <a:pos x="168" y="313"/>
                  </a:cxn>
                  <a:cxn ang="0">
                    <a:pos x="157" y="271"/>
                  </a:cxn>
                  <a:cxn ang="0">
                    <a:pos x="147" y="226"/>
                  </a:cxn>
                  <a:cxn ang="0">
                    <a:pos x="137" y="180"/>
                  </a:cxn>
                  <a:cxn ang="0">
                    <a:pos x="124" y="136"/>
                  </a:cxn>
                  <a:cxn ang="0">
                    <a:pos x="108" y="95"/>
                  </a:cxn>
                  <a:cxn ang="0">
                    <a:pos x="85" y="60"/>
                  </a:cxn>
                  <a:cxn ang="0">
                    <a:pos x="54" y="31"/>
                  </a:cxn>
                  <a:cxn ang="0">
                    <a:pos x="14" y="11"/>
                  </a:cxn>
                  <a:cxn ang="0">
                    <a:pos x="10" y="12"/>
                  </a:cxn>
                  <a:cxn ang="0">
                    <a:pos x="7" y="11"/>
                  </a:cxn>
                  <a:cxn ang="0">
                    <a:pos x="3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6" y="2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32" y="1"/>
                  </a:cxn>
                  <a:cxn ang="0">
                    <a:pos x="44" y="3"/>
                  </a:cxn>
                  <a:cxn ang="0">
                    <a:pos x="56" y="8"/>
                  </a:cxn>
                  <a:cxn ang="0">
                    <a:pos x="70" y="14"/>
                  </a:cxn>
                </a:cxnLst>
                <a:rect l="0" t="0" r="r" b="b"/>
                <a:pathLst>
                  <a:path w="281" h="501">
                    <a:moveTo>
                      <a:pt x="70" y="14"/>
                    </a:moveTo>
                    <a:lnTo>
                      <a:pt x="99" y="40"/>
                    </a:lnTo>
                    <a:lnTo>
                      <a:pt x="121" y="70"/>
                    </a:lnTo>
                    <a:lnTo>
                      <a:pt x="137" y="103"/>
                    </a:lnTo>
                    <a:lnTo>
                      <a:pt x="150" y="138"/>
                    </a:lnTo>
                    <a:lnTo>
                      <a:pt x="159" y="174"/>
                    </a:lnTo>
                    <a:lnTo>
                      <a:pt x="168" y="211"/>
                    </a:lnTo>
                    <a:lnTo>
                      <a:pt x="177" y="246"/>
                    </a:lnTo>
                    <a:lnTo>
                      <a:pt x="188" y="283"/>
                    </a:lnTo>
                    <a:lnTo>
                      <a:pt x="220" y="381"/>
                    </a:lnTo>
                    <a:lnTo>
                      <a:pt x="237" y="403"/>
                    </a:lnTo>
                    <a:lnTo>
                      <a:pt x="249" y="422"/>
                    </a:lnTo>
                    <a:lnTo>
                      <a:pt x="258" y="437"/>
                    </a:lnTo>
                    <a:lnTo>
                      <a:pt x="265" y="449"/>
                    </a:lnTo>
                    <a:lnTo>
                      <a:pt x="268" y="461"/>
                    </a:lnTo>
                    <a:lnTo>
                      <a:pt x="273" y="472"/>
                    </a:lnTo>
                    <a:lnTo>
                      <a:pt x="276" y="485"/>
                    </a:lnTo>
                    <a:lnTo>
                      <a:pt x="281" y="501"/>
                    </a:lnTo>
                    <a:lnTo>
                      <a:pt x="260" y="483"/>
                    </a:lnTo>
                    <a:lnTo>
                      <a:pt x="241" y="456"/>
                    </a:lnTo>
                    <a:lnTo>
                      <a:pt x="221" y="425"/>
                    </a:lnTo>
                    <a:lnTo>
                      <a:pt x="204" y="393"/>
                    </a:lnTo>
                    <a:lnTo>
                      <a:pt x="190" y="363"/>
                    </a:lnTo>
                    <a:lnTo>
                      <a:pt x="178" y="337"/>
                    </a:lnTo>
                    <a:lnTo>
                      <a:pt x="170" y="320"/>
                    </a:lnTo>
                    <a:lnTo>
                      <a:pt x="168" y="313"/>
                    </a:lnTo>
                    <a:lnTo>
                      <a:pt x="157" y="271"/>
                    </a:lnTo>
                    <a:lnTo>
                      <a:pt x="147" y="226"/>
                    </a:lnTo>
                    <a:lnTo>
                      <a:pt x="137" y="180"/>
                    </a:lnTo>
                    <a:lnTo>
                      <a:pt x="124" y="136"/>
                    </a:lnTo>
                    <a:lnTo>
                      <a:pt x="108" y="95"/>
                    </a:lnTo>
                    <a:lnTo>
                      <a:pt x="85" y="60"/>
                    </a:lnTo>
                    <a:lnTo>
                      <a:pt x="54" y="31"/>
                    </a:lnTo>
                    <a:lnTo>
                      <a:pt x="14" y="11"/>
                    </a:lnTo>
                    <a:lnTo>
                      <a:pt x="10" y="12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6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2" y="1"/>
                    </a:lnTo>
                    <a:lnTo>
                      <a:pt x="44" y="3"/>
                    </a:lnTo>
                    <a:lnTo>
                      <a:pt x="56" y="8"/>
                    </a:lnTo>
                    <a:lnTo>
                      <a:pt x="7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387"/>
              <p:cNvSpPr>
                <a:spLocks/>
              </p:cNvSpPr>
              <p:nvPr/>
            </p:nvSpPr>
            <p:spPr bwMode="auto">
              <a:xfrm>
                <a:off x="2022" y="556"/>
                <a:ext cx="229" cy="175"/>
              </a:xfrm>
              <a:custGeom>
                <a:avLst/>
                <a:gdLst/>
                <a:ahLst/>
                <a:cxnLst>
                  <a:cxn ang="0">
                    <a:pos x="189" y="46"/>
                  </a:cxn>
                  <a:cxn ang="0">
                    <a:pos x="205" y="88"/>
                  </a:cxn>
                  <a:cxn ang="0">
                    <a:pos x="229" y="125"/>
                  </a:cxn>
                  <a:cxn ang="0">
                    <a:pos x="256" y="158"/>
                  </a:cxn>
                  <a:cxn ang="0">
                    <a:pos x="277" y="177"/>
                  </a:cxn>
                  <a:cxn ang="0">
                    <a:pos x="295" y="175"/>
                  </a:cxn>
                  <a:cxn ang="0">
                    <a:pos x="312" y="174"/>
                  </a:cxn>
                  <a:cxn ang="0">
                    <a:pos x="329" y="173"/>
                  </a:cxn>
                  <a:cxn ang="0">
                    <a:pos x="356" y="179"/>
                  </a:cxn>
                  <a:cxn ang="0">
                    <a:pos x="390" y="190"/>
                  </a:cxn>
                  <a:cxn ang="0">
                    <a:pos x="424" y="209"/>
                  </a:cxn>
                  <a:cxn ang="0">
                    <a:pos x="449" y="233"/>
                  </a:cxn>
                  <a:cxn ang="0">
                    <a:pos x="456" y="253"/>
                  </a:cxn>
                  <a:cxn ang="0">
                    <a:pos x="449" y="255"/>
                  </a:cxn>
                  <a:cxn ang="0">
                    <a:pos x="431" y="242"/>
                  </a:cxn>
                  <a:cxn ang="0">
                    <a:pos x="401" y="223"/>
                  </a:cxn>
                  <a:cxn ang="0">
                    <a:pos x="368" y="210"/>
                  </a:cxn>
                  <a:cxn ang="0">
                    <a:pos x="334" y="204"/>
                  </a:cxn>
                  <a:cxn ang="0">
                    <a:pos x="297" y="203"/>
                  </a:cxn>
                  <a:cxn ang="0">
                    <a:pos x="260" y="208"/>
                  </a:cxn>
                  <a:cxn ang="0">
                    <a:pos x="222" y="215"/>
                  </a:cxn>
                  <a:cxn ang="0">
                    <a:pos x="187" y="224"/>
                  </a:cxn>
                  <a:cxn ang="0">
                    <a:pos x="143" y="234"/>
                  </a:cxn>
                  <a:cxn ang="0">
                    <a:pos x="87" y="268"/>
                  </a:cxn>
                  <a:cxn ang="0">
                    <a:pos x="37" y="313"/>
                  </a:cxn>
                  <a:cxn ang="0">
                    <a:pos x="6" y="346"/>
                  </a:cxn>
                  <a:cxn ang="0">
                    <a:pos x="10" y="332"/>
                  </a:cxn>
                  <a:cxn ang="0">
                    <a:pos x="29" y="302"/>
                  </a:cxn>
                  <a:cxn ang="0">
                    <a:pos x="52" y="276"/>
                  </a:cxn>
                  <a:cxn ang="0">
                    <a:pos x="82" y="247"/>
                  </a:cxn>
                  <a:cxn ang="0">
                    <a:pos x="116" y="220"/>
                  </a:cxn>
                  <a:cxn ang="0">
                    <a:pos x="150" y="209"/>
                  </a:cxn>
                  <a:cxn ang="0">
                    <a:pos x="185" y="202"/>
                  </a:cxn>
                  <a:cxn ang="0">
                    <a:pos x="220" y="192"/>
                  </a:cxn>
                  <a:cxn ang="0">
                    <a:pos x="233" y="177"/>
                  </a:cxn>
                  <a:cxn ang="0">
                    <a:pos x="222" y="159"/>
                  </a:cxn>
                  <a:cxn ang="0">
                    <a:pos x="212" y="142"/>
                  </a:cxn>
                  <a:cxn ang="0">
                    <a:pos x="201" y="125"/>
                  </a:cxn>
                  <a:cxn ang="0">
                    <a:pos x="184" y="88"/>
                  </a:cxn>
                  <a:cxn ang="0">
                    <a:pos x="170" y="28"/>
                  </a:cxn>
                  <a:cxn ang="0">
                    <a:pos x="177" y="1"/>
                  </a:cxn>
                  <a:cxn ang="0">
                    <a:pos x="183" y="16"/>
                  </a:cxn>
                </a:cxnLst>
                <a:rect l="0" t="0" r="r" b="b"/>
                <a:pathLst>
                  <a:path w="458" h="349">
                    <a:moveTo>
                      <a:pt x="185" y="23"/>
                    </a:moveTo>
                    <a:lnTo>
                      <a:pt x="189" y="46"/>
                    </a:lnTo>
                    <a:lnTo>
                      <a:pt x="196" y="68"/>
                    </a:lnTo>
                    <a:lnTo>
                      <a:pt x="205" y="88"/>
                    </a:lnTo>
                    <a:lnTo>
                      <a:pt x="216" y="106"/>
                    </a:lnTo>
                    <a:lnTo>
                      <a:pt x="229" y="125"/>
                    </a:lnTo>
                    <a:lnTo>
                      <a:pt x="242" y="142"/>
                    </a:lnTo>
                    <a:lnTo>
                      <a:pt x="256" y="158"/>
                    </a:lnTo>
                    <a:lnTo>
                      <a:pt x="268" y="175"/>
                    </a:lnTo>
                    <a:lnTo>
                      <a:pt x="277" y="177"/>
                    </a:lnTo>
                    <a:lnTo>
                      <a:pt x="286" y="177"/>
                    </a:lnTo>
                    <a:lnTo>
                      <a:pt x="295" y="175"/>
                    </a:lnTo>
                    <a:lnTo>
                      <a:pt x="303" y="174"/>
                    </a:lnTo>
                    <a:lnTo>
                      <a:pt x="312" y="174"/>
                    </a:lnTo>
                    <a:lnTo>
                      <a:pt x="320" y="173"/>
                    </a:lnTo>
                    <a:lnTo>
                      <a:pt x="329" y="173"/>
                    </a:lnTo>
                    <a:lnTo>
                      <a:pt x="339" y="174"/>
                    </a:lnTo>
                    <a:lnTo>
                      <a:pt x="356" y="179"/>
                    </a:lnTo>
                    <a:lnTo>
                      <a:pt x="373" y="184"/>
                    </a:lnTo>
                    <a:lnTo>
                      <a:pt x="390" y="190"/>
                    </a:lnTo>
                    <a:lnTo>
                      <a:pt x="408" y="199"/>
                    </a:lnTo>
                    <a:lnTo>
                      <a:pt x="424" y="209"/>
                    </a:lnTo>
                    <a:lnTo>
                      <a:pt x="438" y="220"/>
                    </a:lnTo>
                    <a:lnTo>
                      <a:pt x="449" y="233"/>
                    </a:lnTo>
                    <a:lnTo>
                      <a:pt x="458" y="249"/>
                    </a:lnTo>
                    <a:lnTo>
                      <a:pt x="456" y="253"/>
                    </a:lnTo>
                    <a:lnTo>
                      <a:pt x="453" y="254"/>
                    </a:lnTo>
                    <a:lnTo>
                      <a:pt x="449" y="255"/>
                    </a:lnTo>
                    <a:lnTo>
                      <a:pt x="444" y="255"/>
                    </a:lnTo>
                    <a:lnTo>
                      <a:pt x="431" y="242"/>
                    </a:lnTo>
                    <a:lnTo>
                      <a:pt x="417" y="232"/>
                    </a:lnTo>
                    <a:lnTo>
                      <a:pt x="401" y="223"/>
                    </a:lnTo>
                    <a:lnTo>
                      <a:pt x="385" y="216"/>
                    </a:lnTo>
                    <a:lnTo>
                      <a:pt x="368" y="210"/>
                    </a:lnTo>
                    <a:lnTo>
                      <a:pt x="351" y="207"/>
                    </a:lnTo>
                    <a:lnTo>
                      <a:pt x="334" y="204"/>
                    </a:lnTo>
                    <a:lnTo>
                      <a:pt x="315" y="203"/>
                    </a:lnTo>
                    <a:lnTo>
                      <a:pt x="297" y="203"/>
                    </a:lnTo>
                    <a:lnTo>
                      <a:pt x="279" y="205"/>
                    </a:lnTo>
                    <a:lnTo>
                      <a:pt x="260" y="208"/>
                    </a:lnTo>
                    <a:lnTo>
                      <a:pt x="242" y="210"/>
                    </a:lnTo>
                    <a:lnTo>
                      <a:pt x="222" y="215"/>
                    </a:lnTo>
                    <a:lnTo>
                      <a:pt x="204" y="219"/>
                    </a:lnTo>
                    <a:lnTo>
                      <a:pt x="187" y="224"/>
                    </a:lnTo>
                    <a:lnTo>
                      <a:pt x="168" y="230"/>
                    </a:lnTo>
                    <a:lnTo>
                      <a:pt x="143" y="234"/>
                    </a:lnTo>
                    <a:lnTo>
                      <a:pt x="115" y="248"/>
                    </a:lnTo>
                    <a:lnTo>
                      <a:pt x="87" y="268"/>
                    </a:lnTo>
                    <a:lnTo>
                      <a:pt x="61" y="291"/>
                    </a:lnTo>
                    <a:lnTo>
                      <a:pt x="37" y="313"/>
                    </a:lnTo>
                    <a:lnTo>
                      <a:pt x="18" y="332"/>
                    </a:lnTo>
                    <a:lnTo>
                      <a:pt x="6" y="346"/>
                    </a:lnTo>
                    <a:lnTo>
                      <a:pt x="0" y="349"/>
                    </a:lnTo>
                    <a:lnTo>
                      <a:pt x="10" y="332"/>
                    </a:lnTo>
                    <a:lnTo>
                      <a:pt x="20" y="316"/>
                    </a:lnTo>
                    <a:lnTo>
                      <a:pt x="29" y="302"/>
                    </a:lnTo>
                    <a:lnTo>
                      <a:pt x="39" y="288"/>
                    </a:lnTo>
                    <a:lnTo>
                      <a:pt x="52" y="276"/>
                    </a:lnTo>
                    <a:lnTo>
                      <a:pt x="66" y="262"/>
                    </a:lnTo>
                    <a:lnTo>
                      <a:pt x="82" y="247"/>
                    </a:lnTo>
                    <a:lnTo>
                      <a:pt x="101" y="230"/>
                    </a:lnTo>
                    <a:lnTo>
                      <a:pt x="116" y="220"/>
                    </a:lnTo>
                    <a:lnTo>
                      <a:pt x="132" y="215"/>
                    </a:lnTo>
                    <a:lnTo>
                      <a:pt x="150" y="209"/>
                    </a:lnTo>
                    <a:lnTo>
                      <a:pt x="168" y="205"/>
                    </a:lnTo>
                    <a:lnTo>
                      <a:pt x="185" y="202"/>
                    </a:lnTo>
                    <a:lnTo>
                      <a:pt x="203" y="197"/>
                    </a:lnTo>
                    <a:lnTo>
                      <a:pt x="220" y="192"/>
                    </a:lnTo>
                    <a:lnTo>
                      <a:pt x="237" y="185"/>
                    </a:lnTo>
                    <a:lnTo>
                      <a:pt x="233" y="177"/>
                    </a:lnTo>
                    <a:lnTo>
                      <a:pt x="228" y="169"/>
                    </a:lnTo>
                    <a:lnTo>
                      <a:pt x="222" y="159"/>
                    </a:lnTo>
                    <a:lnTo>
                      <a:pt x="218" y="151"/>
                    </a:lnTo>
                    <a:lnTo>
                      <a:pt x="212" y="142"/>
                    </a:lnTo>
                    <a:lnTo>
                      <a:pt x="206" y="134"/>
                    </a:lnTo>
                    <a:lnTo>
                      <a:pt x="201" y="125"/>
                    </a:lnTo>
                    <a:lnTo>
                      <a:pt x="196" y="117"/>
                    </a:lnTo>
                    <a:lnTo>
                      <a:pt x="184" y="88"/>
                    </a:lnTo>
                    <a:lnTo>
                      <a:pt x="175" y="58"/>
                    </a:lnTo>
                    <a:lnTo>
                      <a:pt x="170" y="28"/>
                    </a:lnTo>
                    <a:lnTo>
                      <a:pt x="168" y="0"/>
                    </a:lnTo>
                    <a:lnTo>
                      <a:pt x="177" y="1"/>
                    </a:lnTo>
                    <a:lnTo>
                      <a:pt x="181" y="8"/>
                    </a:lnTo>
                    <a:lnTo>
                      <a:pt x="183" y="16"/>
                    </a:lnTo>
                    <a:lnTo>
                      <a:pt x="18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389"/>
              <p:cNvSpPr>
                <a:spLocks/>
              </p:cNvSpPr>
              <p:nvPr/>
            </p:nvSpPr>
            <p:spPr bwMode="auto">
              <a:xfrm>
                <a:off x="2116" y="648"/>
                <a:ext cx="152" cy="96"/>
              </a:xfrm>
              <a:custGeom>
                <a:avLst/>
                <a:gdLst/>
                <a:ahLst/>
                <a:cxnLst>
                  <a:cxn ang="0">
                    <a:pos x="284" y="178"/>
                  </a:cxn>
                  <a:cxn ang="0">
                    <a:pos x="269" y="185"/>
                  </a:cxn>
                  <a:cxn ang="0">
                    <a:pos x="251" y="190"/>
                  </a:cxn>
                  <a:cxn ang="0">
                    <a:pos x="231" y="191"/>
                  </a:cxn>
                  <a:cxn ang="0">
                    <a:pos x="209" y="190"/>
                  </a:cxn>
                  <a:cxn ang="0">
                    <a:pos x="186" y="186"/>
                  </a:cxn>
                  <a:cxn ang="0">
                    <a:pos x="162" y="182"/>
                  </a:cxn>
                  <a:cxn ang="0">
                    <a:pos x="138" y="176"/>
                  </a:cxn>
                  <a:cxn ang="0">
                    <a:pos x="115" y="169"/>
                  </a:cxn>
                  <a:cxn ang="0">
                    <a:pos x="92" y="162"/>
                  </a:cxn>
                  <a:cxn ang="0">
                    <a:pos x="71" y="155"/>
                  </a:cxn>
                  <a:cxn ang="0">
                    <a:pos x="51" y="147"/>
                  </a:cxn>
                  <a:cxn ang="0">
                    <a:pos x="34" y="141"/>
                  </a:cxn>
                  <a:cxn ang="0">
                    <a:pos x="19" y="136"/>
                  </a:cxn>
                  <a:cxn ang="0">
                    <a:pos x="9" y="131"/>
                  </a:cxn>
                  <a:cxn ang="0">
                    <a:pos x="2" y="128"/>
                  </a:cxn>
                  <a:cxn ang="0">
                    <a:pos x="0" y="126"/>
                  </a:cxn>
                  <a:cxn ang="0">
                    <a:pos x="8" y="123"/>
                  </a:cxn>
                  <a:cxn ang="0">
                    <a:pos x="19" y="122"/>
                  </a:cxn>
                  <a:cxn ang="0">
                    <a:pos x="31" y="122"/>
                  </a:cxn>
                  <a:cxn ang="0">
                    <a:pos x="46" y="124"/>
                  </a:cxn>
                  <a:cxn ang="0">
                    <a:pos x="62" y="128"/>
                  </a:cxn>
                  <a:cxn ang="0">
                    <a:pos x="79" y="131"/>
                  </a:cxn>
                  <a:cxn ang="0">
                    <a:pos x="96" y="136"/>
                  </a:cxn>
                  <a:cxn ang="0">
                    <a:pos x="115" y="140"/>
                  </a:cxn>
                  <a:cxn ang="0">
                    <a:pos x="133" y="146"/>
                  </a:cxn>
                  <a:cxn ang="0">
                    <a:pos x="153" y="151"/>
                  </a:cxn>
                  <a:cxn ang="0">
                    <a:pos x="171" y="155"/>
                  </a:cxn>
                  <a:cxn ang="0">
                    <a:pos x="190" y="159"/>
                  </a:cxn>
                  <a:cxn ang="0">
                    <a:pos x="207" y="162"/>
                  </a:cxn>
                  <a:cxn ang="0">
                    <a:pos x="223" y="164"/>
                  </a:cxn>
                  <a:cxn ang="0">
                    <a:pos x="238" y="164"/>
                  </a:cxn>
                  <a:cxn ang="0">
                    <a:pos x="252" y="163"/>
                  </a:cxn>
                  <a:cxn ang="0">
                    <a:pos x="261" y="158"/>
                  </a:cxn>
                  <a:cxn ang="0">
                    <a:pos x="269" y="149"/>
                  </a:cxn>
                  <a:cxn ang="0">
                    <a:pos x="275" y="140"/>
                  </a:cxn>
                  <a:cxn ang="0">
                    <a:pos x="279" y="129"/>
                  </a:cxn>
                  <a:cxn ang="0">
                    <a:pos x="283" y="118"/>
                  </a:cxn>
                  <a:cxn ang="0">
                    <a:pos x="285" y="107"/>
                  </a:cxn>
                  <a:cxn ang="0">
                    <a:pos x="286" y="95"/>
                  </a:cxn>
                  <a:cxn ang="0">
                    <a:pos x="286" y="85"/>
                  </a:cxn>
                  <a:cxn ang="0">
                    <a:pos x="283" y="63"/>
                  </a:cxn>
                  <a:cxn ang="0">
                    <a:pos x="277" y="45"/>
                  </a:cxn>
                  <a:cxn ang="0">
                    <a:pos x="269" y="24"/>
                  </a:cxn>
                  <a:cxn ang="0">
                    <a:pos x="260" y="1"/>
                  </a:cxn>
                  <a:cxn ang="0">
                    <a:pos x="266" y="0"/>
                  </a:cxn>
                  <a:cxn ang="0">
                    <a:pos x="275" y="11"/>
                  </a:cxn>
                  <a:cxn ang="0">
                    <a:pos x="285" y="31"/>
                  </a:cxn>
                  <a:cxn ang="0">
                    <a:pos x="294" y="58"/>
                  </a:cxn>
                  <a:cxn ang="0">
                    <a:pos x="301" y="90"/>
                  </a:cxn>
                  <a:cxn ang="0">
                    <a:pos x="304" y="122"/>
                  </a:cxn>
                  <a:cxn ang="0">
                    <a:pos x="298" y="152"/>
                  </a:cxn>
                  <a:cxn ang="0">
                    <a:pos x="284" y="178"/>
                  </a:cxn>
                </a:cxnLst>
                <a:rect l="0" t="0" r="r" b="b"/>
                <a:pathLst>
                  <a:path w="304" h="191">
                    <a:moveTo>
                      <a:pt x="284" y="178"/>
                    </a:moveTo>
                    <a:lnTo>
                      <a:pt x="269" y="185"/>
                    </a:lnTo>
                    <a:lnTo>
                      <a:pt x="251" y="190"/>
                    </a:lnTo>
                    <a:lnTo>
                      <a:pt x="231" y="191"/>
                    </a:lnTo>
                    <a:lnTo>
                      <a:pt x="209" y="190"/>
                    </a:lnTo>
                    <a:lnTo>
                      <a:pt x="186" y="186"/>
                    </a:lnTo>
                    <a:lnTo>
                      <a:pt x="162" y="182"/>
                    </a:lnTo>
                    <a:lnTo>
                      <a:pt x="138" y="176"/>
                    </a:lnTo>
                    <a:lnTo>
                      <a:pt x="115" y="169"/>
                    </a:lnTo>
                    <a:lnTo>
                      <a:pt x="92" y="162"/>
                    </a:lnTo>
                    <a:lnTo>
                      <a:pt x="71" y="155"/>
                    </a:lnTo>
                    <a:lnTo>
                      <a:pt x="51" y="147"/>
                    </a:lnTo>
                    <a:lnTo>
                      <a:pt x="34" y="141"/>
                    </a:lnTo>
                    <a:lnTo>
                      <a:pt x="19" y="136"/>
                    </a:lnTo>
                    <a:lnTo>
                      <a:pt x="9" y="131"/>
                    </a:lnTo>
                    <a:lnTo>
                      <a:pt x="2" y="128"/>
                    </a:lnTo>
                    <a:lnTo>
                      <a:pt x="0" y="126"/>
                    </a:lnTo>
                    <a:lnTo>
                      <a:pt x="8" y="123"/>
                    </a:lnTo>
                    <a:lnTo>
                      <a:pt x="19" y="122"/>
                    </a:lnTo>
                    <a:lnTo>
                      <a:pt x="31" y="122"/>
                    </a:lnTo>
                    <a:lnTo>
                      <a:pt x="46" y="124"/>
                    </a:lnTo>
                    <a:lnTo>
                      <a:pt x="62" y="128"/>
                    </a:lnTo>
                    <a:lnTo>
                      <a:pt x="79" y="131"/>
                    </a:lnTo>
                    <a:lnTo>
                      <a:pt x="96" y="136"/>
                    </a:lnTo>
                    <a:lnTo>
                      <a:pt x="115" y="140"/>
                    </a:lnTo>
                    <a:lnTo>
                      <a:pt x="133" y="146"/>
                    </a:lnTo>
                    <a:lnTo>
                      <a:pt x="153" y="151"/>
                    </a:lnTo>
                    <a:lnTo>
                      <a:pt x="171" y="155"/>
                    </a:lnTo>
                    <a:lnTo>
                      <a:pt x="190" y="159"/>
                    </a:lnTo>
                    <a:lnTo>
                      <a:pt x="207" y="162"/>
                    </a:lnTo>
                    <a:lnTo>
                      <a:pt x="223" y="164"/>
                    </a:lnTo>
                    <a:lnTo>
                      <a:pt x="238" y="164"/>
                    </a:lnTo>
                    <a:lnTo>
                      <a:pt x="252" y="163"/>
                    </a:lnTo>
                    <a:lnTo>
                      <a:pt x="261" y="158"/>
                    </a:lnTo>
                    <a:lnTo>
                      <a:pt x="269" y="149"/>
                    </a:lnTo>
                    <a:lnTo>
                      <a:pt x="275" y="140"/>
                    </a:lnTo>
                    <a:lnTo>
                      <a:pt x="279" y="129"/>
                    </a:lnTo>
                    <a:lnTo>
                      <a:pt x="283" y="118"/>
                    </a:lnTo>
                    <a:lnTo>
                      <a:pt x="285" y="107"/>
                    </a:lnTo>
                    <a:lnTo>
                      <a:pt x="286" y="95"/>
                    </a:lnTo>
                    <a:lnTo>
                      <a:pt x="286" y="85"/>
                    </a:lnTo>
                    <a:lnTo>
                      <a:pt x="283" y="63"/>
                    </a:lnTo>
                    <a:lnTo>
                      <a:pt x="277" y="45"/>
                    </a:lnTo>
                    <a:lnTo>
                      <a:pt x="269" y="24"/>
                    </a:lnTo>
                    <a:lnTo>
                      <a:pt x="260" y="1"/>
                    </a:lnTo>
                    <a:lnTo>
                      <a:pt x="266" y="0"/>
                    </a:lnTo>
                    <a:lnTo>
                      <a:pt x="275" y="11"/>
                    </a:lnTo>
                    <a:lnTo>
                      <a:pt x="285" y="31"/>
                    </a:lnTo>
                    <a:lnTo>
                      <a:pt x="294" y="58"/>
                    </a:lnTo>
                    <a:lnTo>
                      <a:pt x="301" y="90"/>
                    </a:lnTo>
                    <a:lnTo>
                      <a:pt x="304" y="122"/>
                    </a:lnTo>
                    <a:lnTo>
                      <a:pt x="298" y="152"/>
                    </a:lnTo>
                    <a:lnTo>
                      <a:pt x="284" y="1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390"/>
              <p:cNvSpPr>
                <a:spLocks/>
              </p:cNvSpPr>
              <p:nvPr/>
            </p:nvSpPr>
            <p:spPr bwMode="auto">
              <a:xfrm>
                <a:off x="2005" y="697"/>
                <a:ext cx="117" cy="68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35" y="6"/>
                  </a:cxn>
                  <a:cxn ang="0">
                    <a:pos x="233" y="10"/>
                  </a:cxn>
                  <a:cxn ang="0">
                    <a:pos x="230" y="13"/>
                  </a:cxn>
                  <a:cxn ang="0">
                    <a:pos x="225" y="15"/>
                  </a:cxn>
                  <a:cxn ang="0">
                    <a:pos x="220" y="17"/>
                  </a:cxn>
                  <a:cxn ang="0">
                    <a:pos x="215" y="19"/>
                  </a:cxn>
                  <a:cxn ang="0">
                    <a:pos x="210" y="21"/>
                  </a:cxn>
                  <a:cxn ang="0">
                    <a:pos x="205" y="25"/>
                  </a:cxn>
                  <a:cxn ang="0">
                    <a:pos x="196" y="34"/>
                  </a:cxn>
                  <a:cxn ang="0">
                    <a:pos x="187" y="45"/>
                  </a:cxn>
                  <a:cxn ang="0">
                    <a:pos x="178" y="56"/>
                  </a:cxn>
                  <a:cxn ang="0">
                    <a:pos x="167" y="67"/>
                  </a:cxn>
                  <a:cxn ang="0">
                    <a:pos x="157" y="79"/>
                  </a:cxn>
                  <a:cxn ang="0">
                    <a:pos x="148" y="89"/>
                  </a:cxn>
                  <a:cxn ang="0">
                    <a:pos x="136" y="100"/>
                  </a:cxn>
                  <a:cxn ang="0">
                    <a:pos x="126" y="109"/>
                  </a:cxn>
                  <a:cxn ang="0">
                    <a:pos x="114" y="118"/>
                  </a:cxn>
                  <a:cxn ang="0">
                    <a:pos x="103" y="125"/>
                  </a:cxn>
                  <a:cxn ang="0">
                    <a:pos x="90" y="131"/>
                  </a:cxn>
                  <a:cxn ang="0">
                    <a:pos x="78" y="135"/>
                  </a:cxn>
                  <a:cxn ang="0">
                    <a:pos x="64" y="138"/>
                  </a:cxn>
                  <a:cxn ang="0">
                    <a:pos x="50" y="136"/>
                  </a:cxn>
                  <a:cxn ang="0">
                    <a:pos x="35" y="134"/>
                  </a:cxn>
                  <a:cxn ang="0">
                    <a:pos x="19" y="128"/>
                  </a:cxn>
                  <a:cxn ang="0">
                    <a:pos x="12" y="126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0" y="109"/>
                  </a:cxn>
                  <a:cxn ang="0">
                    <a:pos x="11" y="110"/>
                  </a:cxn>
                  <a:cxn ang="0">
                    <a:pos x="20" y="112"/>
                  </a:cxn>
                  <a:cxn ang="0">
                    <a:pos x="30" y="113"/>
                  </a:cxn>
                  <a:cxn ang="0">
                    <a:pos x="41" y="115"/>
                  </a:cxn>
                  <a:cxn ang="0">
                    <a:pos x="51" y="115"/>
                  </a:cxn>
                  <a:cxn ang="0">
                    <a:pos x="61" y="113"/>
                  </a:cxn>
                  <a:cxn ang="0">
                    <a:pos x="72" y="110"/>
                  </a:cxn>
                  <a:cxn ang="0">
                    <a:pos x="82" y="104"/>
                  </a:cxn>
                  <a:cxn ang="0">
                    <a:pos x="103" y="94"/>
                  </a:cxn>
                  <a:cxn ang="0">
                    <a:pos x="121" y="78"/>
                  </a:cxn>
                  <a:cxn ang="0">
                    <a:pos x="139" y="60"/>
                  </a:cxn>
                  <a:cxn ang="0">
                    <a:pos x="155" y="42"/>
                  </a:cxn>
                  <a:cxn ang="0">
                    <a:pos x="171" y="26"/>
                  </a:cxn>
                  <a:cxn ang="0">
                    <a:pos x="189" y="12"/>
                  </a:cxn>
                  <a:cxn ang="0">
                    <a:pos x="210" y="3"/>
                  </a:cxn>
                  <a:cxn ang="0">
                    <a:pos x="234" y="0"/>
                  </a:cxn>
                </a:cxnLst>
                <a:rect l="0" t="0" r="r" b="b"/>
                <a:pathLst>
                  <a:path w="235" h="138">
                    <a:moveTo>
                      <a:pt x="234" y="0"/>
                    </a:moveTo>
                    <a:lnTo>
                      <a:pt x="235" y="6"/>
                    </a:lnTo>
                    <a:lnTo>
                      <a:pt x="233" y="10"/>
                    </a:lnTo>
                    <a:lnTo>
                      <a:pt x="230" y="13"/>
                    </a:lnTo>
                    <a:lnTo>
                      <a:pt x="225" y="15"/>
                    </a:lnTo>
                    <a:lnTo>
                      <a:pt x="220" y="17"/>
                    </a:lnTo>
                    <a:lnTo>
                      <a:pt x="215" y="19"/>
                    </a:lnTo>
                    <a:lnTo>
                      <a:pt x="210" y="21"/>
                    </a:lnTo>
                    <a:lnTo>
                      <a:pt x="205" y="25"/>
                    </a:lnTo>
                    <a:lnTo>
                      <a:pt x="196" y="34"/>
                    </a:lnTo>
                    <a:lnTo>
                      <a:pt x="187" y="45"/>
                    </a:lnTo>
                    <a:lnTo>
                      <a:pt x="178" y="56"/>
                    </a:lnTo>
                    <a:lnTo>
                      <a:pt x="167" y="67"/>
                    </a:lnTo>
                    <a:lnTo>
                      <a:pt x="157" y="79"/>
                    </a:lnTo>
                    <a:lnTo>
                      <a:pt x="148" y="89"/>
                    </a:lnTo>
                    <a:lnTo>
                      <a:pt x="136" y="100"/>
                    </a:lnTo>
                    <a:lnTo>
                      <a:pt x="126" y="109"/>
                    </a:lnTo>
                    <a:lnTo>
                      <a:pt x="114" y="118"/>
                    </a:lnTo>
                    <a:lnTo>
                      <a:pt x="103" y="125"/>
                    </a:lnTo>
                    <a:lnTo>
                      <a:pt x="90" y="131"/>
                    </a:lnTo>
                    <a:lnTo>
                      <a:pt x="78" y="135"/>
                    </a:lnTo>
                    <a:lnTo>
                      <a:pt x="64" y="138"/>
                    </a:lnTo>
                    <a:lnTo>
                      <a:pt x="50" y="136"/>
                    </a:lnTo>
                    <a:lnTo>
                      <a:pt x="35" y="134"/>
                    </a:lnTo>
                    <a:lnTo>
                      <a:pt x="19" y="128"/>
                    </a:lnTo>
                    <a:lnTo>
                      <a:pt x="12" y="126"/>
                    </a:lnTo>
                    <a:lnTo>
                      <a:pt x="7" y="121"/>
                    </a:lnTo>
                    <a:lnTo>
                      <a:pt x="4" y="116"/>
                    </a:lnTo>
                    <a:lnTo>
                      <a:pt x="0" y="109"/>
                    </a:lnTo>
                    <a:lnTo>
                      <a:pt x="11" y="110"/>
                    </a:lnTo>
                    <a:lnTo>
                      <a:pt x="20" y="112"/>
                    </a:lnTo>
                    <a:lnTo>
                      <a:pt x="30" y="113"/>
                    </a:lnTo>
                    <a:lnTo>
                      <a:pt x="41" y="115"/>
                    </a:lnTo>
                    <a:lnTo>
                      <a:pt x="51" y="115"/>
                    </a:lnTo>
                    <a:lnTo>
                      <a:pt x="61" y="113"/>
                    </a:lnTo>
                    <a:lnTo>
                      <a:pt x="72" y="110"/>
                    </a:lnTo>
                    <a:lnTo>
                      <a:pt x="82" y="104"/>
                    </a:lnTo>
                    <a:lnTo>
                      <a:pt x="103" y="94"/>
                    </a:lnTo>
                    <a:lnTo>
                      <a:pt x="121" y="78"/>
                    </a:lnTo>
                    <a:lnTo>
                      <a:pt x="139" y="60"/>
                    </a:lnTo>
                    <a:lnTo>
                      <a:pt x="155" y="42"/>
                    </a:lnTo>
                    <a:lnTo>
                      <a:pt x="171" y="26"/>
                    </a:lnTo>
                    <a:lnTo>
                      <a:pt x="189" y="12"/>
                    </a:lnTo>
                    <a:lnTo>
                      <a:pt x="210" y="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391"/>
              <p:cNvSpPr>
                <a:spLocks/>
              </p:cNvSpPr>
              <p:nvPr/>
            </p:nvSpPr>
            <p:spPr bwMode="auto">
              <a:xfrm>
                <a:off x="1890" y="726"/>
                <a:ext cx="237" cy="164"/>
              </a:xfrm>
              <a:custGeom>
                <a:avLst/>
                <a:gdLst/>
                <a:ahLst/>
                <a:cxnLst>
                  <a:cxn ang="0">
                    <a:pos x="270" y="306"/>
                  </a:cxn>
                  <a:cxn ang="0">
                    <a:pos x="244" y="321"/>
                  </a:cxn>
                  <a:cxn ang="0">
                    <a:pos x="214" y="329"/>
                  </a:cxn>
                  <a:cxn ang="0">
                    <a:pos x="179" y="325"/>
                  </a:cxn>
                  <a:cxn ang="0">
                    <a:pos x="133" y="304"/>
                  </a:cxn>
                  <a:cxn ang="0">
                    <a:pos x="77" y="263"/>
                  </a:cxn>
                  <a:cxn ang="0">
                    <a:pos x="31" y="216"/>
                  </a:cxn>
                  <a:cxn ang="0">
                    <a:pos x="4" y="180"/>
                  </a:cxn>
                  <a:cxn ang="0">
                    <a:pos x="21" y="150"/>
                  </a:cxn>
                  <a:cxn ang="0">
                    <a:pos x="25" y="157"/>
                  </a:cxn>
                  <a:cxn ang="0">
                    <a:pos x="39" y="174"/>
                  </a:cxn>
                  <a:cxn ang="0">
                    <a:pos x="61" y="198"/>
                  </a:cxn>
                  <a:cxn ang="0">
                    <a:pos x="88" y="226"/>
                  </a:cxn>
                  <a:cxn ang="0">
                    <a:pos x="119" y="253"/>
                  </a:cxn>
                  <a:cxn ang="0">
                    <a:pos x="152" y="276"/>
                  </a:cxn>
                  <a:cxn ang="0">
                    <a:pos x="187" y="292"/>
                  </a:cxn>
                  <a:cxn ang="0">
                    <a:pos x="220" y="295"/>
                  </a:cxn>
                  <a:cxn ang="0">
                    <a:pos x="247" y="281"/>
                  </a:cxn>
                  <a:cxn ang="0">
                    <a:pos x="279" y="251"/>
                  </a:cxn>
                  <a:cxn ang="0">
                    <a:pos x="314" y="210"/>
                  </a:cxn>
                  <a:cxn ang="0">
                    <a:pos x="351" y="162"/>
                  </a:cxn>
                  <a:cxn ang="0">
                    <a:pos x="385" y="113"/>
                  </a:cxn>
                  <a:cxn ang="0">
                    <a:pos x="414" y="69"/>
                  </a:cxn>
                  <a:cxn ang="0">
                    <a:pos x="435" y="35"/>
                  </a:cxn>
                  <a:cxn ang="0">
                    <a:pos x="446" y="16"/>
                  </a:cxn>
                  <a:cxn ang="0">
                    <a:pos x="475" y="3"/>
                  </a:cxn>
                  <a:cxn ang="0">
                    <a:pos x="464" y="21"/>
                  </a:cxn>
                  <a:cxn ang="0">
                    <a:pos x="445" y="53"/>
                  </a:cxn>
                  <a:cxn ang="0">
                    <a:pos x="419" y="96"/>
                  </a:cxn>
                  <a:cxn ang="0">
                    <a:pos x="389" y="144"/>
                  </a:cxn>
                  <a:cxn ang="0">
                    <a:pos x="357" y="194"/>
                  </a:cxn>
                  <a:cxn ang="0">
                    <a:pos x="325" y="241"/>
                  </a:cxn>
                  <a:cxn ang="0">
                    <a:pos x="294" y="281"/>
                  </a:cxn>
                </a:cxnLst>
                <a:rect l="0" t="0" r="r" b="b"/>
                <a:pathLst>
                  <a:path w="476" h="329">
                    <a:moveTo>
                      <a:pt x="280" y="298"/>
                    </a:moveTo>
                    <a:lnTo>
                      <a:pt x="270" y="306"/>
                    </a:lnTo>
                    <a:lnTo>
                      <a:pt x="258" y="314"/>
                    </a:lnTo>
                    <a:lnTo>
                      <a:pt x="244" y="321"/>
                    </a:lnTo>
                    <a:lnTo>
                      <a:pt x="230" y="325"/>
                    </a:lnTo>
                    <a:lnTo>
                      <a:pt x="214" y="329"/>
                    </a:lnTo>
                    <a:lnTo>
                      <a:pt x="197" y="329"/>
                    </a:lnTo>
                    <a:lnTo>
                      <a:pt x="179" y="325"/>
                    </a:lnTo>
                    <a:lnTo>
                      <a:pt x="160" y="319"/>
                    </a:lnTo>
                    <a:lnTo>
                      <a:pt x="133" y="304"/>
                    </a:lnTo>
                    <a:lnTo>
                      <a:pt x="104" y="286"/>
                    </a:lnTo>
                    <a:lnTo>
                      <a:pt x="77" y="263"/>
                    </a:lnTo>
                    <a:lnTo>
                      <a:pt x="53" y="239"/>
                    </a:lnTo>
                    <a:lnTo>
                      <a:pt x="31" y="216"/>
                    </a:lnTo>
                    <a:lnTo>
                      <a:pt x="15" y="196"/>
                    </a:lnTo>
                    <a:lnTo>
                      <a:pt x="4" y="180"/>
                    </a:lnTo>
                    <a:lnTo>
                      <a:pt x="0" y="171"/>
                    </a:lnTo>
                    <a:lnTo>
                      <a:pt x="21" y="150"/>
                    </a:lnTo>
                    <a:lnTo>
                      <a:pt x="22" y="151"/>
                    </a:lnTo>
                    <a:lnTo>
                      <a:pt x="25" y="157"/>
                    </a:lnTo>
                    <a:lnTo>
                      <a:pt x="31" y="164"/>
                    </a:lnTo>
                    <a:lnTo>
                      <a:pt x="39" y="174"/>
                    </a:lnTo>
                    <a:lnTo>
                      <a:pt x="50" y="186"/>
                    </a:lnTo>
                    <a:lnTo>
                      <a:pt x="61" y="198"/>
                    </a:lnTo>
                    <a:lnTo>
                      <a:pt x="74" y="212"/>
                    </a:lnTo>
                    <a:lnTo>
                      <a:pt x="88" y="226"/>
                    </a:lnTo>
                    <a:lnTo>
                      <a:pt x="103" y="240"/>
                    </a:lnTo>
                    <a:lnTo>
                      <a:pt x="119" y="253"/>
                    </a:lnTo>
                    <a:lnTo>
                      <a:pt x="135" y="265"/>
                    </a:lnTo>
                    <a:lnTo>
                      <a:pt x="152" y="276"/>
                    </a:lnTo>
                    <a:lnTo>
                      <a:pt x="169" y="285"/>
                    </a:lnTo>
                    <a:lnTo>
                      <a:pt x="187" y="292"/>
                    </a:lnTo>
                    <a:lnTo>
                      <a:pt x="204" y="295"/>
                    </a:lnTo>
                    <a:lnTo>
                      <a:pt x="220" y="295"/>
                    </a:lnTo>
                    <a:lnTo>
                      <a:pt x="233" y="291"/>
                    </a:lnTo>
                    <a:lnTo>
                      <a:pt x="247" y="281"/>
                    </a:lnTo>
                    <a:lnTo>
                      <a:pt x="263" y="269"/>
                    </a:lnTo>
                    <a:lnTo>
                      <a:pt x="279" y="251"/>
                    </a:lnTo>
                    <a:lnTo>
                      <a:pt x="297" y="232"/>
                    </a:lnTo>
                    <a:lnTo>
                      <a:pt x="314" y="210"/>
                    </a:lnTo>
                    <a:lnTo>
                      <a:pt x="333" y="186"/>
                    </a:lnTo>
                    <a:lnTo>
                      <a:pt x="351" y="162"/>
                    </a:lnTo>
                    <a:lnTo>
                      <a:pt x="369" y="137"/>
                    </a:lnTo>
                    <a:lnTo>
                      <a:pt x="385" y="113"/>
                    </a:lnTo>
                    <a:lnTo>
                      <a:pt x="400" y="90"/>
                    </a:lnTo>
                    <a:lnTo>
                      <a:pt x="414" y="69"/>
                    </a:lnTo>
                    <a:lnTo>
                      <a:pt x="425" y="51"/>
                    </a:lnTo>
                    <a:lnTo>
                      <a:pt x="435" y="35"/>
                    </a:lnTo>
                    <a:lnTo>
                      <a:pt x="442" y="23"/>
                    </a:lnTo>
                    <a:lnTo>
                      <a:pt x="446" y="16"/>
                    </a:lnTo>
                    <a:lnTo>
                      <a:pt x="476" y="0"/>
                    </a:lnTo>
                    <a:lnTo>
                      <a:pt x="475" y="3"/>
                    </a:lnTo>
                    <a:lnTo>
                      <a:pt x="470" y="9"/>
                    </a:lnTo>
                    <a:lnTo>
                      <a:pt x="464" y="21"/>
                    </a:lnTo>
                    <a:lnTo>
                      <a:pt x="455" y="36"/>
                    </a:lnTo>
                    <a:lnTo>
                      <a:pt x="445" y="53"/>
                    </a:lnTo>
                    <a:lnTo>
                      <a:pt x="433" y="74"/>
                    </a:lnTo>
                    <a:lnTo>
                      <a:pt x="419" y="96"/>
                    </a:lnTo>
                    <a:lnTo>
                      <a:pt x="405" y="119"/>
                    </a:lnTo>
                    <a:lnTo>
                      <a:pt x="389" y="144"/>
                    </a:lnTo>
                    <a:lnTo>
                      <a:pt x="373" y="169"/>
                    </a:lnTo>
                    <a:lnTo>
                      <a:pt x="357" y="194"/>
                    </a:lnTo>
                    <a:lnTo>
                      <a:pt x="341" y="218"/>
                    </a:lnTo>
                    <a:lnTo>
                      <a:pt x="325" y="241"/>
                    </a:lnTo>
                    <a:lnTo>
                      <a:pt x="309" y="262"/>
                    </a:lnTo>
                    <a:lnTo>
                      <a:pt x="294" y="281"/>
                    </a:lnTo>
                    <a:lnTo>
                      <a:pt x="280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392"/>
              <p:cNvSpPr>
                <a:spLocks/>
              </p:cNvSpPr>
              <p:nvPr/>
            </p:nvSpPr>
            <p:spPr bwMode="auto">
              <a:xfrm>
                <a:off x="2121" y="747"/>
                <a:ext cx="29" cy="189"/>
              </a:xfrm>
              <a:custGeom>
                <a:avLst/>
                <a:gdLst/>
                <a:ahLst/>
                <a:cxnLst>
                  <a:cxn ang="0">
                    <a:pos x="44" y="57"/>
                  </a:cxn>
                  <a:cxn ang="0">
                    <a:pos x="33" y="159"/>
                  </a:cxn>
                  <a:cxn ang="0">
                    <a:pos x="59" y="378"/>
                  </a:cxn>
                  <a:cxn ang="0">
                    <a:pos x="41" y="350"/>
                  </a:cxn>
                  <a:cxn ang="0">
                    <a:pos x="29" y="317"/>
                  </a:cxn>
                  <a:cxn ang="0">
                    <a:pos x="18" y="279"/>
                  </a:cxn>
                  <a:cxn ang="0">
                    <a:pos x="13" y="237"/>
                  </a:cxn>
                  <a:cxn ang="0">
                    <a:pos x="8" y="194"/>
                  </a:cxn>
                  <a:cxn ang="0">
                    <a:pos x="5" y="152"/>
                  </a:cxn>
                  <a:cxn ang="0">
                    <a:pos x="2" y="110"/>
                  </a:cxn>
                  <a:cxn ang="0">
                    <a:pos x="0" y="73"/>
                  </a:cxn>
                  <a:cxn ang="0">
                    <a:pos x="2" y="64"/>
                  </a:cxn>
                  <a:cxn ang="0">
                    <a:pos x="6" y="54"/>
                  </a:cxn>
                  <a:cxn ang="0">
                    <a:pos x="10" y="44"/>
                  </a:cxn>
                  <a:cxn ang="0">
                    <a:pos x="16" y="33"/>
                  </a:cxn>
                  <a:cxn ang="0">
                    <a:pos x="23" y="23"/>
                  </a:cxn>
                  <a:cxn ang="0">
                    <a:pos x="31" y="14"/>
                  </a:cxn>
                  <a:cxn ang="0">
                    <a:pos x="39" y="6"/>
                  </a:cxn>
                  <a:cxn ang="0">
                    <a:pos x="48" y="0"/>
                  </a:cxn>
                  <a:cxn ang="0">
                    <a:pos x="48" y="7"/>
                  </a:cxn>
                  <a:cxn ang="0">
                    <a:pos x="47" y="22"/>
                  </a:cxn>
                  <a:cxn ang="0">
                    <a:pos x="45" y="41"/>
                  </a:cxn>
                  <a:cxn ang="0">
                    <a:pos x="44" y="57"/>
                  </a:cxn>
                </a:cxnLst>
                <a:rect l="0" t="0" r="r" b="b"/>
                <a:pathLst>
                  <a:path w="59" h="378">
                    <a:moveTo>
                      <a:pt x="44" y="57"/>
                    </a:moveTo>
                    <a:lnTo>
                      <a:pt x="33" y="159"/>
                    </a:lnTo>
                    <a:lnTo>
                      <a:pt x="59" y="378"/>
                    </a:lnTo>
                    <a:lnTo>
                      <a:pt x="41" y="350"/>
                    </a:lnTo>
                    <a:lnTo>
                      <a:pt x="29" y="317"/>
                    </a:lnTo>
                    <a:lnTo>
                      <a:pt x="18" y="279"/>
                    </a:lnTo>
                    <a:lnTo>
                      <a:pt x="13" y="237"/>
                    </a:lnTo>
                    <a:lnTo>
                      <a:pt x="8" y="194"/>
                    </a:lnTo>
                    <a:lnTo>
                      <a:pt x="5" y="152"/>
                    </a:lnTo>
                    <a:lnTo>
                      <a:pt x="2" y="110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6" y="54"/>
                    </a:lnTo>
                    <a:lnTo>
                      <a:pt x="10" y="44"/>
                    </a:lnTo>
                    <a:lnTo>
                      <a:pt x="16" y="33"/>
                    </a:lnTo>
                    <a:lnTo>
                      <a:pt x="23" y="23"/>
                    </a:lnTo>
                    <a:lnTo>
                      <a:pt x="31" y="14"/>
                    </a:lnTo>
                    <a:lnTo>
                      <a:pt x="39" y="6"/>
                    </a:lnTo>
                    <a:lnTo>
                      <a:pt x="48" y="0"/>
                    </a:lnTo>
                    <a:lnTo>
                      <a:pt x="48" y="7"/>
                    </a:lnTo>
                    <a:lnTo>
                      <a:pt x="47" y="22"/>
                    </a:lnTo>
                    <a:lnTo>
                      <a:pt x="45" y="41"/>
                    </a:lnTo>
                    <a:lnTo>
                      <a:pt x="4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393"/>
              <p:cNvSpPr>
                <a:spLocks/>
              </p:cNvSpPr>
              <p:nvPr/>
            </p:nvSpPr>
            <p:spPr bwMode="auto">
              <a:xfrm>
                <a:off x="2084" y="305"/>
                <a:ext cx="26" cy="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2"/>
                  </a:cxn>
                  <a:cxn ang="0">
                    <a:pos x="9" y="22"/>
                  </a:cxn>
                  <a:cxn ang="0">
                    <a:pos x="14" y="32"/>
                  </a:cxn>
                  <a:cxn ang="0">
                    <a:pos x="20" y="41"/>
                  </a:cxn>
                  <a:cxn ang="0">
                    <a:pos x="27" y="51"/>
                  </a:cxn>
                  <a:cxn ang="0">
                    <a:pos x="35" y="59"/>
                  </a:cxn>
                  <a:cxn ang="0">
                    <a:pos x="43" y="67"/>
                  </a:cxn>
                  <a:cxn ang="0">
                    <a:pos x="53" y="75"/>
                  </a:cxn>
                  <a:cxn ang="0">
                    <a:pos x="51" y="81"/>
                  </a:cxn>
                  <a:cxn ang="0">
                    <a:pos x="45" y="88"/>
                  </a:cxn>
                  <a:cxn ang="0">
                    <a:pos x="38" y="93"/>
                  </a:cxn>
                  <a:cxn ang="0">
                    <a:pos x="35" y="93"/>
                  </a:cxn>
                  <a:cxn ang="0">
                    <a:pos x="36" y="86"/>
                  </a:cxn>
                  <a:cxn ang="0">
                    <a:pos x="36" y="81"/>
                  </a:cxn>
                  <a:cxn ang="0">
                    <a:pos x="32" y="75"/>
                  </a:cxn>
                  <a:cxn ang="0">
                    <a:pos x="29" y="69"/>
                  </a:cxn>
                  <a:cxn ang="0">
                    <a:pos x="23" y="65"/>
                  </a:cxn>
                  <a:cxn ang="0">
                    <a:pos x="17" y="59"/>
                  </a:cxn>
                  <a:cxn ang="0">
                    <a:pos x="12" y="53"/>
                  </a:cxn>
                  <a:cxn ang="0">
                    <a:pos x="6" y="46"/>
                  </a:cxn>
                  <a:cxn ang="0">
                    <a:pos x="1" y="33"/>
                  </a:cxn>
                  <a:cxn ang="0">
                    <a:pos x="0" y="17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53" h="93">
                    <a:moveTo>
                      <a:pt x="4" y="0"/>
                    </a:moveTo>
                    <a:lnTo>
                      <a:pt x="6" y="12"/>
                    </a:lnTo>
                    <a:lnTo>
                      <a:pt x="9" y="22"/>
                    </a:lnTo>
                    <a:lnTo>
                      <a:pt x="14" y="32"/>
                    </a:lnTo>
                    <a:lnTo>
                      <a:pt x="20" y="41"/>
                    </a:lnTo>
                    <a:lnTo>
                      <a:pt x="27" y="51"/>
                    </a:lnTo>
                    <a:lnTo>
                      <a:pt x="35" y="59"/>
                    </a:lnTo>
                    <a:lnTo>
                      <a:pt x="43" y="67"/>
                    </a:lnTo>
                    <a:lnTo>
                      <a:pt x="53" y="75"/>
                    </a:lnTo>
                    <a:lnTo>
                      <a:pt x="51" y="81"/>
                    </a:lnTo>
                    <a:lnTo>
                      <a:pt x="45" y="88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6" y="86"/>
                    </a:lnTo>
                    <a:lnTo>
                      <a:pt x="36" y="81"/>
                    </a:lnTo>
                    <a:lnTo>
                      <a:pt x="32" y="75"/>
                    </a:lnTo>
                    <a:lnTo>
                      <a:pt x="29" y="69"/>
                    </a:lnTo>
                    <a:lnTo>
                      <a:pt x="23" y="65"/>
                    </a:lnTo>
                    <a:lnTo>
                      <a:pt x="17" y="59"/>
                    </a:lnTo>
                    <a:lnTo>
                      <a:pt x="12" y="53"/>
                    </a:lnTo>
                    <a:lnTo>
                      <a:pt x="6" y="46"/>
                    </a:lnTo>
                    <a:lnTo>
                      <a:pt x="1" y="33"/>
                    </a:lnTo>
                    <a:lnTo>
                      <a:pt x="0" y="17"/>
                    </a:lnTo>
                    <a:lnTo>
                      <a:pt x="1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394"/>
              <p:cNvSpPr>
                <a:spLocks/>
              </p:cNvSpPr>
              <p:nvPr/>
            </p:nvSpPr>
            <p:spPr bwMode="auto">
              <a:xfrm>
                <a:off x="2067" y="364"/>
                <a:ext cx="41" cy="2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77" y="12"/>
                  </a:cxn>
                  <a:cxn ang="0">
                    <a:pos x="73" y="20"/>
                  </a:cxn>
                  <a:cxn ang="0">
                    <a:pos x="65" y="28"/>
                  </a:cxn>
                  <a:cxn ang="0">
                    <a:pos x="52" y="38"/>
                  </a:cxn>
                  <a:cxn ang="0">
                    <a:pos x="37" y="39"/>
                  </a:cxn>
                  <a:cxn ang="0">
                    <a:pos x="25" y="38"/>
                  </a:cxn>
                  <a:cxn ang="0">
                    <a:pos x="16" y="35"/>
                  </a:cxn>
                  <a:cxn ang="0">
                    <a:pos x="9" y="31"/>
                  </a:cxn>
                  <a:cxn ang="0">
                    <a:pos x="4" y="27"/>
                  </a:cxn>
                  <a:cxn ang="0">
                    <a:pos x="1" y="23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18" y="21"/>
                  </a:cxn>
                  <a:cxn ang="0">
                    <a:pos x="34" y="23"/>
                  </a:cxn>
                  <a:cxn ang="0">
                    <a:pos x="48" y="20"/>
                  </a:cxn>
                  <a:cxn ang="0">
                    <a:pos x="60" y="15"/>
                  </a:cxn>
                  <a:cxn ang="0">
                    <a:pos x="69" y="10"/>
                  </a:cxn>
                  <a:cxn ang="0">
                    <a:pos x="76" y="4"/>
                  </a:cxn>
                  <a:cxn ang="0">
                    <a:pos x="79" y="1"/>
                  </a:cxn>
                  <a:cxn ang="0">
                    <a:pos x="82" y="0"/>
                  </a:cxn>
                </a:cxnLst>
                <a:rect l="0" t="0" r="r" b="b"/>
                <a:pathLst>
                  <a:path w="82" h="39">
                    <a:moveTo>
                      <a:pt x="82" y="0"/>
                    </a:moveTo>
                    <a:lnTo>
                      <a:pt x="77" y="12"/>
                    </a:lnTo>
                    <a:lnTo>
                      <a:pt x="73" y="20"/>
                    </a:lnTo>
                    <a:lnTo>
                      <a:pt x="65" y="28"/>
                    </a:lnTo>
                    <a:lnTo>
                      <a:pt x="52" y="38"/>
                    </a:lnTo>
                    <a:lnTo>
                      <a:pt x="37" y="39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8" y="21"/>
                    </a:lnTo>
                    <a:lnTo>
                      <a:pt x="34" y="23"/>
                    </a:lnTo>
                    <a:lnTo>
                      <a:pt x="48" y="20"/>
                    </a:lnTo>
                    <a:lnTo>
                      <a:pt x="60" y="15"/>
                    </a:lnTo>
                    <a:lnTo>
                      <a:pt x="69" y="10"/>
                    </a:lnTo>
                    <a:lnTo>
                      <a:pt x="76" y="4"/>
                    </a:lnTo>
                    <a:lnTo>
                      <a:pt x="79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399"/>
              <p:cNvSpPr>
                <a:spLocks/>
              </p:cNvSpPr>
              <p:nvPr/>
            </p:nvSpPr>
            <p:spPr bwMode="auto">
              <a:xfrm>
                <a:off x="2011" y="296"/>
                <a:ext cx="41" cy="37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4" y="20"/>
                  </a:cxn>
                  <a:cxn ang="0">
                    <a:pos x="17" y="12"/>
                  </a:cxn>
                  <a:cxn ang="0">
                    <a:pos x="23" y="5"/>
                  </a:cxn>
                  <a:cxn ang="0">
                    <a:pos x="31" y="0"/>
                  </a:cxn>
                  <a:cxn ang="0">
                    <a:pos x="13" y="0"/>
                  </a:cxn>
                  <a:cxn ang="0">
                    <a:pos x="7" y="6"/>
                  </a:cxn>
                  <a:cxn ang="0">
                    <a:pos x="4" y="13"/>
                  </a:cxn>
                  <a:cxn ang="0">
                    <a:pos x="1" y="21"/>
                  </a:cxn>
                  <a:cxn ang="0">
                    <a:pos x="0" y="30"/>
                  </a:cxn>
                  <a:cxn ang="0">
                    <a:pos x="1" y="39"/>
                  </a:cxn>
                  <a:cxn ang="0">
                    <a:pos x="5" y="47"/>
                  </a:cxn>
                  <a:cxn ang="0">
                    <a:pos x="9" y="54"/>
                  </a:cxn>
                  <a:cxn ang="0">
                    <a:pos x="15" y="61"/>
                  </a:cxn>
                  <a:cxn ang="0">
                    <a:pos x="23" y="66"/>
                  </a:cxn>
                  <a:cxn ang="0">
                    <a:pos x="31" y="70"/>
                  </a:cxn>
                  <a:cxn ang="0">
                    <a:pos x="40" y="72"/>
                  </a:cxn>
                  <a:cxn ang="0">
                    <a:pos x="51" y="73"/>
                  </a:cxn>
                  <a:cxn ang="0">
                    <a:pos x="60" y="72"/>
                  </a:cxn>
                  <a:cxn ang="0">
                    <a:pos x="69" y="71"/>
                  </a:cxn>
                  <a:cxn ang="0">
                    <a:pos x="76" y="68"/>
                  </a:cxn>
                  <a:cxn ang="0">
                    <a:pos x="83" y="63"/>
                  </a:cxn>
                  <a:cxn ang="0">
                    <a:pos x="78" y="64"/>
                  </a:cxn>
                  <a:cxn ang="0">
                    <a:pos x="75" y="64"/>
                  </a:cxn>
                  <a:cxn ang="0">
                    <a:pos x="70" y="65"/>
                  </a:cxn>
                  <a:cxn ang="0">
                    <a:pos x="66" y="65"/>
                  </a:cxn>
                  <a:cxn ang="0">
                    <a:pos x="55" y="64"/>
                  </a:cxn>
                  <a:cxn ang="0">
                    <a:pos x="45" y="63"/>
                  </a:cxn>
                  <a:cxn ang="0">
                    <a:pos x="36" y="59"/>
                  </a:cxn>
                  <a:cxn ang="0">
                    <a:pos x="29" y="55"/>
                  </a:cxn>
                  <a:cxn ang="0">
                    <a:pos x="22" y="49"/>
                  </a:cxn>
                  <a:cxn ang="0">
                    <a:pos x="17" y="43"/>
                  </a:cxn>
                  <a:cxn ang="0">
                    <a:pos x="14" y="36"/>
                  </a:cxn>
                  <a:cxn ang="0">
                    <a:pos x="13" y="28"/>
                  </a:cxn>
                </a:cxnLst>
                <a:rect l="0" t="0" r="r" b="b"/>
                <a:pathLst>
                  <a:path w="83" h="73">
                    <a:moveTo>
                      <a:pt x="13" y="28"/>
                    </a:moveTo>
                    <a:lnTo>
                      <a:pt x="14" y="20"/>
                    </a:lnTo>
                    <a:lnTo>
                      <a:pt x="17" y="12"/>
                    </a:lnTo>
                    <a:lnTo>
                      <a:pt x="23" y="5"/>
                    </a:lnTo>
                    <a:lnTo>
                      <a:pt x="31" y="0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4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5" y="47"/>
                    </a:lnTo>
                    <a:lnTo>
                      <a:pt x="9" y="54"/>
                    </a:lnTo>
                    <a:lnTo>
                      <a:pt x="15" y="61"/>
                    </a:lnTo>
                    <a:lnTo>
                      <a:pt x="23" y="66"/>
                    </a:lnTo>
                    <a:lnTo>
                      <a:pt x="31" y="70"/>
                    </a:lnTo>
                    <a:lnTo>
                      <a:pt x="40" y="72"/>
                    </a:lnTo>
                    <a:lnTo>
                      <a:pt x="51" y="73"/>
                    </a:lnTo>
                    <a:lnTo>
                      <a:pt x="60" y="72"/>
                    </a:lnTo>
                    <a:lnTo>
                      <a:pt x="69" y="71"/>
                    </a:lnTo>
                    <a:lnTo>
                      <a:pt x="76" y="68"/>
                    </a:lnTo>
                    <a:lnTo>
                      <a:pt x="83" y="63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55" y="64"/>
                    </a:lnTo>
                    <a:lnTo>
                      <a:pt x="45" y="63"/>
                    </a:lnTo>
                    <a:lnTo>
                      <a:pt x="36" y="59"/>
                    </a:lnTo>
                    <a:lnTo>
                      <a:pt x="29" y="55"/>
                    </a:lnTo>
                    <a:lnTo>
                      <a:pt x="22" y="49"/>
                    </a:lnTo>
                    <a:lnTo>
                      <a:pt x="17" y="43"/>
                    </a:lnTo>
                    <a:lnTo>
                      <a:pt x="14" y="3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400"/>
              <p:cNvSpPr>
                <a:spLocks/>
              </p:cNvSpPr>
              <p:nvPr/>
            </p:nvSpPr>
            <p:spPr bwMode="auto">
              <a:xfrm>
                <a:off x="2104" y="286"/>
                <a:ext cx="37" cy="33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3" y="17"/>
                  </a:cxn>
                  <a:cxn ang="0">
                    <a:pos x="17" y="10"/>
                  </a:cxn>
                  <a:cxn ang="0">
                    <a:pos x="22" y="4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7" y="6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2" y="34"/>
                  </a:cxn>
                  <a:cxn ang="0">
                    <a:pos x="4" y="41"/>
                  </a:cxn>
                  <a:cxn ang="0">
                    <a:pos x="9" y="48"/>
                  </a:cxn>
                  <a:cxn ang="0">
                    <a:pos x="14" y="54"/>
                  </a:cxn>
                  <a:cxn ang="0">
                    <a:pos x="21" y="59"/>
                  </a:cxn>
                  <a:cxn ang="0">
                    <a:pos x="28" y="62"/>
                  </a:cxn>
                  <a:cxn ang="0">
                    <a:pos x="37" y="64"/>
                  </a:cxn>
                  <a:cxn ang="0">
                    <a:pos x="47" y="66"/>
                  </a:cxn>
                  <a:cxn ang="0">
                    <a:pos x="55" y="64"/>
                  </a:cxn>
                  <a:cxn ang="0">
                    <a:pos x="63" y="63"/>
                  </a:cxn>
                  <a:cxn ang="0">
                    <a:pos x="70" y="61"/>
                  </a:cxn>
                  <a:cxn ang="0">
                    <a:pos x="75" y="57"/>
                  </a:cxn>
                  <a:cxn ang="0">
                    <a:pos x="72" y="59"/>
                  </a:cxn>
                  <a:cxn ang="0">
                    <a:pos x="67" y="59"/>
                  </a:cxn>
                  <a:cxn ang="0">
                    <a:pos x="64" y="59"/>
                  </a:cxn>
                  <a:cxn ang="0">
                    <a:pos x="59" y="59"/>
                  </a:cxn>
                  <a:cxn ang="0">
                    <a:pos x="50" y="57"/>
                  </a:cxn>
                  <a:cxn ang="0">
                    <a:pos x="41" y="56"/>
                  </a:cxn>
                  <a:cxn ang="0">
                    <a:pos x="33" y="53"/>
                  </a:cxn>
                  <a:cxn ang="0">
                    <a:pos x="26" y="48"/>
                  </a:cxn>
                  <a:cxn ang="0">
                    <a:pos x="20" y="44"/>
                  </a:cxn>
                  <a:cxn ang="0">
                    <a:pos x="15" y="38"/>
                  </a:cxn>
                  <a:cxn ang="0">
                    <a:pos x="13" y="32"/>
                  </a:cxn>
                  <a:cxn ang="0">
                    <a:pos x="12" y="25"/>
                  </a:cxn>
                </a:cxnLst>
                <a:rect l="0" t="0" r="r" b="b"/>
                <a:pathLst>
                  <a:path w="75" h="66">
                    <a:moveTo>
                      <a:pt x="12" y="25"/>
                    </a:moveTo>
                    <a:lnTo>
                      <a:pt x="13" y="17"/>
                    </a:lnTo>
                    <a:lnTo>
                      <a:pt x="17" y="10"/>
                    </a:lnTo>
                    <a:lnTo>
                      <a:pt x="22" y="4"/>
                    </a:lnTo>
                    <a:lnTo>
                      <a:pt x="29" y="0"/>
                    </a:lnTo>
                    <a:lnTo>
                      <a:pt x="12" y="0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2" y="34"/>
                    </a:lnTo>
                    <a:lnTo>
                      <a:pt x="4" y="41"/>
                    </a:lnTo>
                    <a:lnTo>
                      <a:pt x="9" y="48"/>
                    </a:lnTo>
                    <a:lnTo>
                      <a:pt x="14" y="54"/>
                    </a:lnTo>
                    <a:lnTo>
                      <a:pt x="21" y="59"/>
                    </a:lnTo>
                    <a:lnTo>
                      <a:pt x="28" y="62"/>
                    </a:lnTo>
                    <a:lnTo>
                      <a:pt x="37" y="64"/>
                    </a:lnTo>
                    <a:lnTo>
                      <a:pt x="47" y="66"/>
                    </a:lnTo>
                    <a:lnTo>
                      <a:pt x="55" y="64"/>
                    </a:lnTo>
                    <a:lnTo>
                      <a:pt x="63" y="63"/>
                    </a:lnTo>
                    <a:lnTo>
                      <a:pt x="70" y="61"/>
                    </a:lnTo>
                    <a:lnTo>
                      <a:pt x="75" y="57"/>
                    </a:lnTo>
                    <a:lnTo>
                      <a:pt x="72" y="59"/>
                    </a:lnTo>
                    <a:lnTo>
                      <a:pt x="67" y="59"/>
                    </a:lnTo>
                    <a:lnTo>
                      <a:pt x="64" y="59"/>
                    </a:lnTo>
                    <a:lnTo>
                      <a:pt x="59" y="59"/>
                    </a:lnTo>
                    <a:lnTo>
                      <a:pt x="50" y="57"/>
                    </a:lnTo>
                    <a:lnTo>
                      <a:pt x="41" y="56"/>
                    </a:lnTo>
                    <a:lnTo>
                      <a:pt x="33" y="53"/>
                    </a:lnTo>
                    <a:lnTo>
                      <a:pt x="26" y="48"/>
                    </a:lnTo>
                    <a:lnTo>
                      <a:pt x="20" y="44"/>
                    </a:lnTo>
                    <a:lnTo>
                      <a:pt x="15" y="38"/>
                    </a:lnTo>
                    <a:lnTo>
                      <a:pt x="13" y="32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8153400" y="2009001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Lifeguard 2</a:t>
              </a:r>
            </a:p>
          </p:txBody>
        </p:sp>
        <p:grpSp>
          <p:nvGrpSpPr>
            <p:cNvPr id="92" name="Group 351"/>
            <p:cNvGrpSpPr>
              <a:grpSpLocks noChangeAspect="1"/>
            </p:cNvGrpSpPr>
            <p:nvPr/>
          </p:nvGrpSpPr>
          <p:grpSpPr bwMode="auto">
            <a:xfrm flipH="1">
              <a:off x="8001000" y="1094601"/>
              <a:ext cx="837845" cy="941243"/>
              <a:chOff x="1800" y="152"/>
              <a:chExt cx="697" cy="833"/>
            </a:xfrm>
          </p:grpSpPr>
          <p:sp>
            <p:nvSpPr>
              <p:cNvPr id="133" name="Freeform 355"/>
              <p:cNvSpPr>
                <a:spLocks/>
              </p:cNvSpPr>
              <p:nvPr/>
            </p:nvSpPr>
            <p:spPr bwMode="auto">
              <a:xfrm>
                <a:off x="1809" y="219"/>
                <a:ext cx="169" cy="185"/>
              </a:xfrm>
              <a:custGeom>
                <a:avLst/>
                <a:gdLst/>
                <a:ahLst/>
                <a:cxnLst>
                  <a:cxn ang="0">
                    <a:pos x="159" y="29"/>
                  </a:cxn>
                  <a:cxn ang="0">
                    <a:pos x="128" y="4"/>
                  </a:cxn>
                  <a:cxn ang="0">
                    <a:pos x="125" y="4"/>
                  </a:cxn>
                  <a:cxn ang="0">
                    <a:pos x="120" y="2"/>
                  </a:cxn>
                  <a:cxn ang="0">
                    <a:pos x="112" y="1"/>
                  </a:cxn>
                  <a:cxn ang="0">
                    <a:pos x="102" y="1"/>
                  </a:cxn>
                  <a:cxn ang="0">
                    <a:pos x="92" y="0"/>
                  </a:cxn>
                  <a:cxn ang="0">
                    <a:pos x="83" y="0"/>
                  </a:cxn>
                  <a:cxn ang="0">
                    <a:pos x="75" y="1"/>
                  </a:cxn>
                  <a:cxn ang="0">
                    <a:pos x="70" y="4"/>
                  </a:cxn>
                  <a:cxn ang="0">
                    <a:pos x="67" y="7"/>
                  </a:cxn>
                  <a:cxn ang="0">
                    <a:pos x="61" y="9"/>
                  </a:cxn>
                  <a:cxn ang="0">
                    <a:pos x="54" y="13"/>
                  </a:cxn>
                  <a:cxn ang="0">
                    <a:pos x="46" y="16"/>
                  </a:cxn>
                  <a:cxn ang="0">
                    <a:pos x="39" y="20"/>
                  </a:cxn>
                  <a:cxn ang="0">
                    <a:pos x="32" y="25"/>
                  </a:cxn>
                  <a:cxn ang="0">
                    <a:pos x="28" y="31"/>
                  </a:cxn>
                  <a:cxn ang="0">
                    <a:pos x="25" y="39"/>
                  </a:cxn>
                  <a:cxn ang="0">
                    <a:pos x="25" y="60"/>
                  </a:cxn>
                  <a:cxn ang="0">
                    <a:pos x="29" y="84"/>
                  </a:cxn>
                  <a:cxn ang="0">
                    <a:pos x="32" y="106"/>
                  </a:cxn>
                  <a:cxn ang="0">
                    <a:pos x="34" y="120"/>
                  </a:cxn>
                  <a:cxn ang="0">
                    <a:pos x="36" y="128"/>
                  </a:cxn>
                  <a:cxn ang="0">
                    <a:pos x="36" y="136"/>
                  </a:cxn>
                  <a:cxn ang="0">
                    <a:pos x="34" y="143"/>
                  </a:cxn>
                  <a:cxn ang="0">
                    <a:pos x="34" y="145"/>
                  </a:cxn>
                  <a:cxn ang="0">
                    <a:pos x="0" y="150"/>
                  </a:cxn>
                  <a:cxn ang="0">
                    <a:pos x="1" y="151"/>
                  </a:cxn>
                  <a:cxn ang="0">
                    <a:pos x="4" y="155"/>
                  </a:cxn>
                  <a:cxn ang="0">
                    <a:pos x="9" y="160"/>
                  </a:cxn>
                  <a:cxn ang="0">
                    <a:pos x="15" y="166"/>
                  </a:cxn>
                  <a:cxn ang="0">
                    <a:pos x="22" y="173"/>
                  </a:cxn>
                  <a:cxn ang="0">
                    <a:pos x="28" y="179"/>
                  </a:cxn>
                  <a:cxn ang="0">
                    <a:pos x="33" y="185"/>
                  </a:cxn>
                  <a:cxn ang="0">
                    <a:pos x="38" y="188"/>
                  </a:cxn>
                  <a:cxn ang="0">
                    <a:pos x="45" y="193"/>
                  </a:cxn>
                  <a:cxn ang="0">
                    <a:pos x="53" y="196"/>
                  </a:cxn>
                  <a:cxn ang="0">
                    <a:pos x="57" y="198"/>
                  </a:cxn>
                  <a:cxn ang="0">
                    <a:pos x="60" y="198"/>
                  </a:cxn>
                  <a:cxn ang="0">
                    <a:pos x="34" y="224"/>
                  </a:cxn>
                  <a:cxn ang="0">
                    <a:pos x="66" y="249"/>
                  </a:cxn>
                  <a:cxn ang="0">
                    <a:pos x="75" y="279"/>
                  </a:cxn>
                  <a:cxn ang="0">
                    <a:pos x="115" y="281"/>
                  </a:cxn>
                  <a:cxn ang="0">
                    <a:pos x="146" y="271"/>
                  </a:cxn>
                  <a:cxn ang="0">
                    <a:pos x="148" y="272"/>
                  </a:cxn>
                  <a:cxn ang="0">
                    <a:pos x="153" y="277"/>
                  </a:cxn>
                  <a:cxn ang="0">
                    <a:pos x="159" y="282"/>
                  </a:cxn>
                  <a:cxn ang="0">
                    <a:pos x="167" y="289"/>
                  </a:cxn>
                  <a:cxn ang="0">
                    <a:pos x="175" y="296"/>
                  </a:cxn>
                  <a:cxn ang="0">
                    <a:pos x="183" y="303"/>
                  </a:cxn>
                  <a:cxn ang="0">
                    <a:pos x="190" y="308"/>
                  </a:cxn>
                  <a:cxn ang="0">
                    <a:pos x="193" y="311"/>
                  </a:cxn>
                  <a:cxn ang="0">
                    <a:pos x="200" y="316"/>
                  </a:cxn>
                  <a:cxn ang="0">
                    <a:pos x="209" y="318"/>
                  </a:cxn>
                  <a:cxn ang="0">
                    <a:pos x="216" y="321"/>
                  </a:cxn>
                  <a:cxn ang="0">
                    <a:pos x="219" y="322"/>
                  </a:cxn>
                  <a:cxn ang="0">
                    <a:pos x="206" y="362"/>
                  </a:cxn>
                  <a:cxn ang="0">
                    <a:pos x="229" y="370"/>
                  </a:cxn>
                  <a:cxn ang="0">
                    <a:pos x="287" y="357"/>
                  </a:cxn>
                  <a:cxn ang="0">
                    <a:pos x="337" y="160"/>
                  </a:cxn>
                  <a:cxn ang="0">
                    <a:pos x="274" y="103"/>
                  </a:cxn>
                  <a:cxn ang="0">
                    <a:pos x="159" y="29"/>
                  </a:cxn>
                </a:cxnLst>
                <a:rect l="0" t="0" r="r" b="b"/>
                <a:pathLst>
                  <a:path w="337" h="370">
                    <a:moveTo>
                      <a:pt x="159" y="29"/>
                    </a:moveTo>
                    <a:lnTo>
                      <a:pt x="128" y="4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2" y="1"/>
                    </a:lnTo>
                    <a:lnTo>
                      <a:pt x="102" y="1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70" y="4"/>
                    </a:lnTo>
                    <a:lnTo>
                      <a:pt x="67" y="7"/>
                    </a:lnTo>
                    <a:lnTo>
                      <a:pt x="61" y="9"/>
                    </a:lnTo>
                    <a:lnTo>
                      <a:pt x="54" y="13"/>
                    </a:lnTo>
                    <a:lnTo>
                      <a:pt x="46" y="16"/>
                    </a:lnTo>
                    <a:lnTo>
                      <a:pt x="39" y="20"/>
                    </a:lnTo>
                    <a:lnTo>
                      <a:pt x="32" y="25"/>
                    </a:lnTo>
                    <a:lnTo>
                      <a:pt x="28" y="31"/>
                    </a:lnTo>
                    <a:lnTo>
                      <a:pt x="25" y="39"/>
                    </a:lnTo>
                    <a:lnTo>
                      <a:pt x="25" y="60"/>
                    </a:lnTo>
                    <a:lnTo>
                      <a:pt x="29" y="84"/>
                    </a:lnTo>
                    <a:lnTo>
                      <a:pt x="32" y="106"/>
                    </a:lnTo>
                    <a:lnTo>
                      <a:pt x="34" y="120"/>
                    </a:lnTo>
                    <a:lnTo>
                      <a:pt x="36" y="128"/>
                    </a:lnTo>
                    <a:lnTo>
                      <a:pt x="36" y="136"/>
                    </a:lnTo>
                    <a:lnTo>
                      <a:pt x="34" y="143"/>
                    </a:lnTo>
                    <a:lnTo>
                      <a:pt x="34" y="145"/>
                    </a:lnTo>
                    <a:lnTo>
                      <a:pt x="0" y="150"/>
                    </a:lnTo>
                    <a:lnTo>
                      <a:pt x="1" y="151"/>
                    </a:lnTo>
                    <a:lnTo>
                      <a:pt x="4" y="155"/>
                    </a:lnTo>
                    <a:lnTo>
                      <a:pt x="9" y="160"/>
                    </a:lnTo>
                    <a:lnTo>
                      <a:pt x="15" y="166"/>
                    </a:lnTo>
                    <a:lnTo>
                      <a:pt x="22" y="173"/>
                    </a:lnTo>
                    <a:lnTo>
                      <a:pt x="28" y="179"/>
                    </a:lnTo>
                    <a:lnTo>
                      <a:pt x="33" y="185"/>
                    </a:lnTo>
                    <a:lnTo>
                      <a:pt x="38" y="188"/>
                    </a:lnTo>
                    <a:lnTo>
                      <a:pt x="45" y="193"/>
                    </a:lnTo>
                    <a:lnTo>
                      <a:pt x="53" y="196"/>
                    </a:lnTo>
                    <a:lnTo>
                      <a:pt x="57" y="198"/>
                    </a:lnTo>
                    <a:lnTo>
                      <a:pt x="60" y="198"/>
                    </a:lnTo>
                    <a:lnTo>
                      <a:pt x="34" y="224"/>
                    </a:lnTo>
                    <a:lnTo>
                      <a:pt x="66" y="249"/>
                    </a:lnTo>
                    <a:lnTo>
                      <a:pt x="75" y="279"/>
                    </a:lnTo>
                    <a:lnTo>
                      <a:pt x="115" y="281"/>
                    </a:lnTo>
                    <a:lnTo>
                      <a:pt x="146" y="271"/>
                    </a:lnTo>
                    <a:lnTo>
                      <a:pt x="148" y="272"/>
                    </a:lnTo>
                    <a:lnTo>
                      <a:pt x="153" y="277"/>
                    </a:lnTo>
                    <a:lnTo>
                      <a:pt x="159" y="282"/>
                    </a:lnTo>
                    <a:lnTo>
                      <a:pt x="167" y="289"/>
                    </a:lnTo>
                    <a:lnTo>
                      <a:pt x="175" y="296"/>
                    </a:lnTo>
                    <a:lnTo>
                      <a:pt x="183" y="303"/>
                    </a:lnTo>
                    <a:lnTo>
                      <a:pt x="190" y="308"/>
                    </a:lnTo>
                    <a:lnTo>
                      <a:pt x="193" y="311"/>
                    </a:lnTo>
                    <a:lnTo>
                      <a:pt x="200" y="316"/>
                    </a:lnTo>
                    <a:lnTo>
                      <a:pt x="209" y="318"/>
                    </a:lnTo>
                    <a:lnTo>
                      <a:pt x="216" y="321"/>
                    </a:lnTo>
                    <a:lnTo>
                      <a:pt x="219" y="322"/>
                    </a:lnTo>
                    <a:lnTo>
                      <a:pt x="206" y="362"/>
                    </a:lnTo>
                    <a:lnTo>
                      <a:pt x="229" y="370"/>
                    </a:lnTo>
                    <a:lnTo>
                      <a:pt x="287" y="357"/>
                    </a:lnTo>
                    <a:lnTo>
                      <a:pt x="337" y="160"/>
                    </a:lnTo>
                    <a:lnTo>
                      <a:pt x="274" y="103"/>
                    </a:lnTo>
                    <a:lnTo>
                      <a:pt x="159" y="29"/>
                    </a:lnTo>
                    <a:close/>
                  </a:path>
                </a:pathLst>
              </a:custGeom>
              <a:solidFill>
                <a:srgbClr val="D8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358"/>
              <p:cNvSpPr>
                <a:spLocks/>
              </p:cNvSpPr>
              <p:nvPr/>
            </p:nvSpPr>
            <p:spPr bwMode="auto">
              <a:xfrm>
                <a:off x="1805" y="434"/>
                <a:ext cx="445" cy="551"/>
              </a:xfrm>
              <a:custGeom>
                <a:avLst/>
                <a:gdLst/>
                <a:ahLst/>
                <a:cxnLst>
                  <a:cxn ang="0">
                    <a:pos x="186" y="55"/>
                  </a:cxn>
                  <a:cxn ang="0">
                    <a:pos x="167" y="74"/>
                  </a:cxn>
                  <a:cxn ang="0">
                    <a:pos x="124" y="116"/>
                  </a:cxn>
                  <a:cxn ang="0">
                    <a:pos x="82" y="160"/>
                  </a:cxn>
                  <a:cxn ang="0">
                    <a:pos x="61" y="184"/>
                  </a:cxn>
                  <a:cxn ang="0">
                    <a:pos x="50" y="209"/>
                  </a:cxn>
                  <a:cxn ang="0">
                    <a:pos x="29" y="251"/>
                  </a:cxn>
                  <a:cxn ang="0">
                    <a:pos x="8" y="296"/>
                  </a:cxn>
                  <a:cxn ang="0">
                    <a:pos x="0" y="323"/>
                  </a:cxn>
                  <a:cxn ang="0">
                    <a:pos x="9" y="363"/>
                  </a:cxn>
                  <a:cxn ang="0">
                    <a:pos x="27" y="436"/>
                  </a:cxn>
                  <a:cxn ang="0">
                    <a:pos x="45" y="506"/>
                  </a:cxn>
                  <a:cxn ang="0">
                    <a:pos x="53" y="537"/>
                  </a:cxn>
                  <a:cxn ang="0">
                    <a:pos x="63" y="570"/>
                  </a:cxn>
                  <a:cxn ang="0">
                    <a:pos x="71" y="611"/>
                  </a:cxn>
                  <a:cxn ang="0">
                    <a:pos x="57" y="766"/>
                  </a:cxn>
                  <a:cxn ang="0">
                    <a:pos x="46" y="921"/>
                  </a:cxn>
                  <a:cxn ang="0">
                    <a:pos x="50" y="997"/>
                  </a:cxn>
                  <a:cxn ang="0">
                    <a:pos x="55" y="1067"/>
                  </a:cxn>
                  <a:cxn ang="0">
                    <a:pos x="71" y="1065"/>
                  </a:cxn>
                  <a:cxn ang="0">
                    <a:pos x="110" y="1059"/>
                  </a:cxn>
                  <a:cxn ang="0">
                    <a:pos x="154" y="1054"/>
                  </a:cxn>
                  <a:cxn ang="0">
                    <a:pos x="186" y="1054"/>
                  </a:cxn>
                  <a:cxn ang="0">
                    <a:pos x="204" y="1058"/>
                  </a:cxn>
                  <a:cxn ang="0">
                    <a:pos x="230" y="1063"/>
                  </a:cxn>
                  <a:cxn ang="0">
                    <a:pos x="265" y="1068"/>
                  </a:cxn>
                  <a:cxn ang="0">
                    <a:pos x="303" y="1075"/>
                  </a:cxn>
                  <a:cxn ang="0">
                    <a:pos x="340" y="1083"/>
                  </a:cxn>
                  <a:cxn ang="0">
                    <a:pos x="374" y="1090"/>
                  </a:cxn>
                  <a:cxn ang="0">
                    <a:pos x="401" y="1095"/>
                  </a:cxn>
                  <a:cxn ang="0">
                    <a:pos x="418" y="1099"/>
                  </a:cxn>
                  <a:cxn ang="0">
                    <a:pos x="441" y="1103"/>
                  </a:cxn>
                  <a:cxn ang="0">
                    <a:pos x="465" y="1102"/>
                  </a:cxn>
                  <a:cxn ang="0">
                    <a:pos x="489" y="1098"/>
                  </a:cxn>
                  <a:cxn ang="0">
                    <a:pos x="515" y="1091"/>
                  </a:cxn>
                  <a:cxn ang="0">
                    <a:pos x="545" y="1082"/>
                  </a:cxn>
                  <a:cxn ang="0">
                    <a:pos x="579" y="1068"/>
                  </a:cxn>
                  <a:cxn ang="0">
                    <a:pos x="609" y="1057"/>
                  </a:cxn>
                  <a:cxn ang="0">
                    <a:pos x="625" y="1049"/>
                  </a:cxn>
                  <a:cxn ang="0">
                    <a:pos x="640" y="1046"/>
                  </a:cxn>
                  <a:cxn ang="0">
                    <a:pos x="665" y="1045"/>
                  </a:cxn>
                  <a:cxn ang="0">
                    <a:pos x="691" y="1046"/>
                  </a:cxn>
                  <a:cxn ang="0">
                    <a:pos x="701" y="1046"/>
                  </a:cxn>
                  <a:cxn ang="0">
                    <a:pos x="655" y="701"/>
                  </a:cxn>
                  <a:cxn ang="0">
                    <a:pos x="844" y="464"/>
                  </a:cxn>
                  <a:cxn ang="0">
                    <a:pos x="814" y="388"/>
                  </a:cxn>
                  <a:cxn ang="0">
                    <a:pos x="796" y="365"/>
                  </a:cxn>
                  <a:cxn ang="0">
                    <a:pos x="753" y="312"/>
                  </a:cxn>
                  <a:cxn ang="0">
                    <a:pos x="710" y="258"/>
                  </a:cxn>
                  <a:cxn ang="0">
                    <a:pos x="688" y="229"/>
                  </a:cxn>
                  <a:cxn ang="0">
                    <a:pos x="673" y="204"/>
                  </a:cxn>
                  <a:cxn ang="0">
                    <a:pos x="646" y="159"/>
                  </a:cxn>
                  <a:cxn ang="0">
                    <a:pos x="619" y="115"/>
                  </a:cxn>
                  <a:cxn ang="0">
                    <a:pos x="608" y="96"/>
                  </a:cxn>
                  <a:cxn ang="0">
                    <a:pos x="600" y="90"/>
                  </a:cxn>
                  <a:cxn ang="0">
                    <a:pos x="580" y="76"/>
                  </a:cxn>
                  <a:cxn ang="0">
                    <a:pos x="558" y="61"/>
                  </a:cxn>
                  <a:cxn ang="0">
                    <a:pos x="542" y="51"/>
                  </a:cxn>
                  <a:cxn ang="0">
                    <a:pos x="530" y="47"/>
                  </a:cxn>
                  <a:cxn ang="0">
                    <a:pos x="513" y="46"/>
                  </a:cxn>
                  <a:cxn ang="0">
                    <a:pos x="500" y="47"/>
                  </a:cxn>
                  <a:cxn ang="0">
                    <a:pos x="494" y="48"/>
                  </a:cxn>
                  <a:cxn ang="0">
                    <a:pos x="222" y="0"/>
                  </a:cxn>
                </a:cxnLst>
                <a:rect l="0" t="0" r="r" b="b"/>
                <a:pathLst>
                  <a:path w="890" h="1103">
                    <a:moveTo>
                      <a:pt x="222" y="0"/>
                    </a:moveTo>
                    <a:lnTo>
                      <a:pt x="186" y="55"/>
                    </a:lnTo>
                    <a:lnTo>
                      <a:pt x="181" y="60"/>
                    </a:lnTo>
                    <a:lnTo>
                      <a:pt x="167" y="74"/>
                    </a:lnTo>
                    <a:lnTo>
                      <a:pt x="147" y="93"/>
                    </a:lnTo>
                    <a:lnTo>
                      <a:pt x="124" y="116"/>
                    </a:lnTo>
                    <a:lnTo>
                      <a:pt x="101" y="139"/>
                    </a:lnTo>
                    <a:lnTo>
                      <a:pt x="82" y="160"/>
                    </a:lnTo>
                    <a:lnTo>
                      <a:pt x="67" y="176"/>
                    </a:lnTo>
                    <a:lnTo>
                      <a:pt x="61" y="184"/>
                    </a:lnTo>
                    <a:lnTo>
                      <a:pt x="57" y="192"/>
                    </a:lnTo>
                    <a:lnTo>
                      <a:pt x="50" y="209"/>
                    </a:lnTo>
                    <a:lnTo>
                      <a:pt x="40" y="228"/>
                    </a:lnTo>
                    <a:lnTo>
                      <a:pt x="29" y="251"/>
                    </a:lnTo>
                    <a:lnTo>
                      <a:pt x="17" y="275"/>
                    </a:lnTo>
                    <a:lnTo>
                      <a:pt x="8" y="296"/>
                    </a:lnTo>
                    <a:lnTo>
                      <a:pt x="2" y="312"/>
                    </a:lnTo>
                    <a:lnTo>
                      <a:pt x="0" y="323"/>
                    </a:lnTo>
                    <a:lnTo>
                      <a:pt x="3" y="336"/>
                    </a:lnTo>
                    <a:lnTo>
                      <a:pt x="9" y="363"/>
                    </a:lnTo>
                    <a:lnTo>
                      <a:pt x="17" y="398"/>
                    </a:lnTo>
                    <a:lnTo>
                      <a:pt x="27" y="436"/>
                    </a:lnTo>
                    <a:lnTo>
                      <a:pt x="37" y="474"/>
                    </a:lnTo>
                    <a:lnTo>
                      <a:pt x="45" y="506"/>
                    </a:lnTo>
                    <a:lnTo>
                      <a:pt x="50" y="529"/>
                    </a:lnTo>
                    <a:lnTo>
                      <a:pt x="53" y="537"/>
                    </a:lnTo>
                    <a:lnTo>
                      <a:pt x="56" y="547"/>
                    </a:lnTo>
                    <a:lnTo>
                      <a:pt x="63" y="570"/>
                    </a:lnTo>
                    <a:lnTo>
                      <a:pt x="69" y="595"/>
                    </a:lnTo>
                    <a:lnTo>
                      <a:pt x="71" y="611"/>
                    </a:lnTo>
                    <a:lnTo>
                      <a:pt x="65" y="661"/>
                    </a:lnTo>
                    <a:lnTo>
                      <a:pt x="57" y="766"/>
                    </a:lnTo>
                    <a:lnTo>
                      <a:pt x="49" y="870"/>
                    </a:lnTo>
                    <a:lnTo>
                      <a:pt x="46" y="921"/>
                    </a:lnTo>
                    <a:lnTo>
                      <a:pt x="47" y="946"/>
                    </a:lnTo>
                    <a:lnTo>
                      <a:pt x="50" y="997"/>
                    </a:lnTo>
                    <a:lnTo>
                      <a:pt x="54" y="1045"/>
                    </a:lnTo>
                    <a:lnTo>
                      <a:pt x="55" y="1067"/>
                    </a:lnTo>
                    <a:lnTo>
                      <a:pt x="60" y="1066"/>
                    </a:lnTo>
                    <a:lnTo>
                      <a:pt x="71" y="1065"/>
                    </a:lnTo>
                    <a:lnTo>
                      <a:pt x="90" y="1061"/>
                    </a:lnTo>
                    <a:lnTo>
                      <a:pt x="110" y="1059"/>
                    </a:lnTo>
                    <a:lnTo>
                      <a:pt x="132" y="1056"/>
                    </a:lnTo>
                    <a:lnTo>
                      <a:pt x="154" y="1054"/>
                    </a:lnTo>
                    <a:lnTo>
                      <a:pt x="173" y="1053"/>
                    </a:lnTo>
                    <a:lnTo>
                      <a:pt x="186" y="1054"/>
                    </a:lnTo>
                    <a:lnTo>
                      <a:pt x="193" y="1056"/>
                    </a:lnTo>
                    <a:lnTo>
                      <a:pt x="204" y="1058"/>
                    </a:lnTo>
                    <a:lnTo>
                      <a:pt x="215" y="1059"/>
                    </a:lnTo>
                    <a:lnTo>
                      <a:pt x="230" y="1063"/>
                    </a:lnTo>
                    <a:lnTo>
                      <a:pt x="246" y="1065"/>
                    </a:lnTo>
                    <a:lnTo>
                      <a:pt x="265" y="1068"/>
                    </a:lnTo>
                    <a:lnTo>
                      <a:pt x="283" y="1072"/>
                    </a:lnTo>
                    <a:lnTo>
                      <a:pt x="303" y="1075"/>
                    </a:lnTo>
                    <a:lnTo>
                      <a:pt x="321" y="1080"/>
                    </a:lnTo>
                    <a:lnTo>
                      <a:pt x="340" y="1083"/>
                    </a:lnTo>
                    <a:lnTo>
                      <a:pt x="358" y="1087"/>
                    </a:lnTo>
                    <a:lnTo>
                      <a:pt x="374" y="1090"/>
                    </a:lnTo>
                    <a:lnTo>
                      <a:pt x="389" y="1092"/>
                    </a:lnTo>
                    <a:lnTo>
                      <a:pt x="401" y="1095"/>
                    </a:lnTo>
                    <a:lnTo>
                      <a:pt x="411" y="1097"/>
                    </a:lnTo>
                    <a:lnTo>
                      <a:pt x="418" y="1099"/>
                    </a:lnTo>
                    <a:lnTo>
                      <a:pt x="429" y="1102"/>
                    </a:lnTo>
                    <a:lnTo>
                      <a:pt x="441" y="1103"/>
                    </a:lnTo>
                    <a:lnTo>
                      <a:pt x="452" y="1103"/>
                    </a:lnTo>
                    <a:lnTo>
                      <a:pt x="465" y="1102"/>
                    </a:lnTo>
                    <a:lnTo>
                      <a:pt x="477" y="1101"/>
                    </a:lnTo>
                    <a:lnTo>
                      <a:pt x="489" y="1098"/>
                    </a:lnTo>
                    <a:lnTo>
                      <a:pt x="502" y="1095"/>
                    </a:lnTo>
                    <a:lnTo>
                      <a:pt x="515" y="1091"/>
                    </a:lnTo>
                    <a:lnTo>
                      <a:pt x="528" y="1087"/>
                    </a:lnTo>
                    <a:lnTo>
                      <a:pt x="545" y="1082"/>
                    </a:lnTo>
                    <a:lnTo>
                      <a:pt x="562" y="1075"/>
                    </a:lnTo>
                    <a:lnTo>
                      <a:pt x="579" y="1068"/>
                    </a:lnTo>
                    <a:lnTo>
                      <a:pt x="595" y="1063"/>
                    </a:lnTo>
                    <a:lnTo>
                      <a:pt x="609" y="1057"/>
                    </a:lnTo>
                    <a:lnTo>
                      <a:pt x="619" y="1052"/>
                    </a:lnTo>
                    <a:lnTo>
                      <a:pt x="625" y="1049"/>
                    </a:lnTo>
                    <a:lnTo>
                      <a:pt x="631" y="1048"/>
                    </a:lnTo>
                    <a:lnTo>
                      <a:pt x="640" y="1046"/>
                    </a:lnTo>
                    <a:lnTo>
                      <a:pt x="653" y="1046"/>
                    </a:lnTo>
                    <a:lnTo>
                      <a:pt x="665" y="1045"/>
                    </a:lnTo>
                    <a:lnTo>
                      <a:pt x="679" y="1046"/>
                    </a:lnTo>
                    <a:lnTo>
                      <a:pt x="691" y="1046"/>
                    </a:lnTo>
                    <a:lnTo>
                      <a:pt x="698" y="1046"/>
                    </a:lnTo>
                    <a:lnTo>
                      <a:pt x="701" y="1046"/>
                    </a:lnTo>
                    <a:lnTo>
                      <a:pt x="663" y="895"/>
                    </a:lnTo>
                    <a:lnTo>
                      <a:pt x="655" y="701"/>
                    </a:lnTo>
                    <a:lnTo>
                      <a:pt x="693" y="570"/>
                    </a:lnTo>
                    <a:lnTo>
                      <a:pt x="844" y="464"/>
                    </a:lnTo>
                    <a:lnTo>
                      <a:pt x="890" y="429"/>
                    </a:lnTo>
                    <a:lnTo>
                      <a:pt x="814" y="388"/>
                    </a:lnTo>
                    <a:lnTo>
                      <a:pt x="808" y="381"/>
                    </a:lnTo>
                    <a:lnTo>
                      <a:pt x="796" y="365"/>
                    </a:lnTo>
                    <a:lnTo>
                      <a:pt x="776" y="341"/>
                    </a:lnTo>
                    <a:lnTo>
                      <a:pt x="753" y="312"/>
                    </a:lnTo>
                    <a:lnTo>
                      <a:pt x="730" y="285"/>
                    </a:lnTo>
                    <a:lnTo>
                      <a:pt x="710" y="258"/>
                    </a:lnTo>
                    <a:lnTo>
                      <a:pt x="695" y="240"/>
                    </a:lnTo>
                    <a:lnTo>
                      <a:pt x="688" y="229"/>
                    </a:lnTo>
                    <a:lnTo>
                      <a:pt x="684" y="220"/>
                    </a:lnTo>
                    <a:lnTo>
                      <a:pt x="673" y="204"/>
                    </a:lnTo>
                    <a:lnTo>
                      <a:pt x="661" y="182"/>
                    </a:lnTo>
                    <a:lnTo>
                      <a:pt x="646" y="159"/>
                    </a:lnTo>
                    <a:lnTo>
                      <a:pt x="632" y="135"/>
                    </a:lnTo>
                    <a:lnTo>
                      <a:pt x="619" y="115"/>
                    </a:lnTo>
                    <a:lnTo>
                      <a:pt x="611" y="101"/>
                    </a:lnTo>
                    <a:lnTo>
                      <a:pt x="608" y="96"/>
                    </a:lnTo>
                    <a:lnTo>
                      <a:pt x="606" y="94"/>
                    </a:lnTo>
                    <a:lnTo>
                      <a:pt x="600" y="90"/>
                    </a:lnTo>
                    <a:lnTo>
                      <a:pt x="591" y="83"/>
                    </a:lnTo>
                    <a:lnTo>
                      <a:pt x="580" y="76"/>
                    </a:lnTo>
                    <a:lnTo>
                      <a:pt x="569" y="68"/>
                    </a:lnTo>
                    <a:lnTo>
                      <a:pt x="558" y="61"/>
                    </a:lnTo>
                    <a:lnTo>
                      <a:pt x="549" y="54"/>
                    </a:lnTo>
                    <a:lnTo>
                      <a:pt x="542" y="51"/>
                    </a:lnTo>
                    <a:lnTo>
                      <a:pt x="536" y="48"/>
                    </a:lnTo>
                    <a:lnTo>
                      <a:pt x="530" y="47"/>
                    </a:lnTo>
                    <a:lnTo>
                      <a:pt x="521" y="46"/>
                    </a:lnTo>
                    <a:lnTo>
                      <a:pt x="513" y="46"/>
                    </a:lnTo>
                    <a:lnTo>
                      <a:pt x="505" y="47"/>
                    </a:lnTo>
                    <a:lnTo>
                      <a:pt x="500" y="47"/>
                    </a:lnTo>
                    <a:lnTo>
                      <a:pt x="495" y="48"/>
                    </a:lnTo>
                    <a:lnTo>
                      <a:pt x="494" y="48"/>
                    </a:lnTo>
                    <a:lnTo>
                      <a:pt x="441" y="36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360"/>
              <p:cNvSpPr>
                <a:spLocks/>
              </p:cNvSpPr>
              <p:nvPr/>
            </p:nvSpPr>
            <p:spPr bwMode="auto">
              <a:xfrm>
                <a:off x="1882" y="649"/>
                <a:ext cx="380" cy="233"/>
              </a:xfrm>
              <a:custGeom>
                <a:avLst/>
                <a:gdLst/>
                <a:ahLst/>
                <a:cxnLst>
                  <a:cxn ang="0">
                    <a:pos x="677" y="18"/>
                  </a:cxn>
                  <a:cxn ang="0">
                    <a:pos x="486" y="21"/>
                  </a:cxn>
                  <a:cxn ang="0">
                    <a:pos x="475" y="24"/>
                  </a:cxn>
                  <a:cxn ang="0">
                    <a:pos x="448" y="31"/>
                  </a:cxn>
                  <a:cxn ang="0">
                    <a:pos x="420" y="40"/>
                  </a:cxn>
                  <a:cxn ang="0">
                    <a:pos x="403" y="48"/>
                  </a:cxn>
                  <a:cxn ang="0">
                    <a:pos x="384" y="65"/>
                  </a:cxn>
                  <a:cxn ang="0">
                    <a:pos x="349" y="94"/>
                  </a:cxn>
                  <a:cxn ang="0">
                    <a:pos x="316" y="124"/>
                  </a:cxn>
                  <a:cxn ang="0">
                    <a:pos x="297" y="142"/>
                  </a:cxn>
                  <a:cxn ang="0">
                    <a:pos x="283" y="159"/>
                  </a:cxn>
                  <a:cxn ang="0">
                    <a:pos x="263" y="189"/>
                  </a:cxn>
                  <a:cxn ang="0">
                    <a:pos x="243" y="218"/>
                  </a:cxn>
                  <a:cxn ang="0">
                    <a:pos x="234" y="230"/>
                  </a:cxn>
                  <a:cxn ang="0">
                    <a:pos x="194" y="252"/>
                  </a:cxn>
                  <a:cxn ang="0">
                    <a:pos x="183" y="256"/>
                  </a:cxn>
                  <a:cxn ang="0">
                    <a:pos x="167" y="260"/>
                  </a:cxn>
                  <a:cxn ang="0">
                    <a:pos x="152" y="264"/>
                  </a:cxn>
                  <a:cxn ang="0">
                    <a:pos x="142" y="265"/>
                  </a:cxn>
                  <a:cxn ang="0">
                    <a:pos x="111" y="264"/>
                  </a:cxn>
                  <a:cxn ang="0">
                    <a:pos x="73" y="260"/>
                  </a:cxn>
                  <a:cxn ang="0">
                    <a:pos x="45" y="257"/>
                  </a:cxn>
                  <a:cxn ang="0">
                    <a:pos x="0" y="301"/>
                  </a:cxn>
                  <a:cxn ang="0">
                    <a:pos x="158" y="452"/>
                  </a:cxn>
                  <a:cxn ang="0">
                    <a:pos x="175" y="455"/>
                  </a:cxn>
                  <a:cxn ang="0">
                    <a:pos x="201" y="461"/>
                  </a:cxn>
                  <a:cxn ang="0">
                    <a:pos x="222" y="464"/>
                  </a:cxn>
                  <a:cxn ang="0">
                    <a:pos x="237" y="461"/>
                  </a:cxn>
                  <a:cxn ang="0">
                    <a:pos x="267" y="439"/>
                  </a:cxn>
                  <a:cxn ang="0">
                    <a:pos x="303" y="409"/>
                  </a:cxn>
                  <a:cxn ang="0">
                    <a:pos x="329" y="387"/>
                  </a:cxn>
                  <a:cxn ang="0">
                    <a:pos x="448" y="202"/>
                  </a:cxn>
                  <a:cxn ang="0">
                    <a:pos x="511" y="136"/>
                  </a:cxn>
                  <a:cxn ang="0">
                    <a:pos x="531" y="141"/>
                  </a:cxn>
                  <a:cxn ang="0">
                    <a:pos x="559" y="146"/>
                  </a:cxn>
                  <a:cxn ang="0">
                    <a:pos x="585" y="153"/>
                  </a:cxn>
                  <a:cxn ang="0">
                    <a:pos x="604" y="159"/>
                  </a:cxn>
                  <a:cxn ang="0">
                    <a:pos x="629" y="166"/>
                  </a:cxn>
                  <a:cxn ang="0">
                    <a:pos x="657" y="172"/>
                  </a:cxn>
                  <a:cxn ang="0">
                    <a:pos x="680" y="176"/>
                  </a:cxn>
                  <a:cxn ang="0">
                    <a:pos x="696" y="175"/>
                  </a:cxn>
                  <a:cxn ang="0">
                    <a:pos x="715" y="171"/>
                  </a:cxn>
                  <a:cxn ang="0">
                    <a:pos x="736" y="165"/>
                  </a:cxn>
                  <a:cxn ang="0">
                    <a:pos x="749" y="160"/>
                  </a:cxn>
                  <a:cxn ang="0">
                    <a:pos x="760" y="106"/>
                  </a:cxn>
                  <a:cxn ang="0">
                    <a:pos x="733" y="2"/>
                  </a:cxn>
                </a:cxnLst>
                <a:rect l="0" t="0" r="r" b="b"/>
                <a:pathLst>
                  <a:path w="760" h="464">
                    <a:moveTo>
                      <a:pt x="733" y="2"/>
                    </a:moveTo>
                    <a:lnTo>
                      <a:pt x="677" y="18"/>
                    </a:lnTo>
                    <a:lnTo>
                      <a:pt x="602" y="0"/>
                    </a:lnTo>
                    <a:lnTo>
                      <a:pt x="486" y="21"/>
                    </a:lnTo>
                    <a:lnTo>
                      <a:pt x="483" y="22"/>
                    </a:lnTo>
                    <a:lnTo>
                      <a:pt x="475" y="24"/>
                    </a:lnTo>
                    <a:lnTo>
                      <a:pt x="463" y="28"/>
                    </a:lnTo>
                    <a:lnTo>
                      <a:pt x="448" y="31"/>
                    </a:lnTo>
                    <a:lnTo>
                      <a:pt x="434" y="36"/>
                    </a:lnTo>
                    <a:lnTo>
                      <a:pt x="420" y="40"/>
                    </a:lnTo>
                    <a:lnTo>
                      <a:pt x="410" y="45"/>
                    </a:lnTo>
                    <a:lnTo>
                      <a:pt x="403" y="48"/>
                    </a:lnTo>
                    <a:lnTo>
                      <a:pt x="396" y="54"/>
                    </a:lnTo>
                    <a:lnTo>
                      <a:pt x="384" y="65"/>
                    </a:lnTo>
                    <a:lnTo>
                      <a:pt x="367" y="78"/>
                    </a:lnTo>
                    <a:lnTo>
                      <a:pt x="349" y="94"/>
                    </a:lnTo>
                    <a:lnTo>
                      <a:pt x="331" y="111"/>
                    </a:lnTo>
                    <a:lnTo>
                      <a:pt x="316" y="124"/>
                    </a:lnTo>
                    <a:lnTo>
                      <a:pt x="303" y="136"/>
                    </a:lnTo>
                    <a:lnTo>
                      <a:pt x="297" y="142"/>
                    </a:lnTo>
                    <a:lnTo>
                      <a:pt x="293" y="147"/>
                    </a:lnTo>
                    <a:lnTo>
                      <a:pt x="283" y="159"/>
                    </a:lnTo>
                    <a:lnTo>
                      <a:pt x="274" y="173"/>
                    </a:lnTo>
                    <a:lnTo>
                      <a:pt x="263" y="189"/>
                    </a:lnTo>
                    <a:lnTo>
                      <a:pt x="252" y="204"/>
                    </a:lnTo>
                    <a:lnTo>
                      <a:pt x="243" y="218"/>
                    </a:lnTo>
                    <a:lnTo>
                      <a:pt x="236" y="227"/>
                    </a:lnTo>
                    <a:lnTo>
                      <a:pt x="234" y="230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89" y="254"/>
                    </a:lnTo>
                    <a:lnTo>
                      <a:pt x="183" y="256"/>
                    </a:lnTo>
                    <a:lnTo>
                      <a:pt x="175" y="258"/>
                    </a:lnTo>
                    <a:lnTo>
                      <a:pt x="167" y="260"/>
                    </a:lnTo>
                    <a:lnTo>
                      <a:pt x="159" y="262"/>
                    </a:lnTo>
                    <a:lnTo>
                      <a:pt x="152" y="264"/>
                    </a:lnTo>
                    <a:lnTo>
                      <a:pt x="149" y="265"/>
                    </a:lnTo>
                    <a:lnTo>
                      <a:pt x="142" y="265"/>
                    </a:lnTo>
                    <a:lnTo>
                      <a:pt x="128" y="265"/>
                    </a:lnTo>
                    <a:lnTo>
                      <a:pt x="111" y="264"/>
                    </a:lnTo>
                    <a:lnTo>
                      <a:pt x="91" y="262"/>
                    </a:lnTo>
                    <a:lnTo>
                      <a:pt x="73" y="260"/>
                    </a:lnTo>
                    <a:lnTo>
                      <a:pt x="57" y="258"/>
                    </a:lnTo>
                    <a:lnTo>
                      <a:pt x="45" y="257"/>
                    </a:lnTo>
                    <a:lnTo>
                      <a:pt x="40" y="257"/>
                    </a:lnTo>
                    <a:lnTo>
                      <a:pt x="0" y="301"/>
                    </a:lnTo>
                    <a:lnTo>
                      <a:pt x="156" y="452"/>
                    </a:lnTo>
                    <a:lnTo>
                      <a:pt x="158" y="452"/>
                    </a:lnTo>
                    <a:lnTo>
                      <a:pt x="165" y="454"/>
                    </a:lnTo>
                    <a:lnTo>
                      <a:pt x="175" y="455"/>
                    </a:lnTo>
                    <a:lnTo>
                      <a:pt x="188" y="457"/>
                    </a:lnTo>
                    <a:lnTo>
                      <a:pt x="201" y="461"/>
                    </a:lnTo>
                    <a:lnTo>
                      <a:pt x="212" y="462"/>
                    </a:lnTo>
                    <a:lnTo>
                      <a:pt x="222" y="464"/>
                    </a:lnTo>
                    <a:lnTo>
                      <a:pt x="229" y="464"/>
                    </a:lnTo>
                    <a:lnTo>
                      <a:pt x="237" y="461"/>
                    </a:lnTo>
                    <a:lnTo>
                      <a:pt x="251" y="452"/>
                    </a:lnTo>
                    <a:lnTo>
                      <a:pt x="267" y="439"/>
                    </a:lnTo>
                    <a:lnTo>
                      <a:pt x="286" y="424"/>
                    </a:lnTo>
                    <a:lnTo>
                      <a:pt x="303" y="409"/>
                    </a:lnTo>
                    <a:lnTo>
                      <a:pt x="318" y="396"/>
                    </a:lnTo>
                    <a:lnTo>
                      <a:pt x="329" y="387"/>
                    </a:lnTo>
                    <a:lnTo>
                      <a:pt x="333" y="384"/>
                    </a:lnTo>
                    <a:lnTo>
                      <a:pt x="448" y="202"/>
                    </a:lnTo>
                    <a:lnTo>
                      <a:pt x="509" y="136"/>
                    </a:lnTo>
                    <a:lnTo>
                      <a:pt x="511" y="136"/>
                    </a:lnTo>
                    <a:lnTo>
                      <a:pt x="519" y="138"/>
                    </a:lnTo>
                    <a:lnTo>
                      <a:pt x="531" y="141"/>
                    </a:lnTo>
                    <a:lnTo>
                      <a:pt x="545" y="143"/>
                    </a:lnTo>
                    <a:lnTo>
                      <a:pt x="559" y="146"/>
                    </a:lnTo>
                    <a:lnTo>
                      <a:pt x="572" y="150"/>
                    </a:lnTo>
                    <a:lnTo>
                      <a:pt x="585" y="153"/>
                    </a:lnTo>
                    <a:lnTo>
                      <a:pt x="594" y="157"/>
                    </a:lnTo>
                    <a:lnTo>
                      <a:pt x="604" y="159"/>
                    </a:lnTo>
                    <a:lnTo>
                      <a:pt x="615" y="162"/>
                    </a:lnTo>
                    <a:lnTo>
                      <a:pt x="629" y="166"/>
                    </a:lnTo>
                    <a:lnTo>
                      <a:pt x="643" y="169"/>
                    </a:lnTo>
                    <a:lnTo>
                      <a:pt x="657" y="172"/>
                    </a:lnTo>
                    <a:lnTo>
                      <a:pt x="669" y="174"/>
                    </a:lnTo>
                    <a:lnTo>
                      <a:pt x="680" y="176"/>
                    </a:lnTo>
                    <a:lnTo>
                      <a:pt x="688" y="176"/>
                    </a:lnTo>
                    <a:lnTo>
                      <a:pt x="696" y="175"/>
                    </a:lnTo>
                    <a:lnTo>
                      <a:pt x="705" y="174"/>
                    </a:lnTo>
                    <a:lnTo>
                      <a:pt x="715" y="171"/>
                    </a:lnTo>
                    <a:lnTo>
                      <a:pt x="726" y="167"/>
                    </a:lnTo>
                    <a:lnTo>
                      <a:pt x="736" y="165"/>
                    </a:lnTo>
                    <a:lnTo>
                      <a:pt x="744" y="161"/>
                    </a:lnTo>
                    <a:lnTo>
                      <a:pt x="749" y="160"/>
                    </a:lnTo>
                    <a:lnTo>
                      <a:pt x="751" y="159"/>
                    </a:lnTo>
                    <a:lnTo>
                      <a:pt x="760" y="106"/>
                    </a:lnTo>
                    <a:lnTo>
                      <a:pt x="758" y="61"/>
                    </a:lnTo>
                    <a:lnTo>
                      <a:pt x="733" y="2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361"/>
              <p:cNvSpPr>
                <a:spLocks/>
              </p:cNvSpPr>
              <p:nvPr/>
            </p:nvSpPr>
            <p:spPr bwMode="auto">
              <a:xfrm>
                <a:off x="1909" y="266"/>
                <a:ext cx="235" cy="212"/>
              </a:xfrm>
              <a:custGeom>
                <a:avLst/>
                <a:gdLst/>
                <a:ahLst/>
                <a:cxnLst>
                  <a:cxn ang="0">
                    <a:pos x="55" y="48"/>
                  </a:cxn>
                  <a:cxn ang="0">
                    <a:pos x="47" y="73"/>
                  </a:cxn>
                  <a:cxn ang="0">
                    <a:pos x="2" y="95"/>
                  </a:cxn>
                  <a:cxn ang="0">
                    <a:pos x="0" y="148"/>
                  </a:cxn>
                  <a:cxn ang="0">
                    <a:pos x="2" y="152"/>
                  </a:cxn>
                  <a:cxn ang="0">
                    <a:pos x="8" y="159"/>
                  </a:cxn>
                  <a:cxn ang="0">
                    <a:pos x="16" y="168"/>
                  </a:cxn>
                  <a:cxn ang="0">
                    <a:pos x="25" y="176"/>
                  </a:cxn>
                  <a:cxn ang="0">
                    <a:pos x="35" y="184"/>
                  </a:cxn>
                  <a:cxn ang="0">
                    <a:pos x="42" y="192"/>
                  </a:cxn>
                  <a:cxn ang="0">
                    <a:pos x="47" y="199"/>
                  </a:cxn>
                  <a:cxn ang="0">
                    <a:pos x="50" y="201"/>
                  </a:cxn>
                  <a:cxn ang="0">
                    <a:pos x="58" y="277"/>
                  </a:cxn>
                  <a:cxn ang="0">
                    <a:pos x="47" y="350"/>
                  </a:cxn>
                  <a:cxn ang="0">
                    <a:pos x="50" y="352"/>
                  </a:cxn>
                  <a:cxn ang="0">
                    <a:pos x="58" y="358"/>
                  </a:cxn>
                  <a:cxn ang="0">
                    <a:pos x="69" y="367"/>
                  </a:cxn>
                  <a:cxn ang="0">
                    <a:pos x="82" y="378"/>
                  </a:cxn>
                  <a:cxn ang="0">
                    <a:pos x="96" y="388"/>
                  </a:cxn>
                  <a:cxn ang="0">
                    <a:pos x="110" y="398"/>
                  </a:cxn>
                  <a:cxn ang="0">
                    <a:pos x="120" y="406"/>
                  </a:cxn>
                  <a:cxn ang="0">
                    <a:pos x="128" y="411"/>
                  </a:cxn>
                  <a:cxn ang="0">
                    <a:pos x="135" y="413"/>
                  </a:cxn>
                  <a:cxn ang="0">
                    <a:pos x="144" y="416"/>
                  </a:cxn>
                  <a:cxn ang="0">
                    <a:pos x="154" y="418"/>
                  </a:cxn>
                  <a:cxn ang="0">
                    <a:pos x="165" y="419"/>
                  </a:cxn>
                  <a:cxn ang="0">
                    <a:pos x="175" y="420"/>
                  </a:cxn>
                  <a:cxn ang="0">
                    <a:pos x="184" y="421"/>
                  </a:cxn>
                  <a:cxn ang="0">
                    <a:pos x="191" y="423"/>
                  </a:cxn>
                  <a:cxn ang="0">
                    <a:pos x="196" y="424"/>
                  </a:cxn>
                  <a:cxn ang="0">
                    <a:pos x="200" y="424"/>
                  </a:cxn>
                  <a:cxn ang="0">
                    <a:pos x="207" y="423"/>
                  </a:cxn>
                  <a:cxn ang="0">
                    <a:pos x="217" y="420"/>
                  </a:cxn>
                  <a:cxn ang="0">
                    <a:pos x="227" y="418"/>
                  </a:cxn>
                  <a:cxn ang="0">
                    <a:pos x="236" y="416"/>
                  </a:cxn>
                  <a:cxn ang="0">
                    <a:pos x="243" y="413"/>
                  </a:cxn>
                  <a:cxn ang="0">
                    <a:pos x="249" y="412"/>
                  </a:cxn>
                  <a:cxn ang="0">
                    <a:pos x="251" y="411"/>
                  </a:cxn>
                  <a:cxn ang="0">
                    <a:pos x="236" y="365"/>
                  </a:cxn>
                  <a:cxn ang="0">
                    <a:pos x="242" y="305"/>
                  </a:cxn>
                  <a:cxn ang="0">
                    <a:pos x="245" y="305"/>
                  </a:cxn>
                  <a:cxn ang="0">
                    <a:pos x="253" y="305"/>
                  </a:cxn>
                  <a:cxn ang="0">
                    <a:pos x="266" y="304"/>
                  </a:cxn>
                  <a:cxn ang="0">
                    <a:pos x="281" y="304"/>
                  </a:cxn>
                  <a:cxn ang="0">
                    <a:pos x="296" y="303"/>
                  </a:cxn>
                  <a:cxn ang="0">
                    <a:pos x="310" y="302"/>
                  </a:cxn>
                  <a:cxn ang="0">
                    <a:pos x="320" y="300"/>
                  </a:cxn>
                  <a:cxn ang="0">
                    <a:pos x="327" y="299"/>
                  </a:cxn>
                  <a:cxn ang="0">
                    <a:pos x="334" y="297"/>
                  </a:cxn>
                  <a:cxn ang="0">
                    <a:pos x="346" y="291"/>
                  </a:cxn>
                  <a:cxn ang="0">
                    <a:pos x="361" y="284"/>
                  </a:cxn>
                  <a:cxn ang="0">
                    <a:pos x="377" y="277"/>
                  </a:cxn>
                  <a:cxn ang="0">
                    <a:pos x="392" y="269"/>
                  </a:cxn>
                  <a:cxn ang="0">
                    <a:pos x="405" y="262"/>
                  </a:cxn>
                  <a:cxn ang="0">
                    <a:pos x="415" y="259"/>
                  </a:cxn>
                  <a:cxn ang="0">
                    <a:pos x="418" y="257"/>
                  </a:cxn>
                  <a:cxn ang="0">
                    <a:pos x="458" y="186"/>
                  </a:cxn>
                  <a:cxn ang="0">
                    <a:pos x="471" y="133"/>
                  </a:cxn>
                  <a:cxn ang="0">
                    <a:pos x="431" y="23"/>
                  </a:cxn>
                  <a:cxn ang="0">
                    <a:pos x="227" y="0"/>
                  </a:cxn>
                  <a:cxn ang="0">
                    <a:pos x="149" y="38"/>
                  </a:cxn>
                  <a:cxn ang="0">
                    <a:pos x="55" y="48"/>
                  </a:cxn>
                </a:cxnLst>
                <a:rect l="0" t="0" r="r" b="b"/>
                <a:pathLst>
                  <a:path w="471" h="424">
                    <a:moveTo>
                      <a:pt x="55" y="48"/>
                    </a:moveTo>
                    <a:lnTo>
                      <a:pt x="47" y="73"/>
                    </a:lnTo>
                    <a:lnTo>
                      <a:pt x="2" y="95"/>
                    </a:lnTo>
                    <a:lnTo>
                      <a:pt x="0" y="148"/>
                    </a:lnTo>
                    <a:lnTo>
                      <a:pt x="2" y="152"/>
                    </a:lnTo>
                    <a:lnTo>
                      <a:pt x="8" y="159"/>
                    </a:lnTo>
                    <a:lnTo>
                      <a:pt x="16" y="168"/>
                    </a:lnTo>
                    <a:lnTo>
                      <a:pt x="25" y="176"/>
                    </a:lnTo>
                    <a:lnTo>
                      <a:pt x="35" y="184"/>
                    </a:lnTo>
                    <a:lnTo>
                      <a:pt x="42" y="192"/>
                    </a:lnTo>
                    <a:lnTo>
                      <a:pt x="47" y="199"/>
                    </a:lnTo>
                    <a:lnTo>
                      <a:pt x="50" y="201"/>
                    </a:lnTo>
                    <a:lnTo>
                      <a:pt x="58" y="277"/>
                    </a:lnTo>
                    <a:lnTo>
                      <a:pt x="47" y="350"/>
                    </a:lnTo>
                    <a:lnTo>
                      <a:pt x="50" y="352"/>
                    </a:lnTo>
                    <a:lnTo>
                      <a:pt x="58" y="358"/>
                    </a:lnTo>
                    <a:lnTo>
                      <a:pt x="69" y="367"/>
                    </a:lnTo>
                    <a:lnTo>
                      <a:pt x="82" y="378"/>
                    </a:lnTo>
                    <a:lnTo>
                      <a:pt x="96" y="388"/>
                    </a:lnTo>
                    <a:lnTo>
                      <a:pt x="110" y="398"/>
                    </a:lnTo>
                    <a:lnTo>
                      <a:pt x="120" y="406"/>
                    </a:lnTo>
                    <a:lnTo>
                      <a:pt x="128" y="411"/>
                    </a:lnTo>
                    <a:lnTo>
                      <a:pt x="135" y="413"/>
                    </a:lnTo>
                    <a:lnTo>
                      <a:pt x="144" y="416"/>
                    </a:lnTo>
                    <a:lnTo>
                      <a:pt x="154" y="418"/>
                    </a:lnTo>
                    <a:lnTo>
                      <a:pt x="165" y="419"/>
                    </a:lnTo>
                    <a:lnTo>
                      <a:pt x="175" y="420"/>
                    </a:lnTo>
                    <a:lnTo>
                      <a:pt x="184" y="421"/>
                    </a:lnTo>
                    <a:lnTo>
                      <a:pt x="191" y="423"/>
                    </a:lnTo>
                    <a:lnTo>
                      <a:pt x="196" y="424"/>
                    </a:lnTo>
                    <a:lnTo>
                      <a:pt x="200" y="424"/>
                    </a:lnTo>
                    <a:lnTo>
                      <a:pt x="207" y="423"/>
                    </a:lnTo>
                    <a:lnTo>
                      <a:pt x="217" y="420"/>
                    </a:lnTo>
                    <a:lnTo>
                      <a:pt x="227" y="418"/>
                    </a:lnTo>
                    <a:lnTo>
                      <a:pt x="236" y="416"/>
                    </a:lnTo>
                    <a:lnTo>
                      <a:pt x="243" y="413"/>
                    </a:lnTo>
                    <a:lnTo>
                      <a:pt x="249" y="412"/>
                    </a:lnTo>
                    <a:lnTo>
                      <a:pt x="251" y="411"/>
                    </a:lnTo>
                    <a:lnTo>
                      <a:pt x="236" y="365"/>
                    </a:lnTo>
                    <a:lnTo>
                      <a:pt x="242" y="305"/>
                    </a:lnTo>
                    <a:lnTo>
                      <a:pt x="245" y="305"/>
                    </a:lnTo>
                    <a:lnTo>
                      <a:pt x="253" y="305"/>
                    </a:lnTo>
                    <a:lnTo>
                      <a:pt x="266" y="304"/>
                    </a:lnTo>
                    <a:lnTo>
                      <a:pt x="281" y="304"/>
                    </a:lnTo>
                    <a:lnTo>
                      <a:pt x="296" y="303"/>
                    </a:lnTo>
                    <a:lnTo>
                      <a:pt x="310" y="302"/>
                    </a:lnTo>
                    <a:lnTo>
                      <a:pt x="320" y="300"/>
                    </a:lnTo>
                    <a:lnTo>
                      <a:pt x="327" y="299"/>
                    </a:lnTo>
                    <a:lnTo>
                      <a:pt x="334" y="297"/>
                    </a:lnTo>
                    <a:lnTo>
                      <a:pt x="346" y="291"/>
                    </a:lnTo>
                    <a:lnTo>
                      <a:pt x="361" y="284"/>
                    </a:lnTo>
                    <a:lnTo>
                      <a:pt x="377" y="277"/>
                    </a:lnTo>
                    <a:lnTo>
                      <a:pt x="392" y="269"/>
                    </a:lnTo>
                    <a:lnTo>
                      <a:pt x="405" y="262"/>
                    </a:lnTo>
                    <a:lnTo>
                      <a:pt x="415" y="259"/>
                    </a:lnTo>
                    <a:lnTo>
                      <a:pt x="418" y="257"/>
                    </a:lnTo>
                    <a:lnTo>
                      <a:pt x="458" y="186"/>
                    </a:lnTo>
                    <a:lnTo>
                      <a:pt x="471" y="133"/>
                    </a:lnTo>
                    <a:lnTo>
                      <a:pt x="431" y="23"/>
                    </a:lnTo>
                    <a:lnTo>
                      <a:pt x="227" y="0"/>
                    </a:lnTo>
                    <a:lnTo>
                      <a:pt x="149" y="3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363"/>
              <p:cNvSpPr>
                <a:spLocks/>
              </p:cNvSpPr>
              <p:nvPr/>
            </p:nvSpPr>
            <p:spPr bwMode="auto">
              <a:xfrm>
                <a:off x="2013" y="606"/>
                <a:ext cx="57" cy="76"/>
              </a:xfrm>
              <a:custGeom>
                <a:avLst/>
                <a:gdLst/>
                <a:ahLst/>
                <a:cxnLst>
                  <a:cxn ang="0">
                    <a:pos x="114" y="47"/>
                  </a:cxn>
                  <a:cxn ang="0">
                    <a:pos x="113" y="38"/>
                  </a:cxn>
                  <a:cxn ang="0">
                    <a:pos x="109" y="28"/>
                  </a:cxn>
                  <a:cxn ang="0">
                    <a:pos x="104" y="20"/>
                  </a:cxn>
                  <a:cxn ang="0">
                    <a:pos x="98" y="13"/>
                  </a:cxn>
                  <a:cxn ang="0">
                    <a:pos x="88" y="8"/>
                  </a:cxn>
                  <a:cxn ang="0">
                    <a:pos x="79" y="3"/>
                  </a:cxn>
                  <a:cxn ang="0">
                    <a:pos x="69" y="1"/>
                  </a:cxn>
                  <a:cxn ang="0">
                    <a:pos x="57" y="0"/>
                  </a:cxn>
                  <a:cxn ang="0">
                    <a:pos x="46" y="1"/>
                  </a:cxn>
                  <a:cxn ang="0">
                    <a:pos x="34" y="3"/>
                  </a:cxn>
                  <a:cxn ang="0">
                    <a:pos x="25" y="8"/>
                  </a:cxn>
                  <a:cxn ang="0">
                    <a:pos x="17" y="13"/>
                  </a:cxn>
                  <a:cxn ang="0">
                    <a:pos x="9" y="20"/>
                  </a:cxn>
                  <a:cxn ang="0">
                    <a:pos x="4" y="28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1" y="55"/>
                  </a:cxn>
                  <a:cxn ang="0">
                    <a:pos x="3" y="63"/>
                  </a:cxn>
                  <a:cxn ang="0">
                    <a:pos x="7" y="70"/>
                  </a:cxn>
                  <a:cxn ang="0">
                    <a:pos x="12" y="77"/>
                  </a:cxn>
                  <a:cxn ang="0">
                    <a:pos x="18" y="83"/>
                  </a:cxn>
                  <a:cxn ang="0">
                    <a:pos x="26" y="87"/>
                  </a:cxn>
                  <a:cxn ang="0">
                    <a:pos x="34" y="92"/>
                  </a:cxn>
                  <a:cxn ang="0">
                    <a:pos x="43" y="94"/>
                  </a:cxn>
                  <a:cxn ang="0">
                    <a:pos x="37" y="147"/>
                  </a:cxn>
                  <a:cxn ang="0">
                    <a:pos x="62" y="152"/>
                  </a:cxn>
                  <a:cxn ang="0">
                    <a:pos x="81" y="132"/>
                  </a:cxn>
                  <a:cxn ang="0">
                    <a:pos x="104" y="74"/>
                  </a:cxn>
                  <a:cxn ang="0">
                    <a:pos x="108" y="69"/>
                  </a:cxn>
                  <a:cxn ang="0">
                    <a:pos x="111" y="62"/>
                  </a:cxn>
                  <a:cxn ang="0">
                    <a:pos x="113" y="55"/>
                  </a:cxn>
                  <a:cxn ang="0">
                    <a:pos x="114" y="47"/>
                  </a:cxn>
                </a:cxnLst>
                <a:rect l="0" t="0" r="r" b="b"/>
                <a:pathLst>
                  <a:path w="114" h="152">
                    <a:moveTo>
                      <a:pt x="114" y="47"/>
                    </a:moveTo>
                    <a:lnTo>
                      <a:pt x="113" y="38"/>
                    </a:lnTo>
                    <a:lnTo>
                      <a:pt x="109" y="28"/>
                    </a:lnTo>
                    <a:lnTo>
                      <a:pt x="104" y="20"/>
                    </a:lnTo>
                    <a:lnTo>
                      <a:pt x="98" y="13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9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4" y="3"/>
                    </a:lnTo>
                    <a:lnTo>
                      <a:pt x="25" y="8"/>
                    </a:lnTo>
                    <a:lnTo>
                      <a:pt x="17" y="13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5"/>
                    </a:lnTo>
                    <a:lnTo>
                      <a:pt x="3" y="63"/>
                    </a:lnTo>
                    <a:lnTo>
                      <a:pt x="7" y="70"/>
                    </a:lnTo>
                    <a:lnTo>
                      <a:pt x="12" y="77"/>
                    </a:lnTo>
                    <a:lnTo>
                      <a:pt x="18" y="83"/>
                    </a:lnTo>
                    <a:lnTo>
                      <a:pt x="26" y="87"/>
                    </a:lnTo>
                    <a:lnTo>
                      <a:pt x="34" y="92"/>
                    </a:lnTo>
                    <a:lnTo>
                      <a:pt x="43" y="94"/>
                    </a:lnTo>
                    <a:lnTo>
                      <a:pt x="37" y="147"/>
                    </a:lnTo>
                    <a:lnTo>
                      <a:pt x="62" y="152"/>
                    </a:lnTo>
                    <a:lnTo>
                      <a:pt x="81" y="132"/>
                    </a:lnTo>
                    <a:lnTo>
                      <a:pt x="104" y="74"/>
                    </a:lnTo>
                    <a:lnTo>
                      <a:pt x="108" y="69"/>
                    </a:lnTo>
                    <a:lnTo>
                      <a:pt x="111" y="62"/>
                    </a:lnTo>
                    <a:lnTo>
                      <a:pt x="113" y="55"/>
                    </a:lnTo>
                    <a:lnTo>
                      <a:pt x="114" y="4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364"/>
              <p:cNvSpPr>
                <a:spLocks/>
              </p:cNvSpPr>
              <p:nvPr/>
            </p:nvSpPr>
            <p:spPr bwMode="auto">
              <a:xfrm>
                <a:off x="2377" y="690"/>
                <a:ext cx="120" cy="10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2" y="3"/>
                  </a:cxn>
                  <a:cxn ang="0">
                    <a:pos x="22" y="9"/>
                  </a:cxn>
                  <a:cxn ang="0">
                    <a:pos x="6" y="15"/>
                  </a:cxn>
                  <a:cxn ang="0">
                    <a:pos x="0" y="24"/>
                  </a:cxn>
                  <a:cxn ang="0">
                    <a:pos x="2" y="38"/>
                  </a:cxn>
                  <a:cxn ang="0">
                    <a:pos x="5" y="42"/>
                  </a:cxn>
                  <a:cxn ang="0">
                    <a:pos x="17" y="58"/>
                  </a:cxn>
                  <a:cxn ang="0">
                    <a:pos x="19" y="80"/>
                  </a:cxn>
                  <a:cxn ang="0">
                    <a:pos x="9" y="110"/>
                  </a:cxn>
                  <a:cxn ang="0">
                    <a:pos x="6" y="129"/>
                  </a:cxn>
                  <a:cxn ang="0">
                    <a:pos x="18" y="139"/>
                  </a:cxn>
                  <a:cxn ang="0">
                    <a:pos x="65" y="126"/>
                  </a:cxn>
                  <a:cxn ang="0">
                    <a:pos x="76" y="133"/>
                  </a:cxn>
                  <a:cxn ang="0">
                    <a:pos x="90" y="146"/>
                  </a:cxn>
                  <a:cxn ang="0">
                    <a:pos x="96" y="160"/>
                  </a:cxn>
                  <a:cxn ang="0">
                    <a:pos x="105" y="171"/>
                  </a:cxn>
                  <a:cxn ang="0">
                    <a:pos x="116" y="174"/>
                  </a:cxn>
                  <a:cxn ang="0">
                    <a:pos x="126" y="175"/>
                  </a:cxn>
                  <a:cxn ang="0">
                    <a:pos x="136" y="176"/>
                  </a:cxn>
                  <a:cxn ang="0">
                    <a:pos x="143" y="176"/>
                  </a:cxn>
                  <a:cxn ang="0">
                    <a:pos x="151" y="177"/>
                  </a:cxn>
                  <a:cxn ang="0">
                    <a:pos x="161" y="182"/>
                  </a:cxn>
                  <a:cxn ang="0">
                    <a:pos x="171" y="185"/>
                  </a:cxn>
                  <a:cxn ang="0">
                    <a:pos x="181" y="189"/>
                  </a:cxn>
                  <a:cxn ang="0">
                    <a:pos x="196" y="192"/>
                  </a:cxn>
                  <a:cxn ang="0">
                    <a:pos x="216" y="198"/>
                  </a:cxn>
                  <a:cxn ang="0">
                    <a:pos x="233" y="201"/>
                  </a:cxn>
                  <a:cxn ang="0">
                    <a:pos x="240" y="204"/>
                  </a:cxn>
                  <a:cxn ang="0">
                    <a:pos x="151" y="139"/>
                  </a:cxn>
                  <a:cxn ang="0">
                    <a:pos x="141" y="101"/>
                  </a:cxn>
                  <a:cxn ang="0">
                    <a:pos x="86" y="78"/>
                  </a:cxn>
                  <a:cxn ang="0">
                    <a:pos x="50" y="63"/>
                  </a:cxn>
                  <a:cxn ang="0">
                    <a:pos x="58" y="0"/>
                  </a:cxn>
                </a:cxnLst>
                <a:rect l="0" t="0" r="r" b="b"/>
                <a:pathLst>
                  <a:path w="240" h="204">
                    <a:moveTo>
                      <a:pt x="58" y="0"/>
                    </a:moveTo>
                    <a:lnTo>
                      <a:pt x="56" y="0"/>
                    </a:lnTo>
                    <a:lnTo>
                      <a:pt x="50" y="2"/>
                    </a:lnTo>
                    <a:lnTo>
                      <a:pt x="42" y="3"/>
                    </a:lnTo>
                    <a:lnTo>
                      <a:pt x="33" y="5"/>
                    </a:lnTo>
                    <a:lnTo>
                      <a:pt x="22" y="9"/>
                    </a:lnTo>
                    <a:lnTo>
                      <a:pt x="13" y="12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1" y="49"/>
                    </a:lnTo>
                    <a:lnTo>
                      <a:pt x="17" y="58"/>
                    </a:lnTo>
                    <a:lnTo>
                      <a:pt x="20" y="68"/>
                    </a:lnTo>
                    <a:lnTo>
                      <a:pt x="19" y="80"/>
                    </a:lnTo>
                    <a:lnTo>
                      <a:pt x="14" y="95"/>
                    </a:lnTo>
                    <a:lnTo>
                      <a:pt x="9" y="110"/>
                    </a:lnTo>
                    <a:lnTo>
                      <a:pt x="5" y="121"/>
                    </a:lnTo>
                    <a:lnTo>
                      <a:pt x="6" y="129"/>
                    </a:lnTo>
                    <a:lnTo>
                      <a:pt x="12" y="134"/>
                    </a:lnTo>
                    <a:lnTo>
                      <a:pt x="18" y="139"/>
                    </a:lnTo>
                    <a:lnTo>
                      <a:pt x="20" y="141"/>
                    </a:lnTo>
                    <a:lnTo>
                      <a:pt x="65" y="126"/>
                    </a:lnTo>
                    <a:lnTo>
                      <a:pt x="68" y="129"/>
                    </a:lnTo>
                    <a:lnTo>
                      <a:pt x="76" y="133"/>
                    </a:lnTo>
                    <a:lnTo>
                      <a:pt x="85" y="140"/>
                    </a:lnTo>
                    <a:lnTo>
                      <a:pt x="90" y="146"/>
                    </a:lnTo>
                    <a:lnTo>
                      <a:pt x="94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105" y="171"/>
                    </a:lnTo>
                    <a:lnTo>
                      <a:pt x="110" y="173"/>
                    </a:lnTo>
                    <a:lnTo>
                      <a:pt x="116" y="174"/>
                    </a:lnTo>
                    <a:lnTo>
                      <a:pt x="121" y="175"/>
                    </a:lnTo>
                    <a:lnTo>
                      <a:pt x="126" y="175"/>
                    </a:lnTo>
                    <a:lnTo>
                      <a:pt x="132" y="176"/>
                    </a:lnTo>
                    <a:lnTo>
                      <a:pt x="136" y="176"/>
                    </a:lnTo>
                    <a:lnTo>
                      <a:pt x="140" y="176"/>
                    </a:lnTo>
                    <a:lnTo>
                      <a:pt x="143" y="176"/>
                    </a:lnTo>
                    <a:lnTo>
                      <a:pt x="147" y="176"/>
                    </a:lnTo>
                    <a:lnTo>
                      <a:pt x="151" y="177"/>
                    </a:lnTo>
                    <a:lnTo>
                      <a:pt x="156" y="179"/>
                    </a:lnTo>
                    <a:lnTo>
                      <a:pt x="161" y="182"/>
                    </a:lnTo>
                    <a:lnTo>
                      <a:pt x="166" y="184"/>
                    </a:lnTo>
                    <a:lnTo>
                      <a:pt x="171" y="185"/>
                    </a:lnTo>
                    <a:lnTo>
                      <a:pt x="177" y="187"/>
                    </a:lnTo>
                    <a:lnTo>
                      <a:pt x="181" y="189"/>
                    </a:lnTo>
                    <a:lnTo>
                      <a:pt x="187" y="190"/>
                    </a:lnTo>
                    <a:lnTo>
                      <a:pt x="196" y="192"/>
                    </a:lnTo>
                    <a:lnTo>
                      <a:pt x="205" y="194"/>
                    </a:lnTo>
                    <a:lnTo>
                      <a:pt x="216" y="198"/>
                    </a:lnTo>
                    <a:lnTo>
                      <a:pt x="225" y="200"/>
                    </a:lnTo>
                    <a:lnTo>
                      <a:pt x="233" y="201"/>
                    </a:lnTo>
                    <a:lnTo>
                      <a:pt x="238" y="204"/>
                    </a:lnTo>
                    <a:lnTo>
                      <a:pt x="240" y="204"/>
                    </a:lnTo>
                    <a:lnTo>
                      <a:pt x="240" y="161"/>
                    </a:lnTo>
                    <a:lnTo>
                      <a:pt x="151" y="139"/>
                    </a:lnTo>
                    <a:lnTo>
                      <a:pt x="141" y="123"/>
                    </a:lnTo>
                    <a:lnTo>
                      <a:pt x="141" y="101"/>
                    </a:lnTo>
                    <a:lnTo>
                      <a:pt x="121" y="88"/>
                    </a:lnTo>
                    <a:lnTo>
                      <a:pt x="86" y="78"/>
                    </a:lnTo>
                    <a:lnTo>
                      <a:pt x="60" y="76"/>
                    </a:lnTo>
                    <a:lnTo>
                      <a:pt x="50" y="63"/>
                    </a:lnTo>
                    <a:lnTo>
                      <a:pt x="6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366"/>
              <p:cNvSpPr>
                <a:spLocks/>
              </p:cNvSpPr>
              <p:nvPr/>
            </p:nvSpPr>
            <p:spPr bwMode="auto">
              <a:xfrm>
                <a:off x="1995" y="275"/>
                <a:ext cx="85" cy="70"/>
              </a:xfrm>
              <a:custGeom>
                <a:avLst/>
                <a:gdLst/>
                <a:ahLst/>
                <a:cxnLst>
                  <a:cxn ang="0">
                    <a:pos x="84" y="139"/>
                  </a:cxn>
                  <a:cxn ang="0">
                    <a:pos x="101" y="138"/>
                  </a:cxn>
                  <a:cxn ang="0">
                    <a:pos x="116" y="134"/>
                  </a:cxn>
                  <a:cxn ang="0">
                    <a:pos x="131" y="128"/>
                  </a:cxn>
                  <a:cxn ang="0">
                    <a:pos x="144" y="119"/>
                  </a:cxn>
                  <a:cxn ang="0">
                    <a:pos x="153" y="108"/>
                  </a:cxn>
                  <a:cxn ang="0">
                    <a:pos x="161" y="97"/>
                  </a:cxn>
                  <a:cxn ang="0">
                    <a:pos x="167" y="84"/>
                  </a:cxn>
                  <a:cxn ang="0">
                    <a:pos x="168" y="70"/>
                  </a:cxn>
                  <a:cxn ang="0">
                    <a:pos x="167" y="56"/>
                  </a:cxn>
                  <a:cxn ang="0">
                    <a:pos x="161" y="43"/>
                  </a:cxn>
                  <a:cxn ang="0">
                    <a:pos x="153" y="31"/>
                  </a:cxn>
                  <a:cxn ang="0">
                    <a:pos x="144" y="21"/>
                  </a:cxn>
                  <a:cxn ang="0">
                    <a:pos x="131" y="11"/>
                  </a:cxn>
                  <a:cxn ang="0">
                    <a:pos x="116" y="6"/>
                  </a:cxn>
                  <a:cxn ang="0">
                    <a:pos x="101" y="1"/>
                  </a:cxn>
                  <a:cxn ang="0">
                    <a:pos x="84" y="0"/>
                  </a:cxn>
                  <a:cxn ang="0">
                    <a:pos x="67" y="1"/>
                  </a:cxn>
                  <a:cxn ang="0">
                    <a:pos x="52" y="6"/>
                  </a:cxn>
                  <a:cxn ang="0">
                    <a:pos x="37" y="11"/>
                  </a:cxn>
                  <a:cxn ang="0">
                    <a:pos x="25" y="21"/>
                  </a:cxn>
                  <a:cxn ang="0">
                    <a:pos x="15" y="31"/>
                  </a:cxn>
                  <a:cxn ang="0">
                    <a:pos x="7" y="43"/>
                  </a:cxn>
                  <a:cxn ang="0">
                    <a:pos x="1" y="56"/>
                  </a:cxn>
                  <a:cxn ang="0">
                    <a:pos x="0" y="70"/>
                  </a:cxn>
                  <a:cxn ang="0">
                    <a:pos x="1" y="84"/>
                  </a:cxn>
                  <a:cxn ang="0">
                    <a:pos x="7" y="97"/>
                  </a:cxn>
                  <a:cxn ang="0">
                    <a:pos x="15" y="108"/>
                  </a:cxn>
                  <a:cxn ang="0">
                    <a:pos x="25" y="119"/>
                  </a:cxn>
                  <a:cxn ang="0">
                    <a:pos x="37" y="128"/>
                  </a:cxn>
                  <a:cxn ang="0">
                    <a:pos x="52" y="134"/>
                  </a:cxn>
                  <a:cxn ang="0">
                    <a:pos x="67" y="138"/>
                  </a:cxn>
                  <a:cxn ang="0">
                    <a:pos x="84" y="139"/>
                  </a:cxn>
                </a:cxnLst>
                <a:rect l="0" t="0" r="r" b="b"/>
                <a:pathLst>
                  <a:path w="168" h="139">
                    <a:moveTo>
                      <a:pt x="84" y="139"/>
                    </a:moveTo>
                    <a:lnTo>
                      <a:pt x="101" y="138"/>
                    </a:lnTo>
                    <a:lnTo>
                      <a:pt x="116" y="134"/>
                    </a:lnTo>
                    <a:lnTo>
                      <a:pt x="131" y="128"/>
                    </a:lnTo>
                    <a:lnTo>
                      <a:pt x="144" y="119"/>
                    </a:lnTo>
                    <a:lnTo>
                      <a:pt x="153" y="108"/>
                    </a:lnTo>
                    <a:lnTo>
                      <a:pt x="161" y="97"/>
                    </a:lnTo>
                    <a:lnTo>
                      <a:pt x="167" y="84"/>
                    </a:lnTo>
                    <a:lnTo>
                      <a:pt x="168" y="70"/>
                    </a:lnTo>
                    <a:lnTo>
                      <a:pt x="167" y="56"/>
                    </a:lnTo>
                    <a:lnTo>
                      <a:pt x="161" y="43"/>
                    </a:lnTo>
                    <a:lnTo>
                      <a:pt x="153" y="31"/>
                    </a:lnTo>
                    <a:lnTo>
                      <a:pt x="144" y="21"/>
                    </a:lnTo>
                    <a:lnTo>
                      <a:pt x="131" y="11"/>
                    </a:lnTo>
                    <a:lnTo>
                      <a:pt x="116" y="6"/>
                    </a:lnTo>
                    <a:lnTo>
                      <a:pt x="101" y="1"/>
                    </a:lnTo>
                    <a:lnTo>
                      <a:pt x="84" y="0"/>
                    </a:lnTo>
                    <a:lnTo>
                      <a:pt x="67" y="1"/>
                    </a:lnTo>
                    <a:lnTo>
                      <a:pt x="52" y="6"/>
                    </a:lnTo>
                    <a:lnTo>
                      <a:pt x="37" y="11"/>
                    </a:lnTo>
                    <a:lnTo>
                      <a:pt x="25" y="21"/>
                    </a:lnTo>
                    <a:lnTo>
                      <a:pt x="15" y="31"/>
                    </a:lnTo>
                    <a:lnTo>
                      <a:pt x="7" y="43"/>
                    </a:lnTo>
                    <a:lnTo>
                      <a:pt x="1" y="56"/>
                    </a:lnTo>
                    <a:lnTo>
                      <a:pt x="0" y="70"/>
                    </a:lnTo>
                    <a:lnTo>
                      <a:pt x="1" y="84"/>
                    </a:lnTo>
                    <a:lnTo>
                      <a:pt x="7" y="97"/>
                    </a:lnTo>
                    <a:lnTo>
                      <a:pt x="15" y="108"/>
                    </a:lnTo>
                    <a:lnTo>
                      <a:pt x="25" y="119"/>
                    </a:lnTo>
                    <a:lnTo>
                      <a:pt x="37" y="128"/>
                    </a:lnTo>
                    <a:lnTo>
                      <a:pt x="52" y="134"/>
                    </a:lnTo>
                    <a:lnTo>
                      <a:pt x="67" y="138"/>
                    </a:lnTo>
                    <a:lnTo>
                      <a:pt x="84" y="139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367"/>
              <p:cNvSpPr>
                <a:spLocks/>
              </p:cNvSpPr>
              <p:nvPr/>
            </p:nvSpPr>
            <p:spPr bwMode="auto">
              <a:xfrm>
                <a:off x="2095" y="272"/>
                <a:ext cx="66" cy="60"/>
              </a:xfrm>
              <a:custGeom>
                <a:avLst/>
                <a:gdLst/>
                <a:ahLst/>
                <a:cxnLst>
                  <a:cxn ang="0">
                    <a:pos x="66" y="121"/>
                  </a:cxn>
                  <a:cxn ang="0">
                    <a:pos x="80" y="120"/>
                  </a:cxn>
                  <a:cxn ang="0">
                    <a:pos x="92" y="116"/>
                  </a:cxn>
                  <a:cxn ang="0">
                    <a:pos x="103" y="111"/>
                  </a:cxn>
                  <a:cxn ang="0">
                    <a:pos x="113" y="103"/>
                  </a:cxn>
                  <a:cxn ang="0">
                    <a:pos x="121" y="95"/>
                  </a:cxn>
                  <a:cxn ang="0">
                    <a:pos x="127" y="84"/>
                  </a:cxn>
                  <a:cxn ang="0">
                    <a:pos x="131" y="73"/>
                  </a:cxn>
                  <a:cxn ang="0">
                    <a:pos x="133" y="60"/>
                  </a:cxn>
                  <a:cxn ang="0">
                    <a:pos x="131" y="47"/>
                  </a:cxn>
                  <a:cxn ang="0">
                    <a:pos x="127" y="37"/>
                  </a:cxn>
                  <a:cxn ang="0">
                    <a:pos x="121" y="27"/>
                  </a:cxn>
                  <a:cxn ang="0">
                    <a:pos x="113" y="17"/>
                  </a:cxn>
                  <a:cxn ang="0">
                    <a:pos x="103" y="10"/>
                  </a:cxn>
                  <a:cxn ang="0">
                    <a:pos x="92" y="5"/>
                  </a:cxn>
                  <a:cxn ang="0">
                    <a:pos x="80" y="1"/>
                  </a:cxn>
                  <a:cxn ang="0">
                    <a:pos x="66" y="0"/>
                  </a:cxn>
                  <a:cxn ang="0">
                    <a:pos x="53" y="1"/>
                  </a:cxn>
                  <a:cxn ang="0">
                    <a:pos x="41" y="5"/>
                  </a:cxn>
                  <a:cxn ang="0">
                    <a:pos x="29" y="10"/>
                  </a:cxn>
                  <a:cxn ang="0">
                    <a:pos x="20" y="17"/>
                  </a:cxn>
                  <a:cxn ang="0">
                    <a:pos x="12" y="27"/>
                  </a:cxn>
                  <a:cxn ang="0">
                    <a:pos x="6" y="37"/>
                  </a:cxn>
                  <a:cxn ang="0">
                    <a:pos x="1" y="47"/>
                  </a:cxn>
                  <a:cxn ang="0">
                    <a:pos x="0" y="60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5"/>
                  </a:cxn>
                  <a:cxn ang="0">
                    <a:pos x="20" y="103"/>
                  </a:cxn>
                  <a:cxn ang="0">
                    <a:pos x="29" y="111"/>
                  </a:cxn>
                  <a:cxn ang="0">
                    <a:pos x="41" y="116"/>
                  </a:cxn>
                  <a:cxn ang="0">
                    <a:pos x="53" y="120"/>
                  </a:cxn>
                  <a:cxn ang="0">
                    <a:pos x="66" y="121"/>
                  </a:cxn>
                </a:cxnLst>
                <a:rect l="0" t="0" r="r" b="b"/>
                <a:pathLst>
                  <a:path w="133" h="121">
                    <a:moveTo>
                      <a:pt x="66" y="121"/>
                    </a:moveTo>
                    <a:lnTo>
                      <a:pt x="80" y="120"/>
                    </a:lnTo>
                    <a:lnTo>
                      <a:pt x="92" y="116"/>
                    </a:lnTo>
                    <a:lnTo>
                      <a:pt x="103" y="111"/>
                    </a:lnTo>
                    <a:lnTo>
                      <a:pt x="113" y="103"/>
                    </a:lnTo>
                    <a:lnTo>
                      <a:pt x="121" y="95"/>
                    </a:lnTo>
                    <a:lnTo>
                      <a:pt x="127" y="84"/>
                    </a:lnTo>
                    <a:lnTo>
                      <a:pt x="131" y="73"/>
                    </a:lnTo>
                    <a:lnTo>
                      <a:pt x="133" y="60"/>
                    </a:lnTo>
                    <a:lnTo>
                      <a:pt x="131" y="47"/>
                    </a:lnTo>
                    <a:lnTo>
                      <a:pt x="127" y="37"/>
                    </a:lnTo>
                    <a:lnTo>
                      <a:pt x="121" y="27"/>
                    </a:lnTo>
                    <a:lnTo>
                      <a:pt x="113" y="17"/>
                    </a:lnTo>
                    <a:lnTo>
                      <a:pt x="103" y="10"/>
                    </a:lnTo>
                    <a:lnTo>
                      <a:pt x="92" y="5"/>
                    </a:lnTo>
                    <a:lnTo>
                      <a:pt x="80" y="1"/>
                    </a:lnTo>
                    <a:lnTo>
                      <a:pt x="66" y="0"/>
                    </a:lnTo>
                    <a:lnTo>
                      <a:pt x="53" y="1"/>
                    </a:lnTo>
                    <a:lnTo>
                      <a:pt x="41" y="5"/>
                    </a:lnTo>
                    <a:lnTo>
                      <a:pt x="29" y="10"/>
                    </a:lnTo>
                    <a:lnTo>
                      <a:pt x="20" y="17"/>
                    </a:lnTo>
                    <a:lnTo>
                      <a:pt x="12" y="27"/>
                    </a:lnTo>
                    <a:lnTo>
                      <a:pt x="6" y="37"/>
                    </a:lnTo>
                    <a:lnTo>
                      <a:pt x="1" y="47"/>
                    </a:lnTo>
                    <a:lnTo>
                      <a:pt x="0" y="60"/>
                    </a:lnTo>
                    <a:lnTo>
                      <a:pt x="1" y="73"/>
                    </a:lnTo>
                    <a:lnTo>
                      <a:pt x="6" y="84"/>
                    </a:lnTo>
                    <a:lnTo>
                      <a:pt x="12" y="95"/>
                    </a:lnTo>
                    <a:lnTo>
                      <a:pt x="20" y="103"/>
                    </a:lnTo>
                    <a:lnTo>
                      <a:pt x="29" y="111"/>
                    </a:lnTo>
                    <a:lnTo>
                      <a:pt x="41" y="116"/>
                    </a:lnTo>
                    <a:lnTo>
                      <a:pt x="53" y="120"/>
                    </a:lnTo>
                    <a:lnTo>
                      <a:pt x="66" y="121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368"/>
              <p:cNvSpPr>
                <a:spLocks/>
              </p:cNvSpPr>
              <p:nvPr/>
            </p:nvSpPr>
            <p:spPr bwMode="auto">
              <a:xfrm>
                <a:off x="2012" y="289"/>
                <a:ext cx="53" cy="41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4" y="80"/>
                  </a:cxn>
                  <a:cxn ang="0">
                    <a:pos x="74" y="78"/>
                  </a:cxn>
                  <a:cxn ang="0">
                    <a:pos x="83" y="75"/>
                  </a:cxn>
                  <a:cxn ang="0">
                    <a:pos x="91" y="70"/>
                  </a:cxn>
                  <a:cxn ang="0">
                    <a:pos x="97" y="63"/>
                  </a:cxn>
                  <a:cxn ang="0">
                    <a:pos x="102" y="56"/>
                  </a:cxn>
                  <a:cxn ang="0">
                    <a:pos x="105" y="49"/>
                  </a:cxn>
                  <a:cxn ang="0">
                    <a:pos x="106" y="41"/>
                  </a:cxn>
                  <a:cxn ang="0">
                    <a:pos x="105" y="33"/>
                  </a:cxn>
                  <a:cxn ang="0">
                    <a:pos x="102" y="25"/>
                  </a:cxn>
                  <a:cxn ang="0">
                    <a:pos x="97" y="18"/>
                  </a:cxn>
                  <a:cxn ang="0">
                    <a:pos x="91" y="11"/>
                  </a:cxn>
                  <a:cxn ang="0">
                    <a:pos x="83" y="7"/>
                  </a:cxn>
                  <a:cxn ang="0">
                    <a:pos x="74" y="3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2" y="3"/>
                  </a:cxn>
                  <a:cxn ang="0">
                    <a:pos x="23" y="7"/>
                  </a:cxn>
                  <a:cxn ang="0">
                    <a:pos x="15" y="11"/>
                  </a:cxn>
                  <a:cxn ang="0">
                    <a:pos x="9" y="18"/>
                  </a:cxn>
                  <a:cxn ang="0">
                    <a:pos x="5" y="25"/>
                  </a:cxn>
                  <a:cxn ang="0">
                    <a:pos x="1" y="33"/>
                  </a:cxn>
                  <a:cxn ang="0">
                    <a:pos x="0" y="41"/>
                  </a:cxn>
                  <a:cxn ang="0">
                    <a:pos x="1" y="49"/>
                  </a:cxn>
                  <a:cxn ang="0">
                    <a:pos x="5" y="56"/>
                  </a:cxn>
                  <a:cxn ang="0">
                    <a:pos x="9" y="63"/>
                  </a:cxn>
                  <a:cxn ang="0">
                    <a:pos x="15" y="70"/>
                  </a:cxn>
                  <a:cxn ang="0">
                    <a:pos x="23" y="75"/>
                  </a:cxn>
                  <a:cxn ang="0">
                    <a:pos x="32" y="78"/>
                  </a:cxn>
                  <a:cxn ang="0">
                    <a:pos x="43" y="80"/>
                  </a:cxn>
                  <a:cxn ang="0">
                    <a:pos x="53" y="82"/>
                  </a:cxn>
                </a:cxnLst>
                <a:rect l="0" t="0" r="r" b="b"/>
                <a:pathLst>
                  <a:path w="106" h="82">
                    <a:moveTo>
                      <a:pt x="53" y="82"/>
                    </a:moveTo>
                    <a:lnTo>
                      <a:pt x="64" y="80"/>
                    </a:lnTo>
                    <a:lnTo>
                      <a:pt x="74" y="78"/>
                    </a:lnTo>
                    <a:lnTo>
                      <a:pt x="83" y="75"/>
                    </a:lnTo>
                    <a:lnTo>
                      <a:pt x="91" y="70"/>
                    </a:lnTo>
                    <a:lnTo>
                      <a:pt x="97" y="63"/>
                    </a:lnTo>
                    <a:lnTo>
                      <a:pt x="102" y="56"/>
                    </a:lnTo>
                    <a:lnTo>
                      <a:pt x="105" y="49"/>
                    </a:lnTo>
                    <a:lnTo>
                      <a:pt x="106" y="41"/>
                    </a:lnTo>
                    <a:lnTo>
                      <a:pt x="105" y="33"/>
                    </a:lnTo>
                    <a:lnTo>
                      <a:pt x="102" y="25"/>
                    </a:lnTo>
                    <a:lnTo>
                      <a:pt x="97" y="18"/>
                    </a:lnTo>
                    <a:lnTo>
                      <a:pt x="91" y="11"/>
                    </a:lnTo>
                    <a:lnTo>
                      <a:pt x="83" y="7"/>
                    </a:lnTo>
                    <a:lnTo>
                      <a:pt x="74" y="3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2" y="3"/>
                    </a:lnTo>
                    <a:lnTo>
                      <a:pt x="23" y="7"/>
                    </a:lnTo>
                    <a:lnTo>
                      <a:pt x="15" y="11"/>
                    </a:lnTo>
                    <a:lnTo>
                      <a:pt x="9" y="18"/>
                    </a:lnTo>
                    <a:lnTo>
                      <a:pt x="5" y="25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5" y="56"/>
                    </a:lnTo>
                    <a:lnTo>
                      <a:pt x="9" y="63"/>
                    </a:lnTo>
                    <a:lnTo>
                      <a:pt x="15" y="70"/>
                    </a:lnTo>
                    <a:lnTo>
                      <a:pt x="23" y="75"/>
                    </a:lnTo>
                    <a:lnTo>
                      <a:pt x="32" y="78"/>
                    </a:lnTo>
                    <a:lnTo>
                      <a:pt x="43" y="80"/>
                    </a:lnTo>
                    <a:lnTo>
                      <a:pt x="53" y="82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369"/>
              <p:cNvSpPr>
                <a:spLocks/>
              </p:cNvSpPr>
              <p:nvPr/>
            </p:nvSpPr>
            <p:spPr bwMode="auto">
              <a:xfrm>
                <a:off x="2104" y="278"/>
                <a:ext cx="48" cy="38"/>
              </a:xfrm>
              <a:custGeom>
                <a:avLst/>
                <a:gdLst/>
                <a:ahLst/>
                <a:cxnLst>
                  <a:cxn ang="0">
                    <a:pos x="47" y="75"/>
                  </a:cxn>
                  <a:cxn ang="0">
                    <a:pos x="57" y="74"/>
                  </a:cxn>
                  <a:cxn ang="0">
                    <a:pos x="66" y="72"/>
                  </a:cxn>
                  <a:cxn ang="0">
                    <a:pos x="74" y="69"/>
                  </a:cxn>
                  <a:cxn ang="0">
                    <a:pos x="81" y="64"/>
                  </a:cxn>
                  <a:cxn ang="0">
                    <a:pos x="87" y="59"/>
                  </a:cxn>
                  <a:cxn ang="0">
                    <a:pos x="92" y="53"/>
                  </a:cxn>
                  <a:cxn ang="0">
                    <a:pos x="94" y="46"/>
                  </a:cxn>
                  <a:cxn ang="0">
                    <a:pos x="95" y="38"/>
                  </a:cxn>
                  <a:cxn ang="0">
                    <a:pos x="94" y="30"/>
                  </a:cxn>
                  <a:cxn ang="0">
                    <a:pos x="92" y="23"/>
                  </a:cxn>
                  <a:cxn ang="0">
                    <a:pos x="87" y="17"/>
                  </a:cxn>
                  <a:cxn ang="0">
                    <a:pos x="81" y="11"/>
                  </a:cxn>
                  <a:cxn ang="0">
                    <a:pos x="74" y="7"/>
                  </a:cxn>
                  <a:cxn ang="0">
                    <a:pos x="66" y="3"/>
                  </a:cxn>
                  <a:cxn ang="0">
                    <a:pos x="57" y="1"/>
                  </a:cxn>
                  <a:cxn ang="0">
                    <a:pos x="47" y="0"/>
                  </a:cxn>
                  <a:cxn ang="0">
                    <a:pos x="38" y="1"/>
                  </a:cxn>
                  <a:cxn ang="0">
                    <a:pos x="28" y="3"/>
                  </a:cxn>
                  <a:cxn ang="0">
                    <a:pos x="20" y="7"/>
                  </a:cxn>
                  <a:cxn ang="0">
                    <a:pos x="13" y="11"/>
                  </a:cxn>
                  <a:cxn ang="0">
                    <a:pos x="8" y="17"/>
                  </a:cxn>
                  <a:cxn ang="0">
                    <a:pos x="3" y="23"/>
                  </a:cxn>
                  <a:cxn ang="0">
                    <a:pos x="1" y="30"/>
                  </a:cxn>
                  <a:cxn ang="0">
                    <a:pos x="0" y="38"/>
                  </a:cxn>
                  <a:cxn ang="0">
                    <a:pos x="1" y="46"/>
                  </a:cxn>
                  <a:cxn ang="0">
                    <a:pos x="3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20" y="69"/>
                  </a:cxn>
                  <a:cxn ang="0">
                    <a:pos x="28" y="72"/>
                  </a:cxn>
                  <a:cxn ang="0">
                    <a:pos x="38" y="74"/>
                  </a:cxn>
                  <a:cxn ang="0">
                    <a:pos x="47" y="75"/>
                  </a:cxn>
                </a:cxnLst>
                <a:rect l="0" t="0" r="r" b="b"/>
                <a:pathLst>
                  <a:path w="95" h="75">
                    <a:moveTo>
                      <a:pt x="47" y="75"/>
                    </a:moveTo>
                    <a:lnTo>
                      <a:pt x="57" y="74"/>
                    </a:lnTo>
                    <a:lnTo>
                      <a:pt x="66" y="72"/>
                    </a:lnTo>
                    <a:lnTo>
                      <a:pt x="74" y="69"/>
                    </a:lnTo>
                    <a:lnTo>
                      <a:pt x="81" y="64"/>
                    </a:lnTo>
                    <a:lnTo>
                      <a:pt x="87" y="59"/>
                    </a:lnTo>
                    <a:lnTo>
                      <a:pt x="92" y="53"/>
                    </a:lnTo>
                    <a:lnTo>
                      <a:pt x="94" y="46"/>
                    </a:lnTo>
                    <a:lnTo>
                      <a:pt x="95" y="38"/>
                    </a:lnTo>
                    <a:lnTo>
                      <a:pt x="94" y="30"/>
                    </a:lnTo>
                    <a:lnTo>
                      <a:pt x="92" y="23"/>
                    </a:lnTo>
                    <a:lnTo>
                      <a:pt x="87" y="17"/>
                    </a:lnTo>
                    <a:lnTo>
                      <a:pt x="81" y="11"/>
                    </a:lnTo>
                    <a:lnTo>
                      <a:pt x="74" y="7"/>
                    </a:lnTo>
                    <a:lnTo>
                      <a:pt x="66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8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20" y="69"/>
                    </a:lnTo>
                    <a:lnTo>
                      <a:pt x="28" y="72"/>
                    </a:lnTo>
                    <a:lnTo>
                      <a:pt x="38" y="74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370"/>
              <p:cNvSpPr>
                <a:spLocks/>
              </p:cNvSpPr>
              <p:nvPr/>
            </p:nvSpPr>
            <p:spPr bwMode="auto">
              <a:xfrm>
                <a:off x="1883" y="157"/>
                <a:ext cx="309" cy="136"/>
              </a:xfrm>
              <a:custGeom>
                <a:avLst/>
                <a:gdLst/>
                <a:ahLst/>
                <a:cxnLst>
                  <a:cxn ang="0">
                    <a:pos x="562" y="170"/>
                  </a:cxn>
                  <a:cxn ang="0">
                    <a:pos x="543" y="167"/>
                  </a:cxn>
                  <a:cxn ang="0">
                    <a:pos x="520" y="163"/>
                  </a:cxn>
                  <a:cxn ang="0">
                    <a:pos x="504" y="161"/>
                  </a:cxn>
                  <a:cxn ang="0">
                    <a:pos x="474" y="108"/>
                  </a:cxn>
                  <a:cxn ang="0">
                    <a:pos x="461" y="85"/>
                  </a:cxn>
                  <a:cxn ang="0">
                    <a:pos x="441" y="55"/>
                  </a:cxn>
                  <a:cxn ang="0">
                    <a:pos x="431" y="46"/>
                  </a:cxn>
                  <a:cxn ang="0">
                    <a:pos x="417" y="37"/>
                  </a:cxn>
                  <a:cxn ang="0">
                    <a:pos x="402" y="27"/>
                  </a:cxn>
                  <a:cxn ang="0">
                    <a:pos x="389" y="19"/>
                  </a:cxn>
                  <a:cxn ang="0">
                    <a:pos x="367" y="14"/>
                  </a:cxn>
                  <a:cxn ang="0">
                    <a:pos x="337" y="7"/>
                  </a:cxn>
                  <a:cxn ang="0">
                    <a:pos x="309" y="2"/>
                  </a:cxn>
                  <a:cxn ang="0">
                    <a:pos x="298" y="0"/>
                  </a:cxn>
                  <a:cxn ang="0">
                    <a:pos x="284" y="1"/>
                  </a:cxn>
                  <a:cxn ang="0">
                    <a:pos x="251" y="4"/>
                  </a:cxn>
                  <a:cxn ang="0">
                    <a:pos x="215" y="9"/>
                  </a:cxn>
                  <a:cxn ang="0">
                    <a:pos x="187" y="10"/>
                  </a:cxn>
                  <a:cxn ang="0">
                    <a:pos x="162" y="16"/>
                  </a:cxn>
                  <a:cxn ang="0">
                    <a:pos x="131" y="28"/>
                  </a:cxn>
                  <a:cxn ang="0">
                    <a:pos x="105" y="41"/>
                  </a:cxn>
                  <a:cxn ang="0">
                    <a:pos x="94" y="47"/>
                  </a:cxn>
                  <a:cxn ang="0">
                    <a:pos x="0" y="236"/>
                  </a:cxn>
                  <a:cxn ang="0">
                    <a:pos x="13" y="239"/>
                  </a:cxn>
                  <a:cxn ang="0">
                    <a:pos x="42" y="246"/>
                  </a:cxn>
                  <a:cxn ang="0">
                    <a:pos x="73" y="253"/>
                  </a:cxn>
                  <a:cxn ang="0">
                    <a:pos x="91" y="257"/>
                  </a:cxn>
                  <a:cxn ang="0">
                    <a:pos x="108" y="257"/>
                  </a:cxn>
                  <a:cxn ang="0">
                    <a:pos x="134" y="257"/>
                  </a:cxn>
                  <a:cxn ang="0">
                    <a:pos x="162" y="257"/>
                  </a:cxn>
                  <a:cxn ang="0">
                    <a:pos x="181" y="254"/>
                  </a:cxn>
                  <a:cxn ang="0">
                    <a:pos x="190" y="251"/>
                  </a:cxn>
                  <a:cxn ang="0">
                    <a:pos x="203" y="246"/>
                  </a:cxn>
                  <a:cxn ang="0">
                    <a:pos x="219" y="241"/>
                  </a:cxn>
                  <a:cxn ang="0">
                    <a:pos x="238" y="235"/>
                  </a:cxn>
                  <a:cxn ang="0">
                    <a:pos x="250" y="243"/>
                  </a:cxn>
                  <a:cxn ang="0">
                    <a:pos x="264" y="251"/>
                  </a:cxn>
                  <a:cxn ang="0">
                    <a:pos x="278" y="259"/>
                  </a:cxn>
                  <a:cxn ang="0">
                    <a:pos x="287" y="265"/>
                  </a:cxn>
                  <a:cxn ang="0">
                    <a:pos x="301" y="268"/>
                  </a:cxn>
                  <a:cxn ang="0">
                    <a:pos x="318" y="270"/>
                  </a:cxn>
                  <a:cxn ang="0">
                    <a:pos x="336" y="272"/>
                  </a:cxn>
                  <a:cxn ang="0">
                    <a:pos x="346" y="272"/>
                  </a:cxn>
                  <a:cxn ang="0">
                    <a:pos x="360" y="267"/>
                  </a:cxn>
                  <a:cxn ang="0">
                    <a:pos x="383" y="259"/>
                  </a:cxn>
                  <a:cxn ang="0">
                    <a:pos x="405" y="252"/>
                  </a:cxn>
                  <a:cxn ang="0">
                    <a:pos x="414" y="249"/>
                  </a:cxn>
                  <a:cxn ang="0">
                    <a:pos x="618" y="196"/>
                  </a:cxn>
                  <a:cxn ang="0">
                    <a:pos x="611" y="192"/>
                  </a:cxn>
                  <a:cxn ang="0">
                    <a:pos x="596" y="184"/>
                  </a:cxn>
                  <a:cxn ang="0">
                    <a:pos x="579" y="176"/>
                  </a:cxn>
                  <a:cxn ang="0">
                    <a:pos x="567" y="171"/>
                  </a:cxn>
                </a:cxnLst>
                <a:rect l="0" t="0" r="r" b="b"/>
                <a:pathLst>
                  <a:path w="618" h="272">
                    <a:moveTo>
                      <a:pt x="567" y="171"/>
                    </a:moveTo>
                    <a:lnTo>
                      <a:pt x="562" y="170"/>
                    </a:lnTo>
                    <a:lnTo>
                      <a:pt x="554" y="168"/>
                    </a:lnTo>
                    <a:lnTo>
                      <a:pt x="543" y="167"/>
                    </a:lnTo>
                    <a:lnTo>
                      <a:pt x="531" y="164"/>
                    </a:lnTo>
                    <a:lnTo>
                      <a:pt x="520" y="163"/>
                    </a:lnTo>
                    <a:lnTo>
                      <a:pt x="511" y="162"/>
                    </a:lnTo>
                    <a:lnTo>
                      <a:pt x="504" y="161"/>
                    </a:lnTo>
                    <a:lnTo>
                      <a:pt x="501" y="161"/>
                    </a:lnTo>
                    <a:lnTo>
                      <a:pt x="474" y="108"/>
                    </a:lnTo>
                    <a:lnTo>
                      <a:pt x="470" y="101"/>
                    </a:lnTo>
                    <a:lnTo>
                      <a:pt x="461" y="85"/>
                    </a:lnTo>
                    <a:lnTo>
                      <a:pt x="451" y="68"/>
                    </a:lnTo>
                    <a:lnTo>
                      <a:pt x="441" y="55"/>
                    </a:lnTo>
                    <a:lnTo>
                      <a:pt x="437" y="50"/>
                    </a:lnTo>
                    <a:lnTo>
                      <a:pt x="431" y="46"/>
                    </a:lnTo>
                    <a:lnTo>
                      <a:pt x="424" y="41"/>
                    </a:lnTo>
                    <a:lnTo>
                      <a:pt x="417" y="37"/>
                    </a:lnTo>
                    <a:lnTo>
                      <a:pt x="410" y="32"/>
                    </a:lnTo>
                    <a:lnTo>
                      <a:pt x="402" y="27"/>
                    </a:lnTo>
                    <a:lnTo>
                      <a:pt x="395" y="23"/>
                    </a:lnTo>
                    <a:lnTo>
                      <a:pt x="389" y="19"/>
                    </a:lnTo>
                    <a:lnTo>
                      <a:pt x="379" y="17"/>
                    </a:lnTo>
                    <a:lnTo>
                      <a:pt x="367" y="14"/>
                    </a:lnTo>
                    <a:lnTo>
                      <a:pt x="352" y="10"/>
                    </a:lnTo>
                    <a:lnTo>
                      <a:pt x="337" y="7"/>
                    </a:lnTo>
                    <a:lnTo>
                      <a:pt x="322" y="4"/>
                    </a:lnTo>
                    <a:lnTo>
                      <a:pt x="309" y="2"/>
                    </a:lnTo>
                    <a:lnTo>
                      <a:pt x="301" y="0"/>
                    </a:lnTo>
                    <a:lnTo>
                      <a:pt x="298" y="0"/>
                    </a:lnTo>
                    <a:lnTo>
                      <a:pt x="294" y="0"/>
                    </a:lnTo>
                    <a:lnTo>
                      <a:pt x="284" y="1"/>
                    </a:lnTo>
                    <a:lnTo>
                      <a:pt x="269" y="3"/>
                    </a:lnTo>
                    <a:lnTo>
                      <a:pt x="251" y="4"/>
                    </a:lnTo>
                    <a:lnTo>
                      <a:pt x="233" y="7"/>
                    </a:lnTo>
                    <a:lnTo>
                      <a:pt x="215" y="9"/>
                    </a:lnTo>
                    <a:lnTo>
                      <a:pt x="199" y="10"/>
                    </a:lnTo>
                    <a:lnTo>
                      <a:pt x="187" y="10"/>
                    </a:lnTo>
                    <a:lnTo>
                      <a:pt x="175" y="11"/>
                    </a:lnTo>
                    <a:lnTo>
                      <a:pt x="162" y="16"/>
                    </a:lnTo>
                    <a:lnTo>
                      <a:pt x="147" y="22"/>
                    </a:lnTo>
                    <a:lnTo>
                      <a:pt x="131" y="28"/>
                    </a:lnTo>
                    <a:lnTo>
                      <a:pt x="117" y="35"/>
                    </a:lnTo>
                    <a:lnTo>
                      <a:pt x="105" y="41"/>
                    </a:lnTo>
                    <a:lnTo>
                      <a:pt x="97" y="46"/>
                    </a:lnTo>
                    <a:lnTo>
                      <a:pt x="94" y="47"/>
                    </a:lnTo>
                    <a:lnTo>
                      <a:pt x="15" y="115"/>
                    </a:lnTo>
                    <a:lnTo>
                      <a:pt x="0" y="236"/>
                    </a:lnTo>
                    <a:lnTo>
                      <a:pt x="4" y="237"/>
                    </a:lnTo>
                    <a:lnTo>
                      <a:pt x="13" y="239"/>
                    </a:lnTo>
                    <a:lnTo>
                      <a:pt x="27" y="243"/>
                    </a:lnTo>
                    <a:lnTo>
                      <a:pt x="42" y="246"/>
                    </a:lnTo>
                    <a:lnTo>
                      <a:pt x="58" y="250"/>
                    </a:lnTo>
                    <a:lnTo>
                      <a:pt x="73" y="253"/>
                    </a:lnTo>
                    <a:lnTo>
                      <a:pt x="85" y="256"/>
                    </a:lnTo>
                    <a:lnTo>
                      <a:pt x="91" y="257"/>
                    </a:lnTo>
                    <a:lnTo>
                      <a:pt x="97" y="257"/>
                    </a:lnTo>
                    <a:lnTo>
                      <a:pt x="108" y="257"/>
                    </a:lnTo>
                    <a:lnTo>
                      <a:pt x="120" y="257"/>
                    </a:lnTo>
                    <a:lnTo>
                      <a:pt x="134" y="257"/>
                    </a:lnTo>
                    <a:lnTo>
                      <a:pt x="149" y="257"/>
                    </a:lnTo>
                    <a:lnTo>
                      <a:pt x="162" y="257"/>
                    </a:lnTo>
                    <a:lnTo>
                      <a:pt x="173" y="256"/>
                    </a:lnTo>
                    <a:lnTo>
                      <a:pt x="181" y="254"/>
                    </a:lnTo>
                    <a:lnTo>
                      <a:pt x="185" y="253"/>
                    </a:lnTo>
                    <a:lnTo>
                      <a:pt x="190" y="251"/>
                    </a:lnTo>
                    <a:lnTo>
                      <a:pt x="196" y="250"/>
                    </a:lnTo>
                    <a:lnTo>
                      <a:pt x="203" y="246"/>
                    </a:lnTo>
                    <a:lnTo>
                      <a:pt x="211" y="244"/>
                    </a:lnTo>
                    <a:lnTo>
                      <a:pt x="219" y="241"/>
                    </a:lnTo>
                    <a:lnTo>
                      <a:pt x="228" y="238"/>
                    </a:lnTo>
                    <a:lnTo>
                      <a:pt x="238" y="235"/>
                    </a:lnTo>
                    <a:lnTo>
                      <a:pt x="243" y="238"/>
                    </a:lnTo>
                    <a:lnTo>
                      <a:pt x="250" y="243"/>
                    </a:lnTo>
                    <a:lnTo>
                      <a:pt x="257" y="247"/>
                    </a:lnTo>
                    <a:lnTo>
                      <a:pt x="264" y="251"/>
                    </a:lnTo>
                    <a:lnTo>
                      <a:pt x="271" y="256"/>
                    </a:lnTo>
                    <a:lnTo>
                      <a:pt x="278" y="259"/>
                    </a:lnTo>
                    <a:lnTo>
                      <a:pt x="284" y="262"/>
                    </a:lnTo>
                    <a:lnTo>
                      <a:pt x="287" y="265"/>
                    </a:lnTo>
                    <a:lnTo>
                      <a:pt x="293" y="266"/>
                    </a:lnTo>
                    <a:lnTo>
                      <a:pt x="301" y="268"/>
                    </a:lnTo>
                    <a:lnTo>
                      <a:pt x="309" y="269"/>
                    </a:lnTo>
                    <a:lnTo>
                      <a:pt x="318" y="270"/>
                    </a:lnTo>
                    <a:lnTo>
                      <a:pt x="327" y="272"/>
                    </a:lnTo>
                    <a:lnTo>
                      <a:pt x="336" y="272"/>
                    </a:lnTo>
                    <a:lnTo>
                      <a:pt x="341" y="272"/>
                    </a:lnTo>
                    <a:lnTo>
                      <a:pt x="346" y="272"/>
                    </a:lnTo>
                    <a:lnTo>
                      <a:pt x="351" y="270"/>
                    </a:lnTo>
                    <a:lnTo>
                      <a:pt x="360" y="267"/>
                    </a:lnTo>
                    <a:lnTo>
                      <a:pt x="370" y="264"/>
                    </a:lnTo>
                    <a:lnTo>
                      <a:pt x="383" y="259"/>
                    </a:lnTo>
                    <a:lnTo>
                      <a:pt x="394" y="256"/>
                    </a:lnTo>
                    <a:lnTo>
                      <a:pt x="405" y="252"/>
                    </a:lnTo>
                    <a:lnTo>
                      <a:pt x="412" y="250"/>
                    </a:lnTo>
                    <a:lnTo>
                      <a:pt x="414" y="249"/>
                    </a:lnTo>
                    <a:lnTo>
                      <a:pt x="547" y="219"/>
                    </a:lnTo>
                    <a:lnTo>
                      <a:pt x="618" y="196"/>
                    </a:lnTo>
                    <a:lnTo>
                      <a:pt x="615" y="194"/>
                    </a:lnTo>
                    <a:lnTo>
                      <a:pt x="611" y="192"/>
                    </a:lnTo>
                    <a:lnTo>
                      <a:pt x="604" y="189"/>
                    </a:lnTo>
                    <a:lnTo>
                      <a:pt x="596" y="184"/>
                    </a:lnTo>
                    <a:lnTo>
                      <a:pt x="587" y="181"/>
                    </a:lnTo>
                    <a:lnTo>
                      <a:pt x="579" y="176"/>
                    </a:lnTo>
                    <a:lnTo>
                      <a:pt x="572" y="173"/>
                    </a:lnTo>
                    <a:lnTo>
                      <a:pt x="567" y="17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371"/>
              <p:cNvSpPr>
                <a:spLocks/>
              </p:cNvSpPr>
              <p:nvPr/>
            </p:nvSpPr>
            <p:spPr bwMode="auto">
              <a:xfrm>
                <a:off x="1808" y="294"/>
                <a:ext cx="156" cy="526"/>
              </a:xfrm>
              <a:custGeom>
                <a:avLst/>
                <a:gdLst/>
                <a:ahLst/>
                <a:cxnLst>
                  <a:cxn ang="0">
                    <a:pos x="262" y="187"/>
                  </a:cxn>
                  <a:cxn ang="0">
                    <a:pos x="235" y="280"/>
                  </a:cxn>
                  <a:cxn ang="0">
                    <a:pos x="187" y="316"/>
                  </a:cxn>
                  <a:cxn ang="0">
                    <a:pos x="182" y="327"/>
                  </a:cxn>
                  <a:cxn ang="0">
                    <a:pos x="169" y="346"/>
                  </a:cxn>
                  <a:cxn ang="0">
                    <a:pos x="144" y="377"/>
                  </a:cxn>
                  <a:cxn ang="0">
                    <a:pos x="92" y="436"/>
                  </a:cxn>
                  <a:cxn ang="0">
                    <a:pos x="39" y="498"/>
                  </a:cxn>
                  <a:cxn ang="0">
                    <a:pos x="8" y="537"/>
                  </a:cxn>
                  <a:cxn ang="0">
                    <a:pos x="0" y="591"/>
                  </a:cxn>
                  <a:cxn ang="0">
                    <a:pos x="3" y="643"/>
                  </a:cxn>
                  <a:cxn ang="0">
                    <a:pos x="12" y="689"/>
                  </a:cxn>
                  <a:cxn ang="0">
                    <a:pos x="34" y="769"/>
                  </a:cxn>
                  <a:cxn ang="0">
                    <a:pos x="56" y="846"/>
                  </a:cxn>
                  <a:cxn ang="0">
                    <a:pos x="67" y="885"/>
                  </a:cxn>
                  <a:cxn ang="0">
                    <a:pos x="76" y="915"/>
                  </a:cxn>
                  <a:cxn ang="0">
                    <a:pos x="92" y="973"/>
                  </a:cxn>
                  <a:cxn ang="0">
                    <a:pos x="109" y="1028"/>
                  </a:cxn>
                  <a:cxn ang="0">
                    <a:pos x="116" y="1052"/>
                  </a:cxn>
                  <a:cxn ang="0">
                    <a:pos x="158" y="970"/>
                  </a:cxn>
                  <a:cxn ang="0">
                    <a:pos x="125" y="865"/>
                  </a:cxn>
                  <a:cxn ang="0">
                    <a:pos x="88" y="716"/>
                  </a:cxn>
                  <a:cxn ang="0">
                    <a:pos x="70" y="584"/>
                  </a:cxn>
                  <a:cxn ang="0">
                    <a:pos x="92" y="517"/>
                  </a:cxn>
                  <a:cxn ang="0">
                    <a:pos x="138" y="461"/>
                  </a:cxn>
                  <a:cxn ang="0">
                    <a:pos x="185" y="413"/>
                  </a:cxn>
                  <a:cxn ang="0">
                    <a:pos x="217" y="383"/>
                  </a:cxn>
                  <a:cxn ang="0">
                    <a:pos x="260" y="316"/>
                  </a:cxn>
                  <a:cxn ang="0">
                    <a:pos x="311" y="202"/>
                  </a:cxn>
                  <a:cxn ang="0">
                    <a:pos x="269" y="144"/>
                  </a:cxn>
                  <a:cxn ang="0">
                    <a:pos x="259" y="130"/>
                  </a:cxn>
                  <a:cxn ang="0">
                    <a:pos x="246" y="108"/>
                  </a:cxn>
                  <a:cxn ang="0">
                    <a:pos x="238" y="85"/>
                  </a:cxn>
                  <a:cxn ang="0">
                    <a:pos x="239" y="68"/>
                  </a:cxn>
                  <a:cxn ang="0">
                    <a:pos x="250" y="53"/>
                  </a:cxn>
                  <a:cxn ang="0">
                    <a:pos x="262" y="43"/>
                  </a:cxn>
                  <a:cxn ang="0">
                    <a:pos x="272" y="37"/>
                  </a:cxn>
                  <a:cxn ang="0">
                    <a:pos x="258" y="0"/>
                  </a:cxn>
                  <a:cxn ang="0">
                    <a:pos x="197" y="43"/>
                  </a:cxn>
                  <a:cxn ang="0">
                    <a:pos x="245" y="142"/>
                  </a:cxn>
                </a:cxnLst>
                <a:rect l="0" t="0" r="r" b="b"/>
                <a:pathLst>
                  <a:path w="311" h="1052">
                    <a:moveTo>
                      <a:pt x="245" y="142"/>
                    </a:moveTo>
                    <a:lnTo>
                      <a:pt x="262" y="187"/>
                    </a:lnTo>
                    <a:lnTo>
                      <a:pt x="255" y="267"/>
                    </a:lnTo>
                    <a:lnTo>
                      <a:pt x="235" y="280"/>
                    </a:lnTo>
                    <a:lnTo>
                      <a:pt x="213" y="280"/>
                    </a:lnTo>
                    <a:lnTo>
                      <a:pt x="187" y="316"/>
                    </a:lnTo>
                    <a:lnTo>
                      <a:pt x="185" y="319"/>
                    </a:lnTo>
                    <a:lnTo>
                      <a:pt x="182" y="327"/>
                    </a:lnTo>
                    <a:lnTo>
                      <a:pt x="175" y="336"/>
                    </a:lnTo>
                    <a:lnTo>
                      <a:pt x="169" y="346"/>
                    </a:lnTo>
                    <a:lnTo>
                      <a:pt x="161" y="356"/>
                    </a:lnTo>
                    <a:lnTo>
                      <a:pt x="144" y="377"/>
                    </a:lnTo>
                    <a:lnTo>
                      <a:pt x="119" y="404"/>
                    </a:lnTo>
                    <a:lnTo>
                      <a:pt x="92" y="436"/>
                    </a:lnTo>
                    <a:lnTo>
                      <a:pt x="64" y="468"/>
                    </a:lnTo>
                    <a:lnTo>
                      <a:pt x="39" y="498"/>
                    </a:lnTo>
                    <a:lnTo>
                      <a:pt x="19" y="522"/>
                    </a:lnTo>
                    <a:lnTo>
                      <a:pt x="8" y="537"/>
                    </a:lnTo>
                    <a:lnTo>
                      <a:pt x="1" y="561"/>
                    </a:lnTo>
                    <a:lnTo>
                      <a:pt x="0" y="591"/>
                    </a:lnTo>
                    <a:lnTo>
                      <a:pt x="2" y="620"/>
                    </a:lnTo>
                    <a:lnTo>
                      <a:pt x="3" y="643"/>
                    </a:lnTo>
                    <a:lnTo>
                      <a:pt x="5" y="659"/>
                    </a:lnTo>
                    <a:lnTo>
                      <a:pt x="12" y="689"/>
                    </a:lnTo>
                    <a:lnTo>
                      <a:pt x="23" y="727"/>
                    </a:lnTo>
                    <a:lnTo>
                      <a:pt x="34" y="769"/>
                    </a:lnTo>
                    <a:lnTo>
                      <a:pt x="46" y="810"/>
                    </a:lnTo>
                    <a:lnTo>
                      <a:pt x="56" y="846"/>
                    </a:lnTo>
                    <a:lnTo>
                      <a:pt x="63" y="872"/>
                    </a:lnTo>
                    <a:lnTo>
                      <a:pt x="67" y="885"/>
                    </a:lnTo>
                    <a:lnTo>
                      <a:pt x="69" y="895"/>
                    </a:lnTo>
                    <a:lnTo>
                      <a:pt x="76" y="915"/>
                    </a:lnTo>
                    <a:lnTo>
                      <a:pt x="83" y="943"/>
                    </a:lnTo>
                    <a:lnTo>
                      <a:pt x="92" y="973"/>
                    </a:lnTo>
                    <a:lnTo>
                      <a:pt x="101" y="1001"/>
                    </a:lnTo>
                    <a:lnTo>
                      <a:pt x="109" y="1028"/>
                    </a:lnTo>
                    <a:lnTo>
                      <a:pt x="114" y="1045"/>
                    </a:lnTo>
                    <a:lnTo>
                      <a:pt x="116" y="1052"/>
                    </a:lnTo>
                    <a:lnTo>
                      <a:pt x="162" y="986"/>
                    </a:lnTo>
                    <a:lnTo>
                      <a:pt x="158" y="970"/>
                    </a:lnTo>
                    <a:lnTo>
                      <a:pt x="144" y="928"/>
                    </a:lnTo>
                    <a:lnTo>
                      <a:pt x="125" y="865"/>
                    </a:lnTo>
                    <a:lnTo>
                      <a:pt x="106" y="792"/>
                    </a:lnTo>
                    <a:lnTo>
                      <a:pt x="88" y="716"/>
                    </a:lnTo>
                    <a:lnTo>
                      <a:pt x="75" y="644"/>
                    </a:lnTo>
                    <a:lnTo>
                      <a:pt x="70" y="584"/>
                    </a:lnTo>
                    <a:lnTo>
                      <a:pt x="76" y="545"/>
                    </a:lnTo>
                    <a:lnTo>
                      <a:pt x="92" y="517"/>
                    </a:lnTo>
                    <a:lnTo>
                      <a:pt x="114" y="490"/>
                    </a:lnTo>
                    <a:lnTo>
                      <a:pt x="138" y="461"/>
                    </a:lnTo>
                    <a:lnTo>
                      <a:pt x="162" y="436"/>
                    </a:lnTo>
                    <a:lnTo>
                      <a:pt x="185" y="413"/>
                    </a:lnTo>
                    <a:lnTo>
                      <a:pt x="205" y="394"/>
                    </a:lnTo>
                    <a:lnTo>
                      <a:pt x="217" y="383"/>
                    </a:lnTo>
                    <a:lnTo>
                      <a:pt x="222" y="378"/>
                    </a:lnTo>
                    <a:lnTo>
                      <a:pt x="260" y="316"/>
                    </a:lnTo>
                    <a:lnTo>
                      <a:pt x="290" y="282"/>
                    </a:lnTo>
                    <a:lnTo>
                      <a:pt x="311" y="202"/>
                    </a:lnTo>
                    <a:lnTo>
                      <a:pt x="270" y="146"/>
                    </a:lnTo>
                    <a:lnTo>
                      <a:pt x="269" y="144"/>
                    </a:lnTo>
                    <a:lnTo>
                      <a:pt x="265" y="138"/>
                    </a:lnTo>
                    <a:lnTo>
                      <a:pt x="259" y="130"/>
                    </a:lnTo>
                    <a:lnTo>
                      <a:pt x="253" y="120"/>
                    </a:lnTo>
                    <a:lnTo>
                      <a:pt x="246" y="108"/>
                    </a:lnTo>
                    <a:lnTo>
                      <a:pt x="242" y="97"/>
                    </a:lnTo>
                    <a:lnTo>
                      <a:pt x="238" y="85"/>
                    </a:lnTo>
                    <a:lnTo>
                      <a:pt x="237" y="76"/>
                    </a:lnTo>
                    <a:lnTo>
                      <a:pt x="239" y="68"/>
                    </a:lnTo>
                    <a:lnTo>
                      <a:pt x="244" y="60"/>
                    </a:lnTo>
                    <a:lnTo>
                      <a:pt x="250" y="53"/>
                    </a:lnTo>
                    <a:lnTo>
                      <a:pt x="257" y="47"/>
                    </a:lnTo>
                    <a:lnTo>
                      <a:pt x="262" y="43"/>
                    </a:lnTo>
                    <a:lnTo>
                      <a:pt x="268" y="39"/>
                    </a:lnTo>
                    <a:lnTo>
                      <a:pt x="272" y="37"/>
                    </a:lnTo>
                    <a:lnTo>
                      <a:pt x="273" y="36"/>
                    </a:lnTo>
                    <a:lnTo>
                      <a:pt x="258" y="0"/>
                    </a:lnTo>
                    <a:lnTo>
                      <a:pt x="237" y="25"/>
                    </a:lnTo>
                    <a:lnTo>
                      <a:pt x="197" y="43"/>
                    </a:lnTo>
                    <a:lnTo>
                      <a:pt x="192" y="83"/>
                    </a:lnTo>
                    <a:lnTo>
                      <a:pt x="245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372"/>
              <p:cNvSpPr>
                <a:spLocks/>
              </p:cNvSpPr>
              <p:nvPr/>
            </p:nvSpPr>
            <p:spPr bwMode="auto">
              <a:xfrm>
                <a:off x="1883" y="780"/>
                <a:ext cx="129" cy="10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3" y="45"/>
                  </a:cxn>
                  <a:cxn ang="0">
                    <a:pos x="10" y="52"/>
                  </a:cxn>
                  <a:cxn ang="0">
                    <a:pos x="19" y="62"/>
                  </a:cxn>
                  <a:cxn ang="0">
                    <a:pos x="30" y="73"/>
                  </a:cxn>
                  <a:cxn ang="0">
                    <a:pos x="42" y="85"/>
                  </a:cxn>
                  <a:cxn ang="0">
                    <a:pos x="52" y="96"/>
                  </a:cxn>
                  <a:cxn ang="0">
                    <a:pos x="61" y="105"/>
                  </a:cxn>
                  <a:cxn ang="0">
                    <a:pos x="66" y="111"/>
                  </a:cxn>
                  <a:cxn ang="0">
                    <a:pos x="71" y="116"/>
                  </a:cxn>
                  <a:cxn ang="0">
                    <a:pos x="78" y="123"/>
                  </a:cxn>
                  <a:cxn ang="0">
                    <a:pos x="87" y="132"/>
                  </a:cxn>
                  <a:cxn ang="0">
                    <a:pos x="97" y="141"/>
                  </a:cxn>
                  <a:cxn ang="0">
                    <a:pos x="108" y="150"/>
                  </a:cxn>
                  <a:cxn ang="0">
                    <a:pos x="119" y="159"/>
                  </a:cxn>
                  <a:cxn ang="0">
                    <a:pos x="129" y="168"/>
                  </a:cxn>
                  <a:cxn ang="0">
                    <a:pos x="139" y="174"/>
                  </a:cxn>
                  <a:cxn ang="0">
                    <a:pos x="148" y="180"/>
                  </a:cxn>
                  <a:cxn ang="0">
                    <a:pos x="156" y="185"/>
                  </a:cxn>
                  <a:cxn ang="0">
                    <a:pos x="165" y="189"/>
                  </a:cxn>
                  <a:cxn ang="0">
                    <a:pos x="174" y="193"/>
                  </a:cxn>
                  <a:cxn ang="0">
                    <a:pos x="184" y="196"/>
                  </a:cxn>
                  <a:cxn ang="0">
                    <a:pos x="193" y="200"/>
                  </a:cxn>
                  <a:cxn ang="0">
                    <a:pos x="201" y="202"/>
                  </a:cxn>
                  <a:cxn ang="0">
                    <a:pos x="210" y="204"/>
                  </a:cxn>
                  <a:cxn ang="0">
                    <a:pos x="218" y="206"/>
                  </a:cxn>
                  <a:cxn ang="0">
                    <a:pos x="226" y="206"/>
                  </a:cxn>
                  <a:cxn ang="0">
                    <a:pos x="234" y="204"/>
                  </a:cxn>
                  <a:cxn ang="0">
                    <a:pos x="242" y="203"/>
                  </a:cxn>
                  <a:cxn ang="0">
                    <a:pos x="248" y="202"/>
                  </a:cxn>
                  <a:cxn ang="0">
                    <a:pos x="253" y="200"/>
                  </a:cxn>
                  <a:cxn ang="0">
                    <a:pos x="256" y="199"/>
                  </a:cxn>
                  <a:cxn ang="0">
                    <a:pos x="257" y="199"/>
                  </a:cxn>
                  <a:cxn ang="0">
                    <a:pos x="151" y="124"/>
                  </a:cxn>
                  <a:cxn ang="0">
                    <a:pos x="53" y="0"/>
                  </a:cxn>
                  <a:cxn ang="0">
                    <a:pos x="7" y="18"/>
                  </a:cxn>
                  <a:cxn ang="0">
                    <a:pos x="0" y="43"/>
                  </a:cxn>
                </a:cxnLst>
                <a:rect l="0" t="0" r="r" b="b"/>
                <a:pathLst>
                  <a:path w="257" h="206">
                    <a:moveTo>
                      <a:pt x="0" y="43"/>
                    </a:moveTo>
                    <a:lnTo>
                      <a:pt x="3" y="45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30" y="73"/>
                    </a:lnTo>
                    <a:lnTo>
                      <a:pt x="42" y="85"/>
                    </a:lnTo>
                    <a:lnTo>
                      <a:pt x="52" y="96"/>
                    </a:lnTo>
                    <a:lnTo>
                      <a:pt x="61" y="105"/>
                    </a:lnTo>
                    <a:lnTo>
                      <a:pt x="66" y="111"/>
                    </a:lnTo>
                    <a:lnTo>
                      <a:pt x="71" y="116"/>
                    </a:lnTo>
                    <a:lnTo>
                      <a:pt x="78" y="123"/>
                    </a:lnTo>
                    <a:lnTo>
                      <a:pt x="87" y="132"/>
                    </a:lnTo>
                    <a:lnTo>
                      <a:pt x="97" y="141"/>
                    </a:lnTo>
                    <a:lnTo>
                      <a:pt x="108" y="150"/>
                    </a:lnTo>
                    <a:lnTo>
                      <a:pt x="119" y="159"/>
                    </a:lnTo>
                    <a:lnTo>
                      <a:pt x="129" y="168"/>
                    </a:lnTo>
                    <a:lnTo>
                      <a:pt x="139" y="174"/>
                    </a:lnTo>
                    <a:lnTo>
                      <a:pt x="148" y="180"/>
                    </a:lnTo>
                    <a:lnTo>
                      <a:pt x="156" y="185"/>
                    </a:lnTo>
                    <a:lnTo>
                      <a:pt x="165" y="189"/>
                    </a:lnTo>
                    <a:lnTo>
                      <a:pt x="174" y="193"/>
                    </a:lnTo>
                    <a:lnTo>
                      <a:pt x="184" y="196"/>
                    </a:lnTo>
                    <a:lnTo>
                      <a:pt x="193" y="200"/>
                    </a:lnTo>
                    <a:lnTo>
                      <a:pt x="201" y="202"/>
                    </a:lnTo>
                    <a:lnTo>
                      <a:pt x="210" y="204"/>
                    </a:lnTo>
                    <a:lnTo>
                      <a:pt x="218" y="206"/>
                    </a:lnTo>
                    <a:lnTo>
                      <a:pt x="226" y="206"/>
                    </a:lnTo>
                    <a:lnTo>
                      <a:pt x="234" y="204"/>
                    </a:lnTo>
                    <a:lnTo>
                      <a:pt x="242" y="203"/>
                    </a:lnTo>
                    <a:lnTo>
                      <a:pt x="248" y="202"/>
                    </a:lnTo>
                    <a:lnTo>
                      <a:pt x="253" y="200"/>
                    </a:lnTo>
                    <a:lnTo>
                      <a:pt x="256" y="199"/>
                    </a:lnTo>
                    <a:lnTo>
                      <a:pt x="257" y="199"/>
                    </a:lnTo>
                    <a:lnTo>
                      <a:pt x="151" y="124"/>
                    </a:lnTo>
                    <a:lnTo>
                      <a:pt x="53" y="0"/>
                    </a:lnTo>
                    <a:lnTo>
                      <a:pt x="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373"/>
              <p:cNvSpPr>
                <a:spLocks/>
              </p:cNvSpPr>
              <p:nvPr/>
            </p:nvSpPr>
            <p:spPr bwMode="auto">
              <a:xfrm>
                <a:off x="2004" y="652"/>
                <a:ext cx="172" cy="108"/>
              </a:xfrm>
              <a:custGeom>
                <a:avLst/>
                <a:gdLst/>
                <a:ahLst/>
                <a:cxnLst>
                  <a:cxn ang="0">
                    <a:pos x="170" y="32"/>
                  </a:cxn>
                  <a:cxn ang="0">
                    <a:pos x="89" y="90"/>
                  </a:cxn>
                  <a:cxn ang="0">
                    <a:pos x="0" y="196"/>
                  </a:cxn>
                  <a:cxn ang="0">
                    <a:pos x="20" y="214"/>
                  </a:cxn>
                  <a:cxn ang="0">
                    <a:pos x="22" y="212"/>
                  </a:cxn>
                  <a:cxn ang="0">
                    <a:pos x="29" y="204"/>
                  </a:cxn>
                  <a:cxn ang="0">
                    <a:pos x="38" y="192"/>
                  </a:cxn>
                  <a:cxn ang="0">
                    <a:pos x="50" y="180"/>
                  </a:cxn>
                  <a:cxn ang="0">
                    <a:pos x="61" y="167"/>
                  </a:cxn>
                  <a:cxn ang="0">
                    <a:pos x="73" y="154"/>
                  </a:cxn>
                  <a:cxn ang="0">
                    <a:pos x="81" y="144"/>
                  </a:cxn>
                  <a:cxn ang="0">
                    <a:pos x="85" y="138"/>
                  </a:cxn>
                  <a:cxn ang="0">
                    <a:pos x="92" y="132"/>
                  </a:cxn>
                  <a:cxn ang="0">
                    <a:pos x="104" y="123"/>
                  </a:cxn>
                  <a:cxn ang="0">
                    <a:pos x="119" y="113"/>
                  </a:cxn>
                  <a:cxn ang="0">
                    <a:pos x="136" y="100"/>
                  </a:cxn>
                  <a:cxn ang="0">
                    <a:pos x="153" y="88"/>
                  </a:cxn>
                  <a:cxn ang="0">
                    <a:pos x="168" y="78"/>
                  </a:cxn>
                  <a:cxn ang="0">
                    <a:pos x="180" y="70"/>
                  </a:cxn>
                  <a:cxn ang="0">
                    <a:pos x="187" y="65"/>
                  </a:cxn>
                  <a:cxn ang="0">
                    <a:pos x="193" y="62"/>
                  </a:cxn>
                  <a:cxn ang="0">
                    <a:pos x="202" y="57"/>
                  </a:cxn>
                  <a:cxn ang="0">
                    <a:pos x="216" y="52"/>
                  </a:cxn>
                  <a:cxn ang="0">
                    <a:pos x="231" y="46"/>
                  </a:cxn>
                  <a:cxn ang="0">
                    <a:pos x="247" y="41"/>
                  </a:cxn>
                  <a:cxn ang="0">
                    <a:pos x="262" y="37"/>
                  </a:cxn>
                  <a:cxn ang="0">
                    <a:pos x="273" y="32"/>
                  </a:cxn>
                  <a:cxn ang="0">
                    <a:pos x="282" y="30"/>
                  </a:cxn>
                  <a:cxn ang="0">
                    <a:pos x="290" y="27"/>
                  </a:cxn>
                  <a:cxn ang="0">
                    <a:pos x="300" y="23"/>
                  </a:cxn>
                  <a:cxn ang="0">
                    <a:pos x="309" y="18"/>
                  </a:cxn>
                  <a:cxn ang="0">
                    <a:pos x="319" y="12"/>
                  </a:cxn>
                  <a:cxn ang="0">
                    <a:pos x="328" y="8"/>
                  </a:cxn>
                  <a:cxn ang="0">
                    <a:pos x="337" y="3"/>
                  </a:cxn>
                  <a:cxn ang="0">
                    <a:pos x="341" y="1"/>
                  </a:cxn>
                  <a:cxn ang="0">
                    <a:pos x="343" y="0"/>
                  </a:cxn>
                  <a:cxn ang="0">
                    <a:pos x="274" y="2"/>
                  </a:cxn>
                  <a:cxn ang="0">
                    <a:pos x="170" y="32"/>
                  </a:cxn>
                </a:cxnLst>
                <a:rect l="0" t="0" r="r" b="b"/>
                <a:pathLst>
                  <a:path w="343" h="214">
                    <a:moveTo>
                      <a:pt x="170" y="32"/>
                    </a:moveTo>
                    <a:lnTo>
                      <a:pt x="89" y="90"/>
                    </a:lnTo>
                    <a:lnTo>
                      <a:pt x="0" y="196"/>
                    </a:lnTo>
                    <a:lnTo>
                      <a:pt x="20" y="214"/>
                    </a:lnTo>
                    <a:lnTo>
                      <a:pt x="22" y="212"/>
                    </a:lnTo>
                    <a:lnTo>
                      <a:pt x="29" y="204"/>
                    </a:lnTo>
                    <a:lnTo>
                      <a:pt x="38" y="192"/>
                    </a:lnTo>
                    <a:lnTo>
                      <a:pt x="50" y="180"/>
                    </a:lnTo>
                    <a:lnTo>
                      <a:pt x="61" y="167"/>
                    </a:lnTo>
                    <a:lnTo>
                      <a:pt x="73" y="154"/>
                    </a:lnTo>
                    <a:lnTo>
                      <a:pt x="81" y="144"/>
                    </a:lnTo>
                    <a:lnTo>
                      <a:pt x="85" y="138"/>
                    </a:lnTo>
                    <a:lnTo>
                      <a:pt x="92" y="132"/>
                    </a:lnTo>
                    <a:lnTo>
                      <a:pt x="104" y="123"/>
                    </a:lnTo>
                    <a:lnTo>
                      <a:pt x="119" y="113"/>
                    </a:lnTo>
                    <a:lnTo>
                      <a:pt x="136" y="100"/>
                    </a:lnTo>
                    <a:lnTo>
                      <a:pt x="153" y="88"/>
                    </a:lnTo>
                    <a:lnTo>
                      <a:pt x="168" y="78"/>
                    </a:lnTo>
                    <a:lnTo>
                      <a:pt x="180" y="70"/>
                    </a:lnTo>
                    <a:lnTo>
                      <a:pt x="187" y="65"/>
                    </a:lnTo>
                    <a:lnTo>
                      <a:pt x="193" y="62"/>
                    </a:lnTo>
                    <a:lnTo>
                      <a:pt x="202" y="57"/>
                    </a:lnTo>
                    <a:lnTo>
                      <a:pt x="216" y="52"/>
                    </a:lnTo>
                    <a:lnTo>
                      <a:pt x="231" y="46"/>
                    </a:lnTo>
                    <a:lnTo>
                      <a:pt x="247" y="41"/>
                    </a:lnTo>
                    <a:lnTo>
                      <a:pt x="262" y="37"/>
                    </a:lnTo>
                    <a:lnTo>
                      <a:pt x="273" y="32"/>
                    </a:lnTo>
                    <a:lnTo>
                      <a:pt x="282" y="30"/>
                    </a:lnTo>
                    <a:lnTo>
                      <a:pt x="290" y="27"/>
                    </a:lnTo>
                    <a:lnTo>
                      <a:pt x="300" y="23"/>
                    </a:lnTo>
                    <a:lnTo>
                      <a:pt x="309" y="18"/>
                    </a:lnTo>
                    <a:lnTo>
                      <a:pt x="319" y="12"/>
                    </a:lnTo>
                    <a:lnTo>
                      <a:pt x="328" y="8"/>
                    </a:lnTo>
                    <a:lnTo>
                      <a:pt x="337" y="3"/>
                    </a:lnTo>
                    <a:lnTo>
                      <a:pt x="341" y="1"/>
                    </a:lnTo>
                    <a:lnTo>
                      <a:pt x="343" y="0"/>
                    </a:lnTo>
                    <a:lnTo>
                      <a:pt x="274" y="2"/>
                    </a:lnTo>
                    <a:lnTo>
                      <a:pt x="17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374"/>
              <p:cNvSpPr>
                <a:spLocks/>
              </p:cNvSpPr>
              <p:nvPr/>
            </p:nvSpPr>
            <p:spPr bwMode="auto">
              <a:xfrm>
                <a:off x="2017" y="609"/>
                <a:ext cx="21" cy="4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6"/>
                  </a:cxn>
                  <a:cxn ang="0">
                    <a:pos x="3" y="59"/>
                  </a:cxn>
                  <a:cxn ang="0">
                    <a:pos x="4" y="68"/>
                  </a:cxn>
                  <a:cxn ang="0">
                    <a:pos x="9" y="74"/>
                  </a:cxn>
                  <a:cxn ang="0">
                    <a:pos x="16" y="79"/>
                  </a:cxn>
                  <a:cxn ang="0">
                    <a:pos x="21" y="82"/>
                  </a:cxn>
                  <a:cxn ang="0">
                    <a:pos x="25" y="83"/>
                  </a:cxn>
                  <a:cxn ang="0">
                    <a:pos x="42" y="83"/>
                  </a:cxn>
                  <a:cxn ang="0">
                    <a:pos x="23" y="49"/>
                  </a:cxn>
                  <a:cxn ang="0">
                    <a:pos x="34" y="0"/>
                  </a:cxn>
                </a:cxnLst>
                <a:rect l="0" t="0" r="r" b="b"/>
                <a:pathLst>
                  <a:path w="42" h="83">
                    <a:moveTo>
                      <a:pt x="34" y="0"/>
                    </a:moveTo>
                    <a:lnTo>
                      <a:pt x="0" y="30"/>
                    </a:lnTo>
                    <a:lnTo>
                      <a:pt x="0" y="35"/>
                    </a:lnTo>
                    <a:lnTo>
                      <a:pt x="1" y="46"/>
                    </a:lnTo>
                    <a:lnTo>
                      <a:pt x="3" y="59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16" y="79"/>
                    </a:lnTo>
                    <a:lnTo>
                      <a:pt x="21" y="82"/>
                    </a:lnTo>
                    <a:lnTo>
                      <a:pt x="25" y="83"/>
                    </a:lnTo>
                    <a:lnTo>
                      <a:pt x="42" y="83"/>
                    </a:lnTo>
                    <a:lnTo>
                      <a:pt x="23" y="4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377"/>
              <p:cNvSpPr>
                <a:spLocks/>
              </p:cNvSpPr>
              <p:nvPr/>
            </p:nvSpPr>
            <p:spPr bwMode="auto">
              <a:xfrm>
                <a:off x="1882" y="158"/>
                <a:ext cx="137" cy="123"/>
              </a:xfrm>
              <a:custGeom>
                <a:avLst/>
                <a:gdLst/>
                <a:ahLst/>
                <a:cxnLst>
                  <a:cxn ang="0">
                    <a:pos x="217" y="5"/>
                  </a:cxn>
                  <a:cxn ang="0">
                    <a:pos x="100" y="45"/>
                  </a:cxn>
                  <a:cxn ang="0">
                    <a:pos x="22" y="116"/>
                  </a:cxn>
                  <a:cxn ang="0">
                    <a:pos x="0" y="237"/>
                  </a:cxn>
                  <a:cxn ang="0">
                    <a:pos x="47" y="247"/>
                  </a:cxn>
                  <a:cxn ang="0">
                    <a:pos x="51" y="232"/>
                  </a:cxn>
                  <a:cxn ang="0">
                    <a:pos x="60" y="196"/>
                  </a:cxn>
                  <a:cxn ang="0">
                    <a:pos x="69" y="159"/>
                  </a:cxn>
                  <a:cxn ang="0">
                    <a:pos x="75" y="138"/>
                  </a:cxn>
                  <a:cxn ang="0">
                    <a:pos x="81" y="127"/>
                  </a:cxn>
                  <a:cxn ang="0">
                    <a:pos x="89" y="115"/>
                  </a:cxn>
                  <a:cxn ang="0">
                    <a:pos x="97" y="105"/>
                  </a:cxn>
                  <a:cxn ang="0">
                    <a:pos x="106" y="94"/>
                  </a:cxn>
                  <a:cxn ang="0">
                    <a:pos x="115" y="85"/>
                  </a:cxn>
                  <a:cxn ang="0">
                    <a:pos x="126" y="78"/>
                  </a:cxn>
                  <a:cxn ang="0">
                    <a:pos x="136" y="71"/>
                  </a:cxn>
                  <a:cxn ang="0">
                    <a:pos x="146" y="66"/>
                  </a:cxn>
                  <a:cxn ang="0">
                    <a:pos x="153" y="62"/>
                  </a:cxn>
                  <a:cxn ang="0">
                    <a:pos x="169" y="54"/>
                  </a:cxn>
                  <a:cxn ang="0">
                    <a:pos x="190" y="44"/>
                  </a:cxn>
                  <a:cxn ang="0">
                    <a:pos x="213" y="31"/>
                  </a:cxn>
                  <a:cxn ang="0">
                    <a:pos x="235" y="20"/>
                  </a:cxn>
                  <a:cxn ang="0">
                    <a:pos x="256" y="9"/>
                  </a:cxn>
                  <a:cxn ang="0">
                    <a:pos x="268" y="2"/>
                  </a:cxn>
                  <a:cxn ang="0">
                    <a:pos x="274" y="0"/>
                  </a:cxn>
                  <a:cxn ang="0">
                    <a:pos x="217" y="5"/>
                  </a:cxn>
                </a:cxnLst>
                <a:rect l="0" t="0" r="r" b="b"/>
                <a:pathLst>
                  <a:path w="274" h="247">
                    <a:moveTo>
                      <a:pt x="217" y="5"/>
                    </a:moveTo>
                    <a:lnTo>
                      <a:pt x="100" y="45"/>
                    </a:lnTo>
                    <a:lnTo>
                      <a:pt x="22" y="116"/>
                    </a:lnTo>
                    <a:lnTo>
                      <a:pt x="0" y="237"/>
                    </a:lnTo>
                    <a:lnTo>
                      <a:pt x="47" y="247"/>
                    </a:lnTo>
                    <a:lnTo>
                      <a:pt x="51" y="232"/>
                    </a:lnTo>
                    <a:lnTo>
                      <a:pt x="60" y="196"/>
                    </a:lnTo>
                    <a:lnTo>
                      <a:pt x="69" y="159"/>
                    </a:lnTo>
                    <a:lnTo>
                      <a:pt x="75" y="138"/>
                    </a:lnTo>
                    <a:lnTo>
                      <a:pt x="81" y="127"/>
                    </a:lnTo>
                    <a:lnTo>
                      <a:pt x="89" y="115"/>
                    </a:lnTo>
                    <a:lnTo>
                      <a:pt x="97" y="105"/>
                    </a:lnTo>
                    <a:lnTo>
                      <a:pt x="106" y="94"/>
                    </a:lnTo>
                    <a:lnTo>
                      <a:pt x="115" y="85"/>
                    </a:lnTo>
                    <a:lnTo>
                      <a:pt x="126" y="78"/>
                    </a:lnTo>
                    <a:lnTo>
                      <a:pt x="136" y="71"/>
                    </a:lnTo>
                    <a:lnTo>
                      <a:pt x="146" y="66"/>
                    </a:lnTo>
                    <a:lnTo>
                      <a:pt x="153" y="62"/>
                    </a:lnTo>
                    <a:lnTo>
                      <a:pt x="169" y="54"/>
                    </a:lnTo>
                    <a:lnTo>
                      <a:pt x="190" y="44"/>
                    </a:lnTo>
                    <a:lnTo>
                      <a:pt x="213" y="31"/>
                    </a:lnTo>
                    <a:lnTo>
                      <a:pt x="235" y="20"/>
                    </a:lnTo>
                    <a:lnTo>
                      <a:pt x="256" y="9"/>
                    </a:lnTo>
                    <a:lnTo>
                      <a:pt x="268" y="2"/>
                    </a:lnTo>
                    <a:lnTo>
                      <a:pt x="274" y="0"/>
                    </a:lnTo>
                    <a:lnTo>
                      <a:pt x="217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378"/>
              <p:cNvSpPr>
                <a:spLocks/>
              </p:cNvSpPr>
              <p:nvPr/>
            </p:nvSpPr>
            <p:spPr bwMode="auto">
              <a:xfrm>
                <a:off x="1810" y="218"/>
                <a:ext cx="77" cy="99"/>
              </a:xfrm>
              <a:custGeom>
                <a:avLst/>
                <a:gdLst/>
                <a:ahLst/>
                <a:cxnLst>
                  <a:cxn ang="0">
                    <a:pos x="58" y="15"/>
                  </a:cxn>
                  <a:cxn ang="0">
                    <a:pos x="57" y="17"/>
                  </a:cxn>
                  <a:cxn ang="0">
                    <a:pos x="52" y="22"/>
                  </a:cxn>
                  <a:cxn ang="0">
                    <a:pos x="45" y="29"/>
                  </a:cxn>
                  <a:cxn ang="0">
                    <a:pos x="38" y="38"/>
                  </a:cxn>
                  <a:cxn ang="0">
                    <a:pos x="31" y="47"/>
                  </a:cxn>
                  <a:cxn ang="0">
                    <a:pos x="26" y="56"/>
                  </a:cxn>
                  <a:cxn ang="0">
                    <a:pos x="22" y="65"/>
                  </a:cxn>
                  <a:cxn ang="0">
                    <a:pos x="21" y="70"/>
                  </a:cxn>
                  <a:cxn ang="0">
                    <a:pos x="26" y="85"/>
                  </a:cxn>
                  <a:cxn ang="0">
                    <a:pos x="34" y="107"/>
                  </a:cxn>
                  <a:cxn ang="0">
                    <a:pos x="42" y="126"/>
                  </a:cxn>
                  <a:cxn ang="0">
                    <a:pos x="45" y="134"/>
                  </a:cxn>
                  <a:cxn ang="0">
                    <a:pos x="36" y="151"/>
                  </a:cxn>
                  <a:cxn ang="0">
                    <a:pos x="0" y="149"/>
                  </a:cxn>
                  <a:cxn ang="0">
                    <a:pos x="30" y="187"/>
                  </a:cxn>
                  <a:cxn ang="0">
                    <a:pos x="64" y="197"/>
                  </a:cxn>
                  <a:cxn ang="0">
                    <a:pos x="70" y="174"/>
                  </a:cxn>
                  <a:cxn ang="0">
                    <a:pos x="69" y="165"/>
                  </a:cxn>
                  <a:cxn ang="0">
                    <a:pos x="68" y="145"/>
                  </a:cxn>
                  <a:cxn ang="0">
                    <a:pos x="67" y="124"/>
                  </a:cxn>
                  <a:cxn ang="0">
                    <a:pos x="66" y="111"/>
                  </a:cxn>
                  <a:cxn ang="0">
                    <a:pos x="65" y="103"/>
                  </a:cxn>
                  <a:cxn ang="0">
                    <a:pos x="62" y="89"/>
                  </a:cxn>
                  <a:cxn ang="0">
                    <a:pos x="66" y="73"/>
                  </a:cxn>
                  <a:cxn ang="0">
                    <a:pos x="78" y="55"/>
                  </a:cxn>
                  <a:cxn ang="0">
                    <a:pos x="91" y="46"/>
                  </a:cxn>
                  <a:cxn ang="0">
                    <a:pos x="104" y="40"/>
                  </a:cxn>
                  <a:cxn ang="0">
                    <a:pos x="116" y="37"/>
                  </a:cxn>
                  <a:cxn ang="0">
                    <a:pos x="128" y="37"/>
                  </a:cxn>
                  <a:cxn ang="0">
                    <a:pos x="138" y="37"/>
                  </a:cxn>
                  <a:cxn ang="0">
                    <a:pos x="146" y="38"/>
                  </a:cxn>
                  <a:cxn ang="0">
                    <a:pos x="151" y="39"/>
                  </a:cxn>
                  <a:cxn ang="0">
                    <a:pos x="153" y="40"/>
                  </a:cxn>
                  <a:cxn ang="0">
                    <a:pos x="131" y="5"/>
                  </a:cxn>
                  <a:cxn ang="0">
                    <a:pos x="91" y="0"/>
                  </a:cxn>
                  <a:cxn ang="0">
                    <a:pos x="58" y="15"/>
                  </a:cxn>
                </a:cxnLst>
                <a:rect l="0" t="0" r="r" b="b"/>
                <a:pathLst>
                  <a:path w="153" h="197">
                    <a:moveTo>
                      <a:pt x="58" y="15"/>
                    </a:moveTo>
                    <a:lnTo>
                      <a:pt x="57" y="17"/>
                    </a:lnTo>
                    <a:lnTo>
                      <a:pt x="52" y="22"/>
                    </a:lnTo>
                    <a:lnTo>
                      <a:pt x="45" y="29"/>
                    </a:lnTo>
                    <a:lnTo>
                      <a:pt x="38" y="38"/>
                    </a:lnTo>
                    <a:lnTo>
                      <a:pt x="31" y="47"/>
                    </a:lnTo>
                    <a:lnTo>
                      <a:pt x="26" y="56"/>
                    </a:lnTo>
                    <a:lnTo>
                      <a:pt x="22" y="65"/>
                    </a:lnTo>
                    <a:lnTo>
                      <a:pt x="21" y="70"/>
                    </a:lnTo>
                    <a:lnTo>
                      <a:pt x="26" y="85"/>
                    </a:lnTo>
                    <a:lnTo>
                      <a:pt x="34" y="107"/>
                    </a:lnTo>
                    <a:lnTo>
                      <a:pt x="42" y="126"/>
                    </a:lnTo>
                    <a:lnTo>
                      <a:pt x="45" y="134"/>
                    </a:lnTo>
                    <a:lnTo>
                      <a:pt x="36" y="151"/>
                    </a:lnTo>
                    <a:lnTo>
                      <a:pt x="0" y="149"/>
                    </a:lnTo>
                    <a:lnTo>
                      <a:pt x="30" y="187"/>
                    </a:lnTo>
                    <a:lnTo>
                      <a:pt x="64" y="197"/>
                    </a:lnTo>
                    <a:lnTo>
                      <a:pt x="70" y="174"/>
                    </a:lnTo>
                    <a:lnTo>
                      <a:pt x="69" y="165"/>
                    </a:lnTo>
                    <a:lnTo>
                      <a:pt x="68" y="145"/>
                    </a:lnTo>
                    <a:lnTo>
                      <a:pt x="67" y="124"/>
                    </a:lnTo>
                    <a:lnTo>
                      <a:pt x="66" y="111"/>
                    </a:lnTo>
                    <a:lnTo>
                      <a:pt x="65" y="103"/>
                    </a:lnTo>
                    <a:lnTo>
                      <a:pt x="62" y="89"/>
                    </a:lnTo>
                    <a:lnTo>
                      <a:pt x="66" y="73"/>
                    </a:lnTo>
                    <a:lnTo>
                      <a:pt x="78" y="55"/>
                    </a:lnTo>
                    <a:lnTo>
                      <a:pt x="91" y="46"/>
                    </a:lnTo>
                    <a:lnTo>
                      <a:pt x="104" y="40"/>
                    </a:lnTo>
                    <a:lnTo>
                      <a:pt x="116" y="37"/>
                    </a:lnTo>
                    <a:lnTo>
                      <a:pt x="128" y="37"/>
                    </a:lnTo>
                    <a:lnTo>
                      <a:pt x="138" y="37"/>
                    </a:lnTo>
                    <a:lnTo>
                      <a:pt x="146" y="38"/>
                    </a:lnTo>
                    <a:lnTo>
                      <a:pt x="151" y="39"/>
                    </a:lnTo>
                    <a:lnTo>
                      <a:pt x="153" y="40"/>
                    </a:lnTo>
                    <a:lnTo>
                      <a:pt x="131" y="5"/>
                    </a:lnTo>
                    <a:lnTo>
                      <a:pt x="91" y="0"/>
                    </a:lnTo>
                    <a:lnTo>
                      <a:pt x="5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379"/>
              <p:cNvSpPr>
                <a:spLocks/>
              </p:cNvSpPr>
              <p:nvPr/>
            </p:nvSpPr>
            <p:spPr bwMode="auto">
              <a:xfrm>
                <a:off x="1871" y="270"/>
                <a:ext cx="50" cy="111"/>
              </a:xfrm>
              <a:custGeom>
                <a:avLst/>
                <a:gdLst/>
                <a:ahLst/>
                <a:cxnLst>
                  <a:cxn ang="0">
                    <a:pos x="4" y="47"/>
                  </a:cxn>
                  <a:cxn ang="0">
                    <a:pos x="3" y="64"/>
                  </a:cxn>
                  <a:cxn ang="0">
                    <a:pos x="1" y="97"/>
                  </a:cxn>
                  <a:cxn ang="0">
                    <a:pos x="0" y="129"/>
                  </a:cxn>
                  <a:cxn ang="0">
                    <a:pos x="1" y="148"/>
                  </a:cxn>
                  <a:cxn ang="0">
                    <a:pos x="9" y="160"/>
                  </a:cxn>
                  <a:cxn ang="0">
                    <a:pos x="20" y="174"/>
                  </a:cxn>
                  <a:cxn ang="0">
                    <a:pos x="30" y="185"/>
                  </a:cxn>
                  <a:cxn ang="0">
                    <a:pos x="35" y="191"/>
                  </a:cxn>
                  <a:cxn ang="0">
                    <a:pos x="36" y="192"/>
                  </a:cxn>
                  <a:cxn ang="0">
                    <a:pos x="41" y="193"/>
                  </a:cxn>
                  <a:cxn ang="0">
                    <a:pos x="46" y="196"/>
                  </a:cxn>
                  <a:cxn ang="0">
                    <a:pos x="54" y="199"/>
                  </a:cxn>
                  <a:cxn ang="0">
                    <a:pos x="62" y="201"/>
                  </a:cxn>
                  <a:cxn ang="0">
                    <a:pos x="69" y="205"/>
                  </a:cxn>
                  <a:cxn ang="0">
                    <a:pos x="75" y="207"/>
                  </a:cxn>
                  <a:cxn ang="0">
                    <a:pos x="80" y="208"/>
                  </a:cxn>
                  <a:cxn ang="0">
                    <a:pos x="87" y="212"/>
                  </a:cxn>
                  <a:cxn ang="0">
                    <a:pos x="94" y="215"/>
                  </a:cxn>
                  <a:cxn ang="0">
                    <a:pos x="98" y="220"/>
                  </a:cxn>
                  <a:cxn ang="0">
                    <a:pos x="100" y="221"/>
                  </a:cxn>
                  <a:cxn ang="0">
                    <a:pos x="84" y="196"/>
                  </a:cxn>
                  <a:cxn ang="0">
                    <a:pos x="82" y="193"/>
                  </a:cxn>
                  <a:cxn ang="0">
                    <a:pos x="77" y="189"/>
                  </a:cxn>
                  <a:cxn ang="0">
                    <a:pos x="71" y="182"/>
                  </a:cxn>
                  <a:cxn ang="0">
                    <a:pos x="61" y="171"/>
                  </a:cxn>
                  <a:cxn ang="0">
                    <a:pos x="53" y="161"/>
                  </a:cxn>
                  <a:cxn ang="0">
                    <a:pos x="45" y="150"/>
                  </a:cxn>
                  <a:cxn ang="0">
                    <a:pos x="39" y="138"/>
                  </a:cxn>
                  <a:cxn ang="0">
                    <a:pos x="37" y="128"/>
                  </a:cxn>
                  <a:cxn ang="0">
                    <a:pos x="36" y="99"/>
                  </a:cxn>
                  <a:cxn ang="0">
                    <a:pos x="37" y="56"/>
                  </a:cxn>
                  <a:cxn ang="0">
                    <a:pos x="38" y="17"/>
                  </a:cxn>
                  <a:cxn ang="0">
                    <a:pos x="39" y="0"/>
                  </a:cxn>
                  <a:cxn ang="0">
                    <a:pos x="4" y="47"/>
                  </a:cxn>
                </a:cxnLst>
                <a:rect l="0" t="0" r="r" b="b"/>
                <a:pathLst>
                  <a:path w="100" h="221">
                    <a:moveTo>
                      <a:pt x="4" y="47"/>
                    </a:moveTo>
                    <a:lnTo>
                      <a:pt x="3" y="64"/>
                    </a:lnTo>
                    <a:lnTo>
                      <a:pt x="1" y="97"/>
                    </a:lnTo>
                    <a:lnTo>
                      <a:pt x="0" y="129"/>
                    </a:lnTo>
                    <a:lnTo>
                      <a:pt x="1" y="148"/>
                    </a:lnTo>
                    <a:lnTo>
                      <a:pt x="9" y="160"/>
                    </a:lnTo>
                    <a:lnTo>
                      <a:pt x="20" y="174"/>
                    </a:lnTo>
                    <a:lnTo>
                      <a:pt x="30" y="185"/>
                    </a:lnTo>
                    <a:lnTo>
                      <a:pt x="35" y="191"/>
                    </a:lnTo>
                    <a:lnTo>
                      <a:pt x="36" y="192"/>
                    </a:lnTo>
                    <a:lnTo>
                      <a:pt x="41" y="193"/>
                    </a:lnTo>
                    <a:lnTo>
                      <a:pt x="46" y="196"/>
                    </a:lnTo>
                    <a:lnTo>
                      <a:pt x="54" y="199"/>
                    </a:lnTo>
                    <a:lnTo>
                      <a:pt x="62" y="201"/>
                    </a:lnTo>
                    <a:lnTo>
                      <a:pt x="69" y="205"/>
                    </a:lnTo>
                    <a:lnTo>
                      <a:pt x="75" y="207"/>
                    </a:lnTo>
                    <a:lnTo>
                      <a:pt x="80" y="208"/>
                    </a:lnTo>
                    <a:lnTo>
                      <a:pt x="87" y="212"/>
                    </a:lnTo>
                    <a:lnTo>
                      <a:pt x="94" y="215"/>
                    </a:lnTo>
                    <a:lnTo>
                      <a:pt x="98" y="220"/>
                    </a:lnTo>
                    <a:lnTo>
                      <a:pt x="100" y="221"/>
                    </a:lnTo>
                    <a:lnTo>
                      <a:pt x="84" y="196"/>
                    </a:lnTo>
                    <a:lnTo>
                      <a:pt x="82" y="193"/>
                    </a:lnTo>
                    <a:lnTo>
                      <a:pt x="77" y="189"/>
                    </a:lnTo>
                    <a:lnTo>
                      <a:pt x="71" y="182"/>
                    </a:lnTo>
                    <a:lnTo>
                      <a:pt x="61" y="171"/>
                    </a:lnTo>
                    <a:lnTo>
                      <a:pt x="53" y="161"/>
                    </a:lnTo>
                    <a:lnTo>
                      <a:pt x="45" y="150"/>
                    </a:lnTo>
                    <a:lnTo>
                      <a:pt x="39" y="138"/>
                    </a:lnTo>
                    <a:lnTo>
                      <a:pt x="37" y="128"/>
                    </a:lnTo>
                    <a:lnTo>
                      <a:pt x="36" y="99"/>
                    </a:lnTo>
                    <a:lnTo>
                      <a:pt x="37" y="56"/>
                    </a:lnTo>
                    <a:lnTo>
                      <a:pt x="38" y="17"/>
                    </a:lnTo>
                    <a:lnTo>
                      <a:pt x="39" y="0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380"/>
              <p:cNvSpPr>
                <a:spLocks/>
              </p:cNvSpPr>
              <p:nvPr/>
            </p:nvSpPr>
            <p:spPr bwMode="auto">
              <a:xfrm>
                <a:off x="1800" y="152"/>
                <a:ext cx="377" cy="308"/>
              </a:xfrm>
              <a:custGeom>
                <a:avLst/>
                <a:gdLst/>
                <a:ahLst/>
                <a:cxnLst>
                  <a:cxn ang="0">
                    <a:pos x="651" y="135"/>
                  </a:cxn>
                  <a:cxn ang="0">
                    <a:pos x="586" y="71"/>
                  </a:cxn>
                  <a:cxn ang="0">
                    <a:pos x="437" y="23"/>
                  </a:cxn>
                  <a:cxn ang="0">
                    <a:pos x="281" y="66"/>
                  </a:cxn>
                  <a:cxn ang="0">
                    <a:pos x="182" y="223"/>
                  </a:cxn>
                  <a:cxn ang="0">
                    <a:pos x="345" y="247"/>
                  </a:cxn>
                  <a:cxn ang="0">
                    <a:pos x="638" y="163"/>
                  </a:cxn>
                  <a:cxn ang="0">
                    <a:pos x="605" y="186"/>
                  </a:cxn>
                  <a:cxn ang="0">
                    <a:pos x="471" y="240"/>
                  </a:cxn>
                  <a:cxn ang="0">
                    <a:pos x="525" y="262"/>
                  </a:cxn>
                  <a:cxn ang="0">
                    <a:pos x="638" y="233"/>
                  </a:cxn>
                  <a:cxn ang="0">
                    <a:pos x="742" y="223"/>
                  </a:cxn>
                  <a:cxn ang="0">
                    <a:pos x="663" y="250"/>
                  </a:cxn>
                  <a:cxn ang="0">
                    <a:pos x="529" y="280"/>
                  </a:cxn>
                  <a:cxn ang="0">
                    <a:pos x="456" y="281"/>
                  </a:cxn>
                  <a:cxn ang="0">
                    <a:pos x="385" y="264"/>
                  </a:cxn>
                  <a:cxn ang="0">
                    <a:pos x="286" y="298"/>
                  </a:cxn>
                  <a:cxn ang="0">
                    <a:pos x="361" y="313"/>
                  </a:cxn>
                  <a:cxn ang="0">
                    <a:pos x="405" y="311"/>
                  </a:cxn>
                  <a:cxn ang="0">
                    <a:pos x="474" y="376"/>
                  </a:cxn>
                  <a:cxn ang="0">
                    <a:pos x="526" y="356"/>
                  </a:cxn>
                  <a:cxn ang="0">
                    <a:pos x="560" y="288"/>
                  </a:cxn>
                  <a:cxn ang="0">
                    <a:pos x="594" y="293"/>
                  </a:cxn>
                  <a:cxn ang="0">
                    <a:pos x="623" y="343"/>
                  </a:cxn>
                  <a:cxn ang="0">
                    <a:pos x="692" y="328"/>
                  </a:cxn>
                  <a:cxn ang="0">
                    <a:pos x="717" y="279"/>
                  </a:cxn>
                  <a:cxn ang="0">
                    <a:pos x="681" y="441"/>
                  </a:cxn>
                  <a:cxn ang="0">
                    <a:pos x="608" y="518"/>
                  </a:cxn>
                  <a:cxn ang="0">
                    <a:pos x="504" y="545"/>
                  </a:cxn>
                  <a:cxn ang="0">
                    <a:pos x="453" y="611"/>
                  </a:cxn>
                  <a:cxn ang="0">
                    <a:pos x="308" y="473"/>
                  </a:cxn>
                  <a:cxn ang="0">
                    <a:pos x="349" y="480"/>
                  </a:cxn>
                  <a:cxn ang="0">
                    <a:pos x="480" y="522"/>
                  </a:cxn>
                  <a:cxn ang="0">
                    <a:pos x="649" y="444"/>
                  </a:cxn>
                  <a:cxn ang="0">
                    <a:pos x="626" y="366"/>
                  </a:cxn>
                  <a:cxn ang="0">
                    <a:pos x="580" y="317"/>
                  </a:cxn>
                  <a:cxn ang="0">
                    <a:pos x="534" y="371"/>
                  </a:cxn>
                  <a:cxn ang="0">
                    <a:pos x="454" y="392"/>
                  </a:cxn>
                  <a:cxn ang="0">
                    <a:pos x="399" y="355"/>
                  </a:cxn>
                  <a:cxn ang="0">
                    <a:pos x="321" y="329"/>
                  </a:cxn>
                  <a:cxn ang="0">
                    <a:pos x="235" y="325"/>
                  </a:cxn>
                  <a:cxn ang="0">
                    <a:pos x="240" y="393"/>
                  </a:cxn>
                  <a:cxn ang="0">
                    <a:pos x="228" y="409"/>
                  </a:cxn>
                  <a:cxn ang="0">
                    <a:pos x="215" y="316"/>
                  </a:cxn>
                  <a:cxn ang="0">
                    <a:pos x="256" y="279"/>
                  </a:cxn>
                  <a:cxn ang="0">
                    <a:pos x="155" y="255"/>
                  </a:cxn>
                  <a:cxn ang="0">
                    <a:pos x="135" y="144"/>
                  </a:cxn>
                  <a:cxn ang="0">
                    <a:pos x="74" y="175"/>
                  </a:cxn>
                  <a:cxn ang="0">
                    <a:pos x="72" y="295"/>
                  </a:cxn>
                  <a:cxn ang="0">
                    <a:pos x="31" y="293"/>
                  </a:cxn>
                  <a:cxn ang="0">
                    <a:pos x="91" y="331"/>
                  </a:cxn>
                  <a:cxn ang="0">
                    <a:pos x="19" y="301"/>
                  </a:cxn>
                  <a:cxn ang="0">
                    <a:pos x="30" y="272"/>
                  </a:cxn>
                  <a:cxn ang="0">
                    <a:pos x="33" y="209"/>
                  </a:cxn>
                  <a:cxn ang="0">
                    <a:pos x="106" y="126"/>
                  </a:cxn>
                  <a:cxn ang="0">
                    <a:pos x="188" y="102"/>
                  </a:cxn>
                  <a:cxn ang="0">
                    <a:pos x="294" y="31"/>
                  </a:cxn>
                  <a:cxn ang="0">
                    <a:pos x="418" y="1"/>
                  </a:cxn>
                  <a:cxn ang="0">
                    <a:pos x="532" y="13"/>
                  </a:cxn>
                </a:cxnLst>
                <a:rect l="0" t="0" r="r" b="b"/>
                <a:pathLst>
                  <a:path w="753" h="618">
                    <a:moveTo>
                      <a:pt x="604" y="51"/>
                    </a:moveTo>
                    <a:lnTo>
                      <a:pt x="615" y="61"/>
                    </a:lnTo>
                    <a:lnTo>
                      <a:pt x="624" y="72"/>
                    </a:lnTo>
                    <a:lnTo>
                      <a:pt x="632" y="84"/>
                    </a:lnTo>
                    <a:lnTo>
                      <a:pt x="638" y="97"/>
                    </a:lnTo>
                    <a:lnTo>
                      <a:pt x="643" y="110"/>
                    </a:lnTo>
                    <a:lnTo>
                      <a:pt x="648" y="122"/>
                    </a:lnTo>
                    <a:lnTo>
                      <a:pt x="651" y="135"/>
                    </a:lnTo>
                    <a:lnTo>
                      <a:pt x="654" y="147"/>
                    </a:lnTo>
                    <a:lnTo>
                      <a:pt x="651" y="144"/>
                    </a:lnTo>
                    <a:lnTo>
                      <a:pt x="646" y="137"/>
                    </a:lnTo>
                    <a:lnTo>
                      <a:pt x="636" y="126"/>
                    </a:lnTo>
                    <a:lnTo>
                      <a:pt x="626" y="112"/>
                    </a:lnTo>
                    <a:lnTo>
                      <a:pt x="613" y="97"/>
                    </a:lnTo>
                    <a:lnTo>
                      <a:pt x="600" y="83"/>
                    </a:lnTo>
                    <a:lnTo>
                      <a:pt x="586" y="71"/>
                    </a:lnTo>
                    <a:lnTo>
                      <a:pt x="571" y="63"/>
                    </a:lnTo>
                    <a:lnTo>
                      <a:pt x="554" y="51"/>
                    </a:lnTo>
                    <a:lnTo>
                      <a:pt x="535" y="42"/>
                    </a:lnTo>
                    <a:lnTo>
                      <a:pt x="517" y="34"/>
                    </a:lnTo>
                    <a:lnTo>
                      <a:pt x="497" y="29"/>
                    </a:lnTo>
                    <a:lnTo>
                      <a:pt x="478" y="26"/>
                    </a:lnTo>
                    <a:lnTo>
                      <a:pt x="458" y="23"/>
                    </a:lnTo>
                    <a:lnTo>
                      <a:pt x="437" y="23"/>
                    </a:lnTo>
                    <a:lnTo>
                      <a:pt x="418" y="25"/>
                    </a:lnTo>
                    <a:lnTo>
                      <a:pt x="397" y="27"/>
                    </a:lnTo>
                    <a:lnTo>
                      <a:pt x="377" y="31"/>
                    </a:lnTo>
                    <a:lnTo>
                      <a:pt x="357" y="36"/>
                    </a:lnTo>
                    <a:lnTo>
                      <a:pt x="337" y="42"/>
                    </a:lnTo>
                    <a:lnTo>
                      <a:pt x="317" y="50"/>
                    </a:lnTo>
                    <a:lnTo>
                      <a:pt x="299" y="57"/>
                    </a:lnTo>
                    <a:lnTo>
                      <a:pt x="281" y="66"/>
                    </a:lnTo>
                    <a:lnTo>
                      <a:pt x="262" y="75"/>
                    </a:lnTo>
                    <a:lnTo>
                      <a:pt x="235" y="94"/>
                    </a:lnTo>
                    <a:lnTo>
                      <a:pt x="214" y="116"/>
                    </a:lnTo>
                    <a:lnTo>
                      <a:pt x="199" y="139"/>
                    </a:lnTo>
                    <a:lnTo>
                      <a:pt x="190" y="162"/>
                    </a:lnTo>
                    <a:lnTo>
                      <a:pt x="184" y="185"/>
                    </a:lnTo>
                    <a:lnTo>
                      <a:pt x="182" y="205"/>
                    </a:lnTo>
                    <a:lnTo>
                      <a:pt x="182" y="223"/>
                    </a:lnTo>
                    <a:lnTo>
                      <a:pt x="183" y="235"/>
                    </a:lnTo>
                    <a:lnTo>
                      <a:pt x="205" y="245"/>
                    </a:lnTo>
                    <a:lnTo>
                      <a:pt x="230" y="250"/>
                    </a:lnTo>
                    <a:lnTo>
                      <a:pt x="258" y="253"/>
                    </a:lnTo>
                    <a:lnTo>
                      <a:pt x="285" y="253"/>
                    </a:lnTo>
                    <a:lnTo>
                      <a:pt x="309" y="252"/>
                    </a:lnTo>
                    <a:lnTo>
                      <a:pt x="330" y="249"/>
                    </a:lnTo>
                    <a:lnTo>
                      <a:pt x="345" y="247"/>
                    </a:lnTo>
                    <a:lnTo>
                      <a:pt x="350" y="246"/>
                    </a:lnTo>
                    <a:lnTo>
                      <a:pt x="502" y="202"/>
                    </a:lnTo>
                    <a:lnTo>
                      <a:pt x="534" y="190"/>
                    </a:lnTo>
                    <a:lnTo>
                      <a:pt x="562" y="181"/>
                    </a:lnTo>
                    <a:lnTo>
                      <a:pt x="587" y="174"/>
                    </a:lnTo>
                    <a:lnTo>
                      <a:pt x="608" y="169"/>
                    </a:lnTo>
                    <a:lnTo>
                      <a:pt x="625" y="165"/>
                    </a:lnTo>
                    <a:lnTo>
                      <a:pt x="638" y="163"/>
                    </a:lnTo>
                    <a:lnTo>
                      <a:pt x="647" y="162"/>
                    </a:lnTo>
                    <a:lnTo>
                      <a:pt x="651" y="162"/>
                    </a:lnTo>
                    <a:lnTo>
                      <a:pt x="650" y="163"/>
                    </a:lnTo>
                    <a:lnTo>
                      <a:pt x="647" y="166"/>
                    </a:lnTo>
                    <a:lnTo>
                      <a:pt x="640" y="170"/>
                    </a:lnTo>
                    <a:lnTo>
                      <a:pt x="631" y="174"/>
                    </a:lnTo>
                    <a:lnTo>
                      <a:pt x="619" y="180"/>
                    </a:lnTo>
                    <a:lnTo>
                      <a:pt x="605" y="186"/>
                    </a:lnTo>
                    <a:lnTo>
                      <a:pt x="590" y="193"/>
                    </a:lnTo>
                    <a:lnTo>
                      <a:pt x="575" y="200"/>
                    </a:lnTo>
                    <a:lnTo>
                      <a:pt x="558" y="207"/>
                    </a:lnTo>
                    <a:lnTo>
                      <a:pt x="541" y="214"/>
                    </a:lnTo>
                    <a:lnTo>
                      <a:pt x="522" y="220"/>
                    </a:lnTo>
                    <a:lnTo>
                      <a:pt x="505" y="227"/>
                    </a:lnTo>
                    <a:lnTo>
                      <a:pt x="487" y="234"/>
                    </a:lnTo>
                    <a:lnTo>
                      <a:pt x="471" y="240"/>
                    </a:lnTo>
                    <a:lnTo>
                      <a:pt x="454" y="246"/>
                    </a:lnTo>
                    <a:lnTo>
                      <a:pt x="440" y="250"/>
                    </a:lnTo>
                    <a:lnTo>
                      <a:pt x="453" y="258"/>
                    </a:lnTo>
                    <a:lnTo>
                      <a:pt x="467" y="263"/>
                    </a:lnTo>
                    <a:lnTo>
                      <a:pt x="481" y="265"/>
                    </a:lnTo>
                    <a:lnTo>
                      <a:pt x="495" y="267"/>
                    </a:lnTo>
                    <a:lnTo>
                      <a:pt x="510" y="265"/>
                    </a:lnTo>
                    <a:lnTo>
                      <a:pt x="525" y="262"/>
                    </a:lnTo>
                    <a:lnTo>
                      <a:pt x="541" y="257"/>
                    </a:lnTo>
                    <a:lnTo>
                      <a:pt x="559" y="252"/>
                    </a:lnTo>
                    <a:lnTo>
                      <a:pt x="570" y="248"/>
                    </a:lnTo>
                    <a:lnTo>
                      <a:pt x="580" y="246"/>
                    </a:lnTo>
                    <a:lnTo>
                      <a:pt x="594" y="242"/>
                    </a:lnTo>
                    <a:lnTo>
                      <a:pt x="608" y="240"/>
                    </a:lnTo>
                    <a:lnTo>
                      <a:pt x="623" y="237"/>
                    </a:lnTo>
                    <a:lnTo>
                      <a:pt x="638" y="233"/>
                    </a:lnTo>
                    <a:lnTo>
                      <a:pt x="653" y="231"/>
                    </a:lnTo>
                    <a:lnTo>
                      <a:pt x="669" y="228"/>
                    </a:lnTo>
                    <a:lnTo>
                      <a:pt x="684" y="226"/>
                    </a:lnTo>
                    <a:lnTo>
                      <a:pt x="697" y="225"/>
                    </a:lnTo>
                    <a:lnTo>
                      <a:pt x="711" y="224"/>
                    </a:lnTo>
                    <a:lnTo>
                      <a:pt x="723" y="223"/>
                    </a:lnTo>
                    <a:lnTo>
                      <a:pt x="733" y="223"/>
                    </a:lnTo>
                    <a:lnTo>
                      <a:pt x="742" y="223"/>
                    </a:lnTo>
                    <a:lnTo>
                      <a:pt x="748" y="224"/>
                    </a:lnTo>
                    <a:lnTo>
                      <a:pt x="753" y="226"/>
                    </a:lnTo>
                    <a:lnTo>
                      <a:pt x="744" y="230"/>
                    </a:lnTo>
                    <a:lnTo>
                      <a:pt x="732" y="233"/>
                    </a:lnTo>
                    <a:lnTo>
                      <a:pt x="718" y="237"/>
                    </a:lnTo>
                    <a:lnTo>
                      <a:pt x="701" y="241"/>
                    </a:lnTo>
                    <a:lnTo>
                      <a:pt x="682" y="246"/>
                    </a:lnTo>
                    <a:lnTo>
                      <a:pt x="663" y="250"/>
                    </a:lnTo>
                    <a:lnTo>
                      <a:pt x="643" y="255"/>
                    </a:lnTo>
                    <a:lnTo>
                      <a:pt x="624" y="260"/>
                    </a:lnTo>
                    <a:lnTo>
                      <a:pt x="603" y="264"/>
                    </a:lnTo>
                    <a:lnTo>
                      <a:pt x="585" y="269"/>
                    </a:lnTo>
                    <a:lnTo>
                      <a:pt x="567" y="272"/>
                    </a:lnTo>
                    <a:lnTo>
                      <a:pt x="552" y="276"/>
                    </a:lnTo>
                    <a:lnTo>
                      <a:pt x="540" y="279"/>
                    </a:lnTo>
                    <a:lnTo>
                      <a:pt x="529" y="280"/>
                    </a:lnTo>
                    <a:lnTo>
                      <a:pt x="524" y="283"/>
                    </a:lnTo>
                    <a:lnTo>
                      <a:pt x="521" y="283"/>
                    </a:lnTo>
                    <a:lnTo>
                      <a:pt x="510" y="285"/>
                    </a:lnTo>
                    <a:lnTo>
                      <a:pt x="498" y="286"/>
                    </a:lnTo>
                    <a:lnTo>
                      <a:pt x="487" y="286"/>
                    </a:lnTo>
                    <a:lnTo>
                      <a:pt x="476" y="285"/>
                    </a:lnTo>
                    <a:lnTo>
                      <a:pt x="466" y="284"/>
                    </a:lnTo>
                    <a:lnTo>
                      <a:pt x="456" y="281"/>
                    </a:lnTo>
                    <a:lnTo>
                      <a:pt x="446" y="279"/>
                    </a:lnTo>
                    <a:lnTo>
                      <a:pt x="436" y="277"/>
                    </a:lnTo>
                    <a:lnTo>
                      <a:pt x="430" y="272"/>
                    </a:lnTo>
                    <a:lnTo>
                      <a:pt x="425" y="269"/>
                    </a:lnTo>
                    <a:lnTo>
                      <a:pt x="420" y="263"/>
                    </a:lnTo>
                    <a:lnTo>
                      <a:pt x="419" y="256"/>
                    </a:lnTo>
                    <a:lnTo>
                      <a:pt x="402" y="261"/>
                    </a:lnTo>
                    <a:lnTo>
                      <a:pt x="385" y="264"/>
                    </a:lnTo>
                    <a:lnTo>
                      <a:pt x="368" y="269"/>
                    </a:lnTo>
                    <a:lnTo>
                      <a:pt x="352" y="272"/>
                    </a:lnTo>
                    <a:lnTo>
                      <a:pt x="335" y="276"/>
                    </a:lnTo>
                    <a:lnTo>
                      <a:pt x="319" y="278"/>
                    </a:lnTo>
                    <a:lnTo>
                      <a:pt x="301" y="280"/>
                    </a:lnTo>
                    <a:lnTo>
                      <a:pt x="285" y="280"/>
                    </a:lnTo>
                    <a:lnTo>
                      <a:pt x="285" y="288"/>
                    </a:lnTo>
                    <a:lnTo>
                      <a:pt x="286" y="298"/>
                    </a:lnTo>
                    <a:lnTo>
                      <a:pt x="288" y="305"/>
                    </a:lnTo>
                    <a:lnTo>
                      <a:pt x="289" y="308"/>
                    </a:lnTo>
                    <a:lnTo>
                      <a:pt x="301" y="309"/>
                    </a:lnTo>
                    <a:lnTo>
                      <a:pt x="313" y="310"/>
                    </a:lnTo>
                    <a:lnTo>
                      <a:pt x="326" y="311"/>
                    </a:lnTo>
                    <a:lnTo>
                      <a:pt x="337" y="311"/>
                    </a:lnTo>
                    <a:lnTo>
                      <a:pt x="350" y="313"/>
                    </a:lnTo>
                    <a:lnTo>
                      <a:pt x="361" y="313"/>
                    </a:lnTo>
                    <a:lnTo>
                      <a:pt x="374" y="313"/>
                    </a:lnTo>
                    <a:lnTo>
                      <a:pt x="387" y="313"/>
                    </a:lnTo>
                    <a:lnTo>
                      <a:pt x="391" y="307"/>
                    </a:lnTo>
                    <a:lnTo>
                      <a:pt x="393" y="300"/>
                    </a:lnTo>
                    <a:lnTo>
                      <a:pt x="398" y="293"/>
                    </a:lnTo>
                    <a:lnTo>
                      <a:pt x="404" y="290"/>
                    </a:lnTo>
                    <a:lnTo>
                      <a:pt x="405" y="298"/>
                    </a:lnTo>
                    <a:lnTo>
                      <a:pt x="405" y="311"/>
                    </a:lnTo>
                    <a:lnTo>
                      <a:pt x="407" y="326"/>
                    </a:lnTo>
                    <a:lnTo>
                      <a:pt x="414" y="344"/>
                    </a:lnTo>
                    <a:lnTo>
                      <a:pt x="423" y="355"/>
                    </a:lnTo>
                    <a:lnTo>
                      <a:pt x="434" y="364"/>
                    </a:lnTo>
                    <a:lnTo>
                      <a:pt x="443" y="370"/>
                    </a:lnTo>
                    <a:lnTo>
                      <a:pt x="453" y="374"/>
                    </a:lnTo>
                    <a:lnTo>
                      <a:pt x="464" y="376"/>
                    </a:lnTo>
                    <a:lnTo>
                      <a:pt x="474" y="376"/>
                    </a:lnTo>
                    <a:lnTo>
                      <a:pt x="483" y="375"/>
                    </a:lnTo>
                    <a:lnTo>
                      <a:pt x="494" y="373"/>
                    </a:lnTo>
                    <a:lnTo>
                      <a:pt x="501" y="370"/>
                    </a:lnTo>
                    <a:lnTo>
                      <a:pt x="506" y="369"/>
                    </a:lnTo>
                    <a:lnTo>
                      <a:pt x="512" y="366"/>
                    </a:lnTo>
                    <a:lnTo>
                      <a:pt x="517" y="363"/>
                    </a:lnTo>
                    <a:lnTo>
                      <a:pt x="521" y="360"/>
                    </a:lnTo>
                    <a:lnTo>
                      <a:pt x="526" y="356"/>
                    </a:lnTo>
                    <a:lnTo>
                      <a:pt x="530" y="352"/>
                    </a:lnTo>
                    <a:lnTo>
                      <a:pt x="536" y="346"/>
                    </a:lnTo>
                    <a:lnTo>
                      <a:pt x="545" y="331"/>
                    </a:lnTo>
                    <a:lnTo>
                      <a:pt x="548" y="315"/>
                    </a:lnTo>
                    <a:lnTo>
                      <a:pt x="549" y="299"/>
                    </a:lnTo>
                    <a:lnTo>
                      <a:pt x="549" y="281"/>
                    </a:lnTo>
                    <a:lnTo>
                      <a:pt x="557" y="281"/>
                    </a:lnTo>
                    <a:lnTo>
                      <a:pt x="560" y="288"/>
                    </a:lnTo>
                    <a:lnTo>
                      <a:pt x="563" y="298"/>
                    </a:lnTo>
                    <a:lnTo>
                      <a:pt x="563" y="303"/>
                    </a:lnTo>
                    <a:lnTo>
                      <a:pt x="567" y="302"/>
                    </a:lnTo>
                    <a:lnTo>
                      <a:pt x="573" y="300"/>
                    </a:lnTo>
                    <a:lnTo>
                      <a:pt x="579" y="298"/>
                    </a:lnTo>
                    <a:lnTo>
                      <a:pt x="585" y="295"/>
                    </a:lnTo>
                    <a:lnTo>
                      <a:pt x="589" y="294"/>
                    </a:lnTo>
                    <a:lnTo>
                      <a:pt x="594" y="293"/>
                    </a:lnTo>
                    <a:lnTo>
                      <a:pt x="597" y="292"/>
                    </a:lnTo>
                    <a:lnTo>
                      <a:pt x="598" y="293"/>
                    </a:lnTo>
                    <a:lnTo>
                      <a:pt x="596" y="305"/>
                    </a:lnTo>
                    <a:lnTo>
                      <a:pt x="597" y="315"/>
                    </a:lnTo>
                    <a:lnTo>
                      <a:pt x="601" y="323"/>
                    </a:lnTo>
                    <a:lnTo>
                      <a:pt x="605" y="331"/>
                    </a:lnTo>
                    <a:lnTo>
                      <a:pt x="613" y="337"/>
                    </a:lnTo>
                    <a:lnTo>
                      <a:pt x="623" y="343"/>
                    </a:lnTo>
                    <a:lnTo>
                      <a:pt x="634" y="346"/>
                    </a:lnTo>
                    <a:lnTo>
                      <a:pt x="648" y="348"/>
                    </a:lnTo>
                    <a:lnTo>
                      <a:pt x="657" y="348"/>
                    </a:lnTo>
                    <a:lnTo>
                      <a:pt x="665" y="347"/>
                    </a:lnTo>
                    <a:lnTo>
                      <a:pt x="673" y="344"/>
                    </a:lnTo>
                    <a:lnTo>
                      <a:pt x="680" y="339"/>
                    </a:lnTo>
                    <a:lnTo>
                      <a:pt x="686" y="335"/>
                    </a:lnTo>
                    <a:lnTo>
                      <a:pt x="692" y="328"/>
                    </a:lnTo>
                    <a:lnTo>
                      <a:pt x="696" y="321"/>
                    </a:lnTo>
                    <a:lnTo>
                      <a:pt x="701" y="314"/>
                    </a:lnTo>
                    <a:lnTo>
                      <a:pt x="706" y="303"/>
                    </a:lnTo>
                    <a:lnTo>
                      <a:pt x="707" y="293"/>
                    </a:lnTo>
                    <a:lnTo>
                      <a:pt x="706" y="283"/>
                    </a:lnTo>
                    <a:lnTo>
                      <a:pt x="706" y="272"/>
                    </a:lnTo>
                    <a:lnTo>
                      <a:pt x="711" y="273"/>
                    </a:lnTo>
                    <a:lnTo>
                      <a:pt x="717" y="279"/>
                    </a:lnTo>
                    <a:lnTo>
                      <a:pt x="720" y="295"/>
                    </a:lnTo>
                    <a:lnTo>
                      <a:pt x="716" y="323"/>
                    </a:lnTo>
                    <a:lnTo>
                      <a:pt x="692" y="361"/>
                    </a:lnTo>
                    <a:lnTo>
                      <a:pt x="694" y="378"/>
                    </a:lnTo>
                    <a:lnTo>
                      <a:pt x="693" y="396"/>
                    </a:lnTo>
                    <a:lnTo>
                      <a:pt x="691" y="412"/>
                    </a:lnTo>
                    <a:lnTo>
                      <a:pt x="687" y="426"/>
                    </a:lnTo>
                    <a:lnTo>
                      <a:pt x="681" y="441"/>
                    </a:lnTo>
                    <a:lnTo>
                      <a:pt x="674" y="453"/>
                    </a:lnTo>
                    <a:lnTo>
                      <a:pt x="668" y="466"/>
                    </a:lnTo>
                    <a:lnTo>
                      <a:pt x="658" y="477"/>
                    </a:lnTo>
                    <a:lnTo>
                      <a:pt x="650" y="487"/>
                    </a:lnTo>
                    <a:lnTo>
                      <a:pt x="641" y="496"/>
                    </a:lnTo>
                    <a:lnTo>
                      <a:pt x="631" y="504"/>
                    </a:lnTo>
                    <a:lnTo>
                      <a:pt x="619" y="511"/>
                    </a:lnTo>
                    <a:lnTo>
                      <a:pt x="608" y="518"/>
                    </a:lnTo>
                    <a:lnTo>
                      <a:pt x="596" y="523"/>
                    </a:lnTo>
                    <a:lnTo>
                      <a:pt x="583" y="529"/>
                    </a:lnTo>
                    <a:lnTo>
                      <a:pt x="571" y="534"/>
                    </a:lnTo>
                    <a:lnTo>
                      <a:pt x="557" y="537"/>
                    </a:lnTo>
                    <a:lnTo>
                      <a:pt x="544" y="541"/>
                    </a:lnTo>
                    <a:lnTo>
                      <a:pt x="530" y="543"/>
                    </a:lnTo>
                    <a:lnTo>
                      <a:pt x="518" y="544"/>
                    </a:lnTo>
                    <a:lnTo>
                      <a:pt x="504" y="545"/>
                    </a:lnTo>
                    <a:lnTo>
                      <a:pt x="492" y="545"/>
                    </a:lnTo>
                    <a:lnTo>
                      <a:pt x="480" y="544"/>
                    </a:lnTo>
                    <a:lnTo>
                      <a:pt x="468" y="542"/>
                    </a:lnTo>
                    <a:lnTo>
                      <a:pt x="464" y="559"/>
                    </a:lnTo>
                    <a:lnTo>
                      <a:pt x="463" y="580"/>
                    </a:lnTo>
                    <a:lnTo>
                      <a:pt x="461" y="601"/>
                    </a:lnTo>
                    <a:lnTo>
                      <a:pt x="459" y="618"/>
                    </a:lnTo>
                    <a:lnTo>
                      <a:pt x="453" y="611"/>
                    </a:lnTo>
                    <a:lnTo>
                      <a:pt x="445" y="589"/>
                    </a:lnTo>
                    <a:lnTo>
                      <a:pt x="438" y="563"/>
                    </a:lnTo>
                    <a:lnTo>
                      <a:pt x="436" y="542"/>
                    </a:lnTo>
                    <a:lnTo>
                      <a:pt x="402" y="535"/>
                    </a:lnTo>
                    <a:lnTo>
                      <a:pt x="372" y="523"/>
                    </a:lnTo>
                    <a:lnTo>
                      <a:pt x="346" y="509"/>
                    </a:lnTo>
                    <a:lnTo>
                      <a:pt x="326" y="491"/>
                    </a:lnTo>
                    <a:lnTo>
                      <a:pt x="308" y="473"/>
                    </a:lnTo>
                    <a:lnTo>
                      <a:pt x="297" y="456"/>
                    </a:lnTo>
                    <a:lnTo>
                      <a:pt x="289" y="441"/>
                    </a:lnTo>
                    <a:lnTo>
                      <a:pt x="286" y="430"/>
                    </a:lnTo>
                    <a:lnTo>
                      <a:pt x="297" y="441"/>
                    </a:lnTo>
                    <a:lnTo>
                      <a:pt x="308" y="451"/>
                    </a:lnTo>
                    <a:lnTo>
                      <a:pt x="321" y="460"/>
                    </a:lnTo>
                    <a:lnTo>
                      <a:pt x="335" y="470"/>
                    </a:lnTo>
                    <a:lnTo>
                      <a:pt x="349" y="480"/>
                    </a:lnTo>
                    <a:lnTo>
                      <a:pt x="364" y="488"/>
                    </a:lnTo>
                    <a:lnTo>
                      <a:pt x="380" y="496"/>
                    </a:lnTo>
                    <a:lnTo>
                      <a:pt x="396" y="503"/>
                    </a:lnTo>
                    <a:lnTo>
                      <a:pt x="412" y="509"/>
                    </a:lnTo>
                    <a:lnTo>
                      <a:pt x="429" y="514"/>
                    </a:lnTo>
                    <a:lnTo>
                      <a:pt x="445" y="518"/>
                    </a:lnTo>
                    <a:lnTo>
                      <a:pt x="463" y="521"/>
                    </a:lnTo>
                    <a:lnTo>
                      <a:pt x="480" y="522"/>
                    </a:lnTo>
                    <a:lnTo>
                      <a:pt x="496" y="523"/>
                    </a:lnTo>
                    <a:lnTo>
                      <a:pt x="512" y="521"/>
                    </a:lnTo>
                    <a:lnTo>
                      <a:pt x="528" y="519"/>
                    </a:lnTo>
                    <a:lnTo>
                      <a:pt x="558" y="510"/>
                    </a:lnTo>
                    <a:lnTo>
                      <a:pt x="585" y="498"/>
                    </a:lnTo>
                    <a:lnTo>
                      <a:pt x="609" y="483"/>
                    </a:lnTo>
                    <a:lnTo>
                      <a:pt x="631" y="465"/>
                    </a:lnTo>
                    <a:lnTo>
                      <a:pt x="649" y="444"/>
                    </a:lnTo>
                    <a:lnTo>
                      <a:pt x="663" y="421"/>
                    </a:lnTo>
                    <a:lnTo>
                      <a:pt x="672" y="394"/>
                    </a:lnTo>
                    <a:lnTo>
                      <a:pt x="678" y="364"/>
                    </a:lnTo>
                    <a:lnTo>
                      <a:pt x="668" y="367"/>
                    </a:lnTo>
                    <a:lnTo>
                      <a:pt x="657" y="369"/>
                    </a:lnTo>
                    <a:lnTo>
                      <a:pt x="647" y="369"/>
                    </a:lnTo>
                    <a:lnTo>
                      <a:pt x="636" y="368"/>
                    </a:lnTo>
                    <a:lnTo>
                      <a:pt x="626" y="366"/>
                    </a:lnTo>
                    <a:lnTo>
                      <a:pt x="617" y="361"/>
                    </a:lnTo>
                    <a:lnTo>
                      <a:pt x="608" y="355"/>
                    </a:lnTo>
                    <a:lnTo>
                      <a:pt x="600" y="347"/>
                    </a:lnTo>
                    <a:lnTo>
                      <a:pt x="595" y="341"/>
                    </a:lnTo>
                    <a:lnTo>
                      <a:pt x="592" y="333"/>
                    </a:lnTo>
                    <a:lnTo>
                      <a:pt x="589" y="325"/>
                    </a:lnTo>
                    <a:lnTo>
                      <a:pt x="588" y="317"/>
                    </a:lnTo>
                    <a:lnTo>
                      <a:pt x="580" y="317"/>
                    </a:lnTo>
                    <a:lnTo>
                      <a:pt x="573" y="321"/>
                    </a:lnTo>
                    <a:lnTo>
                      <a:pt x="566" y="324"/>
                    </a:lnTo>
                    <a:lnTo>
                      <a:pt x="560" y="328"/>
                    </a:lnTo>
                    <a:lnTo>
                      <a:pt x="558" y="338"/>
                    </a:lnTo>
                    <a:lnTo>
                      <a:pt x="555" y="347"/>
                    </a:lnTo>
                    <a:lnTo>
                      <a:pt x="549" y="356"/>
                    </a:lnTo>
                    <a:lnTo>
                      <a:pt x="542" y="364"/>
                    </a:lnTo>
                    <a:lnTo>
                      <a:pt x="534" y="371"/>
                    </a:lnTo>
                    <a:lnTo>
                      <a:pt x="526" y="378"/>
                    </a:lnTo>
                    <a:lnTo>
                      <a:pt x="517" y="384"/>
                    </a:lnTo>
                    <a:lnTo>
                      <a:pt x="507" y="389"/>
                    </a:lnTo>
                    <a:lnTo>
                      <a:pt x="496" y="392"/>
                    </a:lnTo>
                    <a:lnTo>
                      <a:pt x="486" y="394"/>
                    </a:lnTo>
                    <a:lnTo>
                      <a:pt x="475" y="396"/>
                    </a:lnTo>
                    <a:lnTo>
                      <a:pt x="465" y="394"/>
                    </a:lnTo>
                    <a:lnTo>
                      <a:pt x="454" y="392"/>
                    </a:lnTo>
                    <a:lnTo>
                      <a:pt x="444" y="390"/>
                    </a:lnTo>
                    <a:lnTo>
                      <a:pt x="435" y="386"/>
                    </a:lnTo>
                    <a:lnTo>
                      <a:pt x="425" y="383"/>
                    </a:lnTo>
                    <a:lnTo>
                      <a:pt x="419" y="377"/>
                    </a:lnTo>
                    <a:lnTo>
                      <a:pt x="414" y="373"/>
                    </a:lnTo>
                    <a:lnTo>
                      <a:pt x="408" y="367"/>
                    </a:lnTo>
                    <a:lnTo>
                      <a:pt x="404" y="361"/>
                    </a:lnTo>
                    <a:lnTo>
                      <a:pt x="399" y="355"/>
                    </a:lnTo>
                    <a:lnTo>
                      <a:pt x="395" y="348"/>
                    </a:lnTo>
                    <a:lnTo>
                      <a:pt x="392" y="341"/>
                    </a:lnTo>
                    <a:lnTo>
                      <a:pt x="390" y="332"/>
                    </a:lnTo>
                    <a:lnTo>
                      <a:pt x="376" y="331"/>
                    </a:lnTo>
                    <a:lnTo>
                      <a:pt x="362" y="330"/>
                    </a:lnTo>
                    <a:lnTo>
                      <a:pt x="349" y="330"/>
                    </a:lnTo>
                    <a:lnTo>
                      <a:pt x="335" y="329"/>
                    </a:lnTo>
                    <a:lnTo>
                      <a:pt x="321" y="329"/>
                    </a:lnTo>
                    <a:lnTo>
                      <a:pt x="307" y="328"/>
                    </a:lnTo>
                    <a:lnTo>
                      <a:pt x="293" y="325"/>
                    </a:lnTo>
                    <a:lnTo>
                      <a:pt x="279" y="322"/>
                    </a:lnTo>
                    <a:lnTo>
                      <a:pt x="274" y="321"/>
                    </a:lnTo>
                    <a:lnTo>
                      <a:pt x="266" y="321"/>
                    </a:lnTo>
                    <a:lnTo>
                      <a:pt x="255" y="321"/>
                    </a:lnTo>
                    <a:lnTo>
                      <a:pt x="245" y="322"/>
                    </a:lnTo>
                    <a:lnTo>
                      <a:pt x="235" y="325"/>
                    </a:lnTo>
                    <a:lnTo>
                      <a:pt x="226" y="332"/>
                    </a:lnTo>
                    <a:lnTo>
                      <a:pt x="221" y="341"/>
                    </a:lnTo>
                    <a:lnTo>
                      <a:pt x="220" y="356"/>
                    </a:lnTo>
                    <a:lnTo>
                      <a:pt x="221" y="361"/>
                    </a:lnTo>
                    <a:lnTo>
                      <a:pt x="223" y="368"/>
                    </a:lnTo>
                    <a:lnTo>
                      <a:pt x="228" y="376"/>
                    </a:lnTo>
                    <a:lnTo>
                      <a:pt x="233" y="384"/>
                    </a:lnTo>
                    <a:lnTo>
                      <a:pt x="240" y="393"/>
                    </a:lnTo>
                    <a:lnTo>
                      <a:pt x="247" y="402"/>
                    </a:lnTo>
                    <a:lnTo>
                      <a:pt x="254" y="412"/>
                    </a:lnTo>
                    <a:lnTo>
                      <a:pt x="261" y="420"/>
                    </a:lnTo>
                    <a:lnTo>
                      <a:pt x="256" y="422"/>
                    </a:lnTo>
                    <a:lnTo>
                      <a:pt x="250" y="422"/>
                    </a:lnTo>
                    <a:lnTo>
                      <a:pt x="243" y="420"/>
                    </a:lnTo>
                    <a:lnTo>
                      <a:pt x="236" y="415"/>
                    </a:lnTo>
                    <a:lnTo>
                      <a:pt x="228" y="409"/>
                    </a:lnTo>
                    <a:lnTo>
                      <a:pt x="220" y="401"/>
                    </a:lnTo>
                    <a:lnTo>
                      <a:pt x="212" y="391"/>
                    </a:lnTo>
                    <a:lnTo>
                      <a:pt x="203" y="379"/>
                    </a:lnTo>
                    <a:lnTo>
                      <a:pt x="200" y="363"/>
                    </a:lnTo>
                    <a:lnTo>
                      <a:pt x="199" y="347"/>
                    </a:lnTo>
                    <a:lnTo>
                      <a:pt x="201" y="332"/>
                    </a:lnTo>
                    <a:lnTo>
                      <a:pt x="210" y="318"/>
                    </a:lnTo>
                    <a:lnTo>
                      <a:pt x="215" y="316"/>
                    </a:lnTo>
                    <a:lnTo>
                      <a:pt x="221" y="313"/>
                    </a:lnTo>
                    <a:lnTo>
                      <a:pt x="226" y="311"/>
                    </a:lnTo>
                    <a:lnTo>
                      <a:pt x="233" y="309"/>
                    </a:lnTo>
                    <a:lnTo>
                      <a:pt x="240" y="308"/>
                    </a:lnTo>
                    <a:lnTo>
                      <a:pt x="247" y="307"/>
                    </a:lnTo>
                    <a:lnTo>
                      <a:pt x="254" y="306"/>
                    </a:lnTo>
                    <a:lnTo>
                      <a:pt x="259" y="305"/>
                    </a:lnTo>
                    <a:lnTo>
                      <a:pt x="256" y="279"/>
                    </a:lnTo>
                    <a:lnTo>
                      <a:pt x="244" y="279"/>
                    </a:lnTo>
                    <a:lnTo>
                      <a:pt x="231" y="278"/>
                    </a:lnTo>
                    <a:lnTo>
                      <a:pt x="217" y="276"/>
                    </a:lnTo>
                    <a:lnTo>
                      <a:pt x="205" y="271"/>
                    </a:lnTo>
                    <a:lnTo>
                      <a:pt x="192" y="267"/>
                    </a:lnTo>
                    <a:lnTo>
                      <a:pt x="179" y="262"/>
                    </a:lnTo>
                    <a:lnTo>
                      <a:pt x="168" y="258"/>
                    </a:lnTo>
                    <a:lnTo>
                      <a:pt x="155" y="255"/>
                    </a:lnTo>
                    <a:lnTo>
                      <a:pt x="154" y="233"/>
                    </a:lnTo>
                    <a:lnTo>
                      <a:pt x="154" y="210"/>
                    </a:lnTo>
                    <a:lnTo>
                      <a:pt x="156" y="188"/>
                    </a:lnTo>
                    <a:lnTo>
                      <a:pt x="161" y="166"/>
                    </a:lnTo>
                    <a:lnTo>
                      <a:pt x="157" y="158"/>
                    </a:lnTo>
                    <a:lnTo>
                      <a:pt x="152" y="152"/>
                    </a:lnTo>
                    <a:lnTo>
                      <a:pt x="144" y="148"/>
                    </a:lnTo>
                    <a:lnTo>
                      <a:pt x="135" y="144"/>
                    </a:lnTo>
                    <a:lnTo>
                      <a:pt x="126" y="144"/>
                    </a:lnTo>
                    <a:lnTo>
                      <a:pt x="118" y="147"/>
                    </a:lnTo>
                    <a:lnTo>
                      <a:pt x="110" y="149"/>
                    </a:lnTo>
                    <a:lnTo>
                      <a:pt x="102" y="152"/>
                    </a:lnTo>
                    <a:lnTo>
                      <a:pt x="94" y="157"/>
                    </a:lnTo>
                    <a:lnTo>
                      <a:pt x="87" y="163"/>
                    </a:lnTo>
                    <a:lnTo>
                      <a:pt x="80" y="169"/>
                    </a:lnTo>
                    <a:lnTo>
                      <a:pt x="74" y="175"/>
                    </a:lnTo>
                    <a:lnTo>
                      <a:pt x="63" y="189"/>
                    </a:lnTo>
                    <a:lnTo>
                      <a:pt x="58" y="204"/>
                    </a:lnTo>
                    <a:lnTo>
                      <a:pt x="58" y="219"/>
                    </a:lnTo>
                    <a:lnTo>
                      <a:pt x="62" y="234"/>
                    </a:lnTo>
                    <a:lnTo>
                      <a:pt x="66" y="250"/>
                    </a:lnTo>
                    <a:lnTo>
                      <a:pt x="71" y="265"/>
                    </a:lnTo>
                    <a:lnTo>
                      <a:pt x="73" y="280"/>
                    </a:lnTo>
                    <a:lnTo>
                      <a:pt x="72" y="295"/>
                    </a:lnTo>
                    <a:lnTo>
                      <a:pt x="70" y="299"/>
                    </a:lnTo>
                    <a:lnTo>
                      <a:pt x="66" y="300"/>
                    </a:lnTo>
                    <a:lnTo>
                      <a:pt x="63" y="300"/>
                    </a:lnTo>
                    <a:lnTo>
                      <a:pt x="57" y="298"/>
                    </a:lnTo>
                    <a:lnTo>
                      <a:pt x="51" y="296"/>
                    </a:lnTo>
                    <a:lnTo>
                      <a:pt x="45" y="294"/>
                    </a:lnTo>
                    <a:lnTo>
                      <a:pt x="38" y="293"/>
                    </a:lnTo>
                    <a:lnTo>
                      <a:pt x="31" y="293"/>
                    </a:lnTo>
                    <a:lnTo>
                      <a:pt x="36" y="300"/>
                    </a:lnTo>
                    <a:lnTo>
                      <a:pt x="43" y="307"/>
                    </a:lnTo>
                    <a:lnTo>
                      <a:pt x="50" y="313"/>
                    </a:lnTo>
                    <a:lnTo>
                      <a:pt x="57" y="317"/>
                    </a:lnTo>
                    <a:lnTo>
                      <a:pt x="65" y="322"/>
                    </a:lnTo>
                    <a:lnTo>
                      <a:pt x="73" y="326"/>
                    </a:lnTo>
                    <a:lnTo>
                      <a:pt x="81" y="329"/>
                    </a:lnTo>
                    <a:lnTo>
                      <a:pt x="91" y="331"/>
                    </a:lnTo>
                    <a:lnTo>
                      <a:pt x="85" y="336"/>
                    </a:lnTo>
                    <a:lnTo>
                      <a:pt x="78" y="339"/>
                    </a:lnTo>
                    <a:lnTo>
                      <a:pt x="70" y="341"/>
                    </a:lnTo>
                    <a:lnTo>
                      <a:pt x="62" y="341"/>
                    </a:lnTo>
                    <a:lnTo>
                      <a:pt x="51" y="335"/>
                    </a:lnTo>
                    <a:lnTo>
                      <a:pt x="40" y="325"/>
                    </a:lnTo>
                    <a:lnTo>
                      <a:pt x="30" y="314"/>
                    </a:lnTo>
                    <a:lnTo>
                      <a:pt x="19" y="301"/>
                    </a:lnTo>
                    <a:lnTo>
                      <a:pt x="11" y="291"/>
                    </a:lnTo>
                    <a:lnTo>
                      <a:pt x="4" y="280"/>
                    </a:lnTo>
                    <a:lnTo>
                      <a:pt x="1" y="272"/>
                    </a:lnTo>
                    <a:lnTo>
                      <a:pt x="0" y="269"/>
                    </a:lnTo>
                    <a:lnTo>
                      <a:pt x="7" y="269"/>
                    </a:lnTo>
                    <a:lnTo>
                      <a:pt x="15" y="269"/>
                    </a:lnTo>
                    <a:lnTo>
                      <a:pt x="23" y="271"/>
                    </a:lnTo>
                    <a:lnTo>
                      <a:pt x="30" y="272"/>
                    </a:lnTo>
                    <a:lnTo>
                      <a:pt x="36" y="275"/>
                    </a:lnTo>
                    <a:lnTo>
                      <a:pt x="42" y="275"/>
                    </a:lnTo>
                    <a:lnTo>
                      <a:pt x="47" y="275"/>
                    </a:lnTo>
                    <a:lnTo>
                      <a:pt x="49" y="273"/>
                    </a:lnTo>
                    <a:lnTo>
                      <a:pt x="45" y="257"/>
                    </a:lnTo>
                    <a:lnTo>
                      <a:pt x="40" y="241"/>
                    </a:lnTo>
                    <a:lnTo>
                      <a:pt x="35" y="225"/>
                    </a:lnTo>
                    <a:lnTo>
                      <a:pt x="33" y="209"/>
                    </a:lnTo>
                    <a:lnTo>
                      <a:pt x="33" y="193"/>
                    </a:lnTo>
                    <a:lnTo>
                      <a:pt x="36" y="177"/>
                    </a:lnTo>
                    <a:lnTo>
                      <a:pt x="46" y="162"/>
                    </a:lnTo>
                    <a:lnTo>
                      <a:pt x="61" y="146"/>
                    </a:lnTo>
                    <a:lnTo>
                      <a:pt x="71" y="139"/>
                    </a:lnTo>
                    <a:lnTo>
                      <a:pt x="83" y="133"/>
                    </a:lnTo>
                    <a:lnTo>
                      <a:pt x="94" y="129"/>
                    </a:lnTo>
                    <a:lnTo>
                      <a:pt x="106" y="126"/>
                    </a:lnTo>
                    <a:lnTo>
                      <a:pt x="118" y="125"/>
                    </a:lnTo>
                    <a:lnTo>
                      <a:pt x="130" y="126"/>
                    </a:lnTo>
                    <a:lnTo>
                      <a:pt x="141" y="128"/>
                    </a:lnTo>
                    <a:lnTo>
                      <a:pt x="153" y="134"/>
                    </a:lnTo>
                    <a:lnTo>
                      <a:pt x="164" y="146"/>
                    </a:lnTo>
                    <a:lnTo>
                      <a:pt x="171" y="129"/>
                    </a:lnTo>
                    <a:lnTo>
                      <a:pt x="179" y="114"/>
                    </a:lnTo>
                    <a:lnTo>
                      <a:pt x="188" y="102"/>
                    </a:lnTo>
                    <a:lnTo>
                      <a:pt x="199" y="89"/>
                    </a:lnTo>
                    <a:lnTo>
                      <a:pt x="210" y="78"/>
                    </a:lnTo>
                    <a:lnTo>
                      <a:pt x="223" y="68"/>
                    </a:lnTo>
                    <a:lnTo>
                      <a:pt x="236" y="59"/>
                    </a:lnTo>
                    <a:lnTo>
                      <a:pt x="250" y="51"/>
                    </a:lnTo>
                    <a:lnTo>
                      <a:pt x="264" y="44"/>
                    </a:lnTo>
                    <a:lnTo>
                      <a:pt x="279" y="37"/>
                    </a:lnTo>
                    <a:lnTo>
                      <a:pt x="294" y="31"/>
                    </a:lnTo>
                    <a:lnTo>
                      <a:pt x="311" y="26"/>
                    </a:lnTo>
                    <a:lnTo>
                      <a:pt x="327" y="20"/>
                    </a:lnTo>
                    <a:lnTo>
                      <a:pt x="343" y="15"/>
                    </a:lnTo>
                    <a:lnTo>
                      <a:pt x="359" y="12"/>
                    </a:lnTo>
                    <a:lnTo>
                      <a:pt x="375" y="7"/>
                    </a:lnTo>
                    <a:lnTo>
                      <a:pt x="389" y="5"/>
                    </a:lnTo>
                    <a:lnTo>
                      <a:pt x="404" y="4"/>
                    </a:lnTo>
                    <a:lnTo>
                      <a:pt x="418" y="1"/>
                    </a:lnTo>
                    <a:lnTo>
                      <a:pt x="431" y="1"/>
                    </a:lnTo>
                    <a:lnTo>
                      <a:pt x="446" y="0"/>
                    </a:lnTo>
                    <a:lnTo>
                      <a:pt x="460" y="0"/>
                    </a:lnTo>
                    <a:lnTo>
                      <a:pt x="474" y="1"/>
                    </a:lnTo>
                    <a:lnTo>
                      <a:pt x="488" y="3"/>
                    </a:lnTo>
                    <a:lnTo>
                      <a:pt x="503" y="5"/>
                    </a:lnTo>
                    <a:lnTo>
                      <a:pt x="517" y="8"/>
                    </a:lnTo>
                    <a:lnTo>
                      <a:pt x="532" y="13"/>
                    </a:lnTo>
                    <a:lnTo>
                      <a:pt x="545" y="18"/>
                    </a:lnTo>
                    <a:lnTo>
                      <a:pt x="560" y="25"/>
                    </a:lnTo>
                    <a:lnTo>
                      <a:pt x="574" y="31"/>
                    </a:lnTo>
                    <a:lnTo>
                      <a:pt x="589" y="41"/>
                    </a:lnTo>
                    <a:lnTo>
                      <a:pt x="60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381"/>
              <p:cNvSpPr>
                <a:spLocks/>
              </p:cNvSpPr>
              <p:nvPr/>
            </p:nvSpPr>
            <p:spPr bwMode="auto">
              <a:xfrm>
                <a:off x="1843" y="285"/>
                <a:ext cx="86" cy="119"/>
              </a:xfrm>
              <a:custGeom>
                <a:avLst/>
                <a:gdLst/>
                <a:ahLst/>
                <a:cxnLst>
                  <a:cxn ang="0">
                    <a:pos x="64" y="53"/>
                  </a:cxn>
                  <a:cxn ang="0">
                    <a:pos x="63" y="82"/>
                  </a:cxn>
                  <a:cxn ang="0">
                    <a:pos x="70" y="114"/>
                  </a:cxn>
                  <a:cxn ang="0">
                    <a:pos x="89" y="141"/>
                  </a:cxn>
                  <a:cxn ang="0">
                    <a:pos x="115" y="161"/>
                  </a:cxn>
                  <a:cxn ang="0">
                    <a:pos x="139" y="170"/>
                  </a:cxn>
                  <a:cxn ang="0">
                    <a:pos x="158" y="180"/>
                  </a:cxn>
                  <a:cxn ang="0">
                    <a:pos x="169" y="195"/>
                  </a:cxn>
                  <a:cxn ang="0">
                    <a:pos x="170" y="213"/>
                  </a:cxn>
                  <a:cxn ang="0">
                    <a:pos x="162" y="227"/>
                  </a:cxn>
                  <a:cxn ang="0">
                    <a:pos x="148" y="237"/>
                  </a:cxn>
                  <a:cxn ang="0">
                    <a:pos x="131" y="237"/>
                  </a:cxn>
                  <a:cxn ang="0">
                    <a:pos x="118" y="231"/>
                  </a:cxn>
                  <a:cxn ang="0">
                    <a:pos x="112" y="225"/>
                  </a:cxn>
                  <a:cxn ang="0">
                    <a:pos x="124" y="223"/>
                  </a:cxn>
                  <a:cxn ang="0">
                    <a:pos x="138" y="216"/>
                  </a:cxn>
                  <a:cxn ang="0">
                    <a:pos x="146" y="209"/>
                  </a:cxn>
                  <a:cxn ang="0">
                    <a:pos x="146" y="199"/>
                  </a:cxn>
                  <a:cxn ang="0">
                    <a:pos x="133" y="191"/>
                  </a:cxn>
                  <a:cxn ang="0">
                    <a:pos x="114" y="182"/>
                  </a:cxn>
                  <a:cxn ang="0">
                    <a:pos x="97" y="170"/>
                  </a:cxn>
                  <a:cxn ang="0">
                    <a:pos x="79" y="157"/>
                  </a:cxn>
                  <a:cxn ang="0">
                    <a:pos x="63" y="155"/>
                  </a:cxn>
                  <a:cxn ang="0">
                    <a:pos x="45" y="159"/>
                  </a:cxn>
                  <a:cxn ang="0">
                    <a:pos x="25" y="157"/>
                  </a:cxn>
                  <a:cxn ang="0">
                    <a:pos x="8" y="150"/>
                  </a:cxn>
                  <a:cxn ang="0">
                    <a:pos x="14" y="146"/>
                  </a:cxn>
                  <a:cxn ang="0">
                    <a:pos x="34" y="142"/>
                  </a:cxn>
                  <a:cxn ang="0">
                    <a:pos x="46" y="137"/>
                  </a:cxn>
                  <a:cxn ang="0">
                    <a:pos x="50" y="132"/>
                  </a:cxn>
                  <a:cxn ang="0">
                    <a:pos x="40" y="96"/>
                  </a:cxn>
                  <a:cxn ang="0">
                    <a:pos x="46" y="28"/>
                  </a:cxn>
                  <a:cxn ang="0">
                    <a:pos x="69" y="1"/>
                  </a:cxn>
                  <a:cxn ang="0">
                    <a:pos x="69" y="26"/>
                  </a:cxn>
                </a:cxnLst>
                <a:rect l="0" t="0" r="r" b="b"/>
                <a:pathLst>
                  <a:path w="171" h="238">
                    <a:moveTo>
                      <a:pt x="68" y="38"/>
                    </a:moveTo>
                    <a:lnTo>
                      <a:pt x="64" y="53"/>
                    </a:lnTo>
                    <a:lnTo>
                      <a:pt x="62" y="68"/>
                    </a:lnTo>
                    <a:lnTo>
                      <a:pt x="63" y="82"/>
                    </a:lnTo>
                    <a:lnTo>
                      <a:pt x="65" y="97"/>
                    </a:lnTo>
                    <a:lnTo>
                      <a:pt x="70" y="114"/>
                    </a:lnTo>
                    <a:lnTo>
                      <a:pt x="78" y="127"/>
                    </a:lnTo>
                    <a:lnTo>
                      <a:pt x="89" y="141"/>
                    </a:lnTo>
                    <a:lnTo>
                      <a:pt x="101" y="155"/>
                    </a:lnTo>
                    <a:lnTo>
                      <a:pt x="115" y="161"/>
                    </a:lnTo>
                    <a:lnTo>
                      <a:pt x="128" y="165"/>
                    </a:lnTo>
                    <a:lnTo>
                      <a:pt x="139" y="170"/>
                    </a:lnTo>
                    <a:lnTo>
                      <a:pt x="150" y="175"/>
                    </a:lnTo>
                    <a:lnTo>
                      <a:pt x="158" y="180"/>
                    </a:lnTo>
                    <a:lnTo>
                      <a:pt x="165" y="187"/>
                    </a:lnTo>
                    <a:lnTo>
                      <a:pt x="169" y="195"/>
                    </a:lnTo>
                    <a:lnTo>
                      <a:pt x="171" y="206"/>
                    </a:lnTo>
                    <a:lnTo>
                      <a:pt x="170" y="213"/>
                    </a:lnTo>
                    <a:lnTo>
                      <a:pt x="167" y="220"/>
                    </a:lnTo>
                    <a:lnTo>
                      <a:pt x="162" y="227"/>
                    </a:lnTo>
                    <a:lnTo>
                      <a:pt x="158" y="232"/>
                    </a:lnTo>
                    <a:lnTo>
                      <a:pt x="148" y="237"/>
                    </a:lnTo>
                    <a:lnTo>
                      <a:pt x="139" y="238"/>
                    </a:lnTo>
                    <a:lnTo>
                      <a:pt x="131" y="237"/>
                    </a:lnTo>
                    <a:lnTo>
                      <a:pt x="124" y="235"/>
                    </a:lnTo>
                    <a:lnTo>
                      <a:pt x="118" y="231"/>
                    </a:lnTo>
                    <a:lnTo>
                      <a:pt x="115" y="228"/>
                    </a:lnTo>
                    <a:lnTo>
                      <a:pt x="112" y="225"/>
                    </a:lnTo>
                    <a:lnTo>
                      <a:pt x="110" y="223"/>
                    </a:lnTo>
                    <a:lnTo>
                      <a:pt x="124" y="223"/>
                    </a:lnTo>
                    <a:lnTo>
                      <a:pt x="133" y="220"/>
                    </a:lnTo>
                    <a:lnTo>
                      <a:pt x="138" y="216"/>
                    </a:lnTo>
                    <a:lnTo>
                      <a:pt x="143" y="214"/>
                    </a:lnTo>
                    <a:lnTo>
                      <a:pt x="146" y="209"/>
                    </a:lnTo>
                    <a:lnTo>
                      <a:pt x="147" y="203"/>
                    </a:lnTo>
                    <a:lnTo>
                      <a:pt x="146" y="199"/>
                    </a:lnTo>
                    <a:lnTo>
                      <a:pt x="143" y="194"/>
                    </a:lnTo>
                    <a:lnTo>
                      <a:pt x="133" y="191"/>
                    </a:lnTo>
                    <a:lnTo>
                      <a:pt x="124" y="186"/>
                    </a:lnTo>
                    <a:lnTo>
                      <a:pt x="114" y="182"/>
                    </a:lnTo>
                    <a:lnTo>
                      <a:pt x="106" y="176"/>
                    </a:lnTo>
                    <a:lnTo>
                      <a:pt x="97" y="170"/>
                    </a:lnTo>
                    <a:lnTo>
                      <a:pt x="87" y="164"/>
                    </a:lnTo>
                    <a:lnTo>
                      <a:pt x="79" y="157"/>
                    </a:lnTo>
                    <a:lnTo>
                      <a:pt x="71" y="150"/>
                    </a:lnTo>
                    <a:lnTo>
                      <a:pt x="63" y="155"/>
                    </a:lnTo>
                    <a:lnTo>
                      <a:pt x="54" y="157"/>
                    </a:lnTo>
                    <a:lnTo>
                      <a:pt x="45" y="159"/>
                    </a:lnTo>
                    <a:lnTo>
                      <a:pt x="34" y="159"/>
                    </a:lnTo>
                    <a:lnTo>
                      <a:pt x="25" y="157"/>
                    </a:lnTo>
                    <a:lnTo>
                      <a:pt x="16" y="155"/>
                    </a:lnTo>
                    <a:lnTo>
                      <a:pt x="8" y="150"/>
                    </a:lnTo>
                    <a:lnTo>
                      <a:pt x="0" y="146"/>
                    </a:lnTo>
                    <a:lnTo>
                      <a:pt x="14" y="146"/>
                    </a:lnTo>
                    <a:lnTo>
                      <a:pt x="25" y="145"/>
                    </a:lnTo>
                    <a:lnTo>
                      <a:pt x="34" y="142"/>
                    </a:lnTo>
                    <a:lnTo>
                      <a:pt x="41" y="140"/>
                    </a:lnTo>
                    <a:lnTo>
                      <a:pt x="46" y="137"/>
                    </a:lnTo>
                    <a:lnTo>
                      <a:pt x="48" y="133"/>
                    </a:lnTo>
                    <a:lnTo>
                      <a:pt x="50" y="132"/>
                    </a:lnTo>
                    <a:lnTo>
                      <a:pt x="50" y="131"/>
                    </a:lnTo>
                    <a:lnTo>
                      <a:pt x="40" y="96"/>
                    </a:lnTo>
                    <a:lnTo>
                      <a:pt x="39" y="62"/>
                    </a:lnTo>
                    <a:lnTo>
                      <a:pt x="46" y="28"/>
                    </a:lnTo>
                    <a:lnTo>
                      <a:pt x="64" y="0"/>
                    </a:lnTo>
                    <a:lnTo>
                      <a:pt x="69" y="1"/>
                    </a:lnTo>
                    <a:lnTo>
                      <a:pt x="70" y="12"/>
                    </a:lnTo>
                    <a:lnTo>
                      <a:pt x="69" y="26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382"/>
              <p:cNvSpPr>
                <a:spLocks/>
              </p:cNvSpPr>
              <p:nvPr/>
            </p:nvSpPr>
            <p:spPr bwMode="auto">
              <a:xfrm>
                <a:off x="1819" y="327"/>
                <a:ext cx="37" cy="21"/>
              </a:xfrm>
              <a:custGeom>
                <a:avLst/>
                <a:gdLst/>
                <a:ahLst/>
                <a:cxnLst>
                  <a:cxn ang="0">
                    <a:pos x="52" y="22"/>
                  </a:cxn>
                  <a:cxn ang="0">
                    <a:pos x="57" y="17"/>
                  </a:cxn>
                  <a:cxn ang="0">
                    <a:pos x="60" y="11"/>
                  </a:cxn>
                  <a:cxn ang="0">
                    <a:pos x="65" y="7"/>
                  </a:cxn>
                  <a:cxn ang="0">
                    <a:pos x="71" y="8"/>
                  </a:cxn>
                  <a:cxn ang="0">
                    <a:pos x="74" y="16"/>
                  </a:cxn>
                  <a:cxn ang="0">
                    <a:pos x="74" y="25"/>
                  </a:cxn>
                  <a:cxn ang="0">
                    <a:pos x="71" y="33"/>
                  </a:cxn>
                  <a:cxn ang="0">
                    <a:pos x="65" y="38"/>
                  </a:cxn>
                  <a:cxn ang="0">
                    <a:pos x="53" y="41"/>
                  </a:cxn>
                  <a:cxn ang="0">
                    <a:pos x="42" y="40"/>
                  </a:cxn>
                  <a:cxn ang="0">
                    <a:pos x="32" y="37"/>
                  </a:cxn>
                  <a:cxn ang="0">
                    <a:pos x="21" y="31"/>
                  </a:cxn>
                  <a:cxn ang="0">
                    <a:pos x="13" y="24"/>
                  </a:cxn>
                  <a:cxn ang="0">
                    <a:pos x="6" y="16"/>
                  </a:cxn>
                  <a:cxn ang="0">
                    <a:pos x="3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19" y="5"/>
                  </a:cxn>
                  <a:cxn ang="0">
                    <a:pos x="26" y="11"/>
                  </a:cxn>
                  <a:cxn ang="0">
                    <a:pos x="33" y="16"/>
                  </a:cxn>
                  <a:cxn ang="0">
                    <a:pos x="40" y="20"/>
                  </a:cxn>
                  <a:cxn ang="0">
                    <a:pos x="47" y="23"/>
                  </a:cxn>
                  <a:cxn ang="0">
                    <a:pos x="52" y="22"/>
                  </a:cxn>
                </a:cxnLst>
                <a:rect l="0" t="0" r="r" b="b"/>
                <a:pathLst>
                  <a:path w="74" h="41">
                    <a:moveTo>
                      <a:pt x="52" y="22"/>
                    </a:moveTo>
                    <a:lnTo>
                      <a:pt x="57" y="17"/>
                    </a:lnTo>
                    <a:lnTo>
                      <a:pt x="60" y="11"/>
                    </a:lnTo>
                    <a:lnTo>
                      <a:pt x="65" y="7"/>
                    </a:lnTo>
                    <a:lnTo>
                      <a:pt x="71" y="8"/>
                    </a:lnTo>
                    <a:lnTo>
                      <a:pt x="74" y="16"/>
                    </a:lnTo>
                    <a:lnTo>
                      <a:pt x="74" y="25"/>
                    </a:lnTo>
                    <a:lnTo>
                      <a:pt x="71" y="33"/>
                    </a:lnTo>
                    <a:lnTo>
                      <a:pt x="65" y="38"/>
                    </a:lnTo>
                    <a:lnTo>
                      <a:pt x="53" y="41"/>
                    </a:lnTo>
                    <a:lnTo>
                      <a:pt x="42" y="40"/>
                    </a:lnTo>
                    <a:lnTo>
                      <a:pt x="32" y="37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6" y="16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19" y="5"/>
                    </a:lnTo>
                    <a:lnTo>
                      <a:pt x="26" y="11"/>
                    </a:lnTo>
                    <a:lnTo>
                      <a:pt x="33" y="16"/>
                    </a:lnTo>
                    <a:lnTo>
                      <a:pt x="40" y="20"/>
                    </a:lnTo>
                    <a:lnTo>
                      <a:pt x="47" y="23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383"/>
              <p:cNvSpPr>
                <a:spLocks/>
              </p:cNvSpPr>
              <p:nvPr/>
            </p:nvSpPr>
            <p:spPr bwMode="auto">
              <a:xfrm>
                <a:off x="2129" y="236"/>
                <a:ext cx="65" cy="21"/>
              </a:xfrm>
              <a:custGeom>
                <a:avLst/>
                <a:gdLst/>
                <a:ahLst/>
                <a:cxnLst>
                  <a:cxn ang="0">
                    <a:pos x="131" y="42"/>
                  </a:cxn>
                  <a:cxn ang="0">
                    <a:pos x="127" y="41"/>
                  </a:cxn>
                  <a:cxn ang="0">
                    <a:pos x="115" y="39"/>
                  </a:cxn>
                  <a:cxn ang="0">
                    <a:pos x="98" y="34"/>
                  </a:cxn>
                  <a:cxn ang="0">
                    <a:pos x="77" y="30"/>
                  </a:cxn>
                  <a:cxn ang="0">
                    <a:pos x="55" y="25"/>
                  </a:cxn>
                  <a:cxn ang="0">
                    <a:pos x="35" y="20"/>
                  </a:cxn>
                  <a:cxn ang="0">
                    <a:pos x="15" y="17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9" y="3"/>
                  </a:cxn>
                  <a:cxn ang="0">
                    <a:pos x="10" y="0"/>
                  </a:cxn>
                  <a:cxn ang="0">
                    <a:pos x="29" y="0"/>
                  </a:cxn>
                  <a:cxn ang="0">
                    <a:pos x="48" y="2"/>
                  </a:cxn>
                  <a:cxn ang="0">
                    <a:pos x="69" y="5"/>
                  </a:cxn>
                  <a:cxn ang="0">
                    <a:pos x="90" y="12"/>
                  </a:cxn>
                  <a:cxn ang="0">
                    <a:pos x="107" y="19"/>
                  </a:cxn>
                  <a:cxn ang="0">
                    <a:pos x="121" y="26"/>
                  </a:cxn>
                  <a:cxn ang="0">
                    <a:pos x="129" y="34"/>
                  </a:cxn>
                  <a:cxn ang="0">
                    <a:pos x="131" y="42"/>
                  </a:cxn>
                </a:cxnLst>
                <a:rect l="0" t="0" r="r" b="b"/>
                <a:pathLst>
                  <a:path w="131" h="42">
                    <a:moveTo>
                      <a:pt x="131" y="42"/>
                    </a:moveTo>
                    <a:lnTo>
                      <a:pt x="127" y="41"/>
                    </a:lnTo>
                    <a:lnTo>
                      <a:pt x="115" y="39"/>
                    </a:lnTo>
                    <a:lnTo>
                      <a:pt x="98" y="34"/>
                    </a:lnTo>
                    <a:lnTo>
                      <a:pt x="77" y="30"/>
                    </a:lnTo>
                    <a:lnTo>
                      <a:pt x="55" y="25"/>
                    </a:lnTo>
                    <a:lnTo>
                      <a:pt x="35" y="20"/>
                    </a:lnTo>
                    <a:lnTo>
                      <a:pt x="15" y="17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9" y="0"/>
                    </a:lnTo>
                    <a:lnTo>
                      <a:pt x="48" y="2"/>
                    </a:lnTo>
                    <a:lnTo>
                      <a:pt x="69" y="5"/>
                    </a:lnTo>
                    <a:lnTo>
                      <a:pt x="90" y="12"/>
                    </a:lnTo>
                    <a:lnTo>
                      <a:pt x="107" y="19"/>
                    </a:lnTo>
                    <a:lnTo>
                      <a:pt x="121" y="26"/>
                    </a:lnTo>
                    <a:lnTo>
                      <a:pt x="129" y="34"/>
                    </a:lnTo>
                    <a:lnTo>
                      <a:pt x="13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384"/>
              <p:cNvSpPr>
                <a:spLocks/>
              </p:cNvSpPr>
              <p:nvPr/>
            </p:nvSpPr>
            <p:spPr bwMode="auto">
              <a:xfrm>
                <a:off x="1800" y="383"/>
                <a:ext cx="276" cy="446"/>
              </a:xfrm>
              <a:custGeom>
                <a:avLst/>
                <a:gdLst/>
                <a:ahLst/>
                <a:cxnLst>
                  <a:cxn ang="0">
                    <a:pos x="502" y="569"/>
                  </a:cxn>
                  <a:cxn ang="0">
                    <a:pos x="501" y="596"/>
                  </a:cxn>
                  <a:cxn ang="0">
                    <a:pos x="467" y="603"/>
                  </a:cxn>
                  <a:cxn ang="0">
                    <a:pos x="461" y="558"/>
                  </a:cxn>
                  <a:cxn ang="0">
                    <a:pos x="431" y="524"/>
                  </a:cxn>
                  <a:cxn ang="0">
                    <a:pos x="425" y="482"/>
                  </a:cxn>
                  <a:cxn ang="0">
                    <a:pos x="451" y="449"/>
                  </a:cxn>
                  <a:cxn ang="0">
                    <a:pos x="440" y="414"/>
                  </a:cxn>
                  <a:cxn ang="0">
                    <a:pos x="346" y="323"/>
                  </a:cxn>
                  <a:cxn ang="0">
                    <a:pos x="241" y="222"/>
                  </a:cxn>
                  <a:cxn ang="0">
                    <a:pos x="174" y="200"/>
                  </a:cxn>
                  <a:cxn ang="0">
                    <a:pos x="40" y="368"/>
                  </a:cxn>
                  <a:cxn ang="0">
                    <a:pos x="65" y="570"/>
                  </a:cxn>
                  <a:cxn ang="0">
                    <a:pos x="171" y="800"/>
                  </a:cxn>
                  <a:cxn ang="0">
                    <a:pos x="225" y="776"/>
                  </a:cxn>
                  <a:cxn ang="0">
                    <a:pos x="329" y="779"/>
                  </a:cxn>
                  <a:cxn ang="0">
                    <a:pos x="353" y="797"/>
                  </a:cxn>
                  <a:cxn ang="0">
                    <a:pos x="285" y="813"/>
                  </a:cxn>
                  <a:cxn ang="0">
                    <a:pos x="193" y="817"/>
                  </a:cxn>
                  <a:cxn ang="0">
                    <a:pos x="155" y="868"/>
                  </a:cxn>
                  <a:cxn ang="0">
                    <a:pos x="131" y="892"/>
                  </a:cxn>
                  <a:cxn ang="0">
                    <a:pos x="84" y="758"/>
                  </a:cxn>
                  <a:cxn ang="0">
                    <a:pos x="38" y="602"/>
                  </a:cxn>
                  <a:cxn ang="0">
                    <a:pos x="2" y="471"/>
                  </a:cxn>
                  <a:cxn ang="0">
                    <a:pos x="19" y="342"/>
                  </a:cxn>
                  <a:cxn ang="0">
                    <a:pos x="102" y="227"/>
                  </a:cxn>
                  <a:cxn ang="0">
                    <a:pos x="187" y="143"/>
                  </a:cxn>
                  <a:cxn ang="0">
                    <a:pos x="221" y="94"/>
                  </a:cxn>
                  <a:cxn ang="0">
                    <a:pos x="274" y="36"/>
                  </a:cxn>
                  <a:cxn ang="0">
                    <a:pos x="282" y="89"/>
                  </a:cxn>
                  <a:cxn ang="0">
                    <a:pos x="323" y="155"/>
                  </a:cxn>
                  <a:cxn ang="0">
                    <a:pos x="398" y="180"/>
                  </a:cxn>
                  <a:cxn ang="0">
                    <a:pos x="463" y="174"/>
                  </a:cxn>
                  <a:cxn ang="0">
                    <a:pos x="501" y="161"/>
                  </a:cxn>
                  <a:cxn ang="0">
                    <a:pos x="430" y="202"/>
                  </a:cxn>
                  <a:cxn ang="0">
                    <a:pos x="335" y="185"/>
                  </a:cxn>
                  <a:cxn ang="0">
                    <a:pos x="271" y="143"/>
                  </a:cxn>
                  <a:cxn ang="0">
                    <a:pos x="223" y="129"/>
                  </a:cxn>
                  <a:cxn ang="0">
                    <a:pos x="218" y="169"/>
                  </a:cxn>
                  <a:cxn ang="0">
                    <a:pos x="275" y="225"/>
                  </a:cxn>
                  <a:cxn ang="0">
                    <a:pos x="389" y="339"/>
                  </a:cxn>
                  <a:cxn ang="0">
                    <a:pos x="478" y="427"/>
                  </a:cxn>
                  <a:cxn ang="0">
                    <a:pos x="499" y="249"/>
                  </a:cxn>
                  <a:cxn ang="0">
                    <a:pos x="441" y="256"/>
                  </a:cxn>
                  <a:cxn ang="0">
                    <a:pos x="381" y="253"/>
                  </a:cxn>
                  <a:cxn ang="0">
                    <a:pos x="323" y="233"/>
                  </a:cxn>
                  <a:cxn ang="0">
                    <a:pos x="381" y="237"/>
                  </a:cxn>
                  <a:cxn ang="0">
                    <a:pos x="465" y="230"/>
                  </a:cxn>
                  <a:cxn ang="0">
                    <a:pos x="510" y="203"/>
                  </a:cxn>
                  <a:cxn ang="0">
                    <a:pos x="512" y="300"/>
                  </a:cxn>
                  <a:cxn ang="0">
                    <a:pos x="527" y="456"/>
                  </a:cxn>
                  <a:cxn ang="0">
                    <a:pos x="549" y="499"/>
                  </a:cxn>
                  <a:cxn ang="0">
                    <a:pos x="522" y="535"/>
                  </a:cxn>
                  <a:cxn ang="0">
                    <a:pos x="517" y="472"/>
                  </a:cxn>
                  <a:cxn ang="0">
                    <a:pos x="487" y="454"/>
                  </a:cxn>
                  <a:cxn ang="0">
                    <a:pos x="452" y="468"/>
                  </a:cxn>
                  <a:cxn ang="0">
                    <a:pos x="442" y="509"/>
                  </a:cxn>
                  <a:cxn ang="0">
                    <a:pos x="481" y="526"/>
                  </a:cxn>
                  <a:cxn ang="0">
                    <a:pos x="489" y="489"/>
                  </a:cxn>
                  <a:cxn ang="0">
                    <a:pos x="483" y="548"/>
                  </a:cxn>
                </a:cxnLst>
                <a:rect l="0" t="0" r="r" b="b"/>
                <a:pathLst>
                  <a:path w="550" h="892">
                    <a:moveTo>
                      <a:pt x="471" y="588"/>
                    </a:moveTo>
                    <a:lnTo>
                      <a:pt x="482" y="587"/>
                    </a:lnTo>
                    <a:lnTo>
                      <a:pt x="490" y="580"/>
                    </a:lnTo>
                    <a:lnTo>
                      <a:pt x="495" y="572"/>
                    </a:lnTo>
                    <a:lnTo>
                      <a:pt x="502" y="569"/>
                    </a:lnTo>
                    <a:lnTo>
                      <a:pt x="505" y="573"/>
                    </a:lnTo>
                    <a:lnTo>
                      <a:pt x="506" y="579"/>
                    </a:lnTo>
                    <a:lnTo>
                      <a:pt x="506" y="585"/>
                    </a:lnTo>
                    <a:lnTo>
                      <a:pt x="505" y="590"/>
                    </a:lnTo>
                    <a:lnTo>
                      <a:pt x="501" y="596"/>
                    </a:lnTo>
                    <a:lnTo>
                      <a:pt x="496" y="601"/>
                    </a:lnTo>
                    <a:lnTo>
                      <a:pt x="489" y="605"/>
                    </a:lnTo>
                    <a:lnTo>
                      <a:pt x="482" y="608"/>
                    </a:lnTo>
                    <a:lnTo>
                      <a:pt x="474" y="607"/>
                    </a:lnTo>
                    <a:lnTo>
                      <a:pt x="467" y="603"/>
                    </a:lnTo>
                    <a:lnTo>
                      <a:pt x="460" y="600"/>
                    </a:lnTo>
                    <a:lnTo>
                      <a:pt x="454" y="594"/>
                    </a:lnTo>
                    <a:lnTo>
                      <a:pt x="456" y="582"/>
                    </a:lnTo>
                    <a:lnTo>
                      <a:pt x="459" y="570"/>
                    </a:lnTo>
                    <a:lnTo>
                      <a:pt x="461" y="558"/>
                    </a:lnTo>
                    <a:lnTo>
                      <a:pt x="459" y="547"/>
                    </a:lnTo>
                    <a:lnTo>
                      <a:pt x="450" y="543"/>
                    </a:lnTo>
                    <a:lnTo>
                      <a:pt x="442" y="537"/>
                    </a:lnTo>
                    <a:lnTo>
                      <a:pt x="436" y="532"/>
                    </a:lnTo>
                    <a:lnTo>
                      <a:pt x="431" y="524"/>
                    </a:lnTo>
                    <a:lnTo>
                      <a:pt x="427" y="516"/>
                    </a:lnTo>
                    <a:lnTo>
                      <a:pt x="425" y="507"/>
                    </a:lnTo>
                    <a:lnTo>
                      <a:pt x="422" y="498"/>
                    </a:lnTo>
                    <a:lnTo>
                      <a:pt x="421" y="490"/>
                    </a:lnTo>
                    <a:lnTo>
                      <a:pt x="425" y="482"/>
                    </a:lnTo>
                    <a:lnTo>
                      <a:pt x="428" y="474"/>
                    </a:lnTo>
                    <a:lnTo>
                      <a:pt x="433" y="467"/>
                    </a:lnTo>
                    <a:lnTo>
                      <a:pt x="438" y="460"/>
                    </a:lnTo>
                    <a:lnTo>
                      <a:pt x="444" y="454"/>
                    </a:lnTo>
                    <a:lnTo>
                      <a:pt x="451" y="449"/>
                    </a:lnTo>
                    <a:lnTo>
                      <a:pt x="458" y="444"/>
                    </a:lnTo>
                    <a:lnTo>
                      <a:pt x="465" y="439"/>
                    </a:lnTo>
                    <a:lnTo>
                      <a:pt x="460" y="435"/>
                    </a:lnTo>
                    <a:lnTo>
                      <a:pt x="452" y="427"/>
                    </a:lnTo>
                    <a:lnTo>
                      <a:pt x="440" y="414"/>
                    </a:lnTo>
                    <a:lnTo>
                      <a:pt x="425" y="400"/>
                    </a:lnTo>
                    <a:lnTo>
                      <a:pt x="407" y="383"/>
                    </a:lnTo>
                    <a:lnTo>
                      <a:pt x="389" y="365"/>
                    </a:lnTo>
                    <a:lnTo>
                      <a:pt x="368" y="344"/>
                    </a:lnTo>
                    <a:lnTo>
                      <a:pt x="346" y="323"/>
                    </a:lnTo>
                    <a:lnTo>
                      <a:pt x="324" y="302"/>
                    </a:lnTo>
                    <a:lnTo>
                      <a:pt x="302" y="280"/>
                    </a:lnTo>
                    <a:lnTo>
                      <a:pt x="282" y="260"/>
                    </a:lnTo>
                    <a:lnTo>
                      <a:pt x="261" y="240"/>
                    </a:lnTo>
                    <a:lnTo>
                      <a:pt x="241" y="222"/>
                    </a:lnTo>
                    <a:lnTo>
                      <a:pt x="225" y="206"/>
                    </a:lnTo>
                    <a:lnTo>
                      <a:pt x="210" y="192"/>
                    </a:lnTo>
                    <a:lnTo>
                      <a:pt x="199" y="181"/>
                    </a:lnTo>
                    <a:lnTo>
                      <a:pt x="192" y="186"/>
                    </a:lnTo>
                    <a:lnTo>
                      <a:pt x="174" y="200"/>
                    </a:lnTo>
                    <a:lnTo>
                      <a:pt x="146" y="222"/>
                    </a:lnTo>
                    <a:lnTo>
                      <a:pt x="116" y="250"/>
                    </a:lnTo>
                    <a:lnTo>
                      <a:pt x="86" y="285"/>
                    </a:lnTo>
                    <a:lnTo>
                      <a:pt x="59" y="324"/>
                    </a:lnTo>
                    <a:lnTo>
                      <a:pt x="40" y="368"/>
                    </a:lnTo>
                    <a:lnTo>
                      <a:pt x="33" y="414"/>
                    </a:lnTo>
                    <a:lnTo>
                      <a:pt x="38" y="452"/>
                    </a:lnTo>
                    <a:lnTo>
                      <a:pt x="45" y="491"/>
                    </a:lnTo>
                    <a:lnTo>
                      <a:pt x="55" y="531"/>
                    </a:lnTo>
                    <a:lnTo>
                      <a:pt x="65" y="570"/>
                    </a:lnTo>
                    <a:lnTo>
                      <a:pt x="141" y="826"/>
                    </a:lnTo>
                    <a:lnTo>
                      <a:pt x="149" y="821"/>
                    </a:lnTo>
                    <a:lnTo>
                      <a:pt x="156" y="814"/>
                    </a:lnTo>
                    <a:lnTo>
                      <a:pt x="164" y="807"/>
                    </a:lnTo>
                    <a:lnTo>
                      <a:pt x="171" y="800"/>
                    </a:lnTo>
                    <a:lnTo>
                      <a:pt x="179" y="793"/>
                    </a:lnTo>
                    <a:lnTo>
                      <a:pt x="187" y="788"/>
                    </a:lnTo>
                    <a:lnTo>
                      <a:pt x="197" y="783"/>
                    </a:lnTo>
                    <a:lnTo>
                      <a:pt x="207" y="779"/>
                    </a:lnTo>
                    <a:lnTo>
                      <a:pt x="225" y="776"/>
                    </a:lnTo>
                    <a:lnTo>
                      <a:pt x="245" y="776"/>
                    </a:lnTo>
                    <a:lnTo>
                      <a:pt x="266" y="776"/>
                    </a:lnTo>
                    <a:lnTo>
                      <a:pt x="286" y="777"/>
                    </a:lnTo>
                    <a:lnTo>
                      <a:pt x="307" y="778"/>
                    </a:lnTo>
                    <a:lnTo>
                      <a:pt x="329" y="779"/>
                    </a:lnTo>
                    <a:lnTo>
                      <a:pt x="352" y="778"/>
                    </a:lnTo>
                    <a:lnTo>
                      <a:pt x="376" y="776"/>
                    </a:lnTo>
                    <a:lnTo>
                      <a:pt x="368" y="783"/>
                    </a:lnTo>
                    <a:lnTo>
                      <a:pt x="360" y="791"/>
                    </a:lnTo>
                    <a:lnTo>
                      <a:pt x="353" y="797"/>
                    </a:lnTo>
                    <a:lnTo>
                      <a:pt x="345" y="802"/>
                    </a:lnTo>
                    <a:lnTo>
                      <a:pt x="335" y="808"/>
                    </a:lnTo>
                    <a:lnTo>
                      <a:pt x="322" y="812"/>
                    </a:lnTo>
                    <a:lnTo>
                      <a:pt x="306" y="813"/>
                    </a:lnTo>
                    <a:lnTo>
                      <a:pt x="285" y="813"/>
                    </a:lnTo>
                    <a:lnTo>
                      <a:pt x="260" y="808"/>
                    </a:lnTo>
                    <a:lnTo>
                      <a:pt x="238" y="806"/>
                    </a:lnTo>
                    <a:lnTo>
                      <a:pt x="221" y="807"/>
                    </a:lnTo>
                    <a:lnTo>
                      <a:pt x="206" y="811"/>
                    </a:lnTo>
                    <a:lnTo>
                      <a:pt x="193" y="817"/>
                    </a:lnTo>
                    <a:lnTo>
                      <a:pt x="182" y="828"/>
                    </a:lnTo>
                    <a:lnTo>
                      <a:pt x="171" y="842"/>
                    </a:lnTo>
                    <a:lnTo>
                      <a:pt x="162" y="859"/>
                    </a:lnTo>
                    <a:lnTo>
                      <a:pt x="159" y="862"/>
                    </a:lnTo>
                    <a:lnTo>
                      <a:pt x="155" y="868"/>
                    </a:lnTo>
                    <a:lnTo>
                      <a:pt x="152" y="875"/>
                    </a:lnTo>
                    <a:lnTo>
                      <a:pt x="147" y="881"/>
                    </a:lnTo>
                    <a:lnTo>
                      <a:pt x="142" y="887"/>
                    </a:lnTo>
                    <a:lnTo>
                      <a:pt x="137" y="891"/>
                    </a:lnTo>
                    <a:lnTo>
                      <a:pt x="131" y="892"/>
                    </a:lnTo>
                    <a:lnTo>
                      <a:pt x="125" y="891"/>
                    </a:lnTo>
                    <a:lnTo>
                      <a:pt x="121" y="877"/>
                    </a:lnTo>
                    <a:lnTo>
                      <a:pt x="111" y="847"/>
                    </a:lnTo>
                    <a:lnTo>
                      <a:pt x="99" y="805"/>
                    </a:lnTo>
                    <a:lnTo>
                      <a:pt x="84" y="758"/>
                    </a:lnTo>
                    <a:lnTo>
                      <a:pt x="70" y="710"/>
                    </a:lnTo>
                    <a:lnTo>
                      <a:pt x="57" y="669"/>
                    </a:lnTo>
                    <a:lnTo>
                      <a:pt x="49" y="640"/>
                    </a:lnTo>
                    <a:lnTo>
                      <a:pt x="46" y="628"/>
                    </a:lnTo>
                    <a:lnTo>
                      <a:pt x="38" y="602"/>
                    </a:lnTo>
                    <a:lnTo>
                      <a:pt x="30" y="575"/>
                    </a:lnTo>
                    <a:lnTo>
                      <a:pt x="21" y="549"/>
                    </a:lnTo>
                    <a:lnTo>
                      <a:pt x="13" y="524"/>
                    </a:lnTo>
                    <a:lnTo>
                      <a:pt x="8" y="497"/>
                    </a:lnTo>
                    <a:lnTo>
                      <a:pt x="2" y="471"/>
                    </a:lnTo>
                    <a:lnTo>
                      <a:pt x="0" y="445"/>
                    </a:lnTo>
                    <a:lnTo>
                      <a:pt x="0" y="419"/>
                    </a:lnTo>
                    <a:lnTo>
                      <a:pt x="4" y="393"/>
                    </a:lnTo>
                    <a:lnTo>
                      <a:pt x="10" y="367"/>
                    </a:lnTo>
                    <a:lnTo>
                      <a:pt x="19" y="342"/>
                    </a:lnTo>
                    <a:lnTo>
                      <a:pt x="33" y="316"/>
                    </a:lnTo>
                    <a:lnTo>
                      <a:pt x="48" y="292"/>
                    </a:lnTo>
                    <a:lnTo>
                      <a:pt x="65" y="269"/>
                    </a:lnTo>
                    <a:lnTo>
                      <a:pt x="83" y="248"/>
                    </a:lnTo>
                    <a:lnTo>
                      <a:pt x="102" y="227"/>
                    </a:lnTo>
                    <a:lnTo>
                      <a:pt x="122" y="209"/>
                    </a:lnTo>
                    <a:lnTo>
                      <a:pt x="142" y="191"/>
                    </a:lnTo>
                    <a:lnTo>
                      <a:pt x="163" y="173"/>
                    </a:lnTo>
                    <a:lnTo>
                      <a:pt x="184" y="156"/>
                    </a:lnTo>
                    <a:lnTo>
                      <a:pt x="187" y="143"/>
                    </a:lnTo>
                    <a:lnTo>
                      <a:pt x="191" y="131"/>
                    </a:lnTo>
                    <a:lnTo>
                      <a:pt x="197" y="120"/>
                    </a:lnTo>
                    <a:lnTo>
                      <a:pt x="203" y="110"/>
                    </a:lnTo>
                    <a:lnTo>
                      <a:pt x="212" y="101"/>
                    </a:lnTo>
                    <a:lnTo>
                      <a:pt x="221" y="94"/>
                    </a:lnTo>
                    <a:lnTo>
                      <a:pt x="230" y="87"/>
                    </a:lnTo>
                    <a:lnTo>
                      <a:pt x="240" y="81"/>
                    </a:lnTo>
                    <a:lnTo>
                      <a:pt x="256" y="94"/>
                    </a:lnTo>
                    <a:lnTo>
                      <a:pt x="268" y="67"/>
                    </a:lnTo>
                    <a:lnTo>
                      <a:pt x="274" y="36"/>
                    </a:lnTo>
                    <a:lnTo>
                      <a:pt x="276" y="10"/>
                    </a:lnTo>
                    <a:lnTo>
                      <a:pt x="279" y="0"/>
                    </a:lnTo>
                    <a:lnTo>
                      <a:pt x="288" y="30"/>
                    </a:lnTo>
                    <a:lnTo>
                      <a:pt x="289" y="60"/>
                    </a:lnTo>
                    <a:lnTo>
                      <a:pt x="282" y="89"/>
                    </a:lnTo>
                    <a:lnTo>
                      <a:pt x="268" y="118"/>
                    </a:lnTo>
                    <a:lnTo>
                      <a:pt x="281" y="128"/>
                    </a:lnTo>
                    <a:lnTo>
                      <a:pt x="294" y="138"/>
                    </a:lnTo>
                    <a:lnTo>
                      <a:pt x="308" y="147"/>
                    </a:lnTo>
                    <a:lnTo>
                      <a:pt x="323" y="155"/>
                    </a:lnTo>
                    <a:lnTo>
                      <a:pt x="338" y="162"/>
                    </a:lnTo>
                    <a:lnTo>
                      <a:pt x="353" y="169"/>
                    </a:lnTo>
                    <a:lnTo>
                      <a:pt x="368" y="173"/>
                    </a:lnTo>
                    <a:lnTo>
                      <a:pt x="383" y="177"/>
                    </a:lnTo>
                    <a:lnTo>
                      <a:pt x="398" y="180"/>
                    </a:lnTo>
                    <a:lnTo>
                      <a:pt x="412" y="181"/>
                    </a:lnTo>
                    <a:lnTo>
                      <a:pt x="426" y="183"/>
                    </a:lnTo>
                    <a:lnTo>
                      <a:pt x="440" y="181"/>
                    </a:lnTo>
                    <a:lnTo>
                      <a:pt x="451" y="178"/>
                    </a:lnTo>
                    <a:lnTo>
                      <a:pt x="463" y="174"/>
                    </a:lnTo>
                    <a:lnTo>
                      <a:pt x="473" y="169"/>
                    </a:lnTo>
                    <a:lnTo>
                      <a:pt x="482" y="161"/>
                    </a:lnTo>
                    <a:lnTo>
                      <a:pt x="487" y="158"/>
                    </a:lnTo>
                    <a:lnTo>
                      <a:pt x="495" y="158"/>
                    </a:lnTo>
                    <a:lnTo>
                      <a:pt x="501" y="161"/>
                    </a:lnTo>
                    <a:lnTo>
                      <a:pt x="503" y="164"/>
                    </a:lnTo>
                    <a:lnTo>
                      <a:pt x="488" y="181"/>
                    </a:lnTo>
                    <a:lnTo>
                      <a:pt x="469" y="193"/>
                    </a:lnTo>
                    <a:lnTo>
                      <a:pt x="451" y="200"/>
                    </a:lnTo>
                    <a:lnTo>
                      <a:pt x="430" y="202"/>
                    </a:lnTo>
                    <a:lnTo>
                      <a:pt x="408" y="202"/>
                    </a:lnTo>
                    <a:lnTo>
                      <a:pt x="388" y="200"/>
                    </a:lnTo>
                    <a:lnTo>
                      <a:pt x="368" y="195"/>
                    </a:lnTo>
                    <a:lnTo>
                      <a:pt x="349" y="189"/>
                    </a:lnTo>
                    <a:lnTo>
                      <a:pt x="335" y="185"/>
                    </a:lnTo>
                    <a:lnTo>
                      <a:pt x="322" y="179"/>
                    </a:lnTo>
                    <a:lnTo>
                      <a:pt x="309" y="171"/>
                    </a:lnTo>
                    <a:lnTo>
                      <a:pt x="297" y="163"/>
                    </a:lnTo>
                    <a:lnTo>
                      <a:pt x="284" y="154"/>
                    </a:lnTo>
                    <a:lnTo>
                      <a:pt x="271" y="143"/>
                    </a:lnTo>
                    <a:lnTo>
                      <a:pt x="258" y="131"/>
                    </a:lnTo>
                    <a:lnTo>
                      <a:pt x="244" y="118"/>
                    </a:lnTo>
                    <a:lnTo>
                      <a:pt x="236" y="120"/>
                    </a:lnTo>
                    <a:lnTo>
                      <a:pt x="229" y="124"/>
                    </a:lnTo>
                    <a:lnTo>
                      <a:pt x="223" y="129"/>
                    </a:lnTo>
                    <a:lnTo>
                      <a:pt x="218" y="136"/>
                    </a:lnTo>
                    <a:lnTo>
                      <a:pt x="215" y="143"/>
                    </a:lnTo>
                    <a:lnTo>
                      <a:pt x="214" y="151"/>
                    </a:lnTo>
                    <a:lnTo>
                      <a:pt x="215" y="159"/>
                    </a:lnTo>
                    <a:lnTo>
                      <a:pt x="218" y="169"/>
                    </a:lnTo>
                    <a:lnTo>
                      <a:pt x="221" y="171"/>
                    </a:lnTo>
                    <a:lnTo>
                      <a:pt x="229" y="179"/>
                    </a:lnTo>
                    <a:lnTo>
                      <a:pt x="240" y="191"/>
                    </a:lnTo>
                    <a:lnTo>
                      <a:pt x="256" y="207"/>
                    </a:lnTo>
                    <a:lnTo>
                      <a:pt x="275" y="225"/>
                    </a:lnTo>
                    <a:lnTo>
                      <a:pt x="296" y="246"/>
                    </a:lnTo>
                    <a:lnTo>
                      <a:pt x="319" y="269"/>
                    </a:lnTo>
                    <a:lnTo>
                      <a:pt x="342" y="292"/>
                    </a:lnTo>
                    <a:lnTo>
                      <a:pt x="366" y="316"/>
                    </a:lnTo>
                    <a:lnTo>
                      <a:pt x="389" y="339"/>
                    </a:lnTo>
                    <a:lnTo>
                      <a:pt x="412" y="361"/>
                    </a:lnTo>
                    <a:lnTo>
                      <a:pt x="433" y="382"/>
                    </a:lnTo>
                    <a:lnTo>
                      <a:pt x="451" y="400"/>
                    </a:lnTo>
                    <a:lnTo>
                      <a:pt x="466" y="415"/>
                    </a:lnTo>
                    <a:lnTo>
                      <a:pt x="478" y="427"/>
                    </a:lnTo>
                    <a:lnTo>
                      <a:pt x="484" y="434"/>
                    </a:lnTo>
                    <a:lnTo>
                      <a:pt x="489" y="388"/>
                    </a:lnTo>
                    <a:lnTo>
                      <a:pt x="491" y="340"/>
                    </a:lnTo>
                    <a:lnTo>
                      <a:pt x="495" y="294"/>
                    </a:lnTo>
                    <a:lnTo>
                      <a:pt x="499" y="249"/>
                    </a:lnTo>
                    <a:lnTo>
                      <a:pt x="488" y="252"/>
                    </a:lnTo>
                    <a:lnTo>
                      <a:pt x="476" y="253"/>
                    </a:lnTo>
                    <a:lnTo>
                      <a:pt x="464" y="255"/>
                    </a:lnTo>
                    <a:lnTo>
                      <a:pt x="452" y="256"/>
                    </a:lnTo>
                    <a:lnTo>
                      <a:pt x="441" y="256"/>
                    </a:lnTo>
                    <a:lnTo>
                      <a:pt x="428" y="257"/>
                    </a:lnTo>
                    <a:lnTo>
                      <a:pt x="416" y="257"/>
                    </a:lnTo>
                    <a:lnTo>
                      <a:pt x="405" y="256"/>
                    </a:lnTo>
                    <a:lnTo>
                      <a:pt x="392" y="255"/>
                    </a:lnTo>
                    <a:lnTo>
                      <a:pt x="381" y="253"/>
                    </a:lnTo>
                    <a:lnTo>
                      <a:pt x="369" y="250"/>
                    </a:lnTo>
                    <a:lnTo>
                      <a:pt x="358" y="247"/>
                    </a:lnTo>
                    <a:lnTo>
                      <a:pt x="346" y="244"/>
                    </a:lnTo>
                    <a:lnTo>
                      <a:pt x="335" y="239"/>
                    </a:lnTo>
                    <a:lnTo>
                      <a:pt x="323" y="233"/>
                    </a:lnTo>
                    <a:lnTo>
                      <a:pt x="313" y="226"/>
                    </a:lnTo>
                    <a:lnTo>
                      <a:pt x="309" y="211"/>
                    </a:lnTo>
                    <a:lnTo>
                      <a:pt x="335" y="223"/>
                    </a:lnTo>
                    <a:lnTo>
                      <a:pt x="359" y="231"/>
                    </a:lnTo>
                    <a:lnTo>
                      <a:pt x="381" y="237"/>
                    </a:lnTo>
                    <a:lnTo>
                      <a:pt x="400" y="239"/>
                    </a:lnTo>
                    <a:lnTo>
                      <a:pt x="419" y="239"/>
                    </a:lnTo>
                    <a:lnTo>
                      <a:pt x="436" y="238"/>
                    </a:lnTo>
                    <a:lnTo>
                      <a:pt x="451" y="234"/>
                    </a:lnTo>
                    <a:lnTo>
                      <a:pt x="465" y="230"/>
                    </a:lnTo>
                    <a:lnTo>
                      <a:pt x="476" y="224"/>
                    </a:lnTo>
                    <a:lnTo>
                      <a:pt x="488" y="218"/>
                    </a:lnTo>
                    <a:lnTo>
                      <a:pt x="496" y="212"/>
                    </a:lnTo>
                    <a:lnTo>
                      <a:pt x="504" y="208"/>
                    </a:lnTo>
                    <a:lnTo>
                      <a:pt x="510" y="203"/>
                    </a:lnTo>
                    <a:lnTo>
                      <a:pt x="514" y="200"/>
                    </a:lnTo>
                    <a:lnTo>
                      <a:pt x="518" y="197"/>
                    </a:lnTo>
                    <a:lnTo>
                      <a:pt x="520" y="197"/>
                    </a:lnTo>
                    <a:lnTo>
                      <a:pt x="518" y="233"/>
                    </a:lnTo>
                    <a:lnTo>
                      <a:pt x="512" y="300"/>
                    </a:lnTo>
                    <a:lnTo>
                      <a:pt x="506" y="376"/>
                    </a:lnTo>
                    <a:lnTo>
                      <a:pt x="501" y="438"/>
                    </a:lnTo>
                    <a:lnTo>
                      <a:pt x="510" y="444"/>
                    </a:lnTo>
                    <a:lnTo>
                      <a:pt x="518" y="449"/>
                    </a:lnTo>
                    <a:lnTo>
                      <a:pt x="527" y="456"/>
                    </a:lnTo>
                    <a:lnTo>
                      <a:pt x="535" y="461"/>
                    </a:lnTo>
                    <a:lnTo>
                      <a:pt x="542" y="469"/>
                    </a:lnTo>
                    <a:lnTo>
                      <a:pt x="548" y="479"/>
                    </a:lnTo>
                    <a:lnTo>
                      <a:pt x="550" y="488"/>
                    </a:lnTo>
                    <a:lnTo>
                      <a:pt x="549" y="499"/>
                    </a:lnTo>
                    <a:lnTo>
                      <a:pt x="543" y="519"/>
                    </a:lnTo>
                    <a:lnTo>
                      <a:pt x="533" y="536"/>
                    </a:lnTo>
                    <a:lnTo>
                      <a:pt x="524" y="548"/>
                    </a:lnTo>
                    <a:lnTo>
                      <a:pt x="518" y="552"/>
                    </a:lnTo>
                    <a:lnTo>
                      <a:pt x="522" y="535"/>
                    </a:lnTo>
                    <a:lnTo>
                      <a:pt x="530" y="518"/>
                    </a:lnTo>
                    <a:lnTo>
                      <a:pt x="533" y="499"/>
                    </a:lnTo>
                    <a:lnTo>
                      <a:pt x="525" y="481"/>
                    </a:lnTo>
                    <a:lnTo>
                      <a:pt x="521" y="476"/>
                    </a:lnTo>
                    <a:lnTo>
                      <a:pt x="517" y="472"/>
                    </a:lnTo>
                    <a:lnTo>
                      <a:pt x="511" y="467"/>
                    </a:lnTo>
                    <a:lnTo>
                      <a:pt x="505" y="463"/>
                    </a:lnTo>
                    <a:lnTo>
                      <a:pt x="499" y="459"/>
                    </a:lnTo>
                    <a:lnTo>
                      <a:pt x="492" y="457"/>
                    </a:lnTo>
                    <a:lnTo>
                      <a:pt x="487" y="454"/>
                    </a:lnTo>
                    <a:lnTo>
                      <a:pt x="481" y="453"/>
                    </a:lnTo>
                    <a:lnTo>
                      <a:pt x="472" y="458"/>
                    </a:lnTo>
                    <a:lnTo>
                      <a:pt x="464" y="461"/>
                    </a:lnTo>
                    <a:lnTo>
                      <a:pt x="458" y="465"/>
                    </a:lnTo>
                    <a:lnTo>
                      <a:pt x="452" y="468"/>
                    </a:lnTo>
                    <a:lnTo>
                      <a:pt x="449" y="474"/>
                    </a:lnTo>
                    <a:lnTo>
                      <a:pt x="445" y="480"/>
                    </a:lnTo>
                    <a:lnTo>
                      <a:pt x="443" y="488"/>
                    </a:lnTo>
                    <a:lnTo>
                      <a:pt x="441" y="498"/>
                    </a:lnTo>
                    <a:lnTo>
                      <a:pt x="442" y="509"/>
                    </a:lnTo>
                    <a:lnTo>
                      <a:pt x="448" y="518"/>
                    </a:lnTo>
                    <a:lnTo>
                      <a:pt x="457" y="526"/>
                    </a:lnTo>
                    <a:lnTo>
                      <a:pt x="465" y="532"/>
                    </a:lnTo>
                    <a:lnTo>
                      <a:pt x="474" y="531"/>
                    </a:lnTo>
                    <a:lnTo>
                      <a:pt x="481" y="526"/>
                    </a:lnTo>
                    <a:lnTo>
                      <a:pt x="484" y="519"/>
                    </a:lnTo>
                    <a:lnTo>
                      <a:pt x="483" y="510"/>
                    </a:lnTo>
                    <a:lnTo>
                      <a:pt x="484" y="505"/>
                    </a:lnTo>
                    <a:lnTo>
                      <a:pt x="487" y="497"/>
                    </a:lnTo>
                    <a:lnTo>
                      <a:pt x="489" y="489"/>
                    </a:lnTo>
                    <a:lnTo>
                      <a:pt x="494" y="488"/>
                    </a:lnTo>
                    <a:lnTo>
                      <a:pt x="499" y="499"/>
                    </a:lnTo>
                    <a:lnTo>
                      <a:pt x="501" y="516"/>
                    </a:lnTo>
                    <a:lnTo>
                      <a:pt x="496" y="533"/>
                    </a:lnTo>
                    <a:lnTo>
                      <a:pt x="483" y="548"/>
                    </a:lnTo>
                    <a:lnTo>
                      <a:pt x="471" y="5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385"/>
              <p:cNvSpPr>
                <a:spLocks/>
              </p:cNvSpPr>
              <p:nvPr/>
            </p:nvSpPr>
            <p:spPr bwMode="auto">
              <a:xfrm>
                <a:off x="2055" y="456"/>
                <a:ext cx="180" cy="186"/>
              </a:xfrm>
              <a:custGeom>
                <a:avLst/>
                <a:gdLst/>
                <a:ahLst/>
                <a:cxnLst>
                  <a:cxn ang="0">
                    <a:pos x="174" y="134"/>
                  </a:cxn>
                  <a:cxn ang="0">
                    <a:pos x="222" y="228"/>
                  </a:cxn>
                  <a:cxn ang="0">
                    <a:pos x="235" y="245"/>
                  </a:cxn>
                  <a:cxn ang="0">
                    <a:pos x="246" y="262"/>
                  </a:cxn>
                  <a:cxn ang="0">
                    <a:pos x="258" y="277"/>
                  </a:cxn>
                  <a:cxn ang="0">
                    <a:pos x="269" y="290"/>
                  </a:cxn>
                  <a:cxn ang="0">
                    <a:pos x="282" y="304"/>
                  </a:cxn>
                  <a:cxn ang="0">
                    <a:pos x="296" y="318"/>
                  </a:cxn>
                  <a:cxn ang="0">
                    <a:pos x="312" y="331"/>
                  </a:cxn>
                  <a:cxn ang="0">
                    <a:pos x="330" y="342"/>
                  </a:cxn>
                  <a:cxn ang="0">
                    <a:pos x="336" y="348"/>
                  </a:cxn>
                  <a:cxn ang="0">
                    <a:pos x="345" y="355"/>
                  </a:cxn>
                  <a:cxn ang="0">
                    <a:pos x="353" y="363"/>
                  </a:cxn>
                  <a:cxn ang="0">
                    <a:pos x="359" y="371"/>
                  </a:cxn>
                  <a:cxn ang="0">
                    <a:pos x="354" y="370"/>
                  </a:cxn>
                  <a:cxn ang="0">
                    <a:pos x="349" y="369"/>
                  </a:cxn>
                  <a:cxn ang="0">
                    <a:pos x="343" y="368"/>
                  </a:cxn>
                  <a:cxn ang="0">
                    <a:pos x="337" y="365"/>
                  </a:cxn>
                  <a:cxn ang="0">
                    <a:pos x="333" y="364"/>
                  </a:cxn>
                  <a:cxn ang="0">
                    <a:pos x="328" y="362"/>
                  </a:cxn>
                  <a:cxn ang="0">
                    <a:pos x="326" y="361"/>
                  </a:cxn>
                  <a:cxn ang="0">
                    <a:pos x="324" y="361"/>
                  </a:cxn>
                  <a:cxn ang="0">
                    <a:pos x="306" y="348"/>
                  </a:cxn>
                  <a:cxn ang="0">
                    <a:pos x="288" y="334"/>
                  </a:cxn>
                  <a:cxn ang="0">
                    <a:pos x="269" y="319"/>
                  </a:cxn>
                  <a:cxn ang="0">
                    <a:pos x="252" y="303"/>
                  </a:cxn>
                  <a:cxn ang="0">
                    <a:pos x="236" y="287"/>
                  </a:cxn>
                  <a:cxn ang="0">
                    <a:pos x="220" y="271"/>
                  </a:cxn>
                  <a:cxn ang="0">
                    <a:pos x="205" y="253"/>
                  </a:cxn>
                  <a:cxn ang="0">
                    <a:pos x="192" y="236"/>
                  </a:cxn>
                  <a:cxn ang="0">
                    <a:pos x="116" y="102"/>
                  </a:cxn>
                  <a:cxn ang="0">
                    <a:pos x="110" y="94"/>
                  </a:cxn>
                  <a:cxn ang="0">
                    <a:pos x="105" y="86"/>
                  </a:cxn>
                  <a:cxn ang="0">
                    <a:pos x="99" y="79"/>
                  </a:cxn>
                  <a:cxn ang="0">
                    <a:pos x="94" y="73"/>
                  </a:cxn>
                  <a:cxn ang="0">
                    <a:pos x="88" y="66"/>
                  </a:cxn>
                  <a:cxn ang="0">
                    <a:pos x="82" y="58"/>
                  </a:cxn>
                  <a:cxn ang="0">
                    <a:pos x="72" y="48"/>
                  </a:cxn>
                  <a:cxn ang="0">
                    <a:pos x="62" y="39"/>
                  </a:cxn>
                  <a:cxn ang="0">
                    <a:pos x="53" y="32"/>
                  </a:cxn>
                  <a:cxn ang="0">
                    <a:pos x="45" y="26"/>
                  </a:cxn>
                  <a:cxn ang="0">
                    <a:pos x="37" y="22"/>
                  </a:cxn>
                  <a:cxn ang="0">
                    <a:pos x="30" y="17"/>
                  </a:cxn>
                  <a:cxn ang="0">
                    <a:pos x="22" y="14"/>
                  </a:cxn>
                  <a:cxn ang="0">
                    <a:pos x="15" y="11"/>
                  </a:cxn>
                  <a:cxn ang="0">
                    <a:pos x="7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57" y="8"/>
                  </a:cxn>
                  <a:cxn ang="0">
                    <a:pos x="79" y="20"/>
                  </a:cxn>
                  <a:cxn ang="0">
                    <a:pos x="99" y="35"/>
                  </a:cxn>
                  <a:cxn ang="0">
                    <a:pos x="116" y="51"/>
                  </a:cxn>
                  <a:cxn ang="0">
                    <a:pos x="131" y="70"/>
                  </a:cxn>
                  <a:cxn ang="0">
                    <a:pos x="146" y="91"/>
                  </a:cxn>
                  <a:cxn ang="0">
                    <a:pos x="160" y="112"/>
                  </a:cxn>
                  <a:cxn ang="0">
                    <a:pos x="174" y="134"/>
                  </a:cxn>
                </a:cxnLst>
                <a:rect l="0" t="0" r="r" b="b"/>
                <a:pathLst>
                  <a:path w="359" h="371">
                    <a:moveTo>
                      <a:pt x="174" y="134"/>
                    </a:moveTo>
                    <a:lnTo>
                      <a:pt x="222" y="228"/>
                    </a:lnTo>
                    <a:lnTo>
                      <a:pt x="235" y="245"/>
                    </a:lnTo>
                    <a:lnTo>
                      <a:pt x="246" y="262"/>
                    </a:lnTo>
                    <a:lnTo>
                      <a:pt x="258" y="277"/>
                    </a:lnTo>
                    <a:lnTo>
                      <a:pt x="269" y="290"/>
                    </a:lnTo>
                    <a:lnTo>
                      <a:pt x="282" y="304"/>
                    </a:lnTo>
                    <a:lnTo>
                      <a:pt x="296" y="318"/>
                    </a:lnTo>
                    <a:lnTo>
                      <a:pt x="312" y="331"/>
                    </a:lnTo>
                    <a:lnTo>
                      <a:pt x="330" y="342"/>
                    </a:lnTo>
                    <a:lnTo>
                      <a:pt x="336" y="348"/>
                    </a:lnTo>
                    <a:lnTo>
                      <a:pt x="345" y="355"/>
                    </a:lnTo>
                    <a:lnTo>
                      <a:pt x="353" y="363"/>
                    </a:lnTo>
                    <a:lnTo>
                      <a:pt x="359" y="371"/>
                    </a:lnTo>
                    <a:lnTo>
                      <a:pt x="354" y="370"/>
                    </a:lnTo>
                    <a:lnTo>
                      <a:pt x="349" y="369"/>
                    </a:lnTo>
                    <a:lnTo>
                      <a:pt x="343" y="368"/>
                    </a:lnTo>
                    <a:lnTo>
                      <a:pt x="337" y="365"/>
                    </a:lnTo>
                    <a:lnTo>
                      <a:pt x="333" y="364"/>
                    </a:lnTo>
                    <a:lnTo>
                      <a:pt x="328" y="362"/>
                    </a:lnTo>
                    <a:lnTo>
                      <a:pt x="326" y="361"/>
                    </a:lnTo>
                    <a:lnTo>
                      <a:pt x="324" y="361"/>
                    </a:lnTo>
                    <a:lnTo>
                      <a:pt x="306" y="348"/>
                    </a:lnTo>
                    <a:lnTo>
                      <a:pt x="288" y="334"/>
                    </a:lnTo>
                    <a:lnTo>
                      <a:pt x="269" y="319"/>
                    </a:lnTo>
                    <a:lnTo>
                      <a:pt x="252" y="303"/>
                    </a:lnTo>
                    <a:lnTo>
                      <a:pt x="236" y="287"/>
                    </a:lnTo>
                    <a:lnTo>
                      <a:pt x="220" y="271"/>
                    </a:lnTo>
                    <a:lnTo>
                      <a:pt x="205" y="253"/>
                    </a:lnTo>
                    <a:lnTo>
                      <a:pt x="192" y="236"/>
                    </a:lnTo>
                    <a:lnTo>
                      <a:pt x="116" y="102"/>
                    </a:lnTo>
                    <a:lnTo>
                      <a:pt x="110" y="94"/>
                    </a:lnTo>
                    <a:lnTo>
                      <a:pt x="105" y="86"/>
                    </a:lnTo>
                    <a:lnTo>
                      <a:pt x="99" y="79"/>
                    </a:lnTo>
                    <a:lnTo>
                      <a:pt x="94" y="73"/>
                    </a:lnTo>
                    <a:lnTo>
                      <a:pt x="88" y="66"/>
                    </a:lnTo>
                    <a:lnTo>
                      <a:pt x="82" y="58"/>
                    </a:lnTo>
                    <a:lnTo>
                      <a:pt x="72" y="48"/>
                    </a:lnTo>
                    <a:lnTo>
                      <a:pt x="62" y="39"/>
                    </a:lnTo>
                    <a:lnTo>
                      <a:pt x="53" y="32"/>
                    </a:lnTo>
                    <a:lnTo>
                      <a:pt x="45" y="26"/>
                    </a:lnTo>
                    <a:lnTo>
                      <a:pt x="37" y="22"/>
                    </a:lnTo>
                    <a:lnTo>
                      <a:pt x="30" y="17"/>
                    </a:lnTo>
                    <a:lnTo>
                      <a:pt x="22" y="14"/>
                    </a:lnTo>
                    <a:lnTo>
                      <a:pt x="15" y="11"/>
                    </a:lnTo>
                    <a:lnTo>
                      <a:pt x="7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7" y="8"/>
                    </a:lnTo>
                    <a:lnTo>
                      <a:pt x="79" y="20"/>
                    </a:lnTo>
                    <a:lnTo>
                      <a:pt x="99" y="35"/>
                    </a:lnTo>
                    <a:lnTo>
                      <a:pt x="116" y="51"/>
                    </a:lnTo>
                    <a:lnTo>
                      <a:pt x="131" y="70"/>
                    </a:lnTo>
                    <a:lnTo>
                      <a:pt x="146" y="91"/>
                    </a:lnTo>
                    <a:lnTo>
                      <a:pt x="160" y="112"/>
                    </a:lnTo>
                    <a:lnTo>
                      <a:pt x="174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386"/>
              <p:cNvSpPr>
                <a:spLocks/>
              </p:cNvSpPr>
              <p:nvPr/>
            </p:nvSpPr>
            <p:spPr bwMode="auto">
              <a:xfrm>
                <a:off x="1885" y="558"/>
                <a:ext cx="140" cy="251"/>
              </a:xfrm>
              <a:custGeom>
                <a:avLst/>
                <a:gdLst/>
                <a:ahLst/>
                <a:cxnLst>
                  <a:cxn ang="0">
                    <a:pos x="70" y="14"/>
                  </a:cxn>
                  <a:cxn ang="0">
                    <a:pos x="99" y="40"/>
                  </a:cxn>
                  <a:cxn ang="0">
                    <a:pos x="121" y="70"/>
                  </a:cxn>
                  <a:cxn ang="0">
                    <a:pos x="137" y="103"/>
                  </a:cxn>
                  <a:cxn ang="0">
                    <a:pos x="150" y="138"/>
                  </a:cxn>
                  <a:cxn ang="0">
                    <a:pos x="159" y="174"/>
                  </a:cxn>
                  <a:cxn ang="0">
                    <a:pos x="168" y="211"/>
                  </a:cxn>
                  <a:cxn ang="0">
                    <a:pos x="177" y="246"/>
                  </a:cxn>
                  <a:cxn ang="0">
                    <a:pos x="188" y="283"/>
                  </a:cxn>
                  <a:cxn ang="0">
                    <a:pos x="220" y="381"/>
                  </a:cxn>
                  <a:cxn ang="0">
                    <a:pos x="237" y="403"/>
                  </a:cxn>
                  <a:cxn ang="0">
                    <a:pos x="249" y="422"/>
                  </a:cxn>
                  <a:cxn ang="0">
                    <a:pos x="258" y="437"/>
                  </a:cxn>
                  <a:cxn ang="0">
                    <a:pos x="265" y="449"/>
                  </a:cxn>
                  <a:cxn ang="0">
                    <a:pos x="268" y="461"/>
                  </a:cxn>
                  <a:cxn ang="0">
                    <a:pos x="273" y="472"/>
                  </a:cxn>
                  <a:cxn ang="0">
                    <a:pos x="276" y="485"/>
                  </a:cxn>
                  <a:cxn ang="0">
                    <a:pos x="281" y="501"/>
                  </a:cxn>
                  <a:cxn ang="0">
                    <a:pos x="260" y="483"/>
                  </a:cxn>
                  <a:cxn ang="0">
                    <a:pos x="241" y="456"/>
                  </a:cxn>
                  <a:cxn ang="0">
                    <a:pos x="221" y="425"/>
                  </a:cxn>
                  <a:cxn ang="0">
                    <a:pos x="204" y="393"/>
                  </a:cxn>
                  <a:cxn ang="0">
                    <a:pos x="190" y="363"/>
                  </a:cxn>
                  <a:cxn ang="0">
                    <a:pos x="178" y="337"/>
                  </a:cxn>
                  <a:cxn ang="0">
                    <a:pos x="170" y="320"/>
                  </a:cxn>
                  <a:cxn ang="0">
                    <a:pos x="168" y="313"/>
                  </a:cxn>
                  <a:cxn ang="0">
                    <a:pos x="157" y="271"/>
                  </a:cxn>
                  <a:cxn ang="0">
                    <a:pos x="147" y="226"/>
                  </a:cxn>
                  <a:cxn ang="0">
                    <a:pos x="137" y="180"/>
                  </a:cxn>
                  <a:cxn ang="0">
                    <a:pos x="124" y="136"/>
                  </a:cxn>
                  <a:cxn ang="0">
                    <a:pos x="108" y="95"/>
                  </a:cxn>
                  <a:cxn ang="0">
                    <a:pos x="85" y="60"/>
                  </a:cxn>
                  <a:cxn ang="0">
                    <a:pos x="54" y="31"/>
                  </a:cxn>
                  <a:cxn ang="0">
                    <a:pos x="14" y="11"/>
                  </a:cxn>
                  <a:cxn ang="0">
                    <a:pos x="10" y="12"/>
                  </a:cxn>
                  <a:cxn ang="0">
                    <a:pos x="7" y="11"/>
                  </a:cxn>
                  <a:cxn ang="0">
                    <a:pos x="3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6" y="2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32" y="1"/>
                  </a:cxn>
                  <a:cxn ang="0">
                    <a:pos x="44" y="3"/>
                  </a:cxn>
                  <a:cxn ang="0">
                    <a:pos x="56" y="8"/>
                  </a:cxn>
                  <a:cxn ang="0">
                    <a:pos x="70" y="14"/>
                  </a:cxn>
                </a:cxnLst>
                <a:rect l="0" t="0" r="r" b="b"/>
                <a:pathLst>
                  <a:path w="281" h="501">
                    <a:moveTo>
                      <a:pt x="70" y="14"/>
                    </a:moveTo>
                    <a:lnTo>
                      <a:pt x="99" y="40"/>
                    </a:lnTo>
                    <a:lnTo>
                      <a:pt x="121" y="70"/>
                    </a:lnTo>
                    <a:lnTo>
                      <a:pt x="137" y="103"/>
                    </a:lnTo>
                    <a:lnTo>
                      <a:pt x="150" y="138"/>
                    </a:lnTo>
                    <a:lnTo>
                      <a:pt x="159" y="174"/>
                    </a:lnTo>
                    <a:lnTo>
                      <a:pt x="168" y="211"/>
                    </a:lnTo>
                    <a:lnTo>
                      <a:pt x="177" y="246"/>
                    </a:lnTo>
                    <a:lnTo>
                      <a:pt x="188" y="283"/>
                    </a:lnTo>
                    <a:lnTo>
                      <a:pt x="220" y="381"/>
                    </a:lnTo>
                    <a:lnTo>
                      <a:pt x="237" y="403"/>
                    </a:lnTo>
                    <a:lnTo>
                      <a:pt x="249" y="422"/>
                    </a:lnTo>
                    <a:lnTo>
                      <a:pt x="258" y="437"/>
                    </a:lnTo>
                    <a:lnTo>
                      <a:pt x="265" y="449"/>
                    </a:lnTo>
                    <a:lnTo>
                      <a:pt x="268" y="461"/>
                    </a:lnTo>
                    <a:lnTo>
                      <a:pt x="273" y="472"/>
                    </a:lnTo>
                    <a:lnTo>
                      <a:pt x="276" y="485"/>
                    </a:lnTo>
                    <a:lnTo>
                      <a:pt x="281" y="501"/>
                    </a:lnTo>
                    <a:lnTo>
                      <a:pt x="260" y="483"/>
                    </a:lnTo>
                    <a:lnTo>
                      <a:pt x="241" y="456"/>
                    </a:lnTo>
                    <a:lnTo>
                      <a:pt x="221" y="425"/>
                    </a:lnTo>
                    <a:lnTo>
                      <a:pt x="204" y="393"/>
                    </a:lnTo>
                    <a:lnTo>
                      <a:pt x="190" y="363"/>
                    </a:lnTo>
                    <a:lnTo>
                      <a:pt x="178" y="337"/>
                    </a:lnTo>
                    <a:lnTo>
                      <a:pt x="170" y="320"/>
                    </a:lnTo>
                    <a:lnTo>
                      <a:pt x="168" y="313"/>
                    </a:lnTo>
                    <a:lnTo>
                      <a:pt x="157" y="271"/>
                    </a:lnTo>
                    <a:lnTo>
                      <a:pt x="147" y="226"/>
                    </a:lnTo>
                    <a:lnTo>
                      <a:pt x="137" y="180"/>
                    </a:lnTo>
                    <a:lnTo>
                      <a:pt x="124" y="136"/>
                    </a:lnTo>
                    <a:lnTo>
                      <a:pt x="108" y="95"/>
                    </a:lnTo>
                    <a:lnTo>
                      <a:pt x="85" y="60"/>
                    </a:lnTo>
                    <a:lnTo>
                      <a:pt x="54" y="31"/>
                    </a:lnTo>
                    <a:lnTo>
                      <a:pt x="14" y="11"/>
                    </a:lnTo>
                    <a:lnTo>
                      <a:pt x="10" y="12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6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2" y="1"/>
                    </a:lnTo>
                    <a:lnTo>
                      <a:pt x="44" y="3"/>
                    </a:lnTo>
                    <a:lnTo>
                      <a:pt x="56" y="8"/>
                    </a:lnTo>
                    <a:lnTo>
                      <a:pt x="7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387"/>
              <p:cNvSpPr>
                <a:spLocks/>
              </p:cNvSpPr>
              <p:nvPr/>
            </p:nvSpPr>
            <p:spPr bwMode="auto">
              <a:xfrm>
                <a:off x="2022" y="556"/>
                <a:ext cx="229" cy="175"/>
              </a:xfrm>
              <a:custGeom>
                <a:avLst/>
                <a:gdLst/>
                <a:ahLst/>
                <a:cxnLst>
                  <a:cxn ang="0">
                    <a:pos x="189" y="46"/>
                  </a:cxn>
                  <a:cxn ang="0">
                    <a:pos x="205" y="88"/>
                  </a:cxn>
                  <a:cxn ang="0">
                    <a:pos x="229" y="125"/>
                  </a:cxn>
                  <a:cxn ang="0">
                    <a:pos x="256" y="158"/>
                  </a:cxn>
                  <a:cxn ang="0">
                    <a:pos x="277" y="177"/>
                  </a:cxn>
                  <a:cxn ang="0">
                    <a:pos x="295" y="175"/>
                  </a:cxn>
                  <a:cxn ang="0">
                    <a:pos x="312" y="174"/>
                  </a:cxn>
                  <a:cxn ang="0">
                    <a:pos x="329" y="173"/>
                  </a:cxn>
                  <a:cxn ang="0">
                    <a:pos x="356" y="179"/>
                  </a:cxn>
                  <a:cxn ang="0">
                    <a:pos x="390" y="190"/>
                  </a:cxn>
                  <a:cxn ang="0">
                    <a:pos x="424" y="209"/>
                  </a:cxn>
                  <a:cxn ang="0">
                    <a:pos x="449" y="233"/>
                  </a:cxn>
                  <a:cxn ang="0">
                    <a:pos x="456" y="253"/>
                  </a:cxn>
                  <a:cxn ang="0">
                    <a:pos x="449" y="255"/>
                  </a:cxn>
                  <a:cxn ang="0">
                    <a:pos x="431" y="242"/>
                  </a:cxn>
                  <a:cxn ang="0">
                    <a:pos x="401" y="223"/>
                  </a:cxn>
                  <a:cxn ang="0">
                    <a:pos x="368" y="210"/>
                  </a:cxn>
                  <a:cxn ang="0">
                    <a:pos x="334" y="204"/>
                  </a:cxn>
                  <a:cxn ang="0">
                    <a:pos x="297" y="203"/>
                  </a:cxn>
                  <a:cxn ang="0">
                    <a:pos x="260" y="208"/>
                  </a:cxn>
                  <a:cxn ang="0">
                    <a:pos x="222" y="215"/>
                  </a:cxn>
                  <a:cxn ang="0">
                    <a:pos x="187" y="224"/>
                  </a:cxn>
                  <a:cxn ang="0">
                    <a:pos x="143" y="234"/>
                  </a:cxn>
                  <a:cxn ang="0">
                    <a:pos x="87" y="268"/>
                  </a:cxn>
                  <a:cxn ang="0">
                    <a:pos x="37" y="313"/>
                  </a:cxn>
                  <a:cxn ang="0">
                    <a:pos x="6" y="346"/>
                  </a:cxn>
                  <a:cxn ang="0">
                    <a:pos x="10" y="332"/>
                  </a:cxn>
                  <a:cxn ang="0">
                    <a:pos x="29" y="302"/>
                  </a:cxn>
                  <a:cxn ang="0">
                    <a:pos x="52" y="276"/>
                  </a:cxn>
                  <a:cxn ang="0">
                    <a:pos x="82" y="247"/>
                  </a:cxn>
                  <a:cxn ang="0">
                    <a:pos x="116" y="220"/>
                  </a:cxn>
                  <a:cxn ang="0">
                    <a:pos x="150" y="209"/>
                  </a:cxn>
                  <a:cxn ang="0">
                    <a:pos x="185" y="202"/>
                  </a:cxn>
                  <a:cxn ang="0">
                    <a:pos x="220" y="192"/>
                  </a:cxn>
                  <a:cxn ang="0">
                    <a:pos x="233" y="177"/>
                  </a:cxn>
                  <a:cxn ang="0">
                    <a:pos x="222" y="159"/>
                  </a:cxn>
                  <a:cxn ang="0">
                    <a:pos x="212" y="142"/>
                  </a:cxn>
                  <a:cxn ang="0">
                    <a:pos x="201" y="125"/>
                  </a:cxn>
                  <a:cxn ang="0">
                    <a:pos x="184" y="88"/>
                  </a:cxn>
                  <a:cxn ang="0">
                    <a:pos x="170" y="28"/>
                  </a:cxn>
                  <a:cxn ang="0">
                    <a:pos x="177" y="1"/>
                  </a:cxn>
                  <a:cxn ang="0">
                    <a:pos x="183" y="16"/>
                  </a:cxn>
                </a:cxnLst>
                <a:rect l="0" t="0" r="r" b="b"/>
                <a:pathLst>
                  <a:path w="458" h="349">
                    <a:moveTo>
                      <a:pt x="185" y="23"/>
                    </a:moveTo>
                    <a:lnTo>
                      <a:pt x="189" y="46"/>
                    </a:lnTo>
                    <a:lnTo>
                      <a:pt x="196" y="68"/>
                    </a:lnTo>
                    <a:lnTo>
                      <a:pt x="205" y="88"/>
                    </a:lnTo>
                    <a:lnTo>
                      <a:pt x="216" y="106"/>
                    </a:lnTo>
                    <a:lnTo>
                      <a:pt x="229" y="125"/>
                    </a:lnTo>
                    <a:lnTo>
                      <a:pt x="242" y="142"/>
                    </a:lnTo>
                    <a:lnTo>
                      <a:pt x="256" y="158"/>
                    </a:lnTo>
                    <a:lnTo>
                      <a:pt x="268" y="175"/>
                    </a:lnTo>
                    <a:lnTo>
                      <a:pt x="277" y="177"/>
                    </a:lnTo>
                    <a:lnTo>
                      <a:pt x="286" y="177"/>
                    </a:lnTo>
                    <a:lnTo>
                      <a:pt x="295" y="175"/>
                    </a:lnTo>
                    <a:lnTo>
                      <a:pt x="303" y="174"/>
                    </a:lnTo>
                    <a:lnTo>
                      <a:pt x="312" y="174"/>
                    </a:lnTo>
                    <a:lnTo>
                      <a:pt x="320" y="173"/>
                    </a:lnTo>
                    <a:lnTo>
                      <a:pt x="329" y="173"/>
                    </a:lnTo>
                    <a:lnTo>
                      <a:pt x="339" y="174"/>
                    </a:lnTo>
                    <a:lnTo>
                      <a:pt x="356" y="179"/>
                    </a:lnTo>
                    <a:lnTo>
                      <a:pt x="373" y="184"/>
                    </a:lnTo>
                    <a:lnTo>
                      <a:pt x="390" y="190"/>
                    </a:lnTo>
                    <a:lnTo>
                      <a:pt x="408" y="199"/>
                    </a:lnTo>
                    <a:lnTo>
                      <a:pt x="424" y="209"/>
                    </a:lnTo>
                    <a:lnTo>
                      <a:pt x="438" y="220"/>
                    </a:lnTo>
                    <a:lnTo>
                      <a:pt x="449" y="233"/>
                    </a:lnTo>
                    <a:lnTo>
                      <a:pt x="458" y="249"/>
                    </a:lnTo>
                    <a:lnTo>
                      <a:pt x="456" y="253"/>
                    </a:lnTo>
                    <a:lnTo>
                      <a:pt x="453" y="254"/>
                    </a:lnTo>
                    <a:lnTo>
                      <a:pt x="449" y="255"/>
                    </a:lnTo>
                    <a:lnTo>
                      <a:pt x="444" y="255"/>
                    </a:lnTo>
                    <a:lnTo>
                      <a:pt x="431" y="242"/>
                    </a:lnTo>
                    <a:lnTo>
                      <a:pt x="417" y="232"/>
                    </a:lnTo>
                    <a:lnTo>
                      <a:pt x="401" y="223"/>
                    </a:lnTo>
                    <a:lnTo>
                      <a:pt x="385" y="216"/>
                    </a:lnTo>
                    <a:lnTo>
                      <a:pt x="368" y="210"/>
                    </a:lnTo>
                    <a:lnTo>
                      <a:pt x="351" y="207"/>
                    </a:lnTo>
                    <a:lnTo>
                      <a:pt x="334" y="204"/>
                    </a:lnTo>
                    <a:lnTo>
                      <a:pt x="315" y="203"/>
                    </a:lnTo>
                    <a:lnTo>
                      <a:pt x="297" y="203"/>
                    </a:lnTo>
                    <a:lnTo>
                      <a:pt x="279" y="205"/>
                    </a:lnTo>
                    <a:lnTo>
                      <a:pt x="260" y="208"/>
                    </a:lnTo>
                    <a:lnTo>
                      <a:pt x="242" y="210"/>
                    </a:lnTo>
                    <a:lnTo>
                      <a:pt x="222" y="215"/>
                    </a:lnTo>
                    <a:lnTo>
                      <a:pt x="204" y="219"/>
                    </a:lnTo>
                    <a:lnTo>
                      <a:pt x="187" y="224"/>
                    </a:lnTo>
                    <a:lnTo>
                      <a:pt x="168" y="230"/>
                    </a:lnTo>
                    <a:lnTo>
                      <a:pt x="143" y="234"/>
                    </a:lnTo>
                    <a:lnTo>
                      <a:pt x="115" y="248"/>
                    </a:lnTo>
                    <a:lnTo>
                      <a:pt x="87" y="268"/>
                    </a:lnTo>
                    <a:lnTo>
                      <a:pt x="61" y="291"/>
                    </a:lnTo>
                    <a:lnTo>
                      <a:pt x="37" y="313"/>
                    </a:lnTo>
                    <a:lnTo>
                      <a:pt x="18" y="332"/>
                    </a:lnTo>
                    <a:lnTo>
                      <a:pt x="6" y="346"/>
                    </a:lnTo>
                    <a:lnTo>
                      <a:pt x="0" y="349"/>
                    </a:lnTo>
                    <a:lnTo>
                      <a:pt x="10" y="332"/>
                    </a:lnTo>
                    <a:lnTo>
                      <a:pt x="20" y="316"/>
                    </a:lnTo>
                    <a:lnTo>
                      <a:pt x="29" y="302"/>
                    </a:lnTo>
                    <a:lnTo>
                      <a:pt x="39" y="288"/>
                    </a:lnTo>
                    <a:lnTo>
                      <a:pt x="52" y="276"/>
                    </a:lnTo>
                    <a:lnTo>
                      <a:pt x="66" y="262"/>
                    </a:lnTo>
                    <a:lnTo>
                      <a:pt x="82" y="247"/>
                    </a:lnTo>
                    <a:lnTo>
                      <a:pt x="101" y="230"/>
                    </a:lnTo>
                    <a:lnTo>
                      <a:pt x="116" y="220"/>
                    </a:lnTo>
                    <a:lnTo>
                      <a:pt x="132" y="215"/>
                    </a:lnTo>
                    <a:lnTo>
                      <a:pt x="150" y="209"/>
                    </a:lnTo>
                    <a:lnTo>
                      <a:pt x="168" y="205"/>
                    </a:lnTo>
                    <a:lnTo>
                      <a:pt x="185" y="202"/>
                    </a:lnTo>
                    <a:lnTo>
                      <a:pt x="203" y="197"/>
                    </a:lnTo>
                    <a:lnTo>
                      <a:pt x="220" y="192"/>
                    </a:lnTo>
                    <a:lnTo>
                      <a:pt x="237" y="185"/>
                    </a:lnTo>
                    <a:lnTo>
                      <a:pt x="233" y="177"/>
                    </a:lnTo>
                    <a:lnTo>
                      <a:pt x="228" y="169"/>
                    </a:lnTo>
                    <a:lnTo>
                      <a:pt x="222" y="159"/>
                    </a:lnTo>
                    <a:lnTo>
                      <a:pt x="218" y="151"/>
                    </a:lnTo>
                    <a:lnTo>
                      <a:pt x="212" y="142"/>
                    </a:lnTo>
                    <a:lnTo>
                      <a:pt x="206" y="134"/>
                    </a:lnTo>
                    <a:lnTo>
                      <a:pt x="201" y="125"/>
                    </a:lnTo>
                    <a:lnTo>
                      <a:pt x="196" y="117"/>
                    </a:lnTo>
                    <a:lnTo>
                      <a:pt x="184" y="88"/>
                    </a:lnTo>
                    <a:lnTo>
                      <a:pt x="175" y="58"/>
                    </a:lnTo>
                    <a:lnTo>
                      <a:pt x="170" y="28"/>
                    </a:lnTo>
                    <a:lnTo>
                      <a:pt x="168" y="0"/>
                    </a:lnTo>
                    <a:lnTo>
                      <a:pt x="177" y="1"/>
                    </a:lnTo>
                    <a:lnTo>
                      <a:pt x="181" y="8"/>
                    </a:lnTo>
                    <a:lnTo>
                      <a:pt x="183" y="16"/>
                    </a:lnTo>
                    <a:lnTo>
                      <a:pt x="18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389"/>
              <p:cNvSpPr>
                <a:spLocks/>
              </p:cNvSpPr>
              <p:nvPr/>
            </p:nvSpPr>
            <p:spPr bwMode="auto">
              <a:xfrm>
                <a:off x="2116" y="648"/>
                <a:ext cx="152" cy="96"/>
              </a:xfrm>
              <a:custGeom>
                <a:avLst/>
                <a:gdLst/>
                <a:ahLst/>
                <a:cxnLst>
                  <a:cxn ang="0">
                    <a:pos x="284" y="178"/>
                  </a:cxn>
                  <a:cxn ang="0">
                    <a:pos x="269" y="185"/>
                  </a:cxn>
                  <a:cxn ang="0">
                    <a:pos x="251" y="190"/>
                  </a:cxn>
                  <a:cxn ang="0">
                    <a:pos x="231" y="191"/>
                  </a:cxn>
                  <a:cxn ang="0">
                    <a:pos x="209" y="190"/>
                  </a:cxn>
                  <a:cxn ang="0">
                    <a:pos x="186" y="186"/>
                  </a:cxn>
                  <a:cxn ang="0">
                    <a:pos x="162" y="182"/>
                  </a:cxn>
                  <a:cxn ang="0">
                    <a:pos x="138" y="176"/>
                  </a:cxn>
                  <a:cxn ang="0">
                    <a:pos x="115" y="169"/>
                  </a:cxn>
                  <a:cxn ang="0">
                    <a:pos x="92" y="162"/>
                  </a:cxn>
                  <a:cxn ang="0">
                    <a:pos x="71" y="155"/>
                  </a:cxn>
                  <a:cxn ang="0">
                    <a:pos x="51" y="147"/>
                  </a:cxn>
                  <a:cxn ang="0">
                    <a:pos x="34" y="141"/>
                  </a:cxn>
                  <a:cxn ang="0">
                    <a:pos x="19" y="136"/>
                  </a:cxn>
                  <a:cxn ang="0">
                    <a:pos x="9" y="131"/>
                  </a:cxn>
                  <a:cxn ang="0">
                    <a:pos x="2" y="128"/>
                  </a:cxn>
                  <a:cxn ang="0">
                    <a:pos x="0" y="126"/>
                  </a:cxn>
                  <a:cxn ang="0">
                    <a:pos x="8" y="123"/>
                  </a:cxn>
                  <a:cxn ang="0">
                    <a:pos x="19" y="122"/>
                  </a:cxn>
                  <a:cxn ang="0">
                    <a:pos x="31" y="122"/>
                  </a:cxn>
                  <a:cxn ang="0">
                    <a:pos x="46" y="124"/>
                  </a:cxn>
                  <a:cxn ang="0">
                    <a:pos x="62" y="128"/>
                  </a:cxn>
                  <a:cxn ang="0">
                    <a:pos x="79" y="131"/>
                  </a:cxn>
                  <a:cxn ang="0">
                    <a:pos x="96" y="136"/>
                  </a:cxn>
                  <a:cxn ang="0">
                    <a:pos x="115" y="140"/>
                  </a:cxn>
                  <a:cxn ang="0">
                    <a:pos x="133" y="146"/>
                  </a:cxn>
                  <a:cxn ang="0">
                    <a:pos x="153" y="151"/>
                  </a:cxn>
                  <a:cxn ang="0">
                    <a:pos x="171" y="155"/>
                  </a:cxn>
                  <a:cxn ang="0">
                    <a:pos x="190" y="159"/>
                  </a:cxn>
                  <a:cxn ang="0">
                    <a:pos x="207" y="162"/>
                  </a:cxn>
                  <a:cxn ang="0">
                    <a:pos x="223" y="164"/>
                  </a:cxn>
                  <a:cxn ang="0">
                    <a:pos x="238" y="164"/>
                  </a:cxn>
                  <a:cxn ang="0">
                    <a:pos x="252" y="163"/>
                  </a:cxn>
                  <a:cxn ang="0">
                    <a:pos x="261" y="158"/>
                  </a:cxn>
                  <a:cxn ang="0">
                    <a:pos x="269" y="149"/>
                  </a:cxn>
                  <a:cxn ang="0">
                    <a:pos x="275" y="140"/>
                  </a:cxn>
                  <a:cxn ang="0">
                    <a:pos x="279" y="129"/>
                  </a:cxn>
                  <a:cxn ang="0">
                    <a:pos x="283" y="118"/>
                  </a:cxn>
                  <a:cxn ang="0">
                    <a:pos x="285" y="107"/>
                  </a:cxn>
                  <a:cxn ang="0">
                    <a:pos x="286" y="95"/>
                  </a:cxn>
                  <a:cxn ang="0">
                    <a:pos x="286" y="85"/>
                  </a:cxn>
                  <a:cxn ang="0">
                    <a:pos x="283" y="63"/>
                  </a:cxn>
                  <a:cxn ang="0">
                    <a:pos x="277" y="45"/>
                  </a:cxn>
                  <a:cxn ang="0">
                    <a:pos x="269" y="24"/>
                  </a:cxn>
                  <a:cxn ang="0">
                    <a:pos x="260" y="1"/>
                  </a:cxn>
                  <a:cxn ang="0">
                    <a:pos x="266" y="0"/>
                  </a:cxn>
                  <a:cxn ang="0">
                    <a:pos x="275" y="11"/>
                  </a:cxn>
                  <a:cxn ang="0">
                    <a:pos x="285" y="31"/>
                  </a:cxn>
                  <a:cxn ang="0">
                    <a:pos x="294" y="58"/>
                  </a:cxn>
                  <a:cxn ang="0">
                    <a:pos x="301" y="90"/>
                  </a:cxn>
                  <a:cxn ang="0">
                    <a:pos x="304" y="122"/>
                  </a:cxn>
                  <a:cxn ang="0">
                    <a:pos x="298" y="152"/>
                  </a:cxn>
                  <a:cxn ang="0">
                    <a:pos x="284" y="178"/>
                  </a:cxn>
                </a:cxnLst>
                <a:rect l="0" t="0" r="r" b="b"/>
                <a:pathLst>
                  <a:path w="304" h="191">
                    <a:moveTo>
                      <a:pt x="284" y="178"/>
                    </a:moveTo>
                    <a:lnTo>
                      <a:pt x="269" y="185"/>
                    </a:lnTo>
                    <a:lnTo>
                      <a:pt x="251" y="190"/>
                    </a:lnTo>
                    <a:lnTo>
                      <a:pt x="231" y="191"/>
                    </a:lnTo>
                    <a:lnTo>
                      <a:pt x="209" y="190"/>
                    </a:lnTo>
                    <a:lnTo>
                      <a:pt x="186" y="186"/>
                    </a:lnTo>
                    <a:lnTo>
                      <a:pt x="162" y="182"/>
                    </a:lnTo>
                    <a:lnTo>
                      <a:pt x="138" y="176"/>
                    </a:lnTo>
                    <a:lnTo>
                      <a:pt x="115" y="169"/>
                    </a:lnTo>
                    <a:lnTo>
                      <a:pt x="92" y="162"/>
                    </a:lnTo>
                    <a:lnTo>
                      <a:pt x="71" y="155"/>
                    </a:lnTo>
                    <a:lnTo>
                      <a:pt x="51" y="147"/>
                    </a:lnTo>
                    <a:lnTo>
                      <a:pt x="34" y="141"/>
                    </a:lnTo>
                    <a:lnTo>
                      <a:pt x="19" y="136"/>
                    </a:lnTo>
                    <a:lnTo>
                      <a:pt x="9" y="131"/>
                    </a:lnTo>
                    <a:lnTo>
                      <a:pt x="2" y="128"/>
                    </a:lnTo>
                    <a:lnTo>
                      <a:pt x="0" y="126"/>
                    </a:lnTo>
                    <a:lnTo>
                      <a:pt x="8" y="123"/>
                    </a:lnTo>
                    <a:lnTo>
                      <a:pt x="19" y="122"/>
                    </a:lnTo>
                    <a:lnTo>
                      <a:pt x="31" y="122"/>
                    </a:lnTo>
                    <a:lnTo>
                      <a:pt x="46" y="124"/>
                    </a:lnTo>
                    <a:lnTo>
                      <a:pt x="62" y="128"/>
                    </a:lnTo>
                    <a:lnTo>
                      <a:pt x="79" y="131"/>
                    </a:lnTo>
                    <a:lnTo>
                      <a:pt x="96" y="136"/>
                    </a:lnTo>
                    <a:lnTo>
                      <a:pt x="115" y="140"/>
                    </a:lnTo>
                    <a:lnTo>
                      <a:pt x="133" y="146"/>
                    </a:lnTo>
                    <a:lnTo>
                      <a:pt x="153" y="151"/>
                    </a:lnTo>
                    <a:lnTo>
                      <a:pt x="171" y="155"/>
                    </a:lnTo>
                    <a:lnTo>
                      <a:pt x="190" y="159"/>
                    </a:lnTo>
                    <a:lnTo>
                      <a:pt x="207" y="162"/>
                    </a:lnTo>
                    <a:lnTo>
                      <a:pt x="223" y="164"/>
                    </a:lnTo>
                    <a:lnTo>
                      <a:pt x="238" y="164"/>
                    </a:lnTo>
                    <a:lnTo>
                      <a:pt x="252" y="163"/>
                    </a:lnTo>
                    <a:lnTo>
                      <a:pt x="261" y="158"/>
                    </a:lnTo>
                    <a:lnTo>
                      <a:pt x="269" y="149"/>
                    </a:lnTo>
                    <a:lnTo>
                      <a:pt x="275" y="140"/>
                    </a:lnTo>
                    <a:lnTo>
                      <a:pt x="279" y="129"/>
                    </a:lnTo>
                    <a:lnTo>
                      <a:pt x="283" y="118"/>
                    </a:lnTo>
                    <a:lnTo>
                      <a:pt x="285" y="107"/>
                    </a:lnTo>
                    <a:lnTo>
                      <a:pt x="286" y="95"/>
                    </a:lnTo>
                    <a:lnTo>
                      <a:pt x="286" y="85"/>
                    </a:lnTo>
                    <a:lnTo>
                      <a:pt x="283" y="63"/>
                    </a:lnTo>
                    <a:lnTo>
                      <a:pt x="277" y="45"/>
                    </a:lnTo>
                    <a:lnTo>
                      <a:pt x="269" y="24"/>
                    </a:lnTo>
                    <a:lnTo>
                      <a:pt x="260" y="1"/>
                    </a:lnTo>
                    <a:lnTo>
                      <a:pt x="266" y="0"/>
                    </a:lnTo>
                    <a:lnTo>
                      <a:pt x="275" y="11"/>
                    </a:lnTo>
                    <a:lnTo>
                      <a:pt x="285" y="31"/>
                    </a:lnTo>
                    <a:lnTo>
                      <a:pt x="294" y="58"/>
                    </a:lnTo>
                    <a:lnTo>
                      <a:pt x="301" y="90"/>
                    </a:lnTo>
                    <a:lnTo>
                      <a:pt x="304" y="122"/>
                    </a:lnTo>
                    <a:lnTo>
                      <a:pt x="298" y="152"/>
                    </a:lnTo>
                    <a:lnTo>
                      <a:pt x="284" y="1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390"/>
              <p:cNvSpPr>
                <a:spLocks/>
              </p:cNvSpPr>
              <p:nvPr/>
            </p:nvSpPr>
            <p:spPr bwMode="auto">
              <a:xfrm>
                <a:off x="2005" y="697"/>
                <a:ext cx="117" cy="68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35" y="6"/>
                  </a:cxn>
                  <a:cxn ang="0">
                    <a:pos x="233" y="10"/>
                  </a:cxn>
                  <a:cxn ang="0">
                    <a:pos x="230" y="13"/>
                  </a:cxn>
                  <a:cxn ang="0">
                    <a:pos x="225" y="15"/>
                  </a:cxn>
                  <a:cxn ang="0">
                    <a:pos x="220" y="17"/>
                  </a:cxn>
                  <a:cxn ang="0">
                    <a:pos x="215" y="19"/>
                  </a:cxn>
                  <a:cxn ang="0">
                    <a:pos x="210" y="21"/>
                  </a:cxn>
                  <a:cxn ang="0">
                    <a:pos x="205" y="25"/>
                  </a:cxn>
                  <a:cxn ang="0">
                    <a:pos x="196" y="34"/>
                  </a:cxn>
                  <a:cxn ang="0">
                    <a:pos x="187" y="45"/>
                  </a:cxn>
                  <a:cxn ang="0">
                    <a:pos x="178" y="56"/>
                  </a:cxn>
                  <a:cxn ang="0">
                    <a:pos x="167" y="67"/>
                  </a:cxn>
                  <a:cxn ang="0">
                    <a:pos x="157" y="79"/>
                  </a:cxn>
                  <a:cxn ang="0">
                    <a:pos x="148" y="89"/>
                  </a:cxn>
                  <a:cxn ang="0">
                    <a:pos x="136" y="100"/>
                  </a:cxn>
                  <a:cxn ang="0">
                    <a:pos x="126" y="109"/>
                  </a:cxn>
                  <a:cxn ang="0">
                    <a:pos x="114" y="118"/>
                  </a:cxn>
                  <a:cxn ang="0">
                    <a:pos x="103" y="125"/>
                  </a:cxn>
                  <a:cxn ang="0">
                    <a:pos x="90" y="131"/>
                  </a:cxn>
                  <a:cxn ang="0">
                    <a:pos x="78" y="135"/>
                  </a:cxn>
                  <a:cxn ang="0">
                    <a:pos x="64" y="138"/>
                  </a:cxn>
                  <a:cxn ang="0">
                    <a:pos x="50" y="136"/>
                  </a:cxn>
                  <a:cxn ang="0">
                    <a:pos x="35" y="134"/>
                  </a:cxn>
                  <a:cxn ang="0">
                    <a:pos x="19" y="128"/>
                  </a:cxn>
                  <a:cxn ang="0">
                    <a:pos x="12" y="126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0" y="109"/>
                  </a:cxn>
                  <a:cxn ang="0">
                    <a:pos x="11" y="110"/>
                  </a:cxn>
                  <a:cxn ang="0">
                    <a:pos x="20" y="112"/>
                  </a:cxn>
                  <a:cxn ang="0">
                    <a:pos x="30" y="113"/>
                  </a:cxn>
                  <a:cxn ang="0">
                    <a:pos x="41" y="115"/>
                  </a:cxn>
                  <a:cxn ang="0">
                    <a:pos x="51" y="115"/>
                  </a:cxn>
                  <a:cxn ang="0">
                    <a:pos x="61" y="113"/>
                  </a:cxn>
                  <a:cxn ang="0">
                    <a:pos x="72" y="110"/>
                  </a:cxn>
                  <a:cxn ang="0">
                    <a:pos x="82" y="104"/>
                  </a:cxn>
                  <a:cxn ang="0">
                    <a:pos x="103" y="94"/>
                  </a:cxn>
                  <a:cxn ang="0">
                    <a:pos x="121" y="78"/>
                  </a:cxn>
                  <a:cxn ang="0">
                    <a:pos x="139" y="60"/>
                  </a:cxn>
                  <a:cxn ang="0">
                    <a:pos x="155" y="42"/>
                  </a:cxn>
                  <a:cxn ang="0">
                    <a:pos x="171" y="26"/>
                  </a:cxn>
                  <a:cxn ang="0">
                    <a:pos x="189" y="12"/>
                  </a:cxn>
                  <a:cxn ang="0">
                    <a:pos x="210" y="3"/>
                  </a:cxn>
                  <a:cxn ang="0">
                    <a:pos x="234" y="0"/>
                  </a:cxn>
                </a:cxnLst>
                <a:rect l="0" t="0" r="r" b="b"/>
                <a:pathLst>
                  <a:path w="235" h="138">
                    <a:moveTo>
                      <a:pt x="234" y="0"/>
                    </a:moveTo>
                    <a:lnTo>
                      <a:pt x="235" y="6"/>
                    </a:lnTo>
                    <a:lnTo>
                      <a:pt x="233" y="10"/>
                    </a:lnTo>
                    <a:lnTo>
                      <a:pt x="230" y="13"/>
                    </a:lnTo>
                    <a:lnTo>
                      <a:pt x="225" y="15"/>
                    </a:lnTo>
                    <a:lnTo>
                      <a:pt x="220" y="17"/>
                    </a:lnTo>
                    <a:lnTo>
                      <a:pt x="215" y="19"/>
                    </a:lnTo>
                    <a:lnTo>
                      <a:pt x="210" y="21"/>
                    </a:lnTo>
                    <a:lnTo>
                      <a:pt x="205" y="25"/>
                    </a:lnTo>
                    <a:lnTo>
                      <a:pt x="196" y="34"/>
                    </a:lnTo>
                    <a:lnTo>
                      <a:pt x="187" y="45"/>
                    </a:lnTo>
                    <a:lnTo>
                      <a:pt x="178" y="56"/>
                    </a:lnTo>
                    <a:lnTo>
                      <a:pt x="167" y="67"/>
                    </a:lnTo>
                    <a:lnTo>
                      <a:pt x="157" y="79"/>
                    </a:lnTo>
                    <a:lnTo>
                      <a:pt x="148" y="89"/>
                    </a:lnTo>
                    <a:lnTo>
                      <a:pt x="136" y="100"/>
                    </a:lnTo>
                    <a:lnTo>
                      <a:pt x="126" y="109"/>
                    </a:lnTo>
                    <a:lnTo>
                      <a:pt x="114" y="118"/>
                    </a:lnTo>
                    <a:lnTo>
                      <a:pt x="103" y="125"/>
                    </a:lnTo>
                    <a:lnTo>
                      <a:pt x="90" y="131"/>
                    </a:lnTo>
                    <a:lnTo>
                      <a:pt x="78" y="135"/>
                    </a:lnTo>
                    <a:lnTo>
                      <a:pt x="64" y="138"/>
                    </a:lnTo>
                    <a:lnTo>
                      <a:pt x="50" y="136"/>
                    </a:lnTo>
                    <a:lnTo>
                      <a:pt x="35" y="134"/>
                    </a:lnTo>
                    <a:lnTo>
                      <a:pt x="19" y="128"/>
                    </a:lnTo>
                    <a:lnTo>
                      <a:pt x="12" y="126"/>
                    </a:lnTo>
                    <a:lnTo>
                      <a:pt x="7" y="121"/>
                    </a:lnTo>
                    <a:lnTo>
                      <a:pt x="4" y="116"/>
                    </a:lnTo>
                    <a:lnTo>
                      <a:pt x="0" y="109"/>
                    </a:lnTo>
                    <a:lnTo>
                      <a:pt x="11" y="110"/>
                    </a:lnTo>
                    <a:lnTo>
                      <a:pt x="20" y="112"/>
                    </a:lnTo>
                    <a:lnTo>
                      <a:pt x="30" y="113"/>
                    </a:lnTo>
                    <a:lnTo>
                      <a:pt x="41" y="115"/>
                    </a:lnTo>
                    <a:lnTo>
                      <a:pt x="51" y="115"/>
                    </a:lnTo>
                    <a:lnTo>
                      <a:pt x="61" y="113"/>
                    </a:lnTo>
                    <a:lnTo>
                      <a:pt x="72" y="110"/>
                    </a:lnTo>
                    <a:lnTo>
                      <a:pt x="82" y="104"/>
                    </a:lnTo>
                    <a:lnTo>
                      <a:pt x="103" y="94"/>
                    </a:lnTo>
                    <a:lnTo>
                      <a:pt x="121" y="78"/>
                    </a:lnTo>
                    <a:lnTo>
                      <a:pt x="139" y="60"/>
                    </a:lnTo>
                    <a:lnTo>
                      <a:pt x="155" y="42"/>
                    </a:lnTo>
                    <a:lnTo>
                      <a:pt x="171" y="26"/>
                    </a:lnTo>
                    <a:lnTo>
                      <a:pt x="189" y="12"/>
                    </a:lnTo>
                    <a:lnTo>
                      <a:pt x="210" y="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391"/>
              <p:cNvSpPr>
                <a:spLocks/>
              </p:cNvSpPr>
              <p:nvPr/>
            </p:nvSpPr>
            <p:spPr bwMode="auto">
              <a:xfrm>
                <a:off x="1890" y="726"/>
                <a:ext cx="237" cy="164"/>
              </a:xfrm>
              <a:custGeom>
                <a:avLst/>
                <a:gdLst/>
                <a:ahLst/>
                <a:cxnLst>
                  <a:cxn ang="0">
                    <a:pos x="270" y="306"/>
                  </a:cxn>
                  <a:cxn ang="0">
                    <a:pos x="244" y="321"/>
                  </a:cxn>
                  <a:cxn ang="0">
                    <a:pos x="214" y="329"/>
                  </a:cxn>
                  <a:cxn ang="0">
                    <a:pos x="179" y="325"/>
                  </a:cxn>
                  <a:cxn ang="0">
                    <a:pos x="133" y="304"/>
                  </a:cxn>
                  <a:cxn ang="0">
                    <a:pos x="77" y="263"/>
                  </a:cxn>
                  <a:cxn ang="0">
                    <a:pos x="31" y="216"/>
                  </a:cxn>
                  <a:cxn ang="0">
                    <a:pos x="4" y="180"/>
                  </a:cxn>
                  <a:cxn ang="0">
                    <a:pos x="21" y="150"/>
                  </a:cxn>
                  <a:cxn ang="0">
                    <a:pos x="25" y="157"/>
                  </a:cxn>
                  <a:cxn ang="0">
                    <a:pos x="39" y="174"/>
                  </a:cxn>
                  <a:cxn ang="0">
                    <a:pos x="61" y="198"/>
                  </a:cxn>
                  <a:cxn ang="0">
                    <a:pos x="88" y="226"/>
                  </a:cxn>
                  <a:cxn ang="0">
                    <a:pos x="119" y="253"/>
                  </a:cxn>
                  <a:cxn ang="0">
                    <a:pos x="152" y="276"/>
                  </a:cxn>
                  <a:cxn ang="0">
                    <a:pos x="187" y="292"/>
                  </a:cxn>
                  <a:cxn ang="0">
                    <a:pos x="220" y="295"/>
                  </a:cxn>
                  <a:cxn ang="0">
                    <a:pos x="247" y="281"/>
                  </a:cxn>
                  <a:cxn ang="0">
                    <a:pos x="279" y="251"/>
                  </a:cxn>
                  <a:cxn ang="0">
                    <a:pos x="314" y="210"/>
                  </a:cxn>
                  <a:cxn ang="0">
                    <a:pos x="351" y="162"/>
                  </a:cxn>
                  <a:cxn ang="0">
                    <a:pos x="385" y="113"/>
                  </a:cxn>
                  <a:cxn ang="0">
                    <a:pos x="414" y="69"/>
                  </a:cxn>
                  <a:cxn ang="0">
                    <a:pos x="435" y="35"/>
                  </a:cxn>
                  <a:cxn ang="0">
                    <a:pos x="446" y="16"/>
                  </a:cxn>
                  <a:cxn ang="0">
                    <a:pos x="475" y="3"/>
                  </a:cxn>
                  <a:cxn ang="0">
                    <a:pos x="464" y="21"/>
                  </a:cxn>
                  <a:cxn ang="0">
                    <a:pos x="445" y="53"/>
                  </a:cxn>
                  <a:cxn ang="0">
                    <a:pos x="419" y="96"/>
                  </a:cxn>
                  <a:cxn ang="0">
                    <a:pos x="389" y="144"/>
                  </a:cxn>
                  <a:cxn ang="0">
                    <a:pos x="357" y="194"/>
                  </a:cxn>
                  <a:cxn ang="0">
                    <a:pos x="325" y="241"/>
                  </a:cxn>
                  <a:cxn ang="0">
                    <a:pos x="294" y="281"/>
                  </a:cxn>
                </a:cxnLst>
                <a:rect l="0" t="0" r="r" b="b"/>
                <a:pathLst>
                  <a:path w="476" h="329">
                    <a:moveTo>
                      <a:pt x="280" y="298"/>
                    </a:moveTo>
                    <a:lnTo>
                      <a:pt x="270" y="306"/>
                    </a:lnTo>
                    <a:lnTo>
                      <a:pt x="258" y="314"/>
                    </a:lnTo>
                    <a:lnTo>
                      <a:pt x="244" y="321"/>
                    </a:lnTo>
                    <a:lnTo>
                      <a:pt x="230" y="325"/>
                    </a:lnTo>
                    <a:lnTo>
                      <a:pt x="214" y="329"/>
                    </a:lnTo>
                    <a:lnTo>
                      <a:pt x="197" y="329"/>
                    </a:lnTo>
                    <a:lnTo>
                      <a:pt x="179" y="325"/>
                    </a:lnTo>
                    <a:lnTo>
                      <a:pt x="160" y="319"/>
                    </a:lnTo>
                    <a:lnTo>
                      <a:pt x="133" y="304"/>
                    </a:lnTo>
                    <a:lnTo>
                      <a:pt x="104" y="286"/>
                    </a:lnTo>
                    <a:lnTo>
                      <a:pt x="77" y="263"/>
                    </a:lnTo>
                    <a:lnTo>
                      <a:pt x="53" y="239"/>
                    </a:lnTo>
                    <a:lnTo>
                      <a:pt x="31" y="216"/>
                    </a:lnTo>
                    <a:lnTo>
                      <a:pt x="15" y="196"/>
                    </a:lnTo>
                    <a:lnTo>
                      <a:pt x="4" y="180"/>
                    </a:lnTo>
                    <a:lnTo>
                      <a:pt x="0" y="171"/>
                    </a:lnTo>
                    <a:lnTo>
                      <a:pt x="21" y="150"/>
                    </a:lnTo>
                    <a:lnTo>
                      <a:pt x="22" y="151"/>
                    </a:lnTo>
                    <a:lnTo>
                      <a:pt x="25" y="157"/>
                    </a:lnTo>
                    <a:lnTo>
                      <a:pt x="31" y="164"/>
                    </a:lnTo>
                    <a:lnTo>
                      <a:pt x="39" y="174"/>
                    </a:lnTo>
                    <a:lnTo>
                      <a:pt x="50" y="186"/>
                    </a:lnTo>
                    <a:lnTo>
                      <a:pt x="61" y="198"/>
                    </a:lnTo>
                    <a:lnTo>
                      <a:pt x="74" y="212"/>
                    </a:lnTo>
                    <a:lnTo>
                      <a:pt x="88" y="226"/>
                    </a:lnTo>
                    <a:lnTo>
                      <a:pt x="103" y="240"/>
                    </a:lnTo>
                    <a:lnTo>
                      <a:pt x="119" y="253"/>
                    </a:lnTo>
                    <a:lnTo>
                      <a:pt x="135" y="265"/>
                    </a:lnTo>
                    <a:lnTo>
                      <a:pt x="152" y="276"/>
                    </a:lnTo>
                    <a:lnTo>
                      <a:pt x="169" y="285"/>
                    </a:lnTo>
                    <a:lnTo>
                      <a:pt x="187" y="292"/>
                    </a:lnTo>
                    <a:lnTo>
                      <a:pt x="204" y="295"/>
                    </a:lnTo>
                    <a:lnTo>
                      <a:pt x="220" y="295"/>
                    </a:lnTo>
                    <a:lnTo>
                      <a:pt x="233" y="291"/>
                    </a:lnTo>
                    <a:lnTo>
                      <a:pt x="247" y="281"/>
                    </a:lnTo>
                    <a:lnTo>
                      <a:pt x="263" y="269"/>
                    </a:lnTo>
                    <a:lnTo>
                      <a:pt x="279" y="251"/>
                    </a:lnTo>
                    <a:lnTo>
                      <a:pt x="297" y="232"/>
                    </a:lnTo>
                    <a:lnTo>
                      <a:pt x="314" y="210"/>
                    </a:lnTo>
                    <a:lnTo>
                      <a:pt x="333" y="186"/>
                    </a:lnTo>
                    <a:lnTo>
                      <a:pt x="351" y="162"/>
                    </a:lnTo>
                    <a:lnTo>
                      <a:pt x="369" y="137"/>
                    </a:lnTo>
                    <a:lnTo>
                      <a:pt x="385" y="113"/>
                    </a:lnTo>
                    <a:lnTo>
                      <a:pt x="400" y="90"/>
                    </a:lnTo>
                    <a:lnTo>
                      <a:pt x="414" y="69"/>
                    </a:lnTo>
                    <a:lnTo>
                      <a:pt x="425" y="51"/>
                    </a:lnTo>
                    <a:lnTo>
                      <a:pt x="435" y="35"/>
                    </a:lnTo>
                    <a:lnTo>
                      <a:pt x="442" y="23"/>
                    </a:lnTo>
                    <a:lnTo>
                      <a:pt x="446" y="16"/>
                    </a:lnTo>
                    <a:lnTo>
                      <a:pt x="476" y="0"/>
                    </a:lnTo>
                    <a:lnTo>
                      <a:pt x="475" y="3"/>
                    </a:lnTo>
                    <a:lnTo>
                      <a:pt x="470" y="9"/>
                    </a:lnTo>
                    <a:lnTo>
                      <a:pt x="464" y="21"/>
                    </a:lnTo>
                    <a:lnTo>
                      <a:pt x="455" y="36"/>
                    </a:lnTo>
                    <a:lnTo>
                      <a:pt x="445" y="53"/>
                    </a:lnTo>
                    <a:lnTo>
                      <a:pt x="433" y="74"/>
                    </a:lnTo>
                    <a:lnTo>
                      <a:pt x="419" y="96"/>
                    </a:lnTo>
                    <a:lnTo>
                      <a:pt x="405" y="119"/>
                    </a:lnTo>
                    <a:lnTo>
                      <a:pt x="389" y="144"/>
                    </a:lnTo>
                    <a:lnTo>
                      <a:pt x="373" y="169"/>
                    </a:lnTo>
                    <a:lnTo>
                      <a:pt x="357" y="194"/>
                    </a:lnTo>
                    <a:lnTo>
                      <a:pt x="341" y="218"/>
                    </a:lnTo>
                    <a:lnTo>
                      <a:pt x="325" y="241"/>
                    </a:lnTo>
                    <a:lnTo>
                      <a:pt x="309" y="262"/>
                    </a:lnTo>
                    <a:lnTo>
                      <a:pt x="294" y="281"/>
                    </a:lnTo>
                    <a:lnTo>
                      <a:pt x="280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392"/>
              <p:cNvSpPr>
                <a:spLocks/>
              </p:cNvSpPr>
              <p:nvPr/>
            </p:nvSpPr>
            <p:spPr bwMode="auto">
              <a:xfrm>
                <a:off x="2121" y="747"/>
                <a:ext cx="29" cy="189"/>
              </a:xfrm>
              <a:custGeom>
                <a:avLst/>
                <a:gdLst/>
                <a:ahLst/>
                <a:cxnLst>
                  <a:cxn ang="0">
                    <a:pos x="44" y="57"/>
                  </a:cxn>
                  <a:cxn ang="0">
                    <a:pos x="33" y="159"/>
                  </a:cxn>
                  <a:cxn ang="0">
                    <a:pos x="59" y="378"/>
                  </a:cxn>
                  <a:cxn ang="0">
                    <a:pos x="41" y="350"/>
                  </a:cxn>
                  <a:cxn ang="0">
                    <a:pos x="29" y="317"/>
                  </a:cxn>
                  <a:cxn ang="0">
                    <a:pos x="18" y="279"/>
                  </a:cxn>
                  <a:cxn ang="0">
                    <a:pos x="13" y="237"/>
                  </a:cxn>
                  <a:cxn ang="0">
                    <a:pos x="8" y="194"/>
                  </a:cxn>
                  <a:cxn ang="0">
                    <a:pos x="5" y="152"/>
                  </a:cxn>
                  <a:cxn ang="0">
                    <a:pos x="2" y="110"/>
                  </a:cxn>
                  <a:cxn ang="0">
                    <a:pos x="0" y="73"/>
                  </a:cxn>
                  <a:cxn ang="0">
                    <a:pos x="2" y="64"/>
                  </a:cxn>
                  <a:cxn ang="0">
                    <a:pos x="6" y="54"/>
                  </a:cxn>
                  <a:cxn ang="0">
                    <a:pos x="10" y="44"/>
                  </a:cxn>
                  <a:cxn ang="0">
                    <a:pos x="16" y="33"/>
                  </a:cxn>
                  <a:cxn ang="0">
                    <a:pos x="23" y="23"/>
                  </a:cxn>
                  <a:cxn ang="0">
                    <a:pos x="31" y="14"/>
                  </a:cxn>
                  <a:cxn ang="0">
                    <a:pos x="39" y="6"/>
                  </a:cxn>
                  <a:cxn ang="0">
                    <a:pos x="48" y="0"/>
                  </a:cxn>
                  <a:cxn ang="0">
                    <a:pos x="48" y="7"/>
                  </a:cxn>
                  <a:cxn ang="0">
                    <a:pos x="47" y="22"/>
                  </a:cxn>
                  <a:cxn ang="0">
                    <a:pos x="45" y="41"/>
                  </a:cxn>
                  <a:cxn ang="0">
                    <a:pos x="44" y="57"/>
                  </a:cxn>
                </a:cxnLst>
                <a:rect l="0" t="0" r="r" b="b"/>
                <a:pathLst>
                  <a:path w="59" h="378">
                    <a:moveTo>
                      <a:pt x="44" y="57"/>
                    </a:moveTo>
                    <a:lnTo>
                      <a:pt x="33" y="159"/>
                    </a:lnTo>
                    <a:lnTo>
                      <a:pt x="59" y="378"/>
                    </a:lnTo>
                    <a:lnTo>
                      <a:pt x="41" y="350"/>
                    </a:lnTo>
                    <a:lnTo>
                      <a:pt x="29" y="317"/>
                    </a:lnTo>
                    <a:lnTo>
                      <a:pt x="18" y="279"/>
                    </a:lnTo>
                    <a:lnTo>
                      <a:pt x="13" y="237"/>
                    </a:lnTo>
                    <a:lnTo>
                      <a:pt x="8" y="194"/>
                    </a:lnTo>
                    <a:lnTo>
                      <a:pt x="5" y="152"/>
                    </a:lnTo>
                    <a:lnTo>
                      <a:pt x="2" y="110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6" y="54"/>
                    </a:lnTo>
                    <a:lnTo>
                      <a:pt x="10" y="44"/>
                    </a:lnTo>
                    <a:lnTo>
                      <a:pt x="16" y="33"/>
                    </a:lnTo>
                    <a:lnTo>
                      <a:pt x="23" y="23"/>
                    </a:lnTo>
                    <a:lnTo>
                      <a:pt x="31" y="14"/>
                    </a:lnTo>
                    <a:lnTo>
                      <a:pt x="39" y="6"/>
                    </a:lnTo>
                    <a:lnTo>
                      <a:pt x="48" y="0"/>
                    </a:lnTo>
                    <a:lnTo>
                      <a:pt x="48" y="7"/>
                    </a:lnTo>
                    <a:lnTo>
                      <a:pt x="47" y="22"/>
                    </a:lnTo>
                    <a:lnTo>
                      <a:pt x="45" y="41"/>
                    </a:lnTo>
                    <a:lnTo>
                      <a:pt x="4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393"/>
              <p:cNvSpPr>
                <a:spLocks/>
              </p:cNvSpPr>
              <p:nvPr/>
            </p:nvSpPr>
            <p:spPr bwMode="auto">
              <a:xfrm>
                <a:off x="2084" y="305"/>
                <a:ext cx="26" cy="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2"/>
                  </a:cxn>
                  <a:cxn ang="0">
                    <a:pos x="9" y="22"/>
                  </a:cxn>
                  <a:cxn ang="0">
                    <a:pos x="14" y="32"/>
                  </a:cxn>
                  <a:cxn ang="0">
                    <a:pos x="20" y="41"/>
                  </a:cxn>
                  <a:cxn ang="0">
                    <a:pos x="27" y="51"/>
                  </a:cxn>
                  <a:cxn ang="0">
                    <a:pos x="35" y="59"/>
                  </a:cxn>
                  <a:cxn ang="0">
                    <a:pos x="43" y="67"/>
                  </a:cxn>
                  <a:cxn ang="0">
                    <a:pos x="53" y="75"/>
                  </a:cxn>
                  <a:cxn ang="0">
                    <a:pos x="51" y="81"/>
                  </a:cxn>
                  <a:cxn ang="0">
                    <a:pos x="45" y="88"/>
                  </a:cxn>
                  <a:cxn ang="0">
                    <a:pos x="38" y="93"/>
                  </a:cxn>
                  <a:cxn ang="0">
                    <a:pos x="35" y="93"/>
                  </a:cxn>
                  <a:cxn ang="0">
                    <a:pos x="36" y="86"/>
                  </a:cxn>
                  <a:cxn ang="0">
                    <a:pos x="36" y="81"/>
                  </a:cxn>
                  <a:cxn ang="0">
                    <a:pos x="32" y="75"/>
                  </a:cxn>
                  <a:cxn ang="0">
                    <a:pos x="29" y="69"/>
                  </a:cxn>
                  <a:cxn ang="0">
                    <a:pos x="23" y="65"/>
                  </a:cxn>
                  <a:cxn ang="0">
                    <a:pos x="17" y="59"/>
                  </a:cxn>
                  <a:cxn ang="0">
                    <a:pos x="12" y="53"/>
                  </a:cxn>
                  <a:cxn ang="0">
                    <a:pos x="6" y="46"/>
                  </a:cxn>
                  <a:cxn ang="0">
                    <a:pos x="1" y="33"/>
                  </a:cxn>
                  <a:cxn ang="0">
                    <a:pos x="0" y="17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53" h="93">
                    <a:moveTo>
                      <a:pt x="4" y="0"/>
                    </a:moveTo>
                    <a:lnTo>
                      <a:pt x="6" y="12"/>
                    </a:lnTo>
                    <a:lnTo>
                      <a:pt x="9" y="22"/>
                    </a:lnTo>
                    <a:lnTo>
                      <a:pt x="14" y="32"/>
                    </a:lnTo>
                    <a:lnTo>
                      <a:pt x="20" y="41"/>
                    </a:lnTo>
                    <a:lnTo>
                      <a:pt x="27" y="51"/>
                    </a:lnTo>
                    <a:lnTo>
                      <a:pt x="35" y="59"/>
                    </a:lnTo>
                    <a:lnTo>
                      <a:pt x="43" y="67"/>
                    </a:lnTo>
                    <a:lnTo>
                      <a:pt x="53" y="75"/>
                    </a:lnTo>
                    <a:lnTo>
                      <a:pt x="51" y="81"/>
                    </a:lnTo>
                    <a:lnTo>
                      <a:pt x="45" y="88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6" y="86"/>
                    </a:lnTo>
                    <a:lnTo>
                      <a:pt x="36" y="81"/>
                    </a:lnTo>
                    <a:lnTo>
                      <a:pt x="32" y="75"/>
                    </a:lnTo>
                    <a:lnTo>
                      <a:pt x="29" y="69"/>
                    </a:lnTo>
                    <a:lnTo>
                      <a:pt x="23" y="65"/>
                    </a:lnTo>
                    <a:lnTo>
                      <a:pt x="17" y="59"/>
                    </a:lnTo>
                    <a:lnTo>
                      <a:pt x="12" y="53"/>
                    </a:lnTo>
                    <a:lnTo>
                      <a:pt x="6" y="46"/>
                    </a:lnTo>
                    <a:lnTo>
                      <a:pt x="1" y="33"/>
                    </a:lnTo>
                    <a:lnTo>
                      <a:pt x="0" y="17"/>
                    </a:lnTo>
                    <a:lnTo>
                      <a:pt x="1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394"/>
              <p:cNvSpPr>
                <a:spLocks/>
              </p:cNvSpPr>
              <p:nvPr/>
            </p:nvSpPr>
            <p:spPr bwMode="auto">
              <a:xfrm>
                <a:off x="2067" y="364"/>
                <a:ext cx="41" cy="2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77" y="12"/>
                  </a:cxn>
                  <a:cxn ang="0">
                    <a:pos x="73" y="20"/>
                  </a:cxn>
                  <a:cxn ang="0">
                    <a:pos x="65" y="28"/>
                  </a:cxn>
                  <a:cxn ang="0">
                    <a:pos x="52" y="38"/>
                  </a:cxn>
                  <a:cxn ang="0">
                    <a:pos x="37" y="39"/>
                  </a:cxn>
                  <a:cxn ang="0">
                    <a:pos x="25" y="38"/>
                  </a:cxn>
                  <a:cxn ang="0">
                    <a:pos x="16" y="35"/>
                  </a:cxn>
                  <a:cxn ang="0">
                    <a:pos x="9" y="31"/>
                  </a:cxn>
                  <a:cxn ang="0">
                    <a:pos x="4" y="27"/>
                  </a:cxn>
                  <a:cxn ang="0">
                    <a:pos x="1" y="23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18" y="21"/>
                  </a:cxn>
                  <a:cxn ang="0">
                    <a:pos x="34" y="23"/>
                  </a:cxn>
                  <a:cxn ang="0">
                    <a:pos x="48" y="20"/>
                  </a:cxn>
                  <a:cxn ang="0">
                    <a:pos x="60" y="15"/>
                  </a:cxn>
                  <a:cxn ang="0">
                    <a:pos x="69" y="10"/>
                  </a:cxn>
                  <a:cxn ang="0">
                    <a:pos x="76" y="4"/>
                  </a:cxn>
                  <a:cxn ang="0">
                    <a:pos x="79" y="1"/>
                  </a:cxn>
                  <a:cxn ang="0">
                    <a:pos x="82" y="0"/>
                  </a:cxn>
                </a:cxnLst>
                <a:rect l="0" t="0" r="r" b="b"/>
                <a:pathLst>
                  <a:path w="82" h="39">
                    <a:moveTo>
                      <a:pt x="82" y="0"/>
                    </a:moveTo>
                    <a:lnTo>
                      <a:pt x="77" y="12"/>
                    </a:lnTo>
                    <a:lnTo>
                      <a:pt x="73" y="20"/>
                    </a:lnTo>
                    <a:lnTo>
                      <a:pt x="65" y="28"/>
                    </a:lnTo>
                    <a:lnTo>
                      <a:pt x="52" y="38"/>
                    </a:lnTo>
                    <a:lnTo>
                      <a:pt x="37" y="39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8" y="21"/>
                    </a:lnTo>
                    <a:lnTo>
                      <a:pt x="34" y="23"/>
                    </a:lnTo>
                    <a:lnTo>
                      <a:pt x="48" y="20"/>
                    </a:lnTo>
                    <a:lnTo>
                      <a:pt x="60" y="15"/>
                    </a:lnTo>
                    <a:lnTo>
                      <a:pt x="69" y="10"/>
                    </a:lnTo>
                    <a:lnTo>
                      <a:pt x="76" y="4"/>
                    </a:lnTo>
                    <a:lnTo>
                      <a:pt x="79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399"/>
              <p:cNvSpPr>
                <a:spLocks/>
              </p:cNvSpPr>
              <p:nvPr/>
            </p:nvSpPr>
            <p:spPr bwMode="auto">
              <a:xfrm>
                <a:off x="2011" y="296"/>
                <a:ext cx="41" cy="37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4" y="20"/>
                  </a:cxn>
                  <a:cxn ang="0">
                    <a:pos x="17" y="12"/>
                  </a:cxn>
                  <a:cxn ang="0">
                    <a:pos x="23" y="5"/>
                  </a:cxn>
                  <a:cxn ang="0">
                    <a:pos x="31" y="0"/>
                  </a:cxn>
                  <a:cxn ang="0">
                    <a:pos x="13" y="0"/>
                  </a:cxn>
                  <a:cxn ang="0">
                    <a:pos x="7" y="6"/>
                  </a:cxn>
                  <a:cxn ang="0">
                    <a:pos x="4" y="13"/>
                  </a:cxn>
                  <a:cxn ang="0">
                    <a:pos x="1" y="21"/>
                  </a:cxn>
                  <a:cxn ang="0">
                    <a:pos x="0" y="30"/>
                  </a:cxn>
                  <a:cxn ang="0">
                    <a:pos x="1" y="39"/>
                  </a:cxn>
                  <a:cxn ang="0">
                    <a:pos x="5" y="47"/>
                  </a:cxn>
                  <a:cxn ang="0">
                    <a:pos x="9" y="54"/>
                  </a:cxn>
                  <a:cxn ang="0">
                    <a:pos x="15" y="61"/>
                  </a:cxn>
                  <a:cxn ang="0">
                    <a:pos x="23" y="66"/>
                  </a:cxn>
                  <a:cxn ang="0">
                    <a:pos x="31" y="70"/>
                  </a:cxn>
                  <a:cxn ang="0">
                    <a:pos x="40" y="72"/>
                  </a:cxn>
                  <a:cxn ang="0">
                    <a:pos x="51" y="73"/>
                  </a:cxn>
                  <a:cxn ang="0">
                    <a:pos x="60" y="72"/>
                  </a:cxn>
                  <a:cxn ang="0">
                    <a:pos x="69" y="71"/>
                  </a:cxn>
                  <a:cxn ang="0">
                    <a:pos x="76" y="68"/>
                  </a:cxn>
                  <a:cxn ang="0">
                    <a:pos x="83" y="63"/>
                  </a:cxn>
                  <a:cxn ang="0">
                    <a:pos x="78" y="64"/>
                  </a:cxn>
                  <a:cxn ang="0">
                    <a:pos x="75" y="64"/>
                  </a:cxn>
                  <a:cxn ang="0">
                    <a:pos x="70" y="65"/>
                  </a:cxn>
                  <a:cxn ang="0">
                    <a:pos x="66" y="65"/>
                  </a:cxn>
                  <a:cxn ang="0">
                    <a:pos x="55" y="64"/>
                  </a:cxn>
                  <a:cxn ang="0">
                    <a:pos x="45" y="63"/>
                  </a:cxn>
                  <a:cxn ang="0">
                    <a:pos x="36" y="59"/>
                  </a:cxn>
                  <a:cxn ang="0">
                    <a:pos x="29" y="55"/>
                  </a:cxn>
                  <a:cxn ang="0">
                    <a:pos x="22" y="49"/>
                  </a:cxn>
                  <a:cxn ang="0">
                    <a:pos x="17" y="43"/>
                  </a:cxn>
                  <a:cxn ang="0">
                    <a:pos x="14" y="36"/>
                  </a:cxn>
                  <a:cxn ang="0">
                    <a:pos x="13" y="28"/>
                  </a:cxn>
                </a:cxnLst>
                <a:rect l="0" t="0" r="r" b="b"/>
                <a:pathLst>
                  <a:path w="83" h="73">
                    <a:moveTo>
                      <a:pt x="13" y="28"/>
                    </a:moveTo>
                    <a:lnTo>
                      <a:pt x="14" y="20"/>
                    </a:lnTo>
                    <a:lnTo>
                      <a:pt x="17" y="12"/>
                    </a:lnTo>
                    <a:lnTo>
                      <a:pt x="23" y="5"/>
                    </a:lnTo>
                    <a:lnTo>
                      <a:pt x="31" y="0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4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5" y="47"/>
                    </a:lnTo>
                    <a:lnTo>
                      <a:pt x="9" y="54"/>
                    </a:lnTo>
                    <a:lnTo>
                      <a:pt x="15" y="61"/>
                    </a:lnTo>
                    <a:lnTo>
                      <a:pt x="23" y="66"/>
                    </a:lnTo>
                    <a:lnTo>
                      <a:pt x="31" y="70"/>
                    </a:lnTo>
                    <a:lnTo>
                      <a:pt x="40" y="72"/>
                    </a:lnTo>
                    <a:lnTo>
                      <a:pt x="51" y="73"/>
                    </a:lnTo>
                    <a:lnTo>
                      <a:pt x="60" y="72"/>
                    </a:lnTo>
                    <a:lnTo>
                      <a:pt x="69" y="71"/>
                    </a:lnTo>
                    <a:lnTo>
                      <a:pt x="76" y="68"/>
                    </a:lnTo>
                    <a:lnTo>
                      <a:pt x="83" y="63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55" y="64"/>
                    </a:lnTo>
                    <a:lnTo>
                      <a:pt x="45" y="63"/>
                    </a:lnTo>
                    <a:lnTo>
                      <a:pt x="36" y="59"/>
                    </a:lnTo>
                    <a:lnTo>
                      <a:pt x="29" y="55"/>
                    </a:lnTo>
                    <a:lnTo>
                      <a:pt x="22" y="49"/>
                    </a:lnTo>
                    <a:lnTo>
                      <a:pt x="17" y="43"/>
                    </a:lnTo>
                    <a:lnTo>
                      <a:pt x="14" y="3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400"/>
              <p:cNvSpPr>
                <a:spLocks/>
              </p:cNvSpPr>
              <p:nvPr/>
            </p:nvSpPr>
            <p:spPr bwMode="auto">
              <a:xfrm>
                <a:off x="2104" y="286"/>
                <a:ext cx="37" cy="33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3" y="17"/>
                  </a:cxn>
                  <a:cxn ang="0">
                    <a:pos x="17" y="10"/>
                  </a:cxn>
                  <a:cxn ang="0">
                    <a:pos x="22" y="4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7" y="6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2" y="34"/>
                  </a:cxn>
                  <a:cxn ang="0">
                    <a:pos x="4" y="41"/>
                  </a:cxn>
                  <a:cxn ang="0">
                    <a:pos x="9" y="48"/>
                  </a:cxn>
                  <a:cxn ang="0">
                    <a:pos x="14" y="54"/>
                  </a:cxn>
                  <a:cxn ang="0">
                    <a:pos x="21" y="59"/>
                  </a:cxn>
                  <a:cxn ang="0">
                    <a:pos x="28" y="62"/>
                  </a:cxn>
                  <a:cxn ang="0">
                    <a:pos x="37" y="64"/>
                  </a:cxn>
                  <a:cxn ang="0">
                    <a:pos x="47" y="66"/>
                  </a:cxn>
                  <a:cxn ang="0">
                    <a:pos x="55" y="64"/>
                  </a:cxn>
                  <a:cxn ang="0">
                    <a:pos x="63" y="63"/>
                  </a:cxn>
                  <a:cxn ang="0">
                    <a:pos x="70" y="61"/>
                  </a:cxn>
                  <a:cxn ang="0">
                    <a:pos x="75" y="57"/>
                  </a:cxn>
                  <a:cxn ang="0">
                    <a:pos x="72" y="59"/>
                  </a:cxn>
                  <a:cxn ang="0">
                    <a:pos x="67" y="59"/>
                  </a:cxn>
                  <a:cxn ang="0">
                    <a:pos x="64" y="59"/>
                  </a:cxn>
                  <a:cxn ang="0">
                    <a:pos x="59" y="59"/>
                  </a:cxn>
                  <a:cxn ang="0">
                    <a:pos x="50" y="57"/>
                  </a:cxn>
                  <a:cxn ang="0">
                    <a:pos x="41" y="56"/>
                  </a:cxn>
                  <a:cxn ang="0">
                    <a:pos x="33" y="53"/>
                  </a:cxn>
                  <a:cxn ang="0">
                    <a:pos x="26" y="48"/>
                  </a:cxn>
                  <a:cxn ang="0">
                    <a:pos x="20" y="44"/>
                  </a:cxn>
                  <a:cxn ang="0">
                    <a:pos x="15" y="38"/>
                  </a:cxn>
                  <a:cxn ang="0">
                    <a:pos x="13" y="32"/>
                  </a:cxn>
                  <a:cxn ang="0">
                    <a:pos x="12" y="25"/>
                  </a:cxn>
                </a:cxnLst>
                <a:rect l="0" t="0" r="r" b="b"/>
                <a:pathLst>
                  <a:path w="75" h="66">
                    <a:moveTo>
                      <a:pt x="12" y="25"/>
                    </a:moveTo>
                    <a:lnTo>
                      <a:pt x="13" y="17"/>
                    </a:lnTo>
                    <a:lnTo>
                      <a:pt x="17" y="10"/>
                    </a:lnTo>
                    <a:lnTo>
                      <a:pt x="22" y="4"/>
                    </a:lnTo>
                    <a:lnTo>
                      <a:pt x="29" y="0"/>
                    </a:lnTo>
                    <a:lnTo>
                      <a:pt x="12" y="0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2" y="34"/>
                    </a:lnTo>
                    <a:lnTo>
                      <a:pt x="4" y="41"/>
                    </a:lnTo>
                    <a:lnTo>
                      <a:pt x="9" y="48"/>
                    </a:lnTo>
                    <a:lnTo>
                      <a:pt x="14" y="54"/>
                    </a:lnTo>
                    <a:lnTo>
                      <a:pt x="21" y="59"/>
                    </a:lnTo>
                    <a:lnTo>
                      <a:pt x="28" y="62"/>
                    </a:lnTo>
                    <a:lnTo>
                      <a:pt x="37" y="64"/>
                    </a:lnTo>
                    <a:lnTo>
                      <a:pt x="47" y="66"/>
                    </a:lnTo>
                    <a:lnTo>
                      <a:pt x="55" y="64"/>
                    </a:lnTo>
                    <a:lnTo>
                      <a:pt x="63" y="63"/>
                    </a:lnTo>
                    <a:lnTo>
                      <a:pt x="70" y="61"/>
                    </a:lnTo>
                    <a:lnTo>
                      <a:pt x="75" y="57"/>
                    </a:lnTo>
                    <a:lnTo>
                      <a:pt x="72" y="59"/>
                    </a:lnTo>
                    <a:lnTo>
                      <a:pt x="67" y="59"/>
                    </a:lnTo>
                    <a:lnTo>
                      <a:pt x="64" y="59"/>
                    </a:lnTo>
                    <a:lnTo>
                      <a:pt x="59" y="59"/>
                    </a:lnTo>
                    <a:lnTo>
                      <a:pt x="50" y="57"/>
                    </a:lnTo>
                    <a:lnTo>
                      <a:pt x="41" y="56"/>
                    </a:lnTo>
                    <a:lnTo>
                      <a:pt x="33" y="53"/>
                    </a:lnTo>
                    <a:lnTo>
                      <a:pt x="26" y="48"/>
                    </a:lnTo>
                    <a:lnTo>
                      <a:pt x="20" y="44"/>
                    </a:lnTo>
                    <a:lnTo>
                      <a:pt x="15" y="38"/>
                    </a:lnTo>
                    <a:lnTo>
                      <a:pt x="13" y="32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93" name="Curved Connector 92"/>
            <p:cNvCxnSpPr/>
            <p:nvPr/>
          </p:nvCxnSpPr>
          <p:spPr>
            <a:xfrm>
              <a:off x="7924800" y="1447800"/>
              <a:ext cx="381000" cy="35319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391400" y="2009001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Lifeguard  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477000" y="2009001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Lifeguard 0</a:t>
              </a:r>
            </a:p>
          </p:txBody>
        </p:sp>
        <p:grpSp>
          <p:nvGrpSpPr>
            <p:cNvPr id="96" name="Group 351"/>
            <p:cNvGrpSpPr>
              <a:grpSpLocks noChangeAspect="1"/>
            </p:cNvGrpSpPr>
            <p:nvPr/>
          </p:nvGrpSpPr>
          <p:grpSpPr bwMode="auto">
            <a:xfrm flipH="1">
              <a:off x="6324600" y="1094601"/>
              <a:ext cx="837845" cy="941243"/>
              <a:chOff x="1800" y="152"/>
              <a:chExt cx="697" cy="833"/>
            </a:xfrm>
          </p:grpSpPr>
          <p:sp>
            <p:nvSpPr>
              <p:cNvPr id="98" name="Freeform 355"/>
              <p:cNvSpPr>
                <a:spLocks/>
              </p:cNvSpPr>
              <p:nvPr/>
            </p:nvSpPr>
            <p:spPr bwMode="auto">
              <a:xfrm>
                <a:off x="1809" y="219"/>
                <a:ext cx="169" cy="185"/>
              </a:xfrm>
              <a:custGeom>
                <a:avLst/>
                <a:gdLst/>
                <a:ahLst/>
                <a:cxnLst>
                  <a:cxn ang="0">
                    <a:pos x="159" y="29"/>
                  </a:cxn>
                  <a:cxn ang="0">
                    <a:pos x="128" y="4"/>
                  </a:cxn>
                  <a:cxn ang="0">
                    <a:pos x="125" y="4"/>
                  </a:cxn>
                  <a:cxn ang="0">
                    <a:pos x="120" y="2"/>
                  </a:cxn>
                  <a:cxn ang="0">
                    <a:pos x="112" y="1"/>
                  </a:cxn>
                  <a:cxn ang="0">
                    <a:pos x="102" y="1"/>
                  </a:cxn>
                  <a:cxn ang="0">
                    <a:pos x="92" y="0"/>
                  </a:cxn>
                  <a:cxn ang="0">
                    <a:pos x="83" y="0"/>
                  </a:cxn>
                  <a:cxn ang="0">
                    <a:pos x="75" y="1"/>
                  </a:cxn>
                  <a:cxn ang="0">
                    <a:pos x="70" y="4"/>
                  </a:cxn>
                  <a:cxn ang="0">
                    <a:pos x="67" y="7"/>
                  </a:cxn>
                  <a:cxn ang="0">
                    <a:pos x="61" y="9"/>
                  </a:cxn>
                  <a:cxn ang="0">
                    <a:pos x="54" y="13"/>
                  </a:cxn>
                  <a:cxn ang="0">
                    <a:pos x="46" y="16"/>
                  </a:cxn>
                  <a:cxn ang="0">
                    <a:pos x="39" y="20"/>
                  </a:cxn>
                  <a:cxn ang="0">
                    <a:pos x="32" y="25"/>
                  </a:cxn>
                  <a:cxn ang="0">
                    <a:pos x="28" y="31"/>
                  </a:cxn>
                  <a:cxn ang="0">
                    <a:pos x="25" y="39"/>
                  </a:cxn>
                  <a:cxn ang="0">
                    <a:pos x="25" y="60"/>
                  </a:cxn>
                  <a:cxn ang="0">
                    <a:pos x="29" y="84"/>
                  </a:cxn>
                  <a:cxn ang="0">
                    <a:pos x="32" y="106"/>
                  </a:cxn>
                  <a:cxn ang="0">
                    <a:pos x="34" y="120"/>
                  </a:cxn>
                  <a:cxn ang="0">
                    <a:pos x="36" y="128"/>
                  </a:cxn>
                  <a:cxn ang="0">
                    <a:pos x="36" y="136"/>
                  </a:cxn>
                  <a:cxn ang="0">
                    <a:pos x="34" y="143"/>
                  </a:cxn>
                  <a:cxn ang="0">
                    <a:pos x="34" y="145"/>
                  </a:cxn>
                  <a:cxn ang="0">
                    <a:pos x="0" y="150"/>
                  </a:cxn>
                  <a:cxn ang="0">
                    <a:pos x="1" y="151"/>
                  </a:cxn>
                  <a:cxn ang="0">
                    <a:pos x="4" y="155"/>
                  </a:cxn>
                  <a:cxn ang="0">
                    <a:pos x="9" y="160"/>
                  </a:cxn>
                  <a:cxn ang="0">
                    <a:pos x="15" y="166"/>
                  </a:cxn>
                  <a:cxn ang="0">
                    <a:pos x="22" y="173"/>
                  </a:cxn>
                  <a:cxn ang="0">
                    <a:pos x="28" y="179"/>
                  </a:cxn>
                  <a:cxn ang="0">
                    <a:pos x="33" y="185"/>
                  </a:cxn>
                  <a:cxn ang="0">
                    <a:pos x="38" y="188"/>
                  </a:cxn>
                  <a:cxn ang="0">
                    <a:pos x="45" y="193"/>
                  </a:cxn>
                  <a:cxn ang="0">
                    <a:pos x="53" y="196"/>
                  </a:cxn>
                  <a:cxn ang="0">
                    <a:pos x="57" y="198"/>
                  </a:cxn>
                  <a:cxn ang="0">
                    <a:pos x="60" y="198"/>
                  </a:cxn>
                  <a:cxn ang="0">
                    <a:pos x="34" y="224"/>
                  </a:cxn>
                  <a:cxn ang="0">
                    <a:pos x="66" y="249"/>
                  </a:cxn>
                  <a:cxn ang="0">
                    <a:pos x="75" y="279"/>
                  </a:cxn>
                  <a:cxn ang="0">
                    <a:pos x="115" y="281"/>
                  </a:cxn>
                  <a:cxn ang="0">
                    <a:pos x="146" y="271"/>
                  </a:cxn>
                  <a:cxn ang="0">
                    <a:pos x="148" y="272"/>
                  </a:cxn>
                  <a:cxn ang="0">
                    <a:pos x="153" y="277"/>
                  </a:cxn>
                  <a:cxn ang="0">
                    <a:pos x="159" y="282"/>
                  </a:cxn>
                  <a:cxn ang="0">
                    <a:pos x="167" y="289"/>
                  </a:cxn>
                  <a:cxn ang="0">
                    <a:pos x="175" y="296"/>
                  </a:cxn>
                  <a:cxn ang="0">
                    <a:pos x="183" y="303"/>
                  </a:cxn>
                  <a:cxn ang="0">
                    <a:pos x="190" y="308"/>
                  </a:cxn>
                  <a:cxn ang="0">
                    <a:pos x="193" y="311"/>
                  </a:cxn>
                  <a:cxn ang="0">
                    <a:pos x="200" y="316"/>
                  </a:cxn>
                  <a:cxn ang="0">
                    <a:pos x="209" y="318"/>
                  </a:cxn>
                  <a:cxn ang="0">
                    <a:pos x="216" y="321"/>
                  </a:cxn>
                  <a:cxn ang="0">
                    <a:pos x="219" y="322"/>
                  </a:cxn>
                  <a:cxn ang="0">
                    <a:pos x="206" y="362"/>
                  </a:cxn>
                  <a:cxn ang="0">
                    <a:pos x="229" y="370"/>
                  </a:cxn>
                  <a:cxn ang="0">
                    <a:pos x="287" y="357"/>
                  </a:cxn>
                  <a:cxn ang="0">
                    <a:pos x="337" y="160"/>
                  </a:cxn>
                  <a:cxn ang="0">
                    <a:pos x="274" y="103"/>
                  </a:cxn>
                  <a:cxn ang="0">
                    <a:pos x="159" y="29"/>
                  </a:cxn>
                </a:cxnLst>
                <a:rect l="0" t="0" r="r" b="b"/>
                <a:pathLst>
                  <a:path w="337" h="370">
                    <a:moveTo>
                      <a:pt x="159" y="29"/>
                    </a:moveTo>
                    <a:lnTo>
                      <a:pt x="128" y="4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2" y="1"/>
                    </a:lnTo>
                    <a:lnTo>
                      <a:pt x="102" y="1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70" y="4"/>
                    </a:lnTo>
                    <a:lnTo>
                      <a:pt x="67" y="7"/>
                    </a:lnTo>
                    <a:lnTo>
                      <a:pt x="61" y="9"/>
                    </a:lnTo>
                    <a:lnTo>
                      <a:pt x="54" y="13"/>
                    </a:lnTo>
                    <a:lnTo>
                      <a:pt x="46" y="16"/>
                    </a:lnTo>
                    <a:lnTo>
                      <a:pt x="39" y="20"/>
                    </a:lnTo>
                    <a:lnTo>
                      <a:pt x="32" y="25"/>
                    </a:lnTo>
                    <a:lnTo>
                      <a:pt x="28" y="31"/>
                    </a:lnTo>
                    <a:lnTo>
                      <a:pt x="25" y="39"/>
                    </a:lnTo>
                    <a:lnTo>
                      <a:pt x="25" y="60"/>
                    </a:lnTo>
                    <a:lnTo>
                      <a:pt x="29" y="84"/>
                    </a:lnTo>
                    <a:lnTo>
                      <a:pt x="32" y="106"/>
                    </a:lnTo>
                    <a:lnTo>
                      <a:pt x="34" y="120"/>
                    </a:lnTo>
                    <a:lnTo>
                      <a:pt x="36" y="128"/>
                    </a:lnTo>
                    <a:lnTo>
                      <a:pt x="36" y="136"/>
                    </a:lnTo>
                    <a:lnTo>
                      <a:pt x="34" y="143"/>
                    </a:lnTo>
                    <a:lnTo>
                      <a:pt x="34" y="145"/>
                    </a:lnTo>
                    <a:lnTo>
                      <a:pt x="0" y="150"/>
                    </a:lnTo>
                    <a:lnTo>
                      <a:pt x="1" y="151"/>
                    </a:lnTo>
                    <a:lnTo>
                      <a:pt x="4" y="155"/>
                    </a:lnTo>
                    <a:lnTo>
                      <a:pt x="9" y="160"/>
                    </a:lnTo>
                    <a:lnTo>
                      <a:pt x="15" y="166"/>
                    </a:lnTo>
                    <a:lnTo>
                      <a:pt x="22" y="173"/>
                    </a:lnTo>
                    <a:lnTo>
                      <a:pt x="28" y="179"/>
                    </a:lnTo>
                    <a:lnTo>
                      <a:pt x="33" y="185"/>
                    </a:lnTo>
                    <a:lnTo>
                      <a:pt x="38" y="188"/>
                    </a:lnTo>
                    <a:lnTo>
                      <a:pt x="45" y="193"/>
                    </a:lnTo>
                    <a:lnTo>
                      <a:pt x="53" y="196"/>
                    </a:lnTo>
                    <a:lnTo>
                      <a:pt x="57" y="198"/>
                    </a:lnTo>
                    <a:lnTo>
                      <a:pt x="60" y="198"/>
                    </a:lnTo>
                    <a:lnTo>
                      <a:pt x="34" y="224"/>
                    </a:lnTo>
                    <a:lnTo>
                      <a:pt x="66" y="249"/>
                    </a:lnTo>
                    <a:lnTo>
                      <a:pt x="75" y="279"/>
                    </a:lnTo>
                    <a:lnTo>
                      <a:pt x="115" y="281"/>
                    </a:lnTo>
                    <a:lnTo>
                      <a:pt x="146" y="271"/>
                    </a:lnTo>
                    <a:lnTo>
                      <a:pt x="148" y="272"/>
                    </a:lnTo>
                    <a:lnTo>
                      <a:pt x="153" y="277"/>
                    </a:lnTo>
                    <a:lnTo>
                      <a:pt x="159" y="282"/>
                    </a:lnTo>
                    <a:lnTo>
                      <a:pt x="167" y="289"/>
                    </a:lnTo>
                    <a:lnTo>
                      <a:pt x="175" y="296"/>
                    </a:lnTo>
                    <a:lnTo>
                      <a:pt x="183" y="303"/>
                    </a:lnTo>
                    <a:lnTo>
                      <a:pt x="190" y="308"/>
                    </a:lnTo>
                    <a:lnTo>
                      <a:pt x="193" y="311"/>
                    </a:lnTo>
                    <a:lnTo>
                      <a:pt x="200" y="316"/>
                    </a:lnTo>
                    <a:lnTo>
                      <a:pt x="209" y="318"/>
                    </a:lnTo>
                    <a:lnTo>
                      <a:pt x="216" y="321"/>
                    </a:lnTo>
                    <a:lnTo>
                      <a:pt x="219" y="322"/>
                    </a:lnTo>
                    <a:lnTo>
                      <a:pt x="206" y="362"/>
                    </a:lnTo>
                    <a:lnTo>
                      <a:pt x="229" y="370"/>
                    </a:lnTo>
                    <a:lnTo>
                      <a:pt x="287" y="357"/>
                    </a:lnTo>
                    <a:lnTo>
                      <a:pt x="337" y="160"/>
                    </a:lnTo>
                    <a:lnTo>
                      <a:pt x="274" y="103"/>
                    </a:lnTo>
                    <a:lnTo>
                      <a:pt x="159" y="29"/>
                    </a:lnTo>
                    <a:close/>
                  </a:path>
                </a:pathLst>
              </a:custGeom>
              <a:solidFill>
                <a:srgbClr val="D8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358"/>
              <p:cNvSpPr>
                <a:spLocks/>
              </p:cNvSpPr>
              <p:nvPr/>
            </p:nvSpPr>
            <p:spPr bwMode="auto">
              <a:xfrm>
                <a:off x="1805" y="434"/>
                <a:ext cx="445" cy="551"/>
              </a:xfrm>
              <a:custGeom>
                <a:avLst/>
                <a:gdLst/>
                <a:ahLst/>
                <a:cxnLst>
                  <a:cxn ang="0">
                    <a:pos x="186" y="55"/>
                  </a:cxn>
                  <a:cxn ang="0">
                    <a:pos x="167" y="74"/>
                  </a:cxn>
                  <a:cxn ang="0">
                    <a:pos x="124" y="116"/>
                  </a:cxn>
                  <a:cxn ang="0">
                    <a:pos x="82" y="160"/>
                  </a:cxn>
                  <a:cxn ang="0">
                    <a:pos x="61" y="184"/>
                  </a:cxn>
                  <a:cxn ang="0">
                    <a:pos x="50" y="209"/>
                  </a:cxn>
                  <a:cxn ang="0">
                    <a:pos x="29" y="251"/>
                  </a:cxn>
                  <a:cxn ang="0">
                    <a:pos x="8" y="296"/>
                  </a:cxn>
                  <a:cxn ang="0">
                    <a:pos x="0" y="323"/>
                  </a:cxn>
                  <a:cxn ang="0">
                    <a:pos x="9" y="363"/>
                  </a:cxn>
                  <a:cxn ang="0">
                    <a:pos x="27" y="436"/>
                  </a:cxn>
                  <a:cxn ang="0">
                    <a:pos x="45" y="506"/>
                  </a:cxn>
                  <a:cxn ang="0">
                    <a:pos x="53" y="537"/>
                  </a:cxn>
                  <a:cxn ang="0">
                    <a:pos x="63" y="570"/>
                  </a:cxn>
                  <a:cxn ang="0">
                    <a:pos x="71" y="611"/>
                  </a:cxn>
                  <a:cxn ang="0">
                    <a:pos x="57" y="766"/>
                  </a:cxn>
                  <a:cxn ang="0">
                    <a:pos x="46" y="921"/>
                  </a:cxn>
                  <a:cxn ang="0">
                    <a:pos x="50" y="997"/>
                  </a:cxn>
                  <a:cxn ang="0">
                    <a:pos x="55" y="1067"/>
                  </a:cxn>
                  <a:cxn ang="0">
                    <a:pos x="71" y="1065"/>
                  </a:cxn>
                  <a:cxn ang="0">
                    <a:pos x="110" y="1059"/>
                  </a:cxn>
                  <a:cxn ang="0">
                    <a:pos x="154" y="1054"/>
                  </a:cxn>
                  <a:cxn ang="0">
                    <a:pos x="186" y="1054"/>
                  </a:cxn>
                  <a:cxn ang="0">
                    <a:pos x="204" y="1058"/>
                  </a:cxn>
                  <a:cxn ang="0">
                    <a:pos x="230" y="1063"/>
                  </a:cxn>
                  <a:cxn ang="0">
                    <a:pos x="265" y="1068"/>
                  </a:cxn>
                  <a:cxn ang="0">
                    <a:pos x="303" y="1075"/>
                  </a:cxn>
                  <a:cxn ang="0">
                    <a:pos x="340" y="1083"/>
                  </a:cxn>
                  <a:cxn ang="0">
                    <a:pos x="374" y="1090"/>
                  </a:cxn>
                  <a:cxn ang="0">
                    <a:pos x="401" y="1095"/>
                  </a:cxn>
                  <a:cxn ang="0">
                    <a:pos x="418" y="1099"/>
                  </a:cxn>
                  <a:cxn ang="0">
                    <a:pos x="441" y="1103"/>
                  </a:cxn>
                  <a:cxn ang="0">
                    <a:pos x="465" y="1102"/>
                  </a:cxn>
                  <a:cxn ang="0">
                    <a:pos x="489" y="1098"/>
                  </a:cxn>
                  <a:cxn ang="0">
                    <a:pos x="515" y="1091"/>
                  </a:cxn>
                  <a:cxn ang="0">
                    <a:pos x="545" y="1082"/>
                  </a:cxn>
                  <a:cxn ang="0">
                    <a:pos x="579" y="1068"/>
                  </a:cxn>
                  <a:cxn ang="0">
                    <a:pos x="609" y="1057"/>
                  </a:cxn>
                  <a:cxn ang="0">
                    <a:pos x="625" y="1049"/>
                  </a:cxn>
                  <a:cxn ang="0">
                    <a:pos x="640" y="1046"/>
                  </a:cxn>
                  <a:cxn ang="0">
                    <a:pos x="665" y="1045"/>
                  </a:cxn>
                  <a:cxn ang="0">
                    <a:pos x="691" y="1046"/>
                  </a:cxn>
                  <a:cxn ang="0">
                    <a:pos x="701" y="1046"/>
                  </a:cxn>
                  <a:cxn ang="0">
                    <a:pos x="655" y="701"/>
                  </a:cxn>
                  <a:cxn ang="0">
                    <a:pos x="844" y="464"/>
                  </a:cxn>
                  <a:cxn ang="0">
                    <a:pos x="814" y="388"/>
                  </a:cxn>
                  <a:cxn ang="0">
                    <a:pos x="796" y="365"/>
                  </a:cxn>
                  <a:cxn ang="0">
                    <a:pos x="753" y="312"/>
                  </a:cxn>
                  <a:cxn ang="0">
                    <a:pos x="710" y="258"/>
                  </a:cxn>
                  <a:cxn ang="0">
                    <a:pos x="688" y="229"/>
                  </a:cxn>
                  <a:cxn ang="0">
                    <a:pos x="673" y="204"/>
                  </a:cxn>
                  <a:cxn ang="0">
                    <a:pos x="646" y="159"/>
                  </a:cxn>
                  <a:cxn ang="0">
                    <a:pos x="619" y="115"/>
                  </a:cxn>
                  <a:cxn ang="0">
                    <a:pos x="608" y="96"/>
                  </a:cxn>
                  <a:cxn ang="0">
                    <a:pos x="600" y="90"/>
                  </a:cxn>
                  <a:cxn ang="0">
                    <a:pos x="580" y="76"/>
                  </a:cxn>
                  <a:cxn ang="0">
                    <a:pos x="558" y="61"/>
                  </a:cxn>
                  <a:cxn ang="0">
                    <a:pos x="542" y="51"/>
                  </a:cxn>
                  <a:cxn ang="0">
                    <a:pos x="530" y="47"/>
                  </a:cxn>
                  <a:cxn ang="0">
                    <a:pos x="513" y="46"/>
                  </a:cxn>
                  <a:cxn ang="0">
                    <a:pos x="500" y="47"/>
                  </a:cxn>
                  <a:cxn ang="0">
                    <a:pos x="494" y="48"/>
                  </a:cxn>
                  <a:cxn ang="0">
                    <a:pos x="222" y="0"/>
                  </a:cxn>
                </a:cxnLst>
                <a:rect l="0" t="0" r="r" b="b"/>
                <a:pathLst>
                  <a:path w="890" h="1103">
                    <a:moveTo>
                      <a:pt x="222" y="0"/>
                    </a:moveTo>
                    <a:lnTo>
                      <a:pt x="186" y="55"/>
                    </a:lnTo>
                    <a:lnTo>
                      <a:pt x="181" y="60"/>
                    </a:lnTo>
                    <a:lnTo>
                      <a:pt x="167" y="74"/>
                    </a:lnTo>
                    <a:lnTo>
                      <a:pt x="147" y="93"/>
                    </a:lnTo>
                    <a:lnTo>
                      <a:pt x="124" y="116"/>
                    </a:lnTo>
                    <a:lnTo>
                      <a:pt x="101" y="139"/>
                    </a:lnTo>
                    <a:lnTo>
                      <a:pt x="82" y="160"/>
                    </a:lnTo>
                    <a:lnTo>
                      <a:pt x="67" y="176"/>
                    </a:lnTo>
                    <a:lnTo>
                      <a:pt x="61" y="184"/>
                    </a:lnTo>
                    <a:lnTo>
                      <a:pt x="57" y="192"/>
                    </a:lnTo>
                    <a:lnTo>
                      <a:pt x="50" y="209"/>
                    </a:lnTo>
                    <a:lnTo>
                      <a:pt x="40" y="228"/>
                    </a:lnTo>
                    <a:lnTo>
                      <a:pt x="29" y="251"/>
                    </a:lnTo>
                    <a:lnTo>
                      <a:pt x="17" y="275"/>
                    </a:lnTo>
                    <a:lnTo>
                      <a:pt x="8" y="296"/>
                    </a:lnTo>
                    <a:lnTo>
                      <a:pt x="2" y="312"/>
                    </a:lnTo>
                    <a:lnTo>
                      <a:pt x="0" y="323"/>
                    </a:lnTo>
                    <a:lnTo>
                      <a:pt x="3" y="336"/>
                    </a:lnTo>
                    <a:lnTo>
                      <a:pt x="9" y="363"/>
                    </a:lnTo>
                    <a:lnTo>
                      <a:pt x="17" y="398"/>
                    </a:lnTo>
                    <a:lnTo>
                      <a:pt x="27" y="436"/>
                    </a:lnTo>
                    <a:lnTo>
                      <a:pt x="37" y="474"/>
                    </a:lnTo>
                    <a:lnTo>
                      <a:pt x="45" y="506"/>
                    </a:lnTo>
                    <a:lnTo>
                      <a:pt x="50" y="529"/>
                    </a:lnTo>
                    <a:lnTo>
                      <a:pt x="53" y="537"/>
                    </a:lnTo>
                    <a:lnTo>
                      <a:pt x="56" y="547"/>
                    </a:lnTo>
                    <a:lnTo>
                      <a:pt x="63" y="570"/>
                    </a:lnTo>
                    <a:lnTo>
                      <a:pt x="69" y="595"/>
                    </a:lnTo>
                    <a:lnTo>
                      <a:pt x="71" y="611"/>
                    </a:lnTo>
                    <a:lnTo>
                      <a:pt x="65" y="661"/>
                    </a:lnTo>
                    <a:lnTo>
                      <a:pt x="57" y="766"/>
                    </a:lnTo>
                    <a:lnTo>
                      <a:pt x="49" y="870"/>
                    </a:lnTo>
                    <a:lnTo>
                      <a:pt x="46" y="921"/>
                    </a:lnTo>
                    <a:lnTo>
                      <a:pt x="47" y="946"/>
                    </a:lnTo>
                    <a:lnTo>
                      <a:pt x="50" y="997"/>
                    </a:lnTo>
                    <a:lnTo>
                      <a:pt x="54" y="1045"/>
                    </a:lnTo>
                    <a:lnTo>
                      <a:pt x="55" y="1067"/>
                    </a:lnTo>
                    <a:lnTo>
                      <a:pt x="60" y="1066"/>
                    </a:lnTo>
                    <a:lnTo>
                      <a:pt x="71" y="1065"/>
                    </a:lnTo>
                    <a:lnTo>
                      <a:pt x="90" y="1061"/>
                    </a:lnTo>
                    <a:lnTo>
                      <a:pt x="110" y="1059"/>
                    </a:lnTo>
                    <a:lnTo>
                      <a:pt x="132" y="1056"/>
                    </a:lnTo>
                    <a:lnTo>
                      <a:pt x="154" y="1054"/>
                    </a:lnTo>
                    <a:lnTo>
                      <a:pt x="173" y="1053"/>
                    </a:lnTo>
                    <a:lnTo>
                      <a:pt x="186" y="1054"/>
                    </a:lnTo>
                    <a:lnTo>
                      <a:pt x="193" y="1056"/>
                    </a:lnTo>
                    <a:lnTo>
                      <a:pt x="204" y="1058"/>
                    </a:lnTo>
                    <a:lnTo>
                      <a:pt x="215" y="1059"/>
                    </a:lnTo>
                    <a:lnTo>
                      <a:pt x="230" y="1063"/>
                    </a:lnTo>
                    <a:lnTo>
                      <a:pt x="246" y="1065"/>
                    </a:lnTo>
                    <a:lnTo>
                      <a:pt x="265" y="1068"/>
                    </a:lnTo>
                    <a:lnTo>
                      <a:pt x="283" y="1072"/>
                    </a:lnTo>
                    <a:lnTo>
                      <a:pt x="303" y="1075"/>
                    </a:lnTo>
                    <a:lnTo>
                      <a:pt x="321" y="1080"/>
                    </a:lnTo>
                    <a:lnTo>
                      <a:pt x="340" y="1083"/>
                    </a:lnTo>
                    <a:lnTo>
                      <a:pt x="358" y="1087"/>
                    </a:lnTo>
                    <a:lnTo>
                      <a:pt x="374" y="1090"/>
                    </a:lnTo>
                    <a:lnTo>
                      <a:pt x="389" y="1092"/>
                    </a:lnTo>
                    <a:lnTo>
                      <a:pt x="401" y="1095"/>
                    </a:lnTo>
                    <a:lnTo>
                      <a:pt x="411" y="1097"/>
                    </a:lnTo>
                    <a:lnTo>
                      <a:pt x="418" y="1099"/>
                    </a:lnTo>
                    <a:lnTo>
                      <a:pt x="429" y="1102"/>
                    </a:lnTo>
                    <a:lnTo>
                      <a:pt x="441" y="1103"/>
                    </a:lnTo>
                    <a:lnTo>
                      <a:pt x="452" y="1103"/>
                    </a:lnTo>
                    <a:lnTo>
                      <a:pt x="465" y="1102"/>
                    </a:lnTo>
                    <a:lnTo>
                      <a:pt x="477" y="1101"/>
                    </a:lnTo>
                    <a:lnTo>
                      <a:pt x="489" y="1098"/>
                    </a:lnTo>
                    <a:lnTo>
                      <a:pt x="502" y="1095"/>
                    </a:lnTo>
                    <a:lnTo>
                      <a:pt x="515" y="1091"/>
                    </a:lnTo>
                    <a:lnTo>
                      <a:pt x="528" y="1087"/>
                    </a:lnTo>
                    <a:lnTo>
                      <a:pt x="545" y="1082"/>
                    </a:lnTo>
                    <a:lnTo>
                      <a:pt x="562" y="1075"/>
                    </a:lnTo>
                    <a:lnTo>
                      <a:pt x="579" y="1068"/>
                    </a:lnTo>
                    <a:lnTo>
                      <a:pt x="595" y="1063"/>
                    </a:lnTo>
                    <a:lnTo>
                      <a:pt x="609" y="1057"/>
                    </a:lnTo>
                    <a:lnTo>
                      <a:pt x="619" y="1052"/>
                    </a:lnTo>
                    <a:lnTo>
                      <a:pt x="625" y="1049"/>
                    </a:lnTo>
                    <a:lnTo>
                      <a:pt x="631" y="1048"/>
                    </a:lnTo>
                    <a:lnTo>
                      <a:pt x="640" y="1046"/>
                    </a:lnTo>
                    <a:lnTo>
                      <a:pt x="653" y="1046"/>
                    </a:lnTo>
                    <a:lnTo>
                      <a:pt x="665" y="1045"/>
                    </a:lnTo>
                    <a:lnTo>
                      <a:pt x="679" y="1046"/>
                    </a:lnTo>
                    <a:lnTo>
                      <a:pt x="691" y="1046"/>
                    </a:lnTo>
                    <a:lnTo>
                      <a:pt x="698" y="1046"/>
                    </a:lnTo>
                    <a:lnTo>
                      <a:pt x="701" y="1046"/>
                    </a:lnTo>
                    <a:lnTo>
                      <a:pt x="663" y="895"/>
                    </a:lnTo>
                    <a:lnTo>
                      <a:pt x="655" y="701"/>
                    </a:lnTo>
                    <a:lnTo>
                      <a:pt x="693" y="570"/>
                    </a:lnTo>
                    <a:lnTo>
                      <a:pt x="844" y="464"/>
                    </a:lnTo>
                    <a:lnTo>
                      <a:pt x="890" y="429"/>
                    </a:lnTo>
                    <a:lnTo>
                      <a:pt x="814" y="388"/>
                    </a:lnTo>
                    <a:lnTo>
                      <a:pt x="808" y="381"/>
                    </a:lnTo>
                    <a:lnTo>
                      <a:pt x="796" y="365"/>
                    </a:lnTo>
                    <a:lnTo>
                      <a:pt x="776" y="341"/>
                    </a:lnTo>
                    <a:lnTo>
                      <a:pt x="753" y="312"/>
                    </a:lnTo>
                    <a:lnTo>
                      <a:pt x="730" y="285"/>
                    </a:lnTo>
                    <a:lnTo>
                      <a:pt x="710" y="258"/>
                    </a:lnTo>
                    <a:lnTo>
                      <a:pt x="695" y="240"/>
                    </a:lnTo>
                    <a:lnTo>
                      <a:pt x="688" y="229"/>
                    </a:lnTo>
                    <a:lnTo>
                      <a:pt x="684" y="220"/>
                    </a:lnTo>
                    <a:lnTo>
                      <a:pt x="673" y="204"/>
                    </a:lnTo>
                    <a:lnTo>
                      <a:pt x="661" y="182"/>
                    </a:lnTo>
                    <a:lnTo>
                      <a:pt x="646" y="159"/>
                    </a:lnTo>
                    <a:lnTo>
                      <a:pt x="632" y="135"/>
                    </a:lnTo>
                    <a:lnTo>
                      <a:pt x="619" y="115"/>
                    </a:lnTo>
                    <a:lnTo>
                      <a:pt x="611" y="101"/>
                    </a:lnTo>
                    <a:lnTo>
                      <a:pt x="608" y="96"/>
                    </a:lnTo>
                    <a:lnTo>
                      <a:pt x="606" y="94"/>
                    </a:lnTo>
                    <a:lnTo>
                      <a:pt x="600" y="90"/>
                    </a:lnTo>
                    <a:lnTo>
                      <a:pt x="591" y="83"/>
                    </a:lnTo>
                    <a:lnTo>
                      <a:pt x="580" y="76"/>
                    </a:lnTo>
                    <a:lnTo>
                      <a:pt x="569" y="68"/>
                    </a:lnTo>
                    <a:lnTo>
                      <a:pt x="558" y="61"/>
                    </a:lnTo>
                    <a:lnTo>
                      <a:pt x="549" y="54"/>
                    </a:lnTo>
                    <a:lnTo>
                      <a:pt x="542" y="51"/>
                    </a:lnTo>
                    <a:lnTo>
                      <a:pt x="536" y="48"/>
                    </a:lnTo>
                    <a:lnTo>
                      <a:pt x="530" y="47"/>
                    </a:lnTo>
                    <a:lnTo>
                      <a:pt x="521" y="46"/>
                    </a:lnTo>
                    <a:lnTo>
                      <a:pt x="513" y="46"/>
                    </a:lnTo>
                    <a:lnTo>
                      <a:pt x="505" y="47"/>
                    </a:lnTo>
                    <a:lnTo>
                      <a:pt x="500" y="47"/>
                    </a:lnTo>
                    <a:lnTo>
                      <a:pt x="495" y="48"/>
                    </a:lnTo>
                    <a:lnTo>
                      <a:pt x="494" y="48"/>
                    </a:lnTo>
                    <a:lnTo>
                      <a:pt x="441" y="36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360"/>
              <p:cNvSpPr>
                <a:spLocks/>
              </p:cNvSpPr>
              <p:nvPr/>
            </p:nvSpPr>
            <p:spPr bwMode="auto">
              <a:xfrm>
                <a:off x="1882" y="649"/>
                <a:ext cx="380" cy="233"/>
              </a:xfrm>
              <a:custGeom>
                <a:avLst/>
                <a:gdLst/>
                <a:ahLst/>
                <a:cxnLst>
                  <a:cxn ang="0">
                    <a:pos x="677" y="18"/>
                  </a:cxn>
                  <a:cxn ang="0">
                    <a:pos x="486" y="21"/>
                  </a:cxn>
                  <a:cxn ang="0">
                    <a:pos x="475" y="24"/>
                  </a:cxn>
                  <a:cxn ang="0">
                    <a:pos x="448" y="31"/>
                  </a:cxn>
                  <a:cxn ang="0">
                    <a:pos x="420" y="40"/>
                  </a:cxn>
                  <a:cxn ang="0">
                    <a:pos x="403" y="48"/>
                  </a:cxn>
                  <a:cxn ang="0">
                    <a:pos x="384" y="65"/>
                  </a:cxn>
                  <a:cxn ang="0">
                    <a:pos x="349" y="94"/>
                  </a:cxn>
                  <a:cxn ang="0">
                    <a:pos x="316" y="124"/>
                  </a:cxn>
                  <a:cxn ang="0">
                    <a:pos x="297" y="142"/>
                  </a:cxn>
                  <a:cxn ang="0">
                    <a:pos x="283" y="159"/>
                  </a:cxn>
                  <a:cxn ang="0">
                    <a:pos x="263" y="189"/>
                  </a:cxn>
                  <a:cxn ang="0">
                    <a:pos x="243" y="218"/>
                  </a:cxn>
                  <a:cxn ang="0">
                    <a:pos x="234" y="230"/>
                  </a:cxn>
                  <a:cxn ang="0">
                    <a:pos x="194" y="252"/>
                  </a:cxn>
                  <a:cxn ang="0">
                    <a:pos x="183" y="256"/>
                  </a:cxn>
                  <a:cxn ang="0">
                    <a:pos x="167" y="260"/>
                  </a:cxn>
                  <a:cxn ang="0">
                    <a:pos x="152" y="264"/>
                  </a:cxn>
                  <a:cxn ang="0">
                    <a:pos x="142" y="265"/>
                  </a:cxn>
                  <a:cxn ang="0">
                    <a:pos x="111" y="264"/>
                  </a:cxn>
                  <a:cxn ang="0">
                    <a:pos x="73" y="260"/>
                  </a:cxn>
                  <a:cxn ang="0">
                    <a:pos x="45" y="257"/>
                  </a:cxn>
                  <a:cxn ang="0">
                    <a:pos x="0" y="301"/>
                  </a:cxn>
                  <a:cxn ang="0">
                    <a:pos x="158" y="452"/>
                  </a:cxn>
                  <a:cxn ang="0">
                    <a:pos x="175" y="455"/>
                  </a:cxn>
                  <a:cxn ang="0">
                    <a:pos x="201" y="461"/>
                  </a:cxn>
                  <a:cxn ang="0">
                    <a:pos x="222" y="464"/>
                  </a:cxn>
                  <a:cxn ang="0">
                    <a:pos x="237" y="461"/>
                  </a:cxn>
                  <a:cxn ang="0">
                    <a:pos x="267" y="439"/>
                  </a:cxn>
                  <a:cxn ang="0">
                    <a:pos x="303" y="409"/>
                  </a:cxn>
                  <a:cxn ang="0">
                    <a:pos x="329" y="387"/>
                  </a:cxn>
                  <a:cxn ang="0">
                    <a:pos x="448" y="202"/>
                  </a:cxn>
                  <a:cxn ang="0">
                    <a:pos x="511" y="136"/>
                  </a:cxn>
                  <a:cxn ang="0">
                    <a:pos x="531" y="141"/>
                  </a:cxn>
                  <a:cxn ang="0">
                    <a:pos x="559" y="146"/>
                  </a:cxn>
                  <a:cxn ang="0">
                    <a:pos x="585" y="153"/>
                  </a:cxn>
                  <a:cxn ang="0">
                    <a:pos x="604" y="159"/>
                  </a:cxn>
                  <a:cxn ang="0">
                    <a:pos x="629" y="166"/>
                  </a:cxn>
                  <a:cxn ang="0">
                    <a:pos x="657" y="172"/>
                  </a:cxn>
                  <a:cxn ang="0">
                    <a:pos x="680" y="176"/>
                  </a:cxn>
                  <a:cxn ang="0">
                    <a:pos x="696" y="175"/>
                  </a:cxn>
                  <a:cxn ang="0">
                    <a:pos x="715" y="171"/>
                  </a:cxn>
                  <a:cxn ang="0">
                    <a:pos x="736" y="165"/>
                  </a:cxn>
                  <a:cxn ang="0">
                    <a:pos x="749" y="160"/>
                  </a:cxn>
                  <a:cxn ang="0">
                    <a:pos x="760" y="106"/>
                  </a:cxn>
                  <a:cxn ang="0">
                    <a:pos x="733" y="2"/>
                  </a:cxn>
                </a:cxnLst>
                <a:rect l="0" t="0" r="r" b="b"/>
                <a:pathLst>
                  <a:path w="760" h="464">
                    <a:moveTo>
                      <a:pt x="733" y="2"/>
                    </a:moveTo>
                    <a:lnTo>
                      <a:pt x="677" y="18"/>
                    </a:lnTo>
                    <a:lnTo>
                      <a:pt x="602" y="0"/>
                    </a:lnTo>
                    <a:lnTo>
                      <a:pt x="486" y="21"/>
                    </a:lnTo>
                    <a:lnTo>
                      <a:pt x="483" y="22"/>
                    </a:lnTo>
                    <a:lnTo>
                      <a:pt x="475" y="24"/>
                    </a:lnTo>
                    <a:lnTo>
                      <a:pt x="463" y="28"/>
                    </a:lnTo>
                    <a:lnTo>
                      <a:pt x="448" y="31"/>
                    </a:lnTo>
                    <a:lnTo>
                      <a:pt x="434" y="36"/>
                    </a:lnTo>
                    <a:lnTo>
                      <a:pt x="420" y="40"/>
                    </a:lnTo>
                    <a:lnTo>
                      <a:pt x="410" y="45"/>
                    </a:lnTo>
                    <a:lnTo>
                      <a:pt x="403" y="48"/>
                    </a:lnTo>
                    <a:lnTo>
                      <a:pt x="396" y="54"/>
                    </a:lnTo>
                    <a:lnTo>
                      <a:pt x="384" y="65"/>
                    </a:lnTo>
                    <a:lnTo>
                      <a:pt x="367" y="78"/>
                    </a:lnTo>
                    <a:lnTo>
                      <a:pt x="349" y="94"/>
                    </a:lnTo>
                    <a:lnTo>
                      <a:pt x="331" y="111"/>
                    </a:lnTo>
                    <a:lnTo>
                      <a:pt x="316" y="124"/>
                    </a:lnTo>
                    <a:lnTo>
                      <a:pt x="303" y="136"/>
                    </a:lnTo>
                    <a:lnTo>
                      <a:pt x="297" y="142"/>
                    </a:lnTo>
                    <a:lnTo>
                      <a:pt x="293" y="147"/>
                    </a:lnTo>
                    <a:lnTo>
                      <a:pt x="283" y="159"/>
                    </a:lnTo>
                    <a:lnTo>
                      <a:pt x="274" y="173"/>
                    </a:lnTo>
                    <a:lnTo>
                      <a:pt x="263" y="189"/>
                    </a:lnTo>
                    <a:lnTo>
                      <a:pt x="252" y="204"/>
                    </a:lnTo>
                    <a:lnTo>
                      <a:pt x="243" y="218"/>
                    </a:lnTo>
                    <a:lnTo>
                      <a:pt x="236" y="227"/>
                    </a:lnTo>
                    <a:lnTo>
                      <a:pt x="234" y="230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89" y="254"/>
                    </a:lnTo>
                    <a:lnTo>
                      <a:pt x="183" y="256"/>
                    </a:lnTo>
                    <a:lnTo>
                      <a:pt x="175" y="258"/>
                    </a:lnTo>
                    <a:lnTo>
                      <a:pt x="167" y="260"/>
                    </a:lnTo>
                    <a:lnTo>
                      <a:pt x="159" y="262"/>
                    </a:lnTo>
                    <a:lnTo>
                      <a:pt x="152" y="264"/>
                    </a:lnTo>
                    <a:lnTo>
                      <a:pt x="149" y="265"/>
                    </a:lnTo>
                    <a:lnTo>
                      <a:pt x="142" y="265"/>
                    </a:lnTo>
                    <a:lnTo>
                      <a:pt x="128" y="265"/>
                    </a:lnTo>
                    <a:lnTo>
                      <a:pt x="111" y="264"/>
                    </a:lnTo>
                    <a:lnTo>
                      <a:pt x="91" y="262"/>
                    </a:lnTo>
                    <a:lnTo>
                      <a:pt x="73" y="260"/>
                    </a:lnTo>
                    <a:lnTo>
                      <a:pt x="57" y="258"/>
                    </a:lnTo>
                    <a:lnTo>
                      <a:pt x="45" y="257"/>
                    </a:lnTo>
                    <a:lnTo>
                      <a:pt x="40" y="257"/>
                    </a:lnTo>
                    <a:lnTo>
                      <a:pt x="0" y="301"/>
                    </a:lnTo>
                    <a:lnTo>
                      <a:pt x="156" y="452"/>
                    </a:lnTo>
                    <a:lnTo>
                      <a:pt x="158" y="452"/>
                    </a:lnTo>
                    <a:lnTo>
                      <a:pt x="165" y="454"/>
                    </a:lnTo>
                    <a:lnTo>
                      <a:pt x="175" y="455"/>
                    </a:lnTo>
                    <a:lnTo>
                      <a:pt x="188" y="457"/>
                    </a:lnTo>
                    <a:lnTo>
                      <a:pt x="201" y="461"/>
                    </a:lnTo>
                    <a:lnTo>
                      <a:pt x="212" y="462"/>
                    </a:lnTo>
                    <a:lnTo>
                      <a:pt x="222" y="464"/>
                    </a:lnTo>
                    <a:lnTo>
                      <a:pt x="229" y="464"/>
                    </a:lnTo>
                    <a:lnTo>
                      <a:pt x="237" y="461"/>
                    </a:lnTo>
                    <a:lnTo>
                      <a:pt x="251" y="452"/>
                    </a:lnTo>
                    <a:lnTo>
                      <a:pt x="267" y="439"/>
                    </a:lnTo>
                    <a:lnTo>
                      <a:pt x="286" y="424"/>
                    </a:lnTo>
                    <a:lnTo>
                      <a:pt x="303" y="409"/>
                    </a:lnTo>
                    <a:lnTo>
                      <a:pt x="318" y="396"/>
                    </a:lnTo>
                    <a:lnTo>
                      <a:pt x="329" y="387"/>
                    </a:lnTo>
                    <a:lnTo>
                      <a:pt x="333" y="384"/>
                    </a:lnTo>
                    <a:lnTo>
                      <a:pt x="448" y="202"/>
                    </a:lnTo>
                    <a:lnTo>
                      <a:pt x="509" y="136"/>
                    </a:lnTo>
                    <a:lnTo>
                      <a:pt x="511" y="136"/>
                    </a:lnTo>
                    <a:lnTo>
                      <a:pt x="519" y="138"/>
                    </a:lnTo>
                    <a:lnTo>
                      <a:pt x="531" y="141"/>
                    </a:lnTo>
                    <a:lnTo>
                      <a:pt x="545" y="143"/>
                    </a:lnTo>
                    <a:lnTo>
                      <a:pt x="559" y="146"/>
                    </a:lnTo>
                    <a:lnTo>
                      <a:pt x="572" y="150"/>
                    </a:lnTo>
                    <a:lnTo>
                      <a:pt x="585" y="153"/>
                    </a:lnTo>
                    <a:lnTo>
                      <a:pt x="594" y="157"/>
                    </a:lnTo>
                    <a:lnTo>
                      <a:pt x="604" y="159"/>
                    </a:lnTo>
                    <a:lnTo>
                      <a:pt x="615" y="162"/>
                    </a:lnTo>
                    <a:lnTo>
                      <a:pt x="629" y="166"/>
                    </a:lnTo>
                    <a:lnTo>
                      <a:pt x="643" y="169"/>
                    </a:lnTo>
                    <a:lnTo>
                      <a:pt x="657" y="172"/>
                    </a:lnTo>
                    <a:lnTo>
                      <a:pt x="669" y="174"/>
                    </a:lnTo>
                    <a:lnTo>
                      <a:pt x="680" y="176"/>
                    </a:lnTo>
                    <a:lnTo>
                      <a:pt x="688" y="176"/>
                    </a:lnTo>
                    <a:lnTo>
                      <a:pt x="696" y="175"/>
                    </a:lnTo>
                    <a:lnTo>
                      <a:pt x="705" y="174"/>
                    </a:lnTo>
                    <a:lnTo>
                      <a:pt x="715" y="171"/>
                    </a:lnTo>
                    <a:lnTo>
                      <a:pt x="726" y="167"/>
                    </a:lnTo>
                    <a:lnTo>
                      <a:pt x="736" y="165"/>
                    </a:lnTo>
                    <a:lnTo>
                      <a:pt x="744" y="161"/>
                    </a:lnTo>
                    <a:lnTo>
                      <a:pt x="749" y="160"/>
                    </a:lnTo>
                    <a:lnTo>
                      <a:pt x="751" y="159"/>
                    </a:lnTo>
                    <a:lnTo>
                      <a:pt x="760" y="106"/>
                    </a:lnTo>
                    <a:lnTo>
                      <a:pt x="758" y="61"/>
                    </a:lnTo>
                    <a:lnTo>
                      <a:pt x="733" y="2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361"/>
              <p:cNvSpPr>
                <a:spLocks/>
              </p:cNvSpPr>
              <p:nvPr/>
            </p:nvSpPr>
            <p:spPr bwMode="auto">
              <a:xfrm>
                <a:off x="1909" y="266"/>
                <a:ext cx="235" cy="212"/>
              </a:xfrm>
              <a:custGeom>
                <a:avLst/>
                <a:gdLst/>
                <a:ahLst/>
                <a:cxnLst>
                  <a:cxn ang="0">
                    <a:pos x="55" y="48"/>
                  </a:cxn>
                  <a:cxn ang="0">
                    <a:pos x="47" y="73"/>
                  </a:cxn>
                  <a:cxn ang="0">
                    <a:pos x="2" y="95"/>
                  </a:cxn>
                  <a:cxn ang="0">
                    <a:pos x="0" y="148"/>
                  </a:cxn>
                  <a:cxn ang="0">
                    <a:pos x="2" y="152"/>
                  </a:cxn>
                  <a:cxn ang="0">
                    <a:pos x="8" y="159"/>
                  </a:cxn>
                  <a:cxn ang="0">
                    <a:pos x="16" y="168"/>
                  </a:cxn>
                  <a:cxn ang="0">
                    <a:pos x="25" y="176"/>
                  </a:cxn>
                  <a:cxn ang="0">
                    <a:pos x="35" y="184"/>
                  </a:cxn>
                  <a:cxn ang="0">
                    <a:pos x="42" y="192"/>
                  </a:cxn>
                  <a:cxn ang="0">
                    <a:pos x="47" y="199"/>
                  </a:cxn>
                  <a:cxn ang="0">
                    <a:pos x="50" y="201"/>
                  </a:cxn>
                  <a:cxn ang="0">
                    <a:pos x="58" y="277"/>
                  </a:cxn>
                  <a:cxn ang="0">
                    <a:pos x="47" y="350"/>
                  </a:cxn>
                  <a:cxn ang="0">
                    <a:pos x="50" y="352"/>
                  </a:cxn>
                  <a:cxn ang="0">
                    <a:pos x="58" y="358"/>
                  </a:cxn>
                  <a:cxn ang="0">
                    <a:pos x="69" y="367"/>
                  </a:cxn>
                  <a:cxn ang="0">
                    <a:pos x="82" y="378"/>
                  </a:cxn>
                  <a:cxn ang="0">
                    <a:pos x="96" y="388"/>
                  </a:cxn>
                  <a:cxn ang="0">
                    <a:pos x="110" y="398"/>
                  </a:cxn>
                  <a:cxn ang="0">
                    <a:pos x="120" y="406"/>
                  </a:cxn>
                  <a:cxn ang="0">
                    <a:pos x="128" y="411"/>
                  </a:cxn>
                  <a:cxn ang="0">
                    <a:pos x="135" y="413"/>
                  </a:cxn>
                  <a:cxn ang="0">
                    <a:pos x="144" y="416"/>
                  </a:cxn>
                  <a:cxn ang="0">
                    <a:pos x="154" y="418"/>
                  </a:cxn>
                  <a:cxn ang="0">
                    <a:pos x="165" y="419"/>
                  </a:cxn>
                  <a:cxn ang="0">
                    <a:pos x="175" y="420"/>
                  </a:cxn>
                  <a:cxn ang="0">
                    <a:pos x="184" y="421"/>
                  </a:cxn>
                  <a:cxn ang="0">
                    <a:pos x="191" y="423"/>
                  </a:cxn>
                  <a:cxn ang="0">
                    <a:pos x="196" y="424"/>
                  </a:cxn>
                  <a:cxn ang="0">
                    <a:pos x="200" y="424"/>
                  </a:cxn>
                  <a:cxn ang="0">
                    <a:pos x="207" y="423"/>
                  </a:cxn>
                  <a:cxn ang="0">
                    <a:pos x="217" y="420"/>
                  </a:cxn>
                  <a:cxn ang="0">
                    <a:pos x="227" y="418"/>
                  </a:cxn>
                  <a:cxn ang="0">
                    <a:pos x="236" y="416"/>
                  </a:cxn>
                  <a:cxn ang="0">
                    <a:pos x="243" y="413"/>
                  </a:cxn>
                  <a:cxn ang="0">
                    <a:pos x="249" y="412"/>
                  </a:cxn>
                  <a:cxn ang="0">
                    <a:pos x="251" y="411"/>
                  </a:cxn>
                  <a:cxn ang="0">
                    <a:pos x="236" y="365"/>
                  </a:cxn>
                  <a:cxn ang="0">
                    <a:pos x="242" y="305"/>
                  </a:cxn>
                  <a:cxn ang="0">
                    <a:pos x="245" y="305"/>
                  </a:cxn>
                  <a:cxn ang="0">
                    <a:pos x="253" y="305"/>
                  </a:cxn>
                  <a:cxn ang="0">
                    <a:pos x="266" y="304"/>
                  </a:cxn>
                  <a:cxn ang="0">
                    <a:pos x="281" y="304"/>
                  </a:cxn>
                  <a:cxn ang="0">
                    <a:pos x="296" y="303"/>
                  </a:cxn>
                  <a:cxn ang="0">
                    <a:pos x="310" y="302"/>
                  </a:cxn>
                  <a:cxn ang="0">
                    <a:pos x="320" y="300"/>
                  </a:cxn>
                  <a:cxn ang="0">
                    <a:pos x="327" y="299"/>
                  </a:cxn>
                  <a:cxn ang="0">
                    <a:pos x="334" y="297"/>
                  </a:cxn>
                  <a:cxn ang="0">
                    <a:pos x="346" y="291"/>
                  </a:cxn>
                  <a:cxn ang="0">
                    <a:pos x="361" y="284"/>
                  </a:cxn>
                  <a:cxn ang="0">
                    <a:pos x="377" y="277"/>
                  </a:cxn>
                  <a:cxn ang="0">
                    <a:pos x="392" y="269"/>
                  </a:cxn>
                  <a:cxn ang="0">
                    <a:pos x="405" y="262"/>
                  </a:cxn>
                  <a:cxn ang="0">
                    <a:pos x="415" y="259"/>
                  </a:cxn>
                  <a:cxn ang="0">
                    <a:pos x="418" y="257"/>
                  </a:cxn>
                  <a:cxn ang="0">
                    <a:pos x="458" y="186"/>
                  </a:cxn>
                  <a:cxn ang="0">
                    <a:pos x="471" y="133"/>
                  </a:cxn>
                  <a:cxn ang="0">
                    <a:pos x="431" y="23"/>
                  </a:cxn>
                  <a:cxn ang="0">
                    <a:pos x="227" y="0"/>
                  </a:cxn>
                  <a:cxn ang="0">
                    <a:pos x="149" y="38"/>
                  </a:cxn>
                  <a:cxn ang="0">
                    <a:pos x="55" y="48"/>
                  </a:cxn>
                </a:cxnLst>
                <a:rect l="0" t="0" r="r" b="b"/>
                <a:pathLst>
                  <a:path w="471" h="424">
                    <a:moveTo>
                      <a:pt x="55" y="48"/>
                    </a:moveTo>
                    <a:lnTo>
                      <a:pt x="47" y="73"/>
                    </a:lnTo>
                    <a:lnTo>
                      <a:pt x="2" y="95"/>
                    </a:lnTo>
                    <a:lnTo>
                      <a:pt x="0" y="148"/>
                    </a:lnTo>
                    <a:lnTo>
                      <a:pt x="2" y="152"/>
                    </a:lnTo>
                    <a:lnTo>
                      <a:pt x="8" y="159"/>
                    </a:lnTo>
                    <a:lnTo>
                      <a:pt x="16" y="168"/>
                    </a:lnTo>
                    <a:lnTo>
                      <a:pt x="25" y="176"/>
                    </a:lnTo>
                    <a:lnTo>
                      <a:pt x="35" y="184"/>
                    </a:lnTo>
                    <a:lnTo>
                      <a:pt x="42" y="192"/>
                    </a:lnTo>
                    <a:lnTo>
                      <a:pt x="47" y="199"/>
                    </a:lnTo>
                    <a:lnTo>
                      <a:pt x="50" y="201"/>
                    </a:lnTo>
                    <a:lnTo>
                      <a:pt x="58" y="277"/>
                    </a:lnTo>
                    <a:lnTo>
                      <a:pt x="47" y="350"/>
                    </a:lnTo>
                    <a:lnTo>
                      <a:pt x="50" y="352"/>
                    </a:lnTo>
                    <a:lnTo>
                      <a:pt x="58" y="358"/>
                    </a:lnTo>
                    <a:lnTo>
                      <a:pt x="69" y="367"/>
                    </a:lnTo>
                    <a:lnTo>
                      <a:pt x="82" y="378"/>
                    </a:lnTo>
                    <a:lnTo>
                      <a:pt x="96" y="388"/>
                    </a:lnTo>
                    <a:lnTo>
                      <a:pt x="110" y="398"/>
                    </a:lnTo>
                    <a:lnTo>
                      <a:pt x="120" y="406"/>
                    </a:lnTo>
                    <a:lnTo>
                      <a:pt x="128" y="411"/>
                    </a:lnTo>
                    <a:lnTo>
                      <a:pt x="135" y="413"/>
                    </a:lnTo>
                    <a:lnTo>
                      <a:pt x="144" y="416"/>
                    </a:lnTo>
                    <a:lnTo>
                      <a:pt x="154" y="418"/>
                    </a:lnTo>
                    <a:lnTo>
                      <a:pt x="165" y="419"/>
                    </a:lnTo>
                    <a:lnTo>
                      <a:pt x="175" y="420"/>
                    </a:lnTo>
                    <a:lnTo>
                      <a:pt x="184" y="421"/>
                    </a:lnTo>
                    <a:lnTo>
                      <a:pt x="191" y="423"/>
                    </a:lnTo>
                    <a:lnTo>
                      <a:pt x="196" y="424"/>
                    </a:lnTo>
                    <a:lnTo>
                      <a:pt x="200" y="424"/>
                    </a:lnTo>
                    <a:lnTo>
                      <a:pt x="207" y="423"/>
                    </a:lnTo>
                    <a:lnTo>
                      <a:pt x="217" y="420"/>
                    </a:lnTo>
                    <a:lnTo>
                      <a:pt x="227" y="418"/>
                    </a:lnTo>
                    <a:lnTo>
                      <a:pt x="236" y="416"/>
                    </a:lnTo>
                    <a:lnTo>
                      <a:pt x="243" y="413"/>
                    </a:lnTo>
                    <a:lnTo>
                      <a:pt x="249" y="412"/>
                    </a:lnTo>
                    <a:lnTo>
                      <a:pt x="251" y="411"/>
                    </a:lnTo>
                    <a:lnTo>
                      <a:pt x="236" y="365"/>
                    </a:lnTo>
                    <a:lnTo>
                      <a:pt x="242" y="305"/>
                    </a:lnTo>
                    <a:lnTo>
                      <a:pt x="245" y="305"/>
                    </a:lnTo>
                    <a:lnTo>
                      <a:pt x="253" y="305"/>
                    </a:lnTo>
                    <a:lnTo>
                      <a:pt x="266" y="304"/>
                    </a:lnTo>
                    <a:lnTo>
                      <a:pt x="281" y="304"/>
                    </a:lnTo>
                    <a:lnTo>
                      <a:pt x="296" y="303"/>
                    </a:lnTo>
                    <a:lnTo>
                      <a:pt x="310" y="302"/>
                    </a:lnTo>
                    <a:lnTo>
                      <a:pt x="320" y="300"/>
                    </a:lnTo>
                    <a:lnTo>
                      <a:pt x="327" y="299"/>
                    </a:lnTo>
                    <a:lnTo>
                      <a:pt x="334" y="297"/>
                    </a:lnTo>
                    <a:lnTo>
                      <a:pt x="346" y="291"/>
                    </a:lnTo>
                    <a:lnTo>
                      <a:pt x="361" y="284"/>
                    </a:lnTo>
                    <a:lnTo>
                      <a:pt x="377" y="277"/>
                    </a:lnTo>
                    <a:lnTo>
                      <a:pt x="392" y="269"/>
                    </a:lnTo>
                    <a:lnTo>
                      <a:pt x="405" y="262"/>
                    </a:lnTo>
                    <a:lnTo>
                      <a:pt x="415" y="259"/>
                    </a:lnTo>
                    <a:lnTo>
                      <a:pt x="418" y="257"/>
                    </a:lnTo>
                    <a:lnTo>
                      <a:pt x="458" y="186"/>
                    </a:lnTo>
                    <a:lnTo>
                      <a:pt x="471" y="133"/>
                    </a:lnTo>
                    <a:lnTo>
                      <a:pt x="431" y="23"/>
                    </a:lnTo>
                    <a:lnTo>
                      <a:pt x="227" y="0"/>
                    </a:lnTo>
                    <a:lnTo>
                      <a:pt x="149" y="3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363"/>
              <p:cNvSpPr>
                <a:spLocks/>
              </p:cNvSpPr>
              <p:nvPr/>
            </p:nvSpPr>
            <p:spPr bwMode="auto">
              <a:xfrm>
                <a:off x="2013" y="606"/>
                <a:ext cx="57" cy="76"/>
              </a:xfrm>
              <a:custGeom>
                <a:avLst/>
                <a:gdLst/>
                <a:ahLst/>
                <a:cxnLst>
                  <a:cxn ang="0">
                    <a:pos x="114" y="47"/>
                  </a:cxn>
                  <a:cxn ang="0">
                    <a:pos x="113" y="38"/>
                  </a:cxn>
                  <a:cxn ang="0">
                    <a:pos x="109" y="28"/>
                  </a:cxn>
                  <a:cxn ang="0">
                    <a:pos x="104" y="20"/>
                  </a:cxn>
                  <a:cxn ang="0">
                    <a:pos x="98" y="13"/>
                  </a:cxn>
                  <a:cxn ang="0">
                    <a:pos x="88" y="8"/>
                  </a:cxn>
                  <a:cxn ang="0">
                    <a:pos x="79" y="3"/>
                  </a:cxn>
                  <a:cxn ang="0">
                    <a:pos x="69" y="1"/>
                  </a:cxn>
                  <a:cxn ang="0">
                    <a:pos x="57" y="0"/>
                  </a:cxn>
                  <a:cxn ang="0">
                    <a:pos x="46" y="1"/>
                  </a:cxn>
                  <a:cxn ang="0">
                    <a:pos x="34" y="3"/>
                  </a:cxn>
                  <a:cxn ang="0">
                    <a:pos x="25" y="8"/>
                  </a:cxn>
                  <a:cxn ang="0">
                    <a:pos x="17" y="13"/>
                  </a:cxn>
                  <a:cxn ang="0">
                    <a:pos x="9" y="20"/>
                  </a:cxn>
                  <a:cxn ang="0">
                    <a:pos x="4" y="28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1" y="55"/>
                  </a:cxn>
                  <a:cxn ang="0">
                    <a:pos x="3" y="63"/>
                  </a:cxn>
                  <a:cxn ang="0">
                    <a:pos x="7" y="70"/>
                  </a:cxn>
                  <a:cxn ang="0">
                    <a:pos x="12" y="77"/>
                  </a:cxn>
                  <a:cxn ang="0">
                    <a:pos x="18" y="83"/>
                  </a:cxn>
                  <a:cxn ang="0">
                    <a:pos x="26" y="87"/>
                  </a:cxn>
                  <a:cxn ang="0">
                    <a:pos x="34" y="92"/>
                  </a:cxn>
                  <a:cxn ang="0">
                    <a:pos x="43" y="94"/>
                  </a:cxn>
                  <a:cxn ang="0">
                    <a:pos x="37" y="147"/>
                  </a:cxn>
                  <a:cxn ang="0">
                    <a:pos x="62" y="152"/>
                  </a:cxn>
                  <a:cxn ang="0">
                    <a:pos x="81" y="132"/>
                  </a:cxn>
                  <a:cxn ang="0">
                    <a:pos x="104" y="74"/>
                  </a:cxn>
                  <a:cxn ang="0">
                    <a:pos x="108" y="69"/>
                  </a:cxn>
                  <a:cxn ang="0">
                    <a:pos x="111" y="62"/>
                  </a:cxn>
                  <a:cxn ang="0">
                    <a:pos x="113" y="55"/>
                  </a:cxn>
                  <a:cxn ang="0">
                    <a:pos x="114" y="47"/>
                  </a:cxn>
                </a:cxnLst>
                <a:rect l="0" t="0" r="r" b="b"/>
                <a:pathLst>
                  <a:path w="114" h="152">
                    <a:moveTo>
                      <a:pt x="114" y="47"/>
                    </a:moveTo>
                    <a:lnTo>
                      <a:pt x="113" y="38"/>
                    </a:lnTo>
                    <a:lnTo>
                      <a:pt x="109" y="28"/>
                    </a:lnTo>
                    <a:lnTo>
                      <a:pt x="104" y="20"/>
                    </a:lnTo>
                    <a:lnTo>
                      <a:pt x="98" y="13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9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4" y="3"/>
                    </a:lnTo>
                    <a:lnTo>
                      <a:pt x="25" y="8"/>
                    </a:lnTo>
                    <a:lnTo>
                      <a:pt x="17" y="13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5"/>
                    </a:lnTo>
                    <a:lnTo>
                      <a:pt x="3" y="63"/>
                    </a:lnTo>
                    <a:lnTo>
                      <a:pt x="7" y="70"/>
                    </a:lnTo>
                    <a:lnTo>
                      <a:pt x="12" y="77"/>
                    </a:lnTo>
                    <a:lnTo>
                      <a:pt x="18" y="83"/>
                    </a:lnTo>
                    <a:lnTo>
                      <a:pt x="26" y="87"/>
                    </a:lnTo>
                    <a:lnTo>
                      <a:pt x="34" y="92"/>
                    </a:lnTo>
                    <a:lnTo>
                      <a:pt x="43" y="94"/>
                    </a:lnTo>
                    <a:lnTo>
                      <a:pt x="37" y="147"/>
                    </a:lnTo>
                    <a:lnTo>
                      <a:pt x="62" y="152"/>
                    </a:lnTo>
                    <a:lnTo>
                      <a:pt x="81" y="132"/>
                    </a:lnTo>
                    <a:lnTo>
                      <a:pt x="104" y="74"/>
                    </a:lnTo>
                    <a:lnTo>
                      <a:pt x="108" y="69"/>
                    </a:lnTo>
                    <a:lnTo>
                      <a:pt x="111" y="62"/>
                    </a:lnTo>
                    <a:lnTo>
                      <a:pt x="113" y="55"/>
                    </a:lnTo>
                    <a:lnTo>
                      <a:pt x="114" y="4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364"/>
              <p:cNvSpPr>
                <a:spLocks/>
              </p:cNvSpPr>
              <p:nvPr/>
            </p:nvSpPr>
            <p:spPr bwMode="auto">
              <a:xfrm>
                <a:off x="2377" y="690"/>
                <a:ext cx="120" cy="10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2" y="3"/>
                  </a:cxn>
                  <a:cxn ang="0">
                    <a:pos x="22" y="9"/>
                  </a:cxn>
                  <a:cxn ang="0">
                    <a:pos x="6" y="15"/>
                  </a:cxn>
                  <a:cxn ang="0">
                    <a:pos x="0" y="24"/>
                  </a:cxn>
                  <a:cxn ang="0">
                    <a:pos x="2" y="38"/>
                  </a:cxn>
                  <a:cxn ang="0">
                    <a:pos x="5" y="42"/>
                  </a:cxn>
                  <a:cxn ang="0">
                    <a:pos x="17" y="58"/>
                  </a:cxn>
                  <a:cxn ang="0">
                    <a:pos x="19" y="80"/>
                  </a:cxn>
                  <a:cxn ang="0">
                    <a:pos x="9" y="110"/>
                  </a:cxn>
                  <a:cxn ang="0">
                    <a:pos x="6" y="129"/>
                  </a:cxn>
                  <a:cxn ang="0">
                    <a:pos x="18" y="139"/>
                  </a:cxn>
                  <a:cxn ang="0">
                    <a:pos x="65" y="126"/>
                  </a:cxn>
                  <a:cxn ang="0">
                    <a:pos x="76" y="133"/>
                  </a:cxn>
                  <a:cxn ang="0">
                    <a:pos x="90" y="146"/>
                  </a:cxn>
                  <a:cxn ang="0">
                    <a:pos x="96" y="160"/>
                  </a:cxn>
                  <a:cxn ang="0">
                    <a:pos x="105" y="171"/>
                  </a:cxn>
                  <a:cxn ang="0">
                    <a:pos x="116" y="174"/>
                  </a:cxn>
                  <a:cxn ang="0">
                    <a:pos x="126" y="175"/>
                  </a:cxn>
                  <a:cxn ang="0">
                    <a:pos x="136" y="176"/>
                  </a:cxn>
                  <a:cxn ang="0">
                    <a:pos x="143" y="176"/>
                  </a:cxn>
                  <a:cxn ang="0">
                    <a:pos x="151" y="177"/>
                  </a:cxn>
                  <a:cxn ang="0">
                    <a:pos x="161" y="182"/>
                  </a:cxn>
                  <a:cxn ang="0">
                    <a:pos x="171" y="185"/>
                  </a:cxn>
                  <a:cxn ang="0">
                    <a:pos x="181" y="189"/>
                  </a:cxn>
                  <a:cxn ang="0">
                    <a:pos x="196" y="192"/>
                  </a:cxn>
                  <a:cxn ang="0">
                    <a:pos x="216" y="198"/>
                  </a:cxn>
                  <a:cxn ang="0">
                    <a:pos x="233" y="201"/>
                  </a:cxn>
                  <a:cxn ang="0">
                    <a:pos x="240" y="204"/>
                  </a:cxn>
                  <a:cxn ang="0">
                    <a:pos x="151" y="139"/>
                  </a:cxn>
                  <a:cxn ang="0">
                    <a:pos x="141" y="101"/>
                  </a:cxn>
                  <a:cxn ang="0">
                    <a:pos x="86" y="78"/>
                  </a:cxn>
                  <a:cxn ang="0">
                    <a:pos x="50" y="63"/>
                  </a:cxn>
                  <a:cxn ang="0">
                    <a:pos x="58" y="0"/>
                  </a:cxn>
                </a:cxnLst>
                <a:rect l="0" t="0" r="r" b="b"/>
                <a:pathLst>
                  <a:path w="240" h="204">
                    <a:moveTo>
                      <a:pt x="58" y="0"/>
                    </a:moveTo>
                    <a:lnTo>
                      <a:pt x="56" y="0"/>
                    </a:lnTo>
                    <a:lnTo>
                      <a:pt x="50" y="2"/>
                    </a:lnTo>
                    <a:lnTo>
                      <a:pt x="42" y="3"/>
                    </a:lnTo>
                    <a:lnTo>
                      <a:pt x="33" y="5"/>
                    </a:lnTo>
                    <a:lnTo>
                      <a:pt x="22" y="9"/>
                    </a:lnTo>
                    <a:lnTo>
                      <a:pt x="13" y="12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1" y="49"/>
                    </a:lnTo>
                    <a:lnTo>
                      <a:pt x="17" y="58"/>
                    </a:lnTo>
                    <a:lnTo>
                      <a:pt x="20" y="68"/>
                    </a:lnTo>
                    <a:lnTo>
                      <a:pt x="19" y="80"/>
                    </a:lnTo>
                    <a:lnTo>
                      <a:pt x="14" y="95"/>
                    </a:lnTo>
                    <a:lnTo>
                      <a:pt x="9" y="110"/>
                    </a:lnTo>
                    <a:lnTo>
                      <a:pt x="5" y="121"/>
                    </a:lnTo>
                    <a:lnTo>
                      <a:pt x="6" y="129"/>
                    </a:lnTo>
                    <a:lnTo>
                      <a:pt x="12" y="134"/>
                    </a:lnTo>
                    <a:lnTo>
                      <a:pt x="18" y="139"/>
                    </a:lnTo>
                    <a:lnTo>
                      <a:pt x="20" y="141"/>
                    </a:lnTo>
                    <a:lnTo>
                      <a:pt x="65" y="126"/>
                    </a:lnTo>
                    <a:lnTo>
                      <a:pt x="68" y="129"/>
                    </a:lnTo>
                    <a:lnTo>
                      <a:pt x="76" y="133"/>
                    </a:lnTo>
                    <a:lnTo>
                      <a:pt x="85" y="140"/>
                    </a:lnTo>
                    <a:lnTo>
                      <a:pt x="90" y="146"/>
                    </a:lnTo>
                    <a:lnTo>
                      <a:pt x="94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105" y="171"/>
                    </a:lnTo>
                    <a:lnTo>
                      <a:pt x="110" y="173"/>
                    </a:lnTo>
                    <a:lnTo>
                      <a:pt x="116" y="174"/>
                    </a:lnTo>
                    <a:lnTo>
                      <a:pt x="121" y="175"/>
                    </a:lnTo>
                    <a:lnTo>
                      <a:pt x="126" y="175"/>
                    </a:lnTo>
                    <a:lnTo>
                      <a:pt x="132" y="176"/>
                    </a:lnTo>
                    <a:lnTo>
                      <a:pt x="136" y="176"/>
                    </a:lnTo>
                    <a:lnTo>
                      <a:pt x="140" y="176"/>
                    </a:lnTo>
                    <a:lnTo>
                      <a:pt x="143" y="176"/>
                    </a:lnTo>
                    <a:lnTo>
                      <a:pt x="147" y="176"/>
                    </a:lnTo>
                    <a:lnTo>
                      <a:pt x="151" y="177"/>
                    </a:lnTo>
                    <a:lnTo>
                      <a:pt x="156" y="179"/>
                    </a:lnTo>
                    <a:lnTo>
                      <a:pt x="161" y="182"/>
                    </a:lnTo>
                    <a:lnTo>
                      <a:pt x="166" y="184"/>
                    </a:lnTo>
                    <a:lnTo>
                      <a:pt x="171" y="185"/>
                    </a:lnTo>
                    <a:lnTo>
                      <a:pt x="177" y="187"/>
                    </a:lnTo>
                    <a:lnTo>
                      <a:pt x="181" y="189"/>
                    </a:lnTo>
                    <a:lnTo>
                      <a:pt x="187" y="190"/>
                    </a:lnTo>
                    <a:lnTo>
                      <a:pt x="196" y="192"/>
                    </a:lnTo>
                    <a:lnTo>
                      <a:pt x="205" y="194"/>
                    </a:lnTo>
                    <a:lnTo>
                      <a:pt x="216" y="198"/>
                    </a:lnTo>
                    <a:lnTo>
                      <a:pt x="225" y="200"/>
                    </a:lnTo>
                    <a:lnTo>
                      <a:pt x="233" y="201"/>
                    </a:lnTo>
                    <a:lnTo>
                      <a:pt x="238" y="204"/>
                    </a:lnTo>
                    <a:lnTo>
                      <a:pt x="240" y="204"/>
                    </a:lnTo>
                    <a:lnTo>
                      <a:pt x="240" y="161"/>
                    </a:lnTo>
                    <a:lnTo>
                      <a:pt x="151" y="139"/>
                    </a:lnTo>
                    <a:lnTo>
                      <a:pt x="141" y="123"/>
                    </a:lnTo>
                    <a:lnTo>
                      <a:pt x="141" y="101"/>
                    </a:lnTo>
                    <a:lnTo>
                      <a:pt x="121" y="88"/>
                    </a:lnTo>
                    <a:lnTo>
                      <a:pt x="86" y="78"/>
                    </a:lnTo>
                    <a:lnTo>
                      <a:pt x="60" y="76"/>
                    </a:lnTo>
                    <a:lnTo>
                      <a:pt x="50" y="63"/>
                    </a:lnTo>
                    <a:lnTo>
                      <a:pt x="6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366"/>
              <p:cNvSpPr>
                <a:spLocks/>
              </p:cNvSpPr>
              <p:nvPr/>
            </p:nvSpPr>
            <p:spPr bwMode="auto">
              <a:xfrm>
                <a:off x="1995" y="275"/>
                <a:ext cx="85" cy="70"/>
              </a:xfrm>
              <a:custGeom>
                <a:avLst/>
                <a:gdLst/>
                <a:ahLst/>
                <a:cxnLst>
                  <a:cxn ang="0">
                    <a:pos x="84" y="139"/>
                  </a:cxn>
                  <a:cxn ang="0">
                    <a:pos x="101" y="138"/>
                  </a:cxn>
                  <a:cxn ang="0">
                    <a:pos x="116" y="134"/>
                  </a:cxn>
                  <a:cxn ang="0">
                    <a:pos x="131" y="128"/>
                  </a:cxn>
                  <a:cxn ang="0">
                    <a:pos x="144" y="119"/>
                  </a:cxn>
                  <a:cxn ang="0">
                    <a:pos x="153" y="108"/>
                  </a:cxn>
                  <a:cxn ang="0">
                    <a:pos x="161" y="97"/>
                  </a:cxn>
                  <a:cxn ang="0">
                    <a:pos x="167" y="84"/>
                  </a:cxn>
                  <a:cxn ang="0">
                    <a:pos x="168" y="70"/>
                  </a:cxn>
                  <a:cxn ang="0">
                    <a:pos x="167" y="56"/>
                  </a:cxn>
                  <a:cxn ang="0">
                    <a:pos x="161" y="43"/>
                  </a:cxn>
                  <a:cxn ang="0">
                    <a:pos x="153" y="31"/>
                  </a:cxn>
                  <a:cxn ang="0">
                    <a:pos x="144" y="21"/>
                  </a:cxn>
                  <a:cxn ang="0">
                    <a:pos x="131" y="11"/>
                  </a:cxn>
                  <a:cxn ang="0">
                    <a:pos x="116" y="6"/>
                  </a:cxn>
                  <a:cxn ang="0">
                    <a:pos x="101" y="1"/>
                  </a:cxn>
                  <a:cxn ang="0">
                    <a:pos x="84" y="0"/>
                  </a:cxn>
                  <a:cxn ang="0">
                    <a:pos x="67" y="1"/>
                  </a:cxn>
                  <a:cxn ang="0">
                    <a:pos x="52" y="6"/>
                  </a:cxn>
                  <a:cxn ang="0">
                    <a:pos x="37" y="11"/>
                  </a:cxn>
                  <a:cxn ang="0">
                    <a:pos x="25" y="21"/>
                  </a:cxn>
                  <a:cxn ang="0">
                    <a:pos x="15" y="31"/>
                  </a:cxn>
                  <a:cxn ang="0">
                    <a:pos x="7" y="43"/>
                  </a:cxn>
                  <a:cxn ang="0">
                    <a:pos x="1" y="56"/>
                  </a:cxn>
                  <a:cxn ang="0">
                    <a:pos x="0" y="70"/>
                  </a:cxn>
                  <a:cxn ang="0">
                    <a:pos x="1" y="84"/>
                  </a:cxn>
                  <a:cxn ang="0">
                    <a:pos x="7" y="97"/>
                  </a:cxn>
                  <a:cxn ang="0">
                    <a:pos x="15" y="108"/>
                  </a:cxn>
                  <a:cxn ang="0">
                    <a:pos x="25" y="119"/>
                  </a:cxn>
                  <a:cxn ang="0">
                    <a:pos x="37" y="128"/>
                  </a:cxn>
                  <a:cxn ang="0">
                    <a:pos x="52" y="134"/>
                  </a:cxn>
                  <a:cxn ang="0">
                    <a:pos x="67" y="138"/>
                  </a:cxn>
                  <a:cxn ang="0">
                    <a:pos x="84" y="139"/>
                  </a:cxn>
                </a:cxnLst>
                <a:rect l="0" t="0" r="r" b="b"/>
                <a:pathLst>
                  <a:path w="168" h="139">
                    <a:moveTo>
                      <a:pt x="84" y="139"/>
                    </a:moveTo>
                    <a:lnTo>
                      <a:pt x="101" y="138"/>
                    </a:lnTo>
                    <a:lnTo>
                      <a:pt x="116" y="134"/>
                    </a:lnTo>
                    <a:lnTo>
                      <a:pt x="131" y="128"/>
                    </a:lnTo>
                    <a:lnTo>
                      <a:pt x="144" y="119"/>
                    </a:lnTo>
                    <a:lnTo>
                      <a:pt x="153" y="108"/>
                    </a:lnTo>
                    <a:lnTo>
                      <a:pt x="161" y="97"/>
                    </a:lnTo>
                    <a:lnTo>
                      <a:pt x="167" y="84"/>
                    </a:lnTo>
                    <a:lnTo>
                      <a:pt x="168" y="70"/>
                    </a:lnTo>
                    <a:lnTo>
                      <a:pt x="167" y="56"/>
                    </a:lnTo>
                    <a:lnTo>
                      <a:pt x="161" y="43"/>
                    </a:lnTo>
                    <a:lnTo>
                      <a:pt x="153" y="31"/>
                    </a:lnTo>
                    <a:lnTo>
                      <a:pt x="144" y="21"/>
                    </a:lnTo>
                    <a:lnTo>
                      <a:pt x="131" y="11"/>
                    </a:lnTo>
                    <a:lnTo>
                      <a:pt x="116" y="6"/>
                    </a:lnTo>
                    <a:lnTo>
                      <a:pt x="101" y="1"/>
                    </a:lnTo>
                    <a:lnTo>
                      <a:pt x="84" y="0"/>
                    </a:lnTo>
                    <a:lnTo>
                      <a:pt x="67" y="1"/>
                    </a:lnTo>
                    <a:lnTo>
                      <a:pt x="52" y="6"/>
                    </a:lnTo>
                    <a:lnTo>
                      <a:pt x="37" y="11"/>
                    </a:lnTo>
                    <a:lnTo>
                      <a:pt x="25" y="21"/>
                    </a:lnTo>
                    <a:lnTo>
                      <a:pt x="15" y="31"/>
                    </a:lnTo>
                    <a:lnTo>
                      <a:pt x="7" y="43"/>
                    </a:lnTo>
                    <a:lnTo>
                      <a:pt x="1" y="56"/>
                    </a:lnTo>
                    <a:lnTo>
                      <a:pt x="0" y="70"/>
                    </a:lnTo>
                    <a:lnTo>
                      <a:pt x="1" y="84"/>
                    </a:lnTo>
                    <a:lnTo>
                      <a:pt x="7" y="97"/>
                    </a:lnTo>
                    <a:lnTo>
                      <a:pt x="15" y="108"/>
                    </a:lnTo>
                    <a:lnTo>
                      <a:pt x="25" y="119"/>
                    </a:lnTo>
                    <a:lnTo>
                      <a:pt x="37" y="128"/>
                    </a:lnTo>
                    <a:lnTo>
                      <a:pt x="52" y="134"/>
                    </a:lnTo>
                    <a:lnTo>
                      <a:pt x="67" y="138"/>
                    </a:lnTo>
                    <a:lnTo>
                      <a:pt x="84" y="139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367"/>
              <p:cNvSpPr>
                <a:spLocks/>
              </p:cNvSpPr>
              <p:nvPr/>
            </p:nvSpPr>
            <p:spPr bwMode="auto">
              <a:xfrm>
                <a:off x="2095" y="272"/>
                <a:ext cx="66" cy="60"/>
              </a:xfrm>
              <a:custGeom>
                <a:avLst/>
                <a:gdLst/>
                <a:ahLst/>
                <a:cxnLst>
                  <a:cxn ang="0">
                    <a:pos x="66" y="121"/>
                  </a:cxn>
                  <a:cxn ang="0">
                    <a:pos x="80" y="120"/>
                  </a:cxn>
                  <a:cxn ang="0">
                    <a:pos x="92" y="116"/>
                  </a:cxn>
                  <a:cxn ang="0">
                    <a:pos x="103" y="111"/>
                  </a:cxn>
                  <a:cxn ang="0">
                    <a:pos x="113" y="103"/>
                  </a:cxn>
                  <a:cxn ang="0">
                    <a:pos x="121" y="95"/>
                  </a:cxn>
                  <a:cxn ang="0">
                    <a:pos x="127" y="84"/>
                  </a:cxn>
                  <a:cxn ang="0">
                    <a:pos x="131" y="73"/>
                  </a:cxn>
                  <a:cxn ang="0">
                    <a:pos x="133" y="60"/>
                  </a:cxn>
                  <a:cxn ang="0">
                    <a:pos x="131" y="47"/>
                  </a:cxn>
                  <a:cxn ang="0">
                    <a:pos x="127" y="37"/>
                  </a:cxn>
                  <a:cxn ang="0">
                    <a:pos x="121" y="27"/>
                  </a:cxn>
                  <a:cxn ang="0">
                    <a:pos x="113" y="17"/>
                  </a:cxn>
                  <a:cxn ang="0">
                    <a:pos x="103" y="10"/>
                  </a:cxn>
                  <a:cxn ang="0">
                    <a:pos x="92" y="5"/>
                  </a:cxn>
                  <a:cxn ang="0">
                    <a:pos x="80" y="1"/>
                  </a:cxn>
                  <a:cxn ang="0">
                    <a:pos x="66" y="0"/>
                  </a:cxn>
                  <a:cxn ang="0">
                    <a:pos x="53" y="1"/>
                  </a:cxn>
                  <a:cxn ang="0">
                    <a:pos x="41" y="5"/>
                  </a:cxn>
                  <a:cxn ang="0">
                    <a:pos x="29" y="10"/>
                  </a:cxn>
                  <a:cxn ang="0">
                    <a:pos x="20" y="17"/>
                  </a:cxn>
                  <a:cxn ang="0">
                    <a:pos x="12" y="27"/>
                  </a:cxn>
                  <a:cxn ang="0">
                    <a:pos x="6" y="37"/>
                  </a:cxn>
                  <a:cxn ang="0">
                    <a:pos x="1" y="47"/>
                  </a:cxn>
                  <a:cxn ang="0">
                    <a:pos x="0" y="60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5"/>
                  </a:cxn>
                  <a:cxn ang="0">
                    <a:pos x="20" y="103"/>
                  </a:cxn>
                  <a:cxn ang="0">
                    <a:pos x="29" y="111"/>
                  </a:cxn>
                  <a:cxn ang="0">
                    <a:pos x="41" y="116"/>
                  </a:cxn>
                  <a:cxn ang="0">
                    <a:pos x="53" y="120"/>
                  </a:cxn>
                  <a:cxn ang="0">
                    <a:pos x="66" y="121"/>
                  </a:cxn>
                </a:cxnLst>
                <a:rect l="0" t="0" r="r" b="b"/>
                <a:pathLst>
                  <a:path w="133" h="121">
                    <a:moveTo>
                      <a:pt x="66" y="121"/>
                    </a:moveTo>
                    <a:lnTo>
                      <a:pt x="80" y="120"/>
                    </a:lnTo>
                    <a:lnTo>
                      <a:pt x="92" y="116"/>
                    </a:lnTo>
                    <a:lnTo>
                      <a:pt x="103" y="111"/>
                    </a:lnTo>
                    <a:lnTo>
                      <a:pt x="113" y="103"/>
                    </a:lnTo>
                    <a:lnTo>
                      <a:pt x="121" y="95"/>
                    </a:lnTo>
                    <a:lnTo>
                      <a:pt x="127" y="84"/>
                    </a:lnTo>
                    <a:lnTo>
                      <a:pt x="131" y="73"/>
                    </a:lnTo>
                    <a:lnTo>
                      <a:pt x="133" y="60"/>
                    </a:lnTo>
                    <a:lnTo>
                      <a:pt x="131" y="47"/>
                    </a:lnTo>
                    <a:lnTo>
                      <a:pt x="127" y="37"/>
                    </a:lnTo>
                    <a:lnTo>
                      <a:pt x="121" y="27"/>
                    </a:lnTo>
                    <a:lnTo>
                      <a:pt x="113" y="17"/>
                    </a:lnTo>
                    <a:lnTo>
                      <a:pt x="103" y="10"/>
                    </a:lnTo>
                    <a:lnTo>
                      <a:pt x="92" y="5"/>
                    </a:lnTo>
                    <a:lnTo>
                      <a:pt x="80" y="1"/>
                    </a:lnTo>
                    <a:lnTo>
                      <a:pt x="66" y="0"/>
                    </a:lnTo>
                    <a:lnTo>
                      <a:pt x="53" y="1"/>
                    </a:lnTo>
                    <a:lnTo>
                      <a:pt x="41" y="5"/>
                    </a:lnTo>
                    <a:lnTo>
                      <a:pt x="29" y="10"/>
                    </a:lnTo>
                    <a:lnTo>
                      <a:pt x="20" y="17"/>
                    </a:lnTo>
                    <a:lnTo>
                      <a:pt x="12" y="27"/>
                    </a:lnTo>
                    <a:lnTo>
                      <a:pt x="6" y="37"/>
                    </a:lnTo>
                    <a:lnTo>
                      <a:pt x="1" y="47"/>
                    </a:lnTo>
                    <a:lnTo>
                      <a:pt x="0" y="60"/>
                    </a:lnTo>
                    <a:lnTo>
                      <a:pt x="1" y="73"/>
                    </a:lnTo>
                    <a:lnTo>
                      <a:pt x="6" y="84"/>
                    </a:lnTo>
                    <a:lnTo>
                      <a:pt x="12" y="95"/>
                    </a:lnTo>
                    <a:lnTo>
                      <a:pt x="20" y="103"/>
                    </a:lnTo>
                    <a:lnTo>
                      <a:pt x="29" y="111"/>
                    </a:lnTo>
                    <a:lnTo>
                      <a:pt x="41" y="116"/>
                    </a:lnTo>
                    <a:lnTo>
                      <a:pt x="53" y="120"/>
                    </a:lnTo>
                    <a:lnTo>
                      <a:pt x="66" y="121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368"/>
              <p:cNvSpPr>
                <a:spLocks/>
              </p:cNvSpPr>
              <p:nvPr/>
            </p:nvSpPr>
            <p:spPr bwMode="auto">
              <a:xfrm>
                <a:off x="2012" y="289"/>
                <a:ext cx="53" cy="41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4" y="80"/>
                  </a:cxn>
                  <a:cxn ang="0">
                    <a:pos x="74" y="78"/>
                  </a:cxn>
                  <a:cxn ang="0">
                    <a:pos x="83" y="75"/>
                  </a:cxn>
                  <a:cxn ang="0">
                    <a:pos x="91" y="70"/>
                  </a:cxn>
                  <a:cxn ang="0">
                    <a:pos x="97" y="63"/>
                  </a:cxn>
                  <a:cxn ang="0">
                    <a:pos x="102" y="56"/>
                  </a:cxn>
                  <a:cxn ang="0">
                    <a:pos x="105" y="49"/>
                  </a:cxn>
                  <a:cxn ang="0">
                    <a:pos x="106" y="41"/>
                  </a:cxn>
                  <a:cxn ang="0">
                    <a:pos x="105" y="33"/>
                  </a:cxn>
                  <a:cxn ang="0">
                    <a:pos x="102" y="25"/>
                  </a:cxn>
                  <a:cxn ang="0">
                    <a:pos x="97" y="18"/>
                  </a:cxn>
                  <a:cxn ang="0">
                    <a:pos x="91" y="11"/>
                  </a:cxn>
                  <a:cxn ang="0">
                    <a:pos x="83" y="7"/>
                  </a:cxn>
                  <a:cxn ang="0">
                    <a:pos x="74" y="3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2" y="3"/>
                  </a:cxn>
                  <a:cxn ang="0">
                    <a:pos x="23" y="7"/>
                  </a:cxn>
                  <a:cxn ang="0">
                    <a:pos x="15" y="11"/>
                  </a:cxn>
                  <a:cxn ang="0">
                    <a:pos x="9" y="18"/>
                  </a:cxn>
                  <a:cxn ang="0">
                    <a:pos x="5" y="25"/>
                  </a:cxn>
                  <a:cxn ang="0">
                    <a:pos x="1" y="33"/>
                  </a:cxn>
                  <a:cxn ang="0">
                    <a:pos x="0" y="41"/>
                  </a:cxn>
                  <a:cxn ang="0">
                    <a:pos x="1" y="49"/>
                  </a:cxn>
                  <a:cxn ang="0">
                    <a:pos x="5" y="56"/>
                  </a:cxn>
                  <a:cxn ang="0">
                    <a:pos x="9" y="63"/>
                  </a:cxn>
                  <a:cxn ang="0">
                    <a:pos x="15" y="70"/>
                  </a:cxn>
                  <a:cxn ang="0">
                    <a:pos x="23" y="75"/>
                  </a:cxn>
                  <a:cxn ang="0">
                    <a:pos x="32" y="78"/>
                  </a:cxn>
                  <a:cxn ang="0">
                    <a:pos x="43" y="80"/>
                  </a:cxn>
                  <a:cxn ang="0">
                    <a:pos x="53" y="82"/>
                  </a:cxn>
                </a:cxnLst>
                <a:rect l="0" t="0" r="r" b="b"/>
                <a:pathLst>
                  <a:path w="106" h="82">
                    <a:moveTo>
                      <a:pt x="53" y="82"/>
                    </a:moveTo>
                    <a:lnTo>
                      <a:pt x="64" y="80"/>
                    </a:lnTo>
                    <a:lnTo>
                      <a:pt x="74" y="78"/>
                    </a:lnTo>
                    <a:lnTo>
                      <a:pt x="83" y="75"/>
                    </a:lnTo>
                    <a:lnTo>
                      <a:pt x="91" y="70"/>
                    </a:lnTo>
                    <a:lnTo>
                      <a:pt x="97" y="63"/>
                    </a:lnTo>
                    <a:lnTo>
                      <a:pt x="102" y="56"/>
                    </a:lnTo>
                    <a:lnTo>
                      <a:pt x="105" y="49"/>
                    </a:lnTo>
                    <a:lnTo>
                      <a:pt x="106" y="41"/>
                    </a:lnTo>
                    <a:lnTo>
                      <a:pt x="105" y="33"/>
                    </a:lnTo>
                    <a:lnTo>
                      <a:pt x="102" y="25"/>
                    </a:lnTo>
                    <a:lnTo>
                      <a:pt x="97" y="18"/>
                    </a:lnTo>
                    <a:lnTo>
                      <a:pt x="91" y="11"/>
                    </a:lnTo>
                    <a:lnTo>
                      <a:pt x="83" y="7"/>
                    </a:lnTo>
                    <a:lnTo>
                      <a:pt x="74" y="3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2" y="3"/>
                    </a:lnTo>
                    <a:lnTo>
                      <a:pt x="23" y="7"/>
                    </a:lnTo>
                    <a:lnTo>
                      <a:pt x="15" y="11"/>
                    </a:lnTo>
                    <a:lnTo>
                      <a:pt x="9" y="18"/>
                    </a:lnTo>
                    <a:lnTo>
                      <a:pt x="5" y="25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5" y="56"/>
                    </a:lnTo>
                    <a:lnTo>
                      <a:pt x="9" y="63"/>
                    </a:lnTo>
                    <a:lnTo>
                      <a:pt x="15" y="70"/>
                    </a:lnTo>
                    <a:lnTo>
                      <a:pt x="23" y="75"/>
                    </a:lnTo>
                    <a:lnTo>
                      <a:pt x="32" y="78"/>
                    </a:lnTo>
                    <a:lnTo>
                      <a:pt x="43" y="80"/>
                    </a:lnTo>
                    <a:lnTo>
                      <a:pt x="53" y="82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369"/>
              <p:cNvSpPr>
                <a:spLocks/>
              </p:cNvSpPr>
              <p:nvPr/>
            </p:nvSpPr>
            <p:spPr bwMode="auto">
              <a:xfrm>
                <a:off x="2104" y="278"/>
                <a:ext cx="48" cy="38"/>
              </a:xfrm>
              <a:custGeom>
                <a:avLst/>
                <a:gdLst/>
                <a:ahLst/>
                <a:cxnLst>
                  <a:cxn ang="0">
                    <a:pos x="47" y="75"/>
                  </a:cxn>
                  <a:cxn ang="0">
                    <a:pos x="57" y="74"/>
                  </a:cxn>
                  <a:cxn ang="0">
                    <a:pos x="66" y="72"/>
                  </a:cxn>
                  <a:cxn ang="0">
                    <a:pos x="74" y="69"/>
                  </a:cxn>
                  <a:cxn ang="0">
                    <a:pos x="81" y="64"/>
                  </a:cxn>
                  <a:cxn ang="0">
                    <a:pos x="87" y="59"/>
                  </a:cxn>
                  <a:cxn ang="0">
                    <a:pos x="92" y="53"/>
                  </a:cxn>
                  <a:cxn ang="0">
                    <a:pos x="94" y="46"/>
                  </a:cxn>
                  <a:cxn ang="0">
                    <a:pos x="95" y="38"/>
                  </a:cxn>
                  <a:cxn ang="0">
                    <a:pos x="94" y="30"/>
                  </a:cxn>
                  <a:cxn ang="0">
                    <a:pos x="92" y="23"/>
                  </a:cxn>
                  <a:cxn ang="0">
                    <a:pos x="87" y="17"/>
                  </a:cxn>
                  <a:cxn ang="0">
                    <a:pos x="81" y="11"/>
                  </a:cxn>
                  <a:cxn ang="0">
                    <a:pos x="74" y="7"/>
                  </a:cxn>
                  <a:cxn ang="0">
                    <a:pos x="66" y="3"/>
                  </a:cxn>
                  <a:cxn ang="0">
                    <a:pos x="57" y="1"/>
                  </a:cxn>
                  <a:cxn ang="0">
                    <a:pos x="47" y="0"/>
                  </a:cxn>
                  <a:cxn ang="0">
                    <a:pos x="38" y="1"/>
                  </a:cxn>
                  <a:cxn ang="0">
                    <a:pos x="28" y="3"/>
                  </a:cxn>
                  <a:cxn ang="0">
                    <a:pos x="20" y="7"/>
                  </a:cxn>
                  <a:cxn ang="0">
                    <a:pos x="13" y="11"/>
                  </a:cxn>
                  <a:cxn ang="0">
                    <a:pos x="8" y="17"/>
                  </a:cxn>
                  <a:cxn ang="0">
                    <a:pos x="3" y="23"/>
                  </a:cxn>
                  <a:cxn ang="0">
                    <a:pos x="1" y="30"/>
                  </a:cxn>
                  <a:cxn ang="0">
                    <a:pos x="0" y="38"/>
                  </a:cxn>
                  <a:cxn ang="0">
                    <a:pos x="1" y="46"/>
                  </a:cxn>
                  <a:cxn ang="0">
                    <a:pos x="3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20" y="69"/>
                  </a:cxn>
                  <a:cxn ang="0">
                    <a:pos x="28" y="72"/>
                  </a:cxn>
                  <a:cxn ang="0">
                    <a:pos x="38" y="74"/>
                  </a:cxn>
                  <a:cxn ang="0">
                    <a:pos x="47" y="75"/>
                  </a:cxn>
                </a:cxnLst>
                <a:rect l="0" t="0" r="r" b="b"/>
                <a:pathLst>
                  <a:path w="95" h="75">
                    <a:moveTo>
                      <a:pt x="47" y="75"/>
                    </a:moveTo>
                    <a:lnTo>
                      <a:pt x="57" y="74"/>
                    </a:lnTo>
                    <a:lnTo>
                      <a:pt x="66" y="72"/>
                    </a:lnTo>
                    <a:lnTo>
                      <a:pt x="74" y="69"/>
                    </a:lnTo>
                    <a:lnTo>
                      <a:pt x="81" y="64"/>
                    </a:lnTo>
                    <a:lnTo>
                      <a:pt x="87" y="59"/>
                    </a:lnTo>
                    <a:lnTo>
                      <a:pt x="92" y="53"/>
                    </a:lnTo>
                    <a:lnTo>
                      <a:pt x="94" y="46"/>
                    </a:lnTo>
                    <a:lnTo>
                      <a:pt x="95" y="38"/>
                    </a:lnTo>
                    <a:lnTo>
                      <a:pt x="94" y="30"/>
                    </a:lnTo>
                    <a:lnTo>
                      <a:pt x="92" y="23"/>
                    </a:lnTo>
                    <a:lnTo>
                      <a:pt x="87" y="17"/>
                    </a:lnTo>
                    <a:lnTo>
                      <a:pt x="81" y="11"/>
                    </a:lnTo>
                    <a:lnTo>
                      <a:pt x="74" y="7"/>
                    </a:lnTo>
                    <a:lnTo>
                      <a:pt x="66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8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20" y="69"/>
                    </a:lnTo>
                    <a:lnTo>
                      <a:pt x="28" y="72"/>
                    </a:lnTo>
                    <a:lnTo>
                      <a:pt x="38" y="74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370"/>
              <p:cNvSpPr>
                <a:spLocks/>
              </p:cNvSpPr>
              <p:nvPr/>
            </p:nvSpPr>
            <p:spPr bwMode="auto">
              <a:xfrm>
                <a:off x="1883" y="157"/>
                <a:ext cx="309" cy="136"/>
              </a:xfrm>
              <a:custGeom>
                <a:avLst/>
                <a:gdLst/>
                <a:ahLst/>
                <a:cxnLst>
                  <a:cxn ang="0">
                    <a:pos x="562" y="170"/>
                  </a:cxn>
                  <a:cxn ang="0">
                    <a:pos x="543" y="167"/>
                  </a:cxn>
                  <a:cxn ang="0">
                    <a:pos x="520" y="163"/>
                  </a:cxn>
                  <a:cxn ang="0">
                    <a:pos x="504" y="161"/>
                  </a:cxn>
                  <a:cxn ang="0">
                    <a:pos x="474" y="108"/>
                  </a:cxn>
                  <a:cxn ang="0">
                    <a:pos x="461" y="85"/>
                  </a:cxn>
                  <a:cxn ang="0">
                    <a:pos x="441" y="55"/>
                  </a:cxn>
                  <a:cxn ang="0">
                    <a:pos x="431" y="46"/>
                  </a:cxn>
                  <a:cxn ang="0">
                    <a:pos x="417" y="37"/>
                  </a:cxn>
                  <a:cxn ang="0">
                    <a:pos x="402" y="27"/>
                  </a:cxn>
                  <a:cxn ang="0">
                    <a:pos x="389" y="19"/>
                  </a:cxn>
                  <a:cxn ang="0">
                    <a:pos x="367" y="14"/>
                  </a:cxn>
                  <a:cxn ang="0">
                    <a:pos x="337" y="7"/>
                  </a:cxn>
                  <a:cxn ang="0">
                    <a:pos x="309" y="2"/>
                  </a:cxn>
                  <a:cxn ang="0">
                    <a:pos x="298" y="0"/>
                  </a:cxn>
                  <a:cxn ang="0">
                    <a:pos x="284" y="1"/>
                  </a:cxn>
                  <a:cxn ang="0">
                    <a:pos x="251" y="4"/>
                  </a:cxn>
                  <a:cxn ang="0">
                    <a:pos x="215" y="9"/>
                  </a:cxn>
                  <a:cxn ang="0">
                    <a:pos x="187" y="10"/>
                  </a:cxn>
                  <a:cxn ang="0">
                    <a:pos x="162" y="16"/>
                  </a:cxn>
                  <a:cxn ang="0">
                    <a:pos x="131" y="28"/>
                  </a:cxn>
                  <a:cxn ang="0">
                    <a:pos x="105" y="41"/>
                  </a:cxn>
                  <a:cxn ang="0">
                    <a:pos x="94" y="47"/>
                  </a:cxn>
                  <a:cxn ang="0">
                    <a:pos x="0" y="236"/>
                  </a:cxn>
                  <a:cxn ang="0">
                    <a:pos x="13" y="239"/>
                  </a:cxn>
                  <a:cxn ang="0">
                    <a:pos x="42" y="246"/>
                  </a:cxn>
                  <a:cxn ang="0">
                    <a:pos x="73" y="253"/>
                  </a:cxn>
                  <a:cxn ang="0">
                    <a:pos x="91" y="257"/>
                  </a:cxn>
                  <a:cxn ang="0">
                    <a:pos x="108" y="257"/>
                  </a:cxn>
                  <a:cxn ang="0">
                    <a:pos x="134" y="257"/>
                  </a:cxn>
                  <a:cxn ang="0">
                    <a:pos x="162" y="257"/>
                  </a:cxn>
                  <a:cxn ang="0">
                    <a:pos x="181" y="254"/>
                  </a:cxn>
                  <a:cxn ang="0">
                    <a:pos x="190" y="251"/>
                  </a:cxn>
                  <a:cxn ang="0">
                    <a:pos x="203" y="246"/>
                  </a:cxn>
                  <a:cxn ang="0">
                    <a:pos x="219" y="241"/>
                  </a:cxn>
                  <a:cxn ang="0">
                    <a:pos x="238" y="235"/>
                  </a:cxn>
                  <a:cxn ang="0">
                    <a:pos x="250" y="243"/>
                  </a:cxn>
                  <a:cxn ang="0">
                    <a:pos x="264" y="251"/>
                  </a:cxn>
                  <a:cxn ang="0">
                    <a:pos x="278" y="259"/>
                  </a:cxn>
                  <a:cxn ang="0">
                    <a:pos x="287" y="265"/>
                  </a:cxn>
                  <a:cxn ang="0">
                    <a:pos x="301" y="268"/>
                  </a:cxn>
                  <a:cxn ang="0">
                    <a:pos x="318" y="270"/>
                  </a:cxn>
                  <a:cxn ang="0">
                    <a:pos x="336" y="272"/>
                  </a:cxn>
                  <a:cxn ang="0">
                    <a:pos x="346" y="272"/>
                  </a:cxn>
                  <a:cxn ang="0">
                    <a:pos x="360" y="267"/>
                  </a:cxn>
                  <a:cxn ang="0">
                    <a:pos x="383" y="259"/>
                  </a:cxn>
                  <a:cxn ang="0">
                    <a:pos x="405" y="252"/>
                  </a:cxn>
                  <a:cxn ang="0">
                    <a:pos x="414" y="249"/>
                  </a:cxn>
                  <a:cxn ang="0">
                    <a:pos x="618" y="196"/>
                  </a:cxn>
                  <a:cxn ang="0">
                    <a:pos x="611" y="192"/>
                  </a:cxn>
                  <a:cxn ang="0">
                    <a:pos x="596" y="184"/>
                  </a:cxn>
                  <a:cxn ang="0">
                    <a:pos x="579" y="176"/>
                  </a:cxn>
                  <a:cxn ang="0">
                    <a:pos x="567" y="171"/>
                  </a:cxn>
                </a:cxnLst>
                <a:rect l="0" t="0" r="r" b="b"/>
                <a:pathLst>
                  <a:path w="618" h="272">
                    <a:moveTo>
                      <a:pt x="567" y="171"/>
                    </a:moveTo>
                    <a:lnTo>
                      <a:pt x="562" y="170"/>
                    </a:lnTo>
                    <a:lnTo>
                      <a:pt x="554" y="168"/>
                    </a:lnTo>
                    <a:lnTo>
                      <a:pt x="543" y="167"/>
                    </a:lnTo>
                    <a:lnTo>
                      <a:pt x="531" y="164"/>
                    </a:lnTo>
                    <a:lnTo>
                      <a:pt x="520" y="163"/>
                    </a:lnTo>
                    <a:lnTo>
                      <a:pt x="511" y="162"/>
                    </a:lnTo>
                    <a:lnTo>
                      <a:pt x="504" y="161"/>
                    </a:lnTo>
                    <a:lnTo>
                      <a:pt x="501" y="161"/>
                    </a:lnTo>
                    <a:lnTo>
                      <a:pt x="474" y="108"/>
                    </a:lnTo>
                    <a:lnTo>
                      <a:pt x="470" y="101"/>
                    </a:lnTo>
                    <a:lnTo>
                      <a:pt x="461" y="85"/>
                    </a:lnTo>
                    <a:lnTo>
                      <a:pt x="451" y="68"/>
                    </a:lnTo>
                    <a:lnTo>
                      <a:pt x="441" y="55"/>
                    </a:lnTo>
                    <a:lnTo>
                      <a:pt x="437" y="50"/>
                    </a:lnTo>
                    <a:lnTo>
                      <a:pt x="431" y="46"/>
                    </a:lnTo>
                    <a:lnTo>
                      <a:pt x="424" y="41"/>
                    </a:lnTo>
                    <a:lnTo>
                      <a:pt x="417" y="37"/>
                    </a:lnTo>
                    <a:lnTo>
                      <a:pt x="410" y="32"/>
                    </a:lnTo>
                    <a:lnTo>
                      <a:pt x="402" y="27"/>
                    </a:lnTo>
                    <a:lnTo>
                      <a:pt x="395" y="23"/>
                    </a:lnTo>
                    <a:lnTo>
                      <a:pt x="389" y="19"/>
                    </a:lnTo>
                    <a:lnTo>
                      <a:pt x="379" y="17"/>
                    </a:lnTo>
                    <a:lnTo>
                      <a:pt x="367" y="14"/>
                    </a:lnTo>
                    <a:lnTo>
                      <a:pt x="352" y="10"/>
                    </a:lnTo>
                    <a:lnTo>
                      <a:pt x="337" y="7"/>
                    </a:lnTo>
                    <a:lnTo>
                      <a:pt x="322" y="4"/>
                    </a:lnTo>
                    <a:lnTo>
                      <a:pt x="309" y="2"/>
                    </a:lnTo>
                    <a:lnTo>
                      <a:pt x="301" y="0"/>
                    </a:lnTo>
                    <a:lnTo>
                      <a:pt x="298" y="0"/>
                    </a:lnTo>
                    <a:lnTo>
                      <a:pt x="294" y="0"/>
                    </a:lnTo>
                    <a:lnTo>
                      <a:pt x="284" y="1"/>
                    </a:lnTo>
                    <a:lnTo>
                      <a:pt x="269" y="3"/>
                    </a:lnTo>
                    <a:lnTo>
                      <a:pt x="251" y="4"/>
                    </a:lnTo>
                    <a:lnTo>
                      <a:pt x="233" y="7"/>
                    </a:lnTo>
                    <a:lnTo>
                      <a:pt x="215" y="9"/>
                    </a:lnTo>
                    <a:lnTo>
                      <a:pt x="199" y="10"/>
                    </a:lnTo>
                    <a:lnTo>
                      <a:pt x="187" y="10"/>
                    </a:lnTo>
                    <a:lnTo>
                      <a:pt x="175" y="11"/>
                    </a:lnTo>
                    <a:lnTo>
                      <a:pt x="162" y="16"/>
                    </a:lnTo>
                    <a:lnTo>
                      <a:pt x="147" y="22"/>
                    </a:lnTo>
                    <a:lnTo>
                      <a:pt x="131" y="28"/>
                    </a:lnTo>
                    <a:lnTo>
                      <a:pt x="117" y="35"/>
                    </a:lnTo>
                    <a:lnTo>
                      <a:pt x="105" y="41"/>
                    </a:lnTo>
                    <a:lnTo>
                      <a:pt x="97" y="46"/>
                    </a:lnTo>
                    <a:lnTo>
                      <a:pt x="94" y="47"/>
                    </a:lnTo>
                    <a:lnTo>
                      <a:pt x="15" y="115"/>
                    </a:lnTo>
                    <a:lnTo>
                      <a:pt x="0" y="236"/>
                    </a:lnTo>
                    <a:lnTo>
                      <a:pt x="4" y="237"/>
                    </a:lnTo>
                    <a:lnTo>
                      <a:pt x="13" y="239"/>
                    </a:lnTo>
                    <a:lnTo>
                      <a:pt x="27" y="243"/>
                    </a:lnTo>
                    <a:lnTo>
                      <a:pt x="42" y="246"/>
                    </a:lnTo>
                    <a:lnTo>
                      <a:pt x="58" y="250"/>
                    </a:lnTo>
                    <a:lnTo>
                      <a:pt x="73" y="253"/>
                    </a:lnTo>
                    <a:lnTo>
                      <a:pt x="85" y="256"/>
                    </a:lnTo>
                    <a:lnTo>
                      <a:pt x="91" y="257"/>
                    </a:lnTo>
                    <a:lnTo>
                      <a:pt x="97" y="257"/>
                    </a:lnTo>
                    <a:lnTo>
                      <a:pt x="108" y="257"/>
                    </a:lnTo>
                    <a:lnTo>
                      <a:pt x="120" y="257"/>
                    </a:lnTo>
                    <a:lnTo>
                      <a:pt x="134" y="257"/>
                    </a:lnTo>
                    <a:lnTo>
                      <a:pt x="149" y="257"/>
                    </a:lnTo>
                    <a:lnTo>
                      <a:pt x="162" y="257"/>
                    </a:lnTo>
                    <a:lnTo>
                      <a:pt x="173" y="256"/>
                    </a:lnTo>
                    <a:lnTo>
                      <a:pt x="181" y="254"/>
                    </a:lnTo>
                    <a:lnTo>
                      <a:pt x="185" y="253"/>
                    </a:lnTo>
                    <a:lnTo>
                      <a:pt x="190" y="251"/>
                    </a:lnTo>
                    <a:lnTo>
                      <a:pt x="196" y="250"/>
                    </a:lnTo>
                    <a:lnTo>
                      <a:pt x="203" y="246"/>
                    </a:lnTo>
                    <a:lnTo>
                      <a:pt x="211" y="244"/>
                    </a:lnTo>
                    <a:lnTo>
                      <a:pt x="219" y="241"/>
                    </a:lnTo>
                    <a:lnTo>
                      <a:pt x="228" y="238"/>
                    </a:lnTo>
                    <a:lnTo>
                      <a:pt x="238" y="235"/>
                    </a:lnTo>
                    <a:lnTo>
                      <a:pt x="243" y="238"/>
                    </a:lnTo>
                    <a:lnTo>
                      <a:pt x="250" y="243"/>
                    </a:lnTo>
                    <a:lnTo>
                      <a:pt x="257" y="247"/>
                    </a:lnTo>
                    <a:lnTo>
                      <a:pt x="264" y="251"/>
                    </a:lnTo>
                    <a:lnTo>
                      <a:pt x="271" y="256"/>
                    </a:lnTo>
                    <a:lnTo>
                      <a:pt x="278" y="259"/>
                    </a:lnTo>
                    <a:lnTo>
                      <a:pt x="284" y="262"/>
                    </a:lnTo>
                    <a:lnTo>
                      <a:pt x="287" y="265"/>
                    </a:lnTo>
                    <a:lnTo>
                      <a:pt x="293" y="266"/>
                    </a:lnTo>
                    <a:lnTo>
                      <a:pt x="301" y="268"/>
                    </a:lnTo>
                    <a:lnTo>
                      <a:pt x="309" y="269"/>
                    </a:lnTo>
                    <a:lnTo>
                      <a:pt x="318" y="270"/>
                    </a:lnTo>
                    <a:lnTo>
                      <a:pt x="327" y="272"/>
                    </a:lnTo>
                    <a:lnTo>
                      <a:pt x="336" y="272"/>
                    </a:lnTo>
                    <a:lnTo>
                      <a:pt x="341" y="272"/>
                    </a:lnTo>
                    <a:lnTo>
                      <a:pt x="346" y="272"/>
                    </a:lnTo>
                    <a:lnTo>
                      <a:pt x="351" y="270"/>
                    </a:lnTo>
                    <a:lnTo>
                      <a:pt x="360" y="267"/>
                    </a:lnTo>
                    <a:lnTo>
                      <a:pt x="370" y="264"/>
                    </a:lnTo>
                    <a:lnTo>
                      <a:pt x="383" y="259"/>
                    </a:lnTo>
                    <a:lnTo>
                      <a:pt x="394" y="256"/>
                    </a:lnTo>
                    <a:lnTo>
                      <a:pt x="405" y="252"/>
                    </a:lnTo>
                    <a:lnTo>
                      <a:pt x="412" y="250"/>
                    </a:lnTo>
                    <a:lnTo>
                      <a:pt x="414" y="249"/>
                    </a:lnTo>
                    <a:lnTo>
                      <a:pt x="547" y="219"/>
                    </a:lnTo>
                    <a:lnTo>
                      <a:pt x="618" y="196"/>
                    </a:lnTo>
                    <a:lnTo>
                      <a:pt x="615" y="194"/>
                    </a:lnTo>
                    <a:lnTo>
                      <a:pt x="611" y="192"/>
                    </a:lnTo>
                    <a:lnTo>
                      <a:pt x="604" y="189"/>
                    </a:lnTo>
                    <a:lnTo>
                      <a:pt x="596" y="184"/>
                    </a:lnTo>
                    <a:lnTo>
                      <a:pt x="587" y="181"/>
                    </a:lnTo>
                    <a:lnTo>
                      <a:pt x="579" y="176"/>
                    </a:lnTo>
                    <a:lnTo>
                      <a:pt x="572" y="173"/>
                    </a:lnTo>
                    <a:lnTo>
                      <a:pt x="567" y="17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371"/>
              <p:cNvSpPr>
                <a:spLocks/>
              </p:cNvSpPr>
              <p:nvPr/>
            </p:nvSpPr>
            <p:spPr bwMode="auto">
              <a:xfrm>
                <a:off x="1808" y="294"/>
                <a:ext cx="156" cy="526"/>
              </a:xfrm>
              <a:custGeom>
                <a:avLst/>
                <a:gdLst/>
                <a:ahLst/>
                <a:cxnLst>
                  <a:cxn ang="0">
                    <a:pos x="262" y="187"/>
                  </a:cxn>
                  <a:cxn ang="0">
                    <a:pos x="235" y="280"/>
                  </a:cxn>
                  <a:cxn ang="0">
                    <a:pos x="187" y="316"/>
                  </a:cxn>
                  <a:cxn ang="0">
                    <a:pos x="182" y="327"/>
                  </a:cxn>
                  <a:cxn ang="0">
                    <a:pos x="169" y="346"/>
                  </a:cxn>
                  <a:cxn ang="0">
                    <a:pos x="144" y="377"/>
                  </a:cxn>
                  <a:cxn ang="0">
                    <a:pos x="92" y="436"/>
                  </a:cxn>
                  <a:cxn ang="0">
                    <a:pos x="39" y="498"/>
                  </a:cxn>
                  <a:cxn ang="0">
                    <a:pos x="8" y="537"/>
                  </a:cxn>
                  <a:cxn ang="0">
                    <a:pos x="0" y="591"/>
                  </a:cxn>
                  <a:cxn ang="0">
                    <a:pos x="3" y="643"/>
                  </a:cxn>
                  <a:cxn ang="0">
                    <a:pos x="12" y="689"/>
                  </a:cxn>
                  <a:cxn ang="0">
                    <a:pos x="34" y="769"/>
                  </a:cxn>
                  <a:cxn ang="0">
                    <a:pos x="56" y="846"/>
                  </a:cxn>
                  <a:cxn ang="0">
                    <a:pos x="67" y="885"/>
                  </a:cxn>
                  <a:cxn ang="0">
                    <a:pos x="76" y="915"/>
                  </a:cxn>
                  <a:cxn ang="0">
                    <a:pos x="92" y="973"/>
                  </a:cxn>
                  <a:cxn ang="0">
                    <a:pos x="109" y="1028"/>
                  </a:cxn>
                  <a:cxn ang="0">
                    <a:pos x="116" y="1052"/>
                  </a:cxn>
                  <a:cxn ang="0">
                    <a:pos x="158" y="970"/>
                  </a:cxn>
                  <a:cxn ang="0">
                    <a:pos x="125" y="865"/>
                  </a:cxn>
                  <a:cxn ang="0">
                    <a:pos x="88" y="716"/>
                  </a:cxn>
                  <a:cxn ang="0">
                    <a:pos x="70" y="584"/>
                  </a:cxn>
                  <a:cxn ang="0">
                    <a:pos x="92" y="517"/>
                  </a:cxn>
                  <a:cxn ang="0">
                    <a:pos x="138" y="461"/>
                  </a:cxn>
                  <a:cxn ang="0">
                    <a:pos x="185" y="413"/>
                  </a:cxn>
                  <a:cxn ang="0">
                    <a:pos x="217" y="383"/>
                  </a:cxn>
                  <a:cxn ang="0">
                    <a:pos x="260" y="316"/>
                  </a:cxn>
                  <a:cxn ang="0">
                    <a:pos x="311" y="202"/>
                  </a:cxn>
                  <a:cxn ang="0">
                    <a:pos x="269" y="144"/>
                  </a:cxn>
                  <a:cxn ang="0">
                    <a:pos x="259" y="130"/>
                  </a:cxn>
                  <a:cxn ang="0">
                    <a:pos x="246" y="108"/>
                  </a:cxn>
                  <a:cxn ang="0">
                    <a:pos x="238" y="85"/>
                  </a:cxn>
                  <a:cxn ang="0">
                    <a:pos x="239" y="68"/>
                  </a:cxn>
                  <a:cxn ang="0">
                    <a:pos x="250" y="53"/>
                  </a:cxn>
                  <a:cxn ang="0">
                    <a:pos x="262" y="43"/>
                  </a:cxn>
                  <a:cxn ang="0">
                    <a:pos x="272" y="37"/>
                  </a:cxn>
                  <a:cxn ang="0">
                    <a:pos x="258" y="0"/>
                  </a:cxn>
                  <a:cxn ang="0">
                    <a:pos x="197" y="43"/>
                  </a:cxn>
                  <a:cxn ang="0">
                    <a:pos x="245" y="142"/>
                  </a:cxn>
                </a:cxnLst>
                <a:rect l="0" t="0" r="r" b="b"/>
                <a:pathLst>
                  <a:path w="311" h="1052">
                    <a:moveTo>
                      <a:pt x="245" y="142"/>
                    </a:moveTo>
                    <a:lnTo>
                      <a:pt x="262" y="187"/>
                    </a:lnTo>
                    <a:lnTo>
                      <a:pt x="255" y="267"/>
                    </a:lnTo>
                    <a:lnTo>
                      <a:pt x="235" y="280"/>
                    </a:lnTo>
                    <a:lnTo>
                      <a:pt x="213" y="280"/>
                    </a:lnTo>
                    <a:lnTo>
                      <a:pt x="187" y="316"/>
                    </a:lnTo>
                    <a:lnTo>
                      <a:pt x="185" y="319"/>
                    </a:lnTo>
                    <a:lnTo>
                      <a:pt x="182" y="327"/>
                    </a:lnTo>
                    <a:lnTo>
                      <a:pt x="175" y="336"/>
                    </a:lnTo>
                    <a:lnTo>
                      <a:pt x="169" y="346"/>
                    </a:lnTo>
                    <a:lnTo>
                      <a:pt x="161" y="356"/>
                    </a:lnTo>
                    <a:lnTo>
                      <a:pt x="144" y="377"/>
                    </a:lnTo>
                    <a:lnTo>
                      <a:pt x="119" y="404"/>
                    </a:lnTo>
                    <a:lnTo>
                      <a:pt x="92" y="436"/>
                    </a:lnTo>
                    <a:lnTo>
                      <a:pt x="64" y="468"/>
                    </a:lnTo>
                    <a:lnTo>
                      <a:pt x="39" y="498"/>
                    </a:lnTo>
                    <a:lnTo>
                      <a:pt x="19" y="522"/>
                    </a:lnTo>
                    <a:lnTo>
                      <a:pt x="8" y="537"/>
                    </a:lnTo>
                    <a:lnTo>
                      <a:pt x="1" y="561"/>
                    </a:lnTo>
                    <a:lnTo>
                      <a:pt x="0" y="591"/>
                    </a:lnTo>
                    <a:lnTo>
                      <a:pt x="2" y="620"/>
                    </a:lnTo>
                    <a:lnTo>
                      <a:pt x="3" y="643"/>
                    </a:lnTo>
                    <a:lnTo>
                      <a:pt x="5" y="659"/>
                    </a:lnTo>
                    <a:lnTo>
                      <a:pt x="12" y="689"/>
                    </a:lnTo>
                    <a:lnTo>
                      <a:pt x="23" y="727"/>
                    </a:lnTo>
                    <a:lnTo>
                      <a:pt x="34" y="769"/>
                    </a:lnTo>
                    <a:lnTo>
                      <a:pt x="46" y="810"/>
                    </a:lnTo>
                    <a:lnTo>
                      <a:pt x="56" y="846"/>
                    </a:lnTo>
                    <a:lnTo>
                      <a:pt x="63" y="872"/>
                    </a:lnTo>
                    <a:lnTo>
                      <a:pt x="67" y="885"/>
                    </a:lnTo>
                    <a:lnTo>
                      <a:pt x="69" y="895"/>
                    </a:lnTo>
                    <a:lnTo>
                      <a:pt x="76" y="915"/>
                    </a:lnTo>
                    <a:lnTo>
                      <a:pt x="83" y="943"/>
                    </a:lnTo>
                    <a:lnTo>
                      <a:pt x="92" y="973"/>
                    </a:lnTo>
                    <a:lnTo>
                      <a:pt x="101" y="1001"/>
                    </a:lnTo>
                    <a:lnTo>
                      <a:pt x="109" y="1028"/>
                    </a:lnTo>
                    <a:lnTo>
                      <a:pt x="114" y="1045"/>
                    </a:lnTo>
                    <a:lnTo>
                      <a:pt x="116" y="1052"/>
                    </a:lnTo>
                    <a:lnTo>
                      <a:pt x="162" y="986"/>
                    </a:lnTo>
                    <a:lnTo>
                      <a:pt x="158" y="970"/>
                    </a:lnTo>
                    <a:lnTo>
                      <a:pt x="144" y="928"/>
                    </a:lnTo>
                    <a:lnTo>
                      <a:pt x="125" y="865"/>
                    </a:lnTo>
                    <a:lnTo>
                      <a:pt x="106" y="792"/>
                    </a:lnTo>
                    <a:lnTo>
                      <a:pt x="88" y="716"/>
                    </a:lnTo>
                    <a:lnTo>
                      <a:pt x="75" y="644"/>
                    </a:lnTo>
                    <a:lnTo>
                      <a:pt x="70" y="584"/>
                    </a:lnTo>
                    <a:lnTo>
                      <a:pt x="76" y="545"/>
                    </a:lnTo>
                    <a:lnTo>
                      <a:pt x="92" y="517"/>
                    </a:lnTo>
                    <a:lnTo>
                      <a:pt x="114" y="490"/>
                    </a:lnTo>
                    <a:lnTo>
                      <a:pt x="138" y="461"/>
                    </a:lnTo>
                    <a:lnTo>
                      <a:pt x="162" y="436"/>
                    </a:lnTo>
                    <a:lnTo>
                      <a:pt x="185" y="413"/>
                    </a:lnTo>
                    <a:lnTo>
                      <a:pt x="205" y="394"/>
                    </a:lnTo>
                    <a:lnTo>
                      <a:pt x="217" y="383"/>
                    </a:lnTo>
                    <a:lnTo>
                      <a:pt x="222" y="378"/>
                    </a:lnTo>
                    <a:lnTo>
                      <a:pt x="260" y="316"/>
                    </a:lnTo>
                    <a:lnTo>
                      <a:pt x="290" y="282"/>
                    </a:lnTo>
                    <a:lnTo>
                      <a:pt x="311" y="202"/>
                    </a:lnTo>
                    <a:lnTo>
                      <a:pt x="270" y="146"/>
                    </a:lnTo>
                    <a:lnTo>
                      <a:pt x="269" y="144"/>
                    </a:lnTo>
                    <a:lnTo>
                      <a:pt x="265" y="138"/>
                    </a:lnTo>
                    <a:lnTo>
                      <a:pt x="259" y="130"/>
                    </a:lnTo>
                    <a:lnTo>
                      <a:pt x="253" y="120"/>
                    </a:lnTo>
                    <a:lnTo>
                      <a:pt x="246" y="108"/>
                    </a:lnTo>
                    <a:lnTo>
                      <a:pt x="242" y="97"/>
                    </a:lnTo>
                    <a:lnTo>
                      <a:pt x="238" y="85"/>
                    </a:lnTo>
                    <a:lnTo>
                      <a:pt x="237" y="76"/>
                    </a:lnTo>
                    <a:lnTo>
                      <a:pt x="239" y="68"/>
                    </a:lnTo>
                    <a:lnTo>
                      <a:pt x="244" y="60"/>
                    </a:lnTo>
                    <a:lnTo>
                      <a:pt x="250" y="53"/>
                    </a:lnTo>
                    <a:lnTo>
                      <a:pt x="257" y="47"/>
                    </a:lnTo>
                    <a:lnTo>
                      <a:pt x="262" y="43"/>
                    </a:lnTo>
                    <a:lnTo>
                      <a:pt x="268" y="39"/>
                    </a:lnTo>
                    <a:lnTo>
                      <a:pt x="272" y="37"/>
                    </a:lnTo>
                    <a:lnTo>
                      <a:pt x="273" y="36"/>
                    </a:lnTo>
                    <a:lnTo>
                      <a:pt x="258" y="0"/>
                    </a:lnTo>
                    <a:lnTo>
                      <a:pt x="237" y="25"/>
                    </a:lnTo>
                    <a:lnTo>
                      <a:pt x="197" y="43"/>
                    </a:lnTo>
                    <a:lnTo>
                      <a:pt x="192" y="83"/>
                    </a:lnTo>
                    <a:lnTo>
                      <a:pt x="245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372"/>
              <p:cNvSpPr>
                <a:spLocks/>
              </p:cNvSpPr>
              <p:nvPr/>
            </p:nvSpPr>
            <p:spPr bwMode="auto">
              <a:xfrm>
                <a:off x="1883" y="780"/>
                <a:ext cx="129" cy="10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3" y="45"/>
                  </a:cxn>
                  <a:cxn ang="0">
                    <a:pos x="10" y="52"/>
                  </a:cxn>
                  <a:cxn ang="0">
                    <a:pos x="19" y="62"/>
                  </a:cxn>
                  <a:cxn ang="0">
                    <a:pos x="30" y="73"/>
                  </a:cxn>
                  <a:cxn ang="0">
                    <a:pos x="42" y="85"/>
                  </a:cxn>
                  <a:cxn ang="0">
                    <a:pos x="52" y="96"/>
                  </a:cxn>
                  <a:cxn ang="0">
                    <a:pos x="61" y="105"/>
                  </a:cxn>
                  <a:cxn ang="0">
                    <a:pos x="66" y="111"/>
                  </a:cxn>
                  <a:cxn ang="0">
                    <a:pos x="71" y="116"/>
                  </a:cxn>
                  <a:cxn ang="0">
                    <a:pos x="78" y="123"/>
                  </a:cxn>
                  <a:cxn ang="0">
                    <a:pos x="87" y="132"/>
                  </a:cxn>
                  <a:cxn ang="0">
                    <a:pos x="97" y="141"/>
                  </a:cxn>
                  <a:cxn ang="0">
                    <a:pos x="108" y="150"/>
                  </a:cxn>
                  <a:cxn ang="0">
                    <a:pos x="119" y="159"/>
                  </a:cxn>
                  <a:cxn ang="0">
                    <a:pos x="129" y="168"/>
                  </a:cxn>
                  <a:cxn ang="0">
                    <a:pos x="139" y="174"/>
                  </a:cxn>
                  <a:cxn ang="0">
                    <a:pos x="148" y="180"/>
                  </a:cxn>
                  <a:cxn ang="0">
                    <a:pos x="156" y="185"/>
                  </a:cxn>
                  <a:cxn ang="0">
                    <a:pos x="165" y="189"/>
                  </a:cxn>
                  <a:cxn ang="0">
                    <a:pos x="174" y="193"/>
                  </a:cxn>
                  <a:cxn ang="0">
                    <a:pos x="184" y="196"/>
                  </a:cxn>
                  <a:cxn ang="0">
                    <a:pos x="193" y="200"/>
                  </a:cxn>
                  <a:cxn ang="0">
                    <a:pos x="201" y="202"/>
                  </a:cxn>
                  <a:cxn ang="0">
                    <a:pos x="210" y="204"/>
                  </a:cxn>
                  <a:cxn ang="0">
                    <a:pos x="218" y="206"/>
                  </a:cxn>
                  <a:cxn ang="0">
                    <a:pos x="226" y="206"/>
                  </a:cxn>
                  <a:cxn ang="0">
                    <a:pos x="234" y="204"/>
                  </a:cxn>
                  <a:cxn ang="0">
                    <a:pos x="242" y="203"/>
                  </a:cxn>
                  <a:cxn ang="0">
                    <a:pos x="248" y="202"/>
                  </a:cxn>
                  <a:cxn ang="0">
                    <a:pos x="253" y="200"/>
                  </a:cxn>
                  <a:cxn ang="0">
                    <a:pos x="256" y="199"/>
                  </a:cxn>
                  <a:cxn ang="0">
                    <a:pos x="257" y="199"/>
                  </a:cxn>
                  <a:cxn ang="0">
                    <a:pos x="151" y="124"/>
                  </a:cxn>
                  <a:cxn ang="0">
                    <a:pos x="53" y="0"/>
                  </a:cxn>
                  <a:cxn ang="0">
                    <a:pos x="7" y="18"/>
                  </a:cxn>
                  <a:cxn ang="0">
                    <a:pos x="0" y="43"/>
                  </a:cxn>
                </a:cxnLst>
                <a:rect l="0" t="0" r="r" b="b"/>
                <a:pathLst>
                  <a:path w="257" h="206">
                    <a:moveTo>
                      <a:pt x="0" y="43"/>
                    </a:moveTo>
                    <a:lnTo>
                      <a:pt x="3" y="45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30" y="73"/>
                    </a:lnTo>
                    <a:lnTo>
                      <a:pt x="42" y="85"/>
                    </a:lnTo>
                    <a:lnTo>
                      <a:pt x="52" y="96"/>
                    </a:lnTo>
                    <a:lnTo>
                      <a:pt x="61" y="105"/>
                    </a:lnTo>
                    <a:lnTo>
                      <a:pt x="66" y="111"/>
                    </a:lnTo>
                    <a:lnTo>
                      <a:pt x="71" y="116"/>
                    </a:lnTo>
                    <a:lnTo>
                      <a:pt x="78" y="123"/>
                    </a:lnTo>
                    <a:lnTo>
                      <a:pt x="87" y="132"/>
                    </a:lnTo>
                    <a:lnTo>
                      <a:pt x="97" y="141"/>
                    </a:lnTo>
                    <a:lnTo>
                      <a:pt x="108" y="150"/>
                    </a:lnTo>
                    <a:lnTo>
                      <a:pt x="119" y="159"/>
                    </a:lnTo>
                    <a:lnTo>
                      <a:pt x="129" y="168"/>
                    </a:lnTo>
                    <a:lnTo>
                      <a:pt x="139" y="174"/>
                    </a:lnTo>
                    <a:lnTo>
                      <a:pt x="148" y="180"/>
                    </a:lnTo>
                    <a:lnTo>
                      <a:pt x="156" y="185"/>
                    </a:lnTo>
                    <a:lnTo>
                      <a:pt x="165" y="189"/>
                    </a:lnTo>
                    <a:lnTo>
                      <a:pt x="174" y="193"/>
                    </a:lnTo>
                    <a:lnTo>
                      <a:pt x="184" y="196"/>
                    </a:lnTo>
                    <a:lnTo>
                      <a:pt x="193" y="200"/>
                    </a:lnTo>
                    <a:lnTo>
                      <a:pt x="201" y="202"/>
                    </a:lnTo>
                    <a:lnTo>
                      <a:pt x="210" y="204"/>
                    </a:lnTo>
                    <a:lnTo>
                      <a:pt x="218" y="206"/>
                    </a:lnTo>
                    <a:lnTo>
                      <a:pt x="226" y="206"/>
                    </a:lnTo>
                    <a:lnTo>
                      <a:pt x="234" y="204"/>
                    </a:lnTo>
                    <a:lnTo>
                      <a:pt x="242" y="203"/>
                    </a:lnTo>
                    <a:lnTo>
                      <a:pt x="248" y="202"/>
                    </a:lnTo>
                    <a:lnTo>
                      <a:pt x="253" y="200"/>
                    </a:lnTo>
                    <a:lnTo>
                      <a:pt x="256" y="199"/>
                    </a:lnTo>
                    <a:lnTo>
                      <a:pt x="257" y="199"/>
                    </a:lnTo>
                    <a:lnTo>
                      <a:pt x="151" y="124"/>
                    </a:lnTo>
                    <a:lnTo>
                      <a:pt x="53" y="0"/>
                    </a:lnTo>
                    <a:lnTo>
                      <a:pt x="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373"/>
              <p:cNvSpPr>
                <a:spLocks/>
              </p:cNvSpPr>
              <p:nvPr/>
            </p:nvSpPr>
            <p:spPr bwMode="auto">
              <a:xfrm>
                <a:off x="2004" y="652"/>
                <a:ext cx="172" cy="108"/>
              </a:xfrm>
              <a:custGeom>
                <a:avLst/>
                <a:gdLst/>
                <a:ahLst/>
                <a:cxnLst>
                  <a:cxn ang="0">
                    <a:pos x="170" y="32"/>
                  </a:cxn>
                  <a:cxn ang="0">
                    <a:pos x="89" y="90"/>
                  </a:cxn>
                  <a:cxn ang="0">
                    <a:pos x="0" y="196"/>
                  </a:cxn>
                  <a:cxn ang="0">
                    <a:pos x="20" y="214"/>
                  </a:cxn>
                  <a:cxn ang="0">
                    <a:pos x="22" y="212"/>
                  </a:cxn>
                  <a:cxn ang="0">
                    <a:pos x="29" y="204"/>
                  </a:cxn>
                  <a:cxn ang="0">
                    <a:pos x="38" y="192"/>
                  </a:cxn>
                  <a:cxn ang="0">
                    <a:pos x="50" y="180"/>
                  </a:cxn>
                  <a:cxn ang="0">
                    <a:pos x="61" y="167"/>
                  </a:cxn>
                  <a:cxn ang="0">
                    <a:pos x="73" y="154"/>
                  </a:cxn>
                  <a:cxn ang="0">
                    <a:pos x="81" y="144"/>
                  </a:cxn>
                  <a:cxn ang="0">
                    <a:pos x="85" y="138"/>
                  </a:cxn>
                  <a:cxn ang="0">
                    <a:pos x="92" y="132"/>
                  </a:cxn>
                  <a:cxn ang="0">
                    <a:pos x="104" y="123"/>
                  </a:cxn>
                  <a:cxn ang="0">
                    <a:pos x="119" y="113"/>
                  </a:cxn>
                  <a:cxn ang="0">
                    <a:pos x="136" y="100"/>
                  </a:cxn>
                  <a:cxn ang="0">
                    <a:pos x="153" y="88"/>
                  </a:cxn>
                  <a:cxn ang="0">
                    <a:pos x="168" y="78"/>
                  </a:cxn>
                  <a:cxn ang="0">
                    <a:pos x="180" y="70"/>
                  </a:cxn>
                  <a:cxn ang="0">
                    <a:pos x="187" y="65"/>
                  </a:cxn>
                  <a:cxn ang="0">
                    <a:pos x="193" y="62"/>
                  </a:cxn>
                  <a:cxn ang="0">
                    <a:pos x="202" y="57"/>
                  </a:cxn>
                  <a:cxn ang="0">
                    <a:pos x="216" y="52"/>
                  </a:cxn>
                  <a:cxn ang="0">
                    <a:pos x="231" y="46"/>
                  </a:cxn>
                  <a:cxn ang="0">
                    <a:pos x="247" y="41"/>
                  </a:cxn>
                  <a:cxn ang="0">
                    <a:pos x="262" y="37"/>
                  </a:cxn>
                  <a:cxn ang="0">
                    <a:pos x="273" y="32"/>
                  </a:cxn>
                  <a:cxn ang="0">
                    <a:pos x="282" y="30"/>
                  </a:cxn>
                  <a:cxn ang="0">
                    <a:pos x="290" y="27"/>
                  </a:cxn>
                  <a:cxn ang="0">
                    <a:pos x="300" y="23"/>
                  </a:cxn>
                  <a:cxn ang="0">
                    <a:pos x="309" y="18"/>
                  </a:cxn>
                  <a:cxn ang="0">
                    <a:pos x="319" y="12"/>
                  </a:cxn>
                  <a:cxn ang="0">
                    <a:pos x="328" y="8"/>
                  </a:cxn>
                  <a:cxn ang="0">
                    <a:pos x="337" y="3"/>
                  </a:cxn>
                  <a:cxn ang="0">
                    <a:pos x="341" y="1"/>
                  </a:cxn>
                  <a:cxn ang="0">
                    <a:pos x="343" y="0"/>
                  </a:cxn>
                  <a:cxn ang="0">
                    <a:pos x="274" y="2"/>
                  </a:cxn>
                  <a:cxn ang="0">
                    <a:pos x="170" y="32"/>
                  </a:cxn>
                </a:cxnLst>
                <a:rect l="0" t="0" r="r" b="b"/>
                <a:pathLst>
                  <a:path w="343" h="214">
                    <a:moveTo>
                      <a:pt x="170" y="32"/>
                    </a:moveTo>
                    <a:lnTo>
                      <a:pt x="89" y="90"/>
                    </a:lnTo>
                    <a:lnTo>
                      <a:pt x="0" y="196"/>
                    </a:lnTo>
                    <a:lnTo>
                      <a:pt x="20" y="214"/>
                    </a:lnTo>
                    <a:lnTo>
                      <a:pt x="22" y="212"/>
                    </a:lnTo>
                    <a:lnTo>
                      <a:pt x="29" y="204"/>
                    </a:lnTo>
                    <a:lnTo>
                      <a:pt x="38" y="192"/>
                    </a:lnTo>
                    <a:lnTo>
                      <a:pt x="50" y="180"/>
                    </a:lnTo>
                    <a:lnTo>
                      <a:pt x="61" y="167"/>
                    </a:lnTo>
                    <a:lnTo>
                      <a:pt x="73" y="154"/>
                    </a:lnTo>
                    <a:lnTo>
                      <a:pt x="81" y="144"/>
                    </a:lnTo>
                    <a:lnTo>
                      <a:pt x="85" y="138"/>
                    </a:lnTo>
                    <a:lnTo>
                      <a:pt x="92" y="132"/>
                    </a:lnTo>
                    <a:lnTo>
                      <a:pt x="104" y="123"/>
                    </a:lnTo>
                    <a:lnTo>
                      <a:pt x="119" y="113"/>
                    </a:lnTo>
                    <a:lnTo>
                      <a:pt x="136" y="100"/>
                    </a:lnTo>
                    <a:lnTo>
                      <a:pt x="153" y="88"/>
                    </a:lnTo>
                    <a:lnTo>
                      <a:pt x="168" y="78"/>
                    </a:lnTo>
                    <a:lnTo>
                      <a:pt x="180" y="70"/>
                    </a:lnTo>
                    <a:lnTo>
                      <a:pt x="187" y="65"/>
                    </a:lnTo>
                    <a:lnTo>
                      <a:pt x="193" y="62"/>
                    </a:lnTo>
                    <a:lnTo>
                      <a:pt x="202" y="57"/>
                    </a:lnTo>
                    <a:lnTo>
                      <a:pt x="216" y="52"/>
                    </a:lnTo>
                    <a:lnTo>
                      <a:pt x="231" y="46"/>
                    </a:lnTo>
                    <a:lnTo>
                      <a:pt x="247" y="41"/>
                    </a:lnTo>
                    <a:lnTo>
                      <a:pt x="262" y="37"/>
                    </a:lnTo>
                    <a:lnTo>
                      <a:pt x="273" y="32"/>
                    </a:lnTo>
                    <a:lnTo>
                      <a:pt x="282" y="30"/>
                    </a:lnTo>
                    <a:lnTo>
                      <a:pt x="290" y="27"/>
                    </a:lnTo>
                    <a:lnTo>
                      <a:pt x="300" y="23"/>
                    </a:lnTo>
                    <a:lnTo>
                      <a:pt x="309" y="18"/>
                    </a:lnTo>
                    <a:lnTo>
                      <a:pt x="319" y="12"/>
                    </a:lnTo>
                    <a:lnTo>
                      <a:pt x="328" y="8"/>
                    </a:lnTo>
                    <a:lnTo>
                      <a:pt x="337" y="3"/>
                    </a:lnTo>
                    <a:lnTo>
                      <a:pt x="341" y="1"/>
                    </a:lnTo>
                    <a:lnTo>
                      <a:pt x="343" y="0"/>
                    </a:lnTo>
                    <a:lnTo>
                      <a:pt x="274" y="2"/>
                    </a:lnTo>
                    <a:lnTo>
                      <a:pt x="17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374"/>
              <p:cNvSpPr>
                <a:spLocks/>
              </p:cNvSpPr>
              <p:nvPr/>
            </p:nvSpPr>
            <p:spPr bwMode="auto">
              <a:xfrm>
                <a:off x="2017" y="609"/>
                <a:ext cx="21" cy="4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6"/>
                  </a:cxn>
                  <a:cxn ang="0">
                    <a:pos x="3" y="59"/>
                  </a:cxn>
                  <a:cxn ang="0">
                    <a:pos x="4" y="68"/>
                  </a:cxn>
                  <a:cxn ang="0">
                    <a:pos x="9" y="74"/>
                  </a:cxn>
                  <a:cxn ang="0">
                    <a:pos x="16" y="79"/>
                  </a:cxn>
                  <a:cxn ang="0">
                    <a:pos x="21" y="82"/>
                  </a:cxn>
                  <a:cxn ang="0">
                    <a:pos x="25" y="83"/>
                  </a:cxn>
                  <a:cxn ang="0">
                    <a:pos x="42" y="83"/>
                  </a:cxn>
                  <a:cxn ang="0">
                    <a:pos x="23" y="49"/>
                  </a:cxn>
                  <a:cxn ang="0">
                    <a:pos x="34" y="0"/>
                  </a:cxn>
                </a:cxnLst>
                <a:rect l="0" t="0" r="r" b="b"/>
                <a:pathLst>
                  <a:path w="42" h="83">
                    <a:moveTo>
                      <a:pt x="34" y="0"/>
                    </a:moveTo>
                    <a:lnTo>
                      <a:pt x="0" y="30"/>
                    </a:lnTo>
                    <a:lnTo>
                      <a:pt x="0" y="35"/>
                    </a:lnTo>
                    <a:lnTo>
                      <a:pt x="1" y="46"/>
                    </a:lnTo>
                    <a:lnTo>
                      <a:pt x="3" y="59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16" y="79"/>
                    </a:lnTo>
                    <a:lnTo>
                      <a:pt x="21" y="82"/>
                    </a:lnTo>
                    <a:lnTo>
                      <a:pt x="25" y="83"/>
                    </a:lnTo>
                    <a:lnTo>
                      <a:pt x="42" y="83"/>
                    </a:lnTo>
                    <a:lnTo>
                      <a:pt x="23" y="4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377"/>
              <p:cNvSpPr>
                <a:spLocks/>
              </p:cNvSpPr>
              <p:nvPr/>
            </p:nvSpPr>
            <p:spPr bwMode="auto">
              <a:xfrm>
                <a:off x="1882" y="158"/>
                <a:ext cx="137" cy="123"/>
              </a:xfrm>
              <a:custGeom>
                <a:avLst/>
                <a:gdLst/>
                <a:ahLst/>
                <a:cxnLst>
                  <a:cxn ang="0">
                    <a:pos x="217" y="5"/>
                  </a:cxn>
                  <a:cxn ang="0">
                    <a:pos x="100" y="45"/>
                  </a:cxn>
                  <a:cxn ang="0">
                    <a:pos x="22" y="116"/>
                  </a:cxn>
                  <a:cxn ang="0">
                    <a:pos x="0" y="237"/>
                  </a:cxn>
                  <a:cxn ang="0">
                    <a:pos x="47" y="247"/>
                  </a:cxn>
                  <a:cxn ang="0">
                    <a:pos x="51" y="232"/>
                  </a:cxn>
                  <a:cxn ang="0">
                    <a:pos x="60" y="196"/>
                  </a:cxn>
                  <a:cxn ang="0">
                    <a:pos x="69" y="159"/>
                  </a:cxn>
                  <a:cxn ang="0">
                    <a:pos x="75" y="138"/>
                  </a:cxn>
                  <a:cxn ang="0">
                    <a:pos x="81" y="127"/>
                  </a:cxn>
                  <a:cxn ang="0">
                    <a:pos x="89" y="115"/>
                  </a:cxn>
                  <a:cxn ang="0">
                    <a:pos x="97" y="105"/>
                  </a:cxn>
                  <a:cxn ang="0">
                    <a:pos x="106" y="94"/>
                  </a:cxn>
                  <a:cxn ang="0">
                    <a:pos x="115" y="85"/>
                  </a:cxn>
                  <a:cxn ang="0">
                    <a:pos x="126" y="78"/>
                  </a:cxn>
                  <a:cxn ang="0">
                    <a:pos x="136" y="71"/>
                  </a:cxn>
                  <a:cxn ang="0">
                    <a:pos x="146" y="66"/>
                  </a:cxn>
                  <a:cxn ang="0">
                    <a:pos x="153" y="62"/>
                  </a:cxn>
                  <a:cxn ang="0">
                    <a:pos x="169" y="54"/>
                  </a:cxn>
                  <a:cxn ang="0">
                    <a:pos x="190" y="44"/>
                  </a:cxn>
                  <a:cxn ang="0">
                    <a:pos x="213" y="31"/>
                  </a:cxn>
                  <a:cxn ang="0">
                    <a:pos x="235" y="20"/>
                  </a:cxn>
                  <a:cxn ang="0">
                    <a:pos x="256" y="9"/>
                  </a:cxn>
                  <a:cxn ang="0">
                    <a:pos x="268" y="2"/>
                  </a:cxn>
                  <a:cxn ang="0">
                    <a:pos x="274" y="0"/>
                  </a:cxn>
                  <a:cxn ang="0">
                    <a:pos x="217" y="5"/>
                  </a:cxn>
                </a:cxnLst>
                <a:rect l="0" t="0" r="r" b="b"/>
                <a:pathLst>
                  <a:path w="274" h="247">
                    <a:moveTo>
                      <a:pt x="217" y="5"/>
                    </a:moveTo>
                    <a:lnTo>
                      <a:pt x="100" y="45"/>
                    </a:lnTo>
                    <a:lnTo>
                      <a:pt x="22" y="116"/>
                    </a:lnTo>
                    <a:lnTo>
                      <a:pt x="0" y="237"/>
                    </a:lnTo>
                    <a:lnTo>
                      <a:pt x="47" y="247"/>
                    </a:lnTo>
                    <a:lnTo>
                      <a:pt x="51" y="232"/>
                    </a:lnTo>
                    <a:lnTo>
                      <a:pt x="60" y="196"/>
                    </a:lnTo>
                    <a:lnTo>
                      <a:pt x="69" y="159"/>
                    </a:lnTo>
                    <a:lnTo>
                      <a:pt x="75" y="138"/>
                    </a:lnTo>
                    <a:lnTo>
                      <a:pt x="81" y="127"/>
                    </a:lnTo>
                    <a:lnTo>
                      <a:pt x="89" y="115"/>
                    </a:lnTo>
                    <a:lnTo>
                      <a:pt x="97" y="105"/>
                    </a:lnTo>
                    <a:lnTo>
                      <a:pt x="106" y="94"/>
                    </a:lnTo>
                    <a:lnTo>
                      <a:pt x="115" y="85"/>
                    </a:lnTo>
                    <a:lnTo>
                      <a:pt x="126" y="78"/>
                    </a:lnTo>
                    <a:lnTo>
                      <a:pt x="136" y="71"/>
                    </a:lnTo>
                    <a:lnTo>
                      <a:pt x="146" y="66"/>
                    </a:lnTo>
                    <a:lnTo>
                      <a:pt x="153" y="62"/>
                    </a:lnTo>
                    <a:lnTo>
                      <a:pt x="169" y="54"/>
                    </a:lnTo>
                    <a:lnTo>
                      <a:pt x="190" y="44"/>
                    </a:lnTo>
                    <a:lnTo>
                      <a:pt x="213" y="31"/>
                    </a:lnTo>
                    <a:lnTo>
                      <a:pt x="235" y="20"/>
                    </a:lnTo>
                    <a:lnTo>
                      <a:pt x="256" y="9"/>
                    </a:lnTo>
                    <a:lnTo>
                      <a:pt x="268" y="2"/>
                    </a:lnTo>
                    <a:lnTo>
                      <a:pt x="274" y="0"/>
                    </a:lnTo>
                    <a:lnTo>
                      <a:pt x="217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378"/>
              <p:cNvSpPr>
                <a:spLocks/>
              </p:cNvSpPr>
              <p:nvPr/>
            </p:nvSpPr>
            <p:spPr bwMode="auto">
              <a:xfrm>
                <a:off x="1810" y="218"/>
                <a:ext cx="77" cy="99"/>
              </a:xfrm>
              <a:custGeom>
                <a:avLst/>
                <a:gdLst/>
                <a:ahLst/>
                <a:cxnLst>
                  <a:cxn ang="0">
                    <a:pos x="58" y="15"/>
                  </a:cxn>
                  <a:cxn ang="0">
                    <a:pos x="57" y="17"/>
                  </a:cxn>
                  <a:cxn ang="0">
                    <a:pos x="52" y="22"/>
                  </a:cxn>
                  <a:cxn ang="0">
                    <a:pos x="45" y="29"/>
                  </a:cxn>
                  <a:cxn ang="0">
                    <a:pos x="38" y="38"/>
                  </a:cxn>
                  <a:cxn ang="0">
                    <a:pos x="31" y="47"/>
                  </a:cxn>
                  <a:cxn ang="0">
                    <a:pos x="26" y="56"/>
                  </a:cxn>
                  <a:cxn ang="0">
                    <a:pos x="22" y="65"/>
                  </a:cxn>
                  <a:cxn ang="0">
                    <a:pos x="21" y="70"/>
                  </a:cxn>
                  <a:cxn ang="0">
                    <a:pos x="26" y="85"/>
                  </a:cxn>
                  <a:cxn ang="0">
                    <a:pos x="34" y="107"/>
                  </a:cxn>
                  <a:cxn ang="0">
                    <a:pos x="42" y="126"/>
                  </a:cxn>
                  <a:cxn ang="0">
                    <a:pos x="45" y="134"/>
                  </a:cxn>
                  <a:cxn ang="0">
                    <a:pos x="36" y="151"/>
                  </a:cxn>
                  <a:cxn ang="0">
                    <a:pos x="0" y="149"/>
                  </a:cxn>
                  <a:cxn ang="0">
                    <a:pos x="30" y="187"/>
                  </a:cxn>
                  <a:cxn ang="0">
                    <a:pos x="64" y="197"/>
                  </a:cxn>
                  <a:cxn ang="0">
                    <a:pos x="70" y="174"/>
                  </a:cxn>
                  <a:cxn ang="0">
                    <a:pos x="69" y="165"/>
                  </a:cxn>
                  <a:cxn ang="0">
                    <a:pos x="68" y="145"/>
                  </a:cxn>
                  <a:cxn ang="0">
                    <a:pos x="67" y="124"/>
                  </a:cxn>
                  <a:cxn ang="0">
                    <a:pos x="66" y="111"/>
                  </a:cxn>
                  <a:cxn ang="0">
                    <a:pos x="65" y="103"/>
                  </a:cxn>
                  <a:cxn ang="0">
                    <a:pos x="62" y="89"/>
                  </a:cxn>
                  <a:cxn ang="0">
                    <a:pos x="66" y="73"/>
                  </a:cxn>
                  <a:cxn ang="0">
                    <a:pos x="78" y="55"/>
                  </a:cxn>
                  <a:cxn ang="0">
                    <a:pos x="91" y="46"/>
                  </a:cxn>
                  <a:cxn ang="0">
                    <a:pos x="104" y="40"/>
                  </a:cxn>
                  <a:cxn ang="0">
                    <a:pos x="116" y="37"/>
                  </a:cxn>
                  <a:cxn ang="0">
                    <a:pos x="128" y="37"/>
                  </a:cxn>
                  <a:cxn ang="0">
                    <a:pos x="138" y="37"/>
                  </a:cxn>
                  <a:cxn ang="0">
                    <a:pos x="146" y="38"/>
                  </a:cxn>
                  <a:cxn ang="0">
                    <a:pos x="151" y="39"/>
                  </a:cxn>
                  <a:cxn ang="0">
                    <a:pos x="153" y="40"/>
                  </a:cxn>
                  <a:cxn ang="0">
                    <a:pos x="131" y="5"/>
                  </a:cxn>
                  <a:cxn ang="0">
                    <a:pos x="91" y="0"/>
                  </a:cxn>
                  <a:cxn ang="0">
                    <a:pos x="58" y="15"/>
                  </a:cxn>
                </a:cxnLst>
                <a:rect l="0" t="0" r="r" b="b"/>
                <a:pathLst>
                  <a:path w="153" h="197">
                    <a:moveTo>
                      <a:pt x="58" y="15"/>
                    </a:moveTo>
                    <a:lnTo>
                      <a:pt x="57" y="17"/>
                    </a:lnTo>
                    <a:lnTo>
                      <a:pt x="52" y="22"/>
                    </a:lnTo>
                    <a:lnTo>
                      <a:pt x="45" y="29"/>
                    </a:lnTo>
                    <a:lnTo>
                      <a:pt x="38" y="38"/>
                    </a:lnTo>
                    <a:lnTo>
                      <a:pt x="31" y="47"/>
                    </a:lnTo>
                    <a:lnTo>
                      <a:pt x="26" y="56"/>
                    </a:lnTo>
                    <a:lnTo>
                      <a:pt x="22" y="65"/>
                    </a:lnTo>
                    <a:lnTo>
                      <a:pt x="21" y="70"/>
                    </a:lnTo>
                    <a:lnTo>
                      <a:pt x="26" y="85"/>
                    </a:lnTo>
                    <a:lnTo>
                      <a:pt x="34" y="107"/>
                    </a:lnTo>
                    <a:lnTo>
                      <a:pt x="42" y="126"/>
                    </a:lnTo>
                    <a:lnTo>
                      <a:pt x="45" y="134"/>
                    </a:lnTo>
                    <a:lnTo>
                      <a:pt x="36" y="151"/>
                    </a:lnTo>
                    <a:lnTo>
                      <a:pt x="0" y="149"/>
                    </a:lnTo>
                    <a:lnTo>
                      <a:pt x="30" y="187"/>
                    </a:lnTo>
                    <a:lnTo>
                      <a:pt x="64" y="197"/>
                    </a:lnTo>
                    <a:lnTo>
                      <a:pt x="70" y="174"/>
                    </a:lnTo>
                    <a:lnTo>
                      <a:pt x="69" y="165"/>
                    </a:lnTo>
                    <a:lnTo>
                      <a:pt x="68" y="145"/>
                    </a:lnTo>
                    <a:lnTo>
                      <a:pt x="67" y="124"/>
                    </a:lnTo>
                    <a:lnTo>
                      <a:pt x="66" y="111"/>
                    </a:lnTo>
                    <a:lnTo>
                      <a:pt x="65" y="103"/>
                    </a:lnTo>
                    <a:lnTo>
                      <a:pt x="62" y="89"/>
                    </a:lnTo>
                    <a:lnTo>
                      <a:pt x="66" y="73"/>
                    </a:lnTo>
                    <a:lnTo>
                      <a:pt x="78" y="55"/>
                    </a:lnTo>
                    <a:lnTo>
                      <a:pt x="91" y="46"/>
                    </a:lnTo>
                    <a:lnTo>
                      <a:pt x="104" y="40"/>
                    </a:lnTo>
                    <a:lnTo>
                      <a:pt x="116" y="37"/>
                    </a:lnTo>
                    <a:lnTo>
                      <a:pt x="128" y="37"/>
                    </a:lnTo>
                    <a:lnTo>
                      <a:pt x="138" y="37"/>
                    </a:lnTo>
                    <a:lnTo>
                      <a:pt x="146" y="38"/>
                    </a:lnTo>
                    <a:lnTo>
                      <a:pt x="151" y="39"/>
                    </a:lnTo>
                    <a:lnTo>
                      <a:pt x="153" y="40"/>
                    </a:lnTo>
                    <a:lnTo>
                      <a:pt x="131" y="5"/>
                    </a:lnTo>
                    <a:lnTo>
                      <a:pt x="91" y="0"/>
                    </a:lnTo>
                    <a:lnTo>
                      <a:pt x="5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379"/>
              <p:cNvSpPr>
                <a:spLocks/>
              </p:cNvSpPr>
              <p:nvPr/>
            </p:nvSpPr>
            <p:spPr bwMode="auto">
              <a:xfrm>
                <a:off x="1871" y="270"/>
                <a:ext cx="50" cy="111"/>
              </a:xfrm>
              <a:custGeom>
                <a:avLst/>
                <a:gdLst/>
                <a:ahLst/>
                <a:cxnLst>
                  <a:cxn ang="0">
                    <a:pos x="4" y="47"/>
                  </a:cxn>
                  <a:cxn ang="0">
                    <a:pos x="3" y="64"/>
                  </a:cxn>
                  <a:cxn ang="0">
                    <a:pos x="1" y="97"/>
                  </a:cxn>
                  <a:cxn ang="0">
                    <a:pos x="0" y="129"/>
                  </a:cxn>
                  <a:cxn ang="0">
                    <a:pos x="1" y="148"/>
                  </a:cxn>
                  <a:cxn ang="0">
                    <a:pos x="9" y="160"/>
                  </a:cxn>
                  <a:cxn ang="0">
                    <a:pos x="20" y="174"/>
                  </a:cxn>
                  <a:cxn ang="0">
                    <a:pos x="30" y="185"/>
                  </a:cxn>
                  <a:cxn ang="0">
                    <a:pos x="35" y="191"/>
                  </a:cxn>
                  <a:cxn ang="0">
                    <a:pos x="36" y="192"/>
                  </a:cxn>
                  <a:cxn ang="0">
                    <a:pos x="41" y="193"/>
                  </a:cxn>
                  <a:cxn ang="0">
                    <a:pos x="46" y="196"/>
                  </a:cxn>
                  <a:cxn ang="0">
                    <a:pos x="54" y="199"/>
                  </a:cxn>
                  <a:cxn ang="0">
                    <a:pos x="62" y="201"/>
                  </a:cxn>
                  <a:cxn ang="0">
                    <a:pos x="69" y="205"/>
                  </a:cxn>
                  <a:cxn ang="0">
                    <a:pos x="75" y="207"/>
                  </a:cxn>
                  <a:cxn ang="0">
                    <a:pos x="80" y="208"/>
                  </a:cxn>
                  <a:cxn ang="0">
                    <a:pos x="87" y="212"/>
                  </a:cxn>
                  <a:cxn ang="0">
                    <a:pos x="94" y="215"/>
                  </a:cxn>
                  <a:cxn ang="0">
                    <a:pos x="98" y="220"/>
                  </a:cxn>
                  <a:cxn ang="0">
                    <a:pos x="100" y="221"/>
                  </a:cxn>
                  <a:cxn ang="0">
                    <a:pos x="84" y="196"/>
                  </a:cxn>
                  <a:cxn ang="0">
                    <a:pos x="82" y="193"/>
                  </a:cxn>
                  <a:cxn ang="0">
                    <a:pos x="77" y="189"/>
                  </a:cxn>
                  <a:cxn ang="0">
                    <a:pos x="71" y="182"/>
                  </a:cxn>
                  <a:cxn ang="0">
                    <a:pos x="61" y="171"/>
                  </a:cxn>
                  <a:cxn ang="0">
                    <a:pos x="53" y="161"/>
                  </a:cxn>
                  <a:cxn ang="0">
                    <a:pos x="45" y="150"/>
                  </a:cxn>
                  <a:cxn ang="0">
                    <a:pos x="39" y="138"/>
                  </a:cxn>
                  <a:cxn ang="0">
                    <a:pos x="37" y="128"/>
                  </a:cxn>
                  <a:cxn ang="0">
                    <a:pos x="36" y="99"/>
                  </a:cxn>
                  <a:cxn ang="0">
                    <a:pos x="37" y="56"/>
                  </a:cxn>
                  <a:cxn ang="0">
                    <a:pos x="38" y="17"/>
                  </a:cxn>
                  <a:cxn ang="0">
                    <a:pos x="39" y="0"/>
                  </a:cxn>
                  <a:cxn ang="0">
                    <a:pos x="4" y="47"/>
                  </a:cxn>
                </a:cxnLst>
                <a:rect l="0" t="0" r="r" b="b"/>
                <a:pathLst>
                  <a:path w="100" h="221">
                    <a:moveTo>
                      <a:pt x="4" y="47"/>
                    </a:moveTo>
                    <a:lnTo>
                      <a:pt x="3" y="64"/>
                    </a:lnTo>
                    <a:lnTo>
                      <a:pt x="1" y="97"/>
                    </a:lnTo>
                    <a:lnTo>
                      <a:pt x="0" y="129"/>
                    </a:lnTo>
                    <a:lnTo>
                      <a:pt x="1" y="148"/>
                    </a:lnTo>
                    <a:lnTo>
                      <a:pt x="9" y="160"/>
                    </a:lnTo>
                    <a:lnTo>
                      <a:pt x="20" y="174"/>
                    </a:lnTo>
                    <a:lnTo>
                      <a:pt x="30" y="185"/>
                    </a:lnTo>
                    <a:lnTo>
                      <a:pt x="35" y="191"/>
                    </a:lnTo>
                    <a:lnTo>
                      <a:pt x="36" y="192"/>
                    </a:lnTo>
                    <a:lnTo>
                      <a:pt x="41" y="193"/>
                    </a:lnTo>
                    <a:lnTo>
                      <a:pt x="46" y="196"/>
                    </a:lnTo>
                    <a:lnTo>
                      <a:pt x="54" y="199"/>
                    </a:lnTo>
                    <a:lnTo>
                      <a:pt x="62" y="201"/>
                    </a:lnTo>
                    <a:lnTo>
                      <a:pt x="69" y="205"/>
                    </a:lnTo>
                    <a:lnTo>
                      <a:pt x="75" y="207"/>
                    </a:lnTo>
                    <a:lnTo>
                      <a:pt x="80" y="208"/>
                    </a:lnTo>
                    <a:lnTo>
                      <a:pt x="87" y="212"/>
                    </a:lnTo>
                    <a:lnTo>
                      <a:pt x="94" y="215"/>
                    </a:lnTo>
                    <a:lnTo>
                      <a:pt x="98" y="220"/>
                    </a:lnTo>
                    <a:lnTo>
                      <a:pt x="100" y="221"/>
                    </a:lnTo>
                    <a:lnTo>
                      <a:pt x="84" y="196"/>
                    </a:lnTo>
                    <a:lnTo>
                      <a:pt x="82" y="193"/>
                    </a:lnTo>
                    <a:lnTo>
                      <a:pt x="77" y="189"/>
                    </a:lnTo>
                    <a:lnTo>
                      <a:pt x="71" y="182"/>
                    </a:lnTo>
                    <a:lnTo>
                      <a:pt x="61" y="171"/>
                    </a:lnTo>
                    <a:lnTo>
                      <a:pt x="53" y="161"/>
                    </a:lnTo>
                    <a:lnTo>
                      <a:pt x="45" y="150"/>
                    </a:lnTo>
                    <a:lnTo>
                      <a:pt x="39" y="138"/>
                    </a:lnTo>
                    <a:lnTo>
                      <a:pt x="37" y="128"/>
                    </a:lnTo>
                    <a:lnTo>
                      <a:pt x="36" y="99"/>
                    </a:lnTo>
                    <a:lnTo>
                      <a:pt x="37" y="56"/>
                    </a:lnTo>
                    <a:lnTo>
                      <a:pt x="38" y="17"/>
                    </a:lnTo>
                    <a:lnTo>
                      <a:pt x="39" y="0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380"/>
              <p:cNvSpPr>
                <a:spLocks/>
              </p:cNvSpPr>
              <p:nvPr/>
            </p:nvSpPr>
            <p:spPr bwMode="auto">
              <a:xfrm>
                <a:off x="1800" y="152"/>
                <a:ext cx="377" cy="308"/>
              </a:xfrm>
              <a:custGeom>
                <a:avLst/>
                <a:gdLst/>
                <a:ahLst/>
                <a:cxnLst>
                  <a:cxn ang="0">
                    <a:pos x="651" y="135"/>
                  </a:cxn>
                  <a:cxn ang="0">
                    <a:pos x="586" y="71"/>
                  </a:cxn>
                  <a:cxn ang="0">
                    <a:pos x="437" y="23"/>
                  </a:cxn>
                  <a:cxn ang="0">
                    <a:pos x="281" y="66"/>
                  </a:cxn>
                  <a:cxn ang="0">
                    <a:pos x="182" y="223"/>
                  </a:cxn>
                  <a:cxn ang="0">
                    <a:pos x="345" y="247"/>
                  </a:cxn>
                  <a:cxn ang="0">
                    <a:pos x="638" y="163"/>
                  </a:cxn>
                  <a:cxn ang="0">
                    <a:pos x="605" y="186"/>
                  </a:cxn>
                  <a:cxn ang="0">
                    <a:pos x="471" y="240"/>
                  </a:cxn>
                  <a:cxn ang="0">
                    <a:pos x="525" y="262"/>
                  </a:cxn>
                  <a:cxn ang="0">
                    <a:pos x="638" y="233"/>
                  </a:cxn>
                  <a:cxn ang="0">
                    <a:pos x="742" y="223"/>
                  </a:cxn>
                  <a:cxn ang="0">
                    <a:pos x="663" y="250"/>
                  </a:cxn>
                  <a:cxn ang="0">
                    <a:pos x="529" y="280"/>
                  </a:cxn>
                  <a:cxn ang="0">
                    <a:pos x="456" y="281"/>
                  </a:cxn>
                  <a:cxn ang="0">
                    <a:pos x="385" y="264"/>
                  </a:cxn>
                  <a:cxn ang="0">
                    <a:pos x="286" y="298"/>
                  </a:cxn>
                  <a:cxn ang="0">
                    <a:pos x="361" y="313"/>
                  </a:cxn>
                  <a:cxn ang="0">
                    <a:pos x="405" y="311"/>
                  </a:cxn>
                  <a:cxn ang="0">
                    <a:pos x="474" y="376"/>
                  </a:cxn>
                  <a:cxn ang="0">
                    <a:pos x="526" y="356"/>
                  </a:cxn>
                  <a:cxn ang="0">
                    <a:pos x="560" y="288"/>
                  </a:cxn>
                  <a:cxn ang="0">
                    <a:pos x="594" y="293"/>
                  </a:cxn>
                  <a:cxn ang="0">
                    <a:pos x="623" y="343"/>
                  </a:cxn>
                  <a:cxn ang="0">
                    <a:pos x="692" y="328"/>
                  </a:cxn>
                  <a:cxn ang="0">
                    <a:pos x="717" y="279"/>
                  </a:cxn>
                  <a:cxn ang="0">
                    <a:pos x="681" y="441"/>
                  </a:cxn>
                  <a:cxn ang="0">
                    <a:pos x="608" y="518"/>
                  </a:cxn>
                  <a:cxn ang="0">
                    <a:pos x="504" y="545"/>
                  </a:cxn>
                  <a:cxn ang="0">
                    <a:pos x="453" y="611"/>
                  </a:cxn>
                  <a:cxn ang="0">
                    <a:pos x="308" y="473"/>
                  </a:cxn>
                  <a:cxn ang="0">
                    <a:pos x="349" y="480"/>
                  </a:cxn>
                  <a:cxn ang="0">
                    <a:pos x="480" y="522"/>
                  </a:cxn>
                  <a:cxn ang="0">
                    <a:pos x="649" y="444"/>
                  </a:cxn>
                  <a:cxn ang="0">
                    <a:pos x="626" y="366"/>
                  </a:cxn>
                  <a:cxn ang="0">
                    <a:pos x="580" y="317"/>
                  </a:cxn>
                  <a:cxn ang="0">
                    <a:pos x="534" y="371"/>
                  </a:cxn>
                  <a:cxn ang="0">
                    <a:pos x="454" y="392"/>
                  </a:cxn>
                  <a:cxn ang="0">
                    <a:pos x="399" y="355"/>
                  </a:cxn>
                  <a:cxn ang="0">
                    <a:pos x="321" y="329"/>
                  </a:cxn>
                  <a:cxn ang="0">
                    <a:pos x="235" y="325"/>
                  </a:cxn>
                  <a:cxn ang="0">
                    <a:pos x="240" y="393"/>
                  </a:cxn>
                  <a:cxn ang="0">
                    <a:pos x="228" y="409"/>
                  </a:cxn>
                  <a:cxn ang="0">
                    <a:pos x="215" y="316"/>
                  </a:cxn>
                  <a:cxn ang="0">
                    <a:pos x="256" y="279"/>
                  </a:cxn>
                  <a:cxn ang="0">
                    <a:pos x="155" y="255"/>
                  </a:cxn>
                  <a:cxn ang="0">
                    <a:pos x="135" y="144"/>
                  </a:cxn>
                  <a:cxn ang="0">
                    <a:pos x="74" y="175"/>
                  </a:cxn>
                  <a:cxn ang="0">
                    <a:pos x="72" y="295"/>
                  </a:cxn>
                  <a:cxn ang="0">
                    <a:pos x="31" y="293"/>
                  </a:cxn>
                  <a:cxn ang="0">
                    <a:pos x="91" y="331"/>
                  </a:cxn>
                  <a:cxn ang="0">
                    <a:pos x="19" y="301"/>
                  </a:cxn>
                  <a:cxn ang="0">
                    <a:pos x="30" y="272"/>
                  </a:cxn>
                  <a:cxn ang="0">
                    <a:pos x="33" y="209"/>
                  </a:cxn>
                  <a:cxn ang="0">
                    <a:pos x="106" y="126"/>
                  </a:cxn>
                  <a:cxn ang="0">
                    <a:pos x="188" y="102"/>
                  </a:cxn>
                  <a:cxn ang="0">
                    <a:pos x="294" y="31"/>
                  </a:cxn>
                  <a:cxn ang="0">
                    <a:pos x="418" y="1"/>
                  </a:cxn>
                  <a:cxn ang="0">
                    <a:pos x="532" y="13"/>
                  </a:cxn>
                </a:cxnLst>
                <a:rect l="0" t="0" r="r" b="b"/>
                <a:pathLst>
                  <a:path w="753" h="618">
                    <a:moveTo>
                      <a:pt x="604" y="51"/>
                    </a:moveTo>
                    <a:lnTo>
                      <a:pt x="615" y="61"/>
                    </a:lnTo>
                    <a:lnTo>
                      <a:pt x="624" y="72"/>
                    </a:lnTo>
                    <a:lnTo>
                      <a:pt x="632" y="84"/>
                    </a:lnTo>
                    <a:lnTo>
                      <a:pt x="638" y="97"/>
                    </a:lnTo>
                    <a:lnTo>
                      <a:pt x="643" y="110"/>
                    </a:lnTo>
                    <a:lnTo>
                      <a:pt x="648" y="122"/>
                    </a:lnTo>
                    <a:lnTo>
                      <a:pt x="651" y="135"/>
                    </a:lnTo>
                    <a:lnTo>
                      <a:pt x="654" y="147"/>
                    </a:lnTo>
                    <a:lnTo>
                      <a:pt x="651" y="144"/>
                    </a:lnTo>
                    <a:lnTo>
                      <a:pt x="646" y="137"/>
                    </a:lnTo>
                    <a:lnTo>
                      <a:pt x="636" y="126"/>
                    </a:lnTo>
                    <a:lnTo>
                      <a:pt x="626" y="112"/>
                    </a:lnTo>
                    <a:lnTo>
                      <a:pt x="613" y="97"/>
                    </a:lnTo>
                    <a:lnTo>
                      <a:pt x="600" y="83"/>
                    </a:lnTo>
                    <a:lnTo>
                      <a:pt x="586" y="71"/>
                    </a:lnTo>
                    <a:lnTo>
                      <a:pt x="571" y="63"/>
                    </a:lnTo>
                    <a:lnTo>
                      <a:pt x="554" y="51"/>
                    </a:lnTo>
                    <a:lnTo>
                      <a:pt x="535" y="42"/>
                    </a:lnTo>
                    <a:lnTo>
                      <a:pt x="517" y="34"/>
                    </a:lnTo>
                    <a:lnTo>
                      <a:pt x="497" y="29"/>
                    </a:lnTo>
                    <a:lnTo>
                      <a:pt x="478" y="26"/>
                    </a:lnTo>
                    <a:lnTo>
                      <a:pt x="458" y="23"/>
                    </a:lnTo>
                    <a:lnTo>
                      <a:pt x="437" y="23"/>
                    </a:lnTo>
                    <a:lnTo>
                      <a:pt x="418" y="25"/>
                    </a:lnTo>
                    <a:lnTo>
                      <a:pt x="397" y="27"/>
                    </a:lnTo>
                    <a:lnTo>
                      <a:pt x="377" y="31"/>
                    </a:lnTo>
                    <a:lnTo>
                      <a:pt x="357" y="36"/>
                    </a:lnTo>
                    <a:lnTo>
                      <a:pt x="337" y="42"/>
                    </a:lnTo>
                    <a:lnTo>
                      <a:pt x="317" y="50"/>
                    </a:lnTo>
                    <a:lnTo>
                      <a:pt x="299" y="57"/>
                    </a:lnTo>
                    <a:lnTo>
                      <a:pt x="281" y="66"/>
                    </a:lnTo>
                    <a:lnTo>
                      <a:pt x="262" y="75"/>
                    </a:lnTo>
                    <a:lnTo>
                      <a:pt x="235" y="94"/>
                    </a:lnTo>
                    <a:lnTo>
                      <a:pt x="214" y="116"/>
                    </a:lnTo>
                    <a:lnTo>
                      <a:pt x="199" y="139"/>
                    </a:lnTo>
                    <a:lnTo>
                      <a:pt x="190" y="162"/>
                    </a:lnTo>
                    <a:lnTo>
                      <a:pt x="184" y="185"/>
                    </a:lnTo>
                    <a:lnTo>
                      <a:pt x="182" y="205"/>
                    </a:lnTo>
                    <a:lnTo>
                      <a:pt x="182" y="223"/>
                    </a:lnTo>
                    <a:lnTo>
                      <a:pt x="183" y="235"/>
                    </a:lnTo>
                    <a:lnTo>
                      <a:pt x="205" y="245"/>
                    </a:lnTo>
                    <a:lnTo>
                      <a:pt x="230" y="250"/>
                    </a:lnTo>
                    <a:lnTo>
                      <a:pt x="258" y="253"/>
                    </a:lnTo>
                    <a:lnTo>
                      <a:pt x="285" y="253"/>
                    </a:lnTo>
                    <a:lnTo>
                      <a:pt x="309" y="252"/>
                    </a:lnTo>
                    <a:lnTo>
                      <a:pt x="330" y="249"/>
                    </a:lnTo>
                    <a:lnTo>
                      <a:pt x="345" y="247"/>
                    </a:lnTo>
                    <a:lnTo>
                      <a:pt x="350" y="246"/>
                    </a:lnTo>
                    <a:lnTo>
                      <a:pt x="502" y="202"/>
                    </a:lnTo>
                    <a:lnTo>
                      <a:pt x="534" y="190"/>
                    </a:lnTo>
                    <a:lnTo>
                      <a:pt x="562" y="181"/>
                    </a:lnTo>
                    <a:lnTo>
                      <a:pt x="587" y="174"/>
                    </a:lnTo>
                    <a:lnTo>
                      <a:pt x="608" y="169"/>
                    </a:lnTo>
                    <a:lnTo>
                      <a:pt x="625" y="165"/>
                    </a:lnTo>
                    <a:lnTo>
                      <a:pt x="638" y="163"/>
                    </a:lnTo>
                    <a:lnTo>
                      <a:pt x="647" y="162"/>
                    </a:lnTo>
                    <a:lnTo>
                      <a:pt x="651" y="162"/>
                    </a:lnTo>
                    <a:lnTo>
                      <a:pt x="650" y="163"/>
                    </a:lnTo>
                    <a:lnTo>
                      <a:pt x="647" y="166"/>
                    </a:lnTo>
                    <a:lnTo>
                      <a:pt x="640" y="170"/>
                    </a:lnTo>
                    <a:lnTo>
                      <a:pt x="631" y="174"/>
                    </a:lnTo>
                    <a:lnTo>
                      <a:pt x="619" y="180"/>
                    </a:lnTo>
                    <a:lnTo>
                      <a:pt x="605" y="186"/>
                    </a:lnTo>
                    <a:lnTo>
                      <a:pt x="590" y="193"/>
                    </a:lnTo>
                    <a:lnTo>
                      <a:pt x="575" y="200"/>
                    </a:lnTo>
                    <a:lnTo>
                      <a:pt x="558" y="207"/>
                    </a:lnTo>
                    <a:lnTo>
                      <a:pt x="541" y="214"/>
                    </a:lnTo>
                    <a:lnTo>
                      <a:pt x="522" y="220"/>
                    </a:lnTo>
                    <a:lnTo>
                      <a:pt x="505" y="227"/>
                    </a:lnTo>
                    <a:lnTo>
                      <a:pt x="487" y="234"/>
                    </a:lnTo>
                    <a:lnTo>
                      <a:pt x="471" y="240"/>
                    </a:lnTo>
                    <a:lnTo>
                      <a:pt x="454" y="246"/>
                    </a:lnTo>
                    <a:lnTo>
                      <a:pt x="440" y="250"/>
                    </a:lnTo>
                    <a:lnTo>
                      <a:pt x="453" y="258"/>
                    </a:lnTo>
                    <a:lnTo>
                      <a:pt x="467" y="263"/>
                    </a:lnTo>
                    <a:lnTo>
                      <a:pt x="481" y="265"/>
                    </a:lnTo>
                    <a:lnTo>
                      <a:pt x="495" y="267"/>
                    </a:lnTo>
                    <a:lnTo>
                      <a:pt x="510" y="265"/>
                    </a:lnTo>
                    <a:lnTo>
                      <a:pt x="525" y="262"/>
                    </a:lnTo>
                    <a:lnTo>
                      <a:pt x="541" y="257"/>
                    </a:lnTo>
                    <a:lnTo>
                      <a:pt x="559" y="252"/>
                    </a:lnTo>
                    <a:lnTo>
                      <a:pt x="570" y="248"/>
                    </a:lnTo>
                    <a:lnTo>
                      <a:pt x="580" y="246"/>
                    </a:lnTo>
                    <a:lnTo>
                      <a:pt x="594" y="242"/>
                    </a:lnTo>
                    <a:lnTo>
                      <a:pt x="608" y="240"/>
                    </a:lnTo>
                    <a:lnTo>
                      <a:pt x="623" y="237"/>
                    </a:lnTo>
                    <a:lnTo>
                      <a:pt x="638" y="233"/>
                    </a:lnTo>
                    <a:lnTo>
                      <a:pt x="653" y="231"/>
                    </a:lnTo>
                    <a:lnTo>
                      <a:pt x="669" y="228"/>
                    </a:lnTo>
                    <a:lnTo>
                      <a:pt x="684" y="226"/>
                    </a:lnTo>
                    <a:lnTo>
                      <a:pt x="697" y="225"/>
                    </a:lnTo>
                    <a:lnTo>
                      <a:pt x="711" y="224"/>
                    </a:lnTo>
                    <a:lnTo>
                      <a:pt x="723" y="223"/>
                    </a:lnTo>
                    <a:lnTo>
                      <a:pt x="733" y="223"/>
                    </a:lnTo>
                    <a:lnTo>
                      <a:pt x="742" y="223"/>
                    </a:lnTo>
                    <a:lnTo>
                      <a:pt x="748" y="224"/>
                    </a:lnTo>
                    <a:lnTo>
                      <a:pt x="753" y="226"/>
                    </a:lnTo>
                    <a:lnTo>
                      <a:pt x="744" y="230"/>
                    </a:lnTo>
                    <a:lnTo>
                      <a:pt x="732" y="233"/>
                    </a:lnTo>
                    <a:lnTo>
                      <a:pt x="718" y="237"/>
                    </a:lnTo>
                    <a:lnTo>
                      <a:pt x="701" y="241"/>
                    </a:lnTo>
                    <a:lnTo>
                      <a:pt x="682" y="246"/>
                    </a:lnTo>
                    <a:lnTo>
                      <a:pt x="663" y="250"/>
                    </a:lnTo>
                    <a:lnTo>
                      <a:pt x="643" y="255"/>
                    </a:lnTo>
                    <a:lnTo>
                      <a:pt x="624" y="260"/>
                    </a:lnTo>
                    <a:lnTo>
                      <a:pt x="603" y="264"/>
                    </a:lnTo>
                    <a:lnTo>
                      <a:pt x="585" y="269"/>
                    </a:lnTo>
                    <a:lnTo>
                      <a:pt x="567" y="272"/>
                    </a:lnTo>
                    <a:lnTo>
                      <a:pt x="552" y="276"/>
                    </a:lnTo>
                    <a:lnTo>
                      <a:pt x="540" y="279"/>
                    </a:lnTo>
                    <a:lnTo>
                      <a:pt x="529" y="280"/>
                    </a:lnTo>
                    <a:lnTo>
                      <a:pt x="524" y="283"/>
                    </a:lnTo>
                    <a:lnTo>
                      <a:pt x="521" y="283"/>
                    </a:lnTo>
                    <a:lnTo>
                      <a:pt x="510" y="285"/>
                    </a:lnTo>
                    <a:lnTo>
                      <a:pt x="498" y="286"/>
                    </a:lnTo>
                    <a:lnTo>
                      <a:pt x="487" y="286"/>
                    </a:lnTo>
                    <a:lnTo>
                      <a:pt x="476" y="285"/>
                    </a:lnTo>
                    <a:lnTo>
                      <a:pt x="466" y="284"/>
                    </a:lnTo>
                    <a:lnTo>
                      <a:pt x="456" y="281"/>
                    </a:lnTo>
                    <a:lnTo>
                      <a:pt x="446" y="279"/>
                    </a:lnTo>
                    <a:lnTo>
                      <a:pt x="436" y="277"/>
                    </a:lnTo>
                    <a:lnTo>
                      <a:pt x="430" y="272"/>
                    </a:lnTo>
                    <a:lnTo>
                      <a:pt x="425" y="269"/>
                    </a:lnTo>
                    <a:lnTo>
                      <a:pt x="420" y="263"/>
                    </a:lnTo>
                    <a:lnTo>
                      <a:pt x="419" y="256"/>
                    </a:lnTo>
                    <a:lnTo>
                      <a:pt x="402" y="261"/>
                    </a:lnTo>
                    <a:lnTo>
                      <a:pt x="385" y="264"/>
                    </a:lnTo>
                    <a:lnTo>
                      <a:pt x="368" y="269"/>
                    </a:lnTo>
                    <a:lnTo>
                      <a:pt x="352" y="272"/>
                    </a:lnTo>
                    <a:lnTo>
                      <a:pt x="335" y="276"/>
                    </a:lnTo>
                    <a:lnTo>
                      <a:pt x="319" y="278"/>
                    </a:lnTo>
                    <a:lnTo>
                      <a:pt x="301" y="280"/>
                    </a:lnTo>
                    <a:lnTo>
                      <a:pt x="285" y="280"/>
                    </a:lnTo>
                    <a:lnTo>
                      <a:pt x="285" y="288"/>
                    </a:lnTo>
                    <a:lnTo>
                      <a:pt x="286" y="298"/>
                    </a:lnTo>
                    <a:lnTo>
                      <a:pt x="288" y="305"/>
                    </a:lnTo>
                    <a:lnTo>
                      <a:pt x="289" y="308"/>
                    </a:lnTo>
                    <a:lnTo>
                      <a:pt x="301" y="309"/>
                    </a:lnTo>
                    <a:lnTo>
                      <a:pt x="313" y="310"/>
                    </a:lnTo>
                    <a:lnTo>
                      <a:pt x="326" y="311"/>
                    </a:lnTo>
                    <a:lnTo>
                      <a:pt x="337" y="311"/>
                    </a:lnTo>
                    <a:lnTo>
                      <a:pt x="350" y="313"/>
                    </a:lnTo>
                    <a:lnTo>
                      <a:pt x="361" y="313"/>
                    </a:lnTo>
                    <a:lnTo>
                      <a:pt x="374" y="313"/>
                    </a:lnTo>
                    <a:lnTo>
                      <a:pt x="387" y="313"/>
                    </a:lnTo>
                    <a:lnTo>
                      <a:pt x="391" y="307"/>
                    </a:lnTo>
                    <a:lnTo>
                      <a:pt x="393" y="300"/>
                    </a:lnTo>
                    <a:lnTo>
                      <a:pt x="398" y="293"/>
                    </a:lnTo>
                    <a:lnTo>
                      <a:pt x="404" y="290"/>
                    </a:lnTo>
                    <a:lnTo>
                      <a:pt x="405" y="298"/>
                    </a:lnTo>
                    <a:lnTo>
                      <a:pt x="405" y="311"/>
                    </a:lnTo>
                    <a:lnTo>
                      <a:pt x="407" y="326"/>
                    </a:lnTo>
                    <a:lnTo>
                      <a:pt x="414" y="344"/>
                    </a:lnTo>
                    <a:lnTo>
                      <a:pt x="423" y="355"/>
                    </a:lnTo>
                    <a:lnTo>
                      <a:pt x="434" y="364"/>
                    </a:lnTo>
                    <a:lnTo>
                      <a:pt x="443" y="370"/>
                    </a:lnTo>
                    <a:lnTo>
                      <a:pt x="453" y="374"/>
                    </a:lnTo>
                    <a:lnTo>
                      <a:pt x="464" y="376"/>
                    </a:lnTo>
                    <a:lnTo>
                      <a:pt x="474" y="376"/>
                    </a:lnTo>
                    <a:lnTo>
                      <a:pt x="483" y="375"/>
                    </a:lnTo>
                    <a:lnTo>
                      <a:pt x="494" y="373"/>
                    </a:lnTo>
                    <a:lnTo>
                      <a:pt x="501" y="370"/>
                    </a:lnTo>
                    <a:lnTo>
                      <a:pt x="506" y="369"/>
                    </a:lnTo>
                    <a:lnTo>
                      <a:pt x="512" y="366"/>
                    </a:lnTo>
                    <a:lnTo>
                      <a:pt x="517" y="363"/>
                    </a:lnTo>
                    <a:lnTo>
                      <a:pt x="521" y="360"/>
                    </a:lnTo>
                    <a:lnTo>
                      <a:pt x="526" y="356"/>
                    </a:lnTo>
                    <a:lnTo>
                      <a:pt x="530" y="352"/>
                    </a:lnTo>
                    <a:lnTo>
                      <a:pt x="536" y="346"/>
                    </a:lnTo>
                    <a:lnTo>
                      <a:pt x="545" y="331"/>
                    </a:lnTo>
                    <a:lnTo>
                      <a:pt x="548" y="315"/>
                    </a:lnTo>
                    <a:lnTo>
                      <a:pt x="549" y="299"/>
                    </a:lnTo>
                    <a:lnTo>
                      <a:pt x="549" y="281"/>
                    </a:lnTo>
                    <a:lnTo>
                      <a:pt x="557" y="281"/>
                    </a:lnTo>
                    <a:lnTo>
                      <a:pt x="560" y="288"/>
                    </a:lnTo>
                    <a:lnTo>
                      <a:pt x="563" y="298"/>
                    </a:lnTo>
                    <a:lnTo>
                      <a:pt x="563" y="303"/>
                    </a:lnTo>
                    <a:lnTo>
                      <a:pt x="567" y="302"/>
                    </a:lnTo>
                    <a:lnTo>
                      <a:pt x="573" y="300"/>
                    </a:lnTo>
                    <a:lnTo>
                      <a:pt x="579" y="298"/>
                    </a:lnTo>
                    <a:lnTo>
                      <a:pt x="585" y="295"/>
                    </a:lnTo>
                    <a:lnTo>
                      <a:pt x="589" y="294"/>
                    </a:lnTo>
                    <a:lnTo>
                      <a:pt x="594" y="293"/>
                    </a:lnTo>
                    <a:lnTo>
                      <a:pt x="597" y="292"/>
                    </a:lnTo>
                    <a:lnTo>
                      <a:pt x="598" y="293"/>
                    </a:lnTo>
                    <a:lnTo>
                      <a:pt x="596" y="305"/>
                    </a:lnTo>
                    <a:lnTo>
                      <a:pt x="597" y="315"/>
                    </a:lnTo>
                    <a:lnTo>
                      <a:pt x="601" y="323"/>
                    </a:lnTo>
                    <a:lnTo>
                      <a:pt x="605" y="331"/>
                    </a:lnTo>
                    <a:lnTo>
                      <a:pt x="613" y="337"/>
                    </a:lnTo>
                    <a:lnTo>
                      <a:pt x="623" y="343"/>
                    </a:lnTo>
                    <a:lnTo>
                      <a:pt x="634" y="346"/>
                    </a:lnTo>
                    <a:lnTo>
                      <a:pt x="648" y="348"/>
                    </a:lnTo>
                    <a:lnTo>
                      <a:pt x="657" y="348"/>
                    </a:lnTo>
                    <a:lnTo>
                      <a:pt x="665" y="347"/>
                    </a:lnTo>
                    <a:lnTo>
                      <a:pt x="673" y="344"/>
                    </a:lnTo>
                    <a:lnTo>
                      <a:pt x="680" y="339"/>
                    </a:lnTo>
                    <a:lnTo>
                      <a:pt x="686" y="335"/>
                    </a:lnTo>
                    <a:lnTo>
                      <a:pt x="692" y="328"/>
                    </a:lnTo>
                    <a:lnTo>
                      <a:pt x="696" y="321"/>
                    </a:lnTo>
                    <a:lnTo>
                      <a:pt x="701" y="314"/>
                    </a:lnTo>
                    <a:lnTo>
                      <a:pt x="706" y="303"/>
                    </a:lnTo>
                    <a:lnTo>
                      <a:pt x="707" y="293"/>
                    </a:lnTo>
                    <a:lnTo>
                      <a:pt x="706" y="283"/>
                    </a:lnTo>
                    <a:lnTo>
                      <a:pt x="706" y="272"/>
                    </a:lnTo>
                    <a:lnTo>
                      <a:pt x="711" y="273"/>
                    </a:lnTo>
                    <a:lnTo>
                      <a:pt x="717" y="279"/>
                    </a:lnTo>
                    <a:lnTo>
                      <a:pt x="720" y="295"/>
                    </a:lnTo>
                    <a:lnTo>
                      <a:pt x="716" y="323"/>
                    </a:lnTo>
                    <a:lnTo>
                      <a:pt x="692" y="361"/>
                    </a:lnTo>
                    <a:lnTo>
                      <a:pt x="694" y="378"/>
                    </a:lnTo>
                    <a:lnTo>
                      <a:pt x="693" y="396"/>
                    </a:lnTo>
                    <a:lnTo>
                      <a:pt x="691" y="412"/>
                    </a:lnTo>
                    <a:lnTo>
                      <a:pt x="687" y="426"/>
                    </a:lnTo>
                    <a:lnTo>
                      <a:pt x="681" y="441"/>
                    </a:lnTo>
                    <a:lnTo>
                      <a:pt x="674" y="453"/>
                    </a:lnTo>
                    <a:lnTo>
                      <a:pt x="668" y="466"/>
                    </a:lnTo>
                    <a:lnTo>
                      <a:pt x="658" y="477"/>
                    </a:lnTo>
                    <a:lnTo>
                      <a:pt x="650" y="487"/>
                    </a:lnTo>
                    <a:lnTo>
                      <a:pt x="641" y="496"/>
                    </a:lnTo>
                    <a:lnTo>
                      <a:pt x="631" y="504"/>
                    </a:lnTo>
                    <a:lnTo>
                      <a:pt x="619" y="511"/>
                    </a:lnTo>
                    <a:lnTo>
                      <a:pt x="608" y="518"/>
                    </a:lnTo>
                    <a:lnTo>
                      <a:pt x="596" y="523"/>
                    </a:lnTo>
                    <a:lnTo>
                      <a:pt x="583" y="529"/>
                    </a:lnTo>
                    <a:lnTo>
                      <a:pt x="571" y="534"/>
                    </a:lnTo>
                    <a:lnTo>
                      <a:pt x="557" y="537"/>
                    </a:lnTo>
                    <a:lnTo>
                      <a:pt x="544" y="541"/>
                    </a:lnTo>
                    <a:lnTo>
                      <a:pt x="530" y="543"/>
                    </a:lnTo>
                    <a:lnTo>
                      <a:pt x="518" y="544"/>
                    </a:lnTo>
                    <a:lnTo>
                      <a:pt x="504" y="545"/>
                    </a:lnTo>
                    <a:lnTo>
                      <a:pt x="492" y="545"/>
                    </a:lnTo>
                    <a:lnTo>
                      <a:pt x="480" y="544"/>
                    </a:lnTo>
                    <a:lnTo>
                      <a:pt x="468" y="542"/>
                    </a:lnTo>
                    <a:lnTo>
                      <a:pt x="464" y="559"/>
                    </a:lnTo>
                    <a:lnTo>
                      <a:pt x="463" y="580"/>
                    </a:lnTo>
                    <a:lnTo>
                      <a:pt x="461" y="601"/>
                    </a:lnTo>
                    <a:lnTo>
                      <a:pt x="459" y="618"/>
                    </a:lnTo>
                    <a:lnTo>
                      <a:pt x="453" y="611"/>
                    </a:lnTo>
                    <a:lnTo>
                      <a:pt x="445" y="589"/>
                    </a:lnTo>
                    <a:lnTo>
                      <a:pt x="438" y="563"/>
                    </a:lnTo>
                    <a:lnTo>
                      <a:pt x="436" y="542"/>
                    </a:lnTo>
                    <a:lnTo>
                      <a:pt x="402" y="535"/>
                    </a:lnTo>
                    <a:lnTo>
                      <a:pt x="372" y="523"/>
                    </a:lnTo>
                    <a:lnTo>
                      <a:pt x="346" y="509"/>
                    </a:lnTo>
                    <a:lnTo>
                      <a:pt x="326" y="491"/>
                    </a:lnTo>
                    <a:lnTo>
                      <a:pt x="308" y="473"/>
                    </a:lnTo>
                    <a:lnTo>
                      <a:pt x="297" y="456"/>
                    </a:lnTo>
                    <a:lnTo>
                      <a:pt x="289" y="441"/>
                    </a:lnTo>
                    <a:lnTo>
                      <a:pt x="286" y="430"/>
                    </a:lnTo>
                    <a:lnTo>
                      <a:pt x="297" y="441"/>
                    </a:lnTo>
                    <a:lnTo>
                      <a:pt x="308" y="451"/>
                    </a:lnTo>
                    <a:lnTo>
                      <a:pt x="321" y="460"/>
                    </a:lnTo>
                    <a:lnTo>
                      <a:pt x="335" y="470"/>
                    </a:lnTo>
                    <a:lnTo>
                      <a:pt x="349" y="480"/>
                    </a:lnTo>
                    <a:lnTo>
                      <a:pt x="364" y="488"/>
                    </a:lnTo>
                    <a:lnTo>
                      <a:pt x="380" y="496"/>
                    </a:lnTo>
                    <a:lnTo>
                      <a:pt x="396" y="503"/>
                    </a:lnTo>
                    <a:lnTo>
                      <a:pt x="412" y="509"/>
                    </a:lnTo>
                    <a:lnTo>
                      <a:pt x="429" y="514"/>
                    </a:lnTo>
                    <a:lnTo>
                      <a:pt x="445" y="518"/>
                    </a:lnTo>
                    <a:lnTo>
                      <a:pt x="463" y="521"/>
                    </a:lnTo>
                    <a:lnTo>
                      <a:pt x="480" y="522"/>
                    </a:lnTo>
                    <a:lnTo>
                      <a:pt x="496" y="523"/>
                    </a:lnTo>
                    <a:lnTo>
                      <a:pt x="512" y="521"/>
                    </a:lnTo>
                    <a:lnTo>
                      <a:pt x="528" y="519"/>
                    </a:lnTo>
                    <a:lnTo>
                      <a:pt x="558" y="510"/>
                    </a:lnTo>
                    <a:lnTo>
                      <a:pt x="585" y="498"/>
                    </a:lnTo>
                    <a:lnTo>
                      <a:pt x="609" y="483"/>
                    </a:lnTo>
                    <a:lnTo>
                      <a:pt x="631" y="465"/>
                    </a:lnTo>
                    <a:lnTo>
                      <a:pt x="649" y="444"/>
                    </a:lnTo>
                    <a:lnTo>
                      <a:pt x="663" y="421"/>
                    </a:lnTo>
                    <a:lnTo>
                      <a:pt x="672" y="394"/>
                    </a:lnTo>
                    <a:lnTo>
                      <a:pt x="678" y="364"/>
                    </a:lnTo>
                    <a:lnTo>
                      <a:pt x="668" y="367"/>
                    </a:lnTo>
                    <a:lnTo>
                      <a:pt x="657" y="369"/>
                    </a:lnTo>
                    <a:lnTo>
                      <a:pt x="647" y="369"/>
                    </a:lnTo>
                    <a:lnTo>
                      <a:pt x="636" y="368"/>
                    </a:lnTo>
                    <a:lnTo>
                      <a:pt x="626" y="366"/>
                    </a:lnTo>
                    <a:lnTo>
                      <a:pt x="617" y="361"/>
                    </a:lnTo>
                    <a:lnTo>
                      <a:pt x="608" y="355"/>
                    </a:lnTo>
                    <a:lnTo>
                      <a:pt x="600" y="347"/>
                    </a:lnTo>
                    <a:lnTo>
                      <a:pt x="595" y="341"/>
                    </a:lnTo>
                    <a:lnTo>
                      <a:pt x="592" y="333"/>
                    </a:lnTo>
                    <a:lnTo>
                      <a:pt x="589" y="325"/>
                    </a:lnTo>
                    <a:lnTo>
                      <a:pt x="588" y="317"/>
                    </a:lnTo>
                    <a:lnTo>
                      <a:pt x="580" y="317"/>
                    </a:lnTo>
                    <a:lnTo>
                      <a:pt x="573" y="321"/>
                    </a:lnTo>
                    <a:lnTo>
                      <a:pt x="566" y="324"/>
                    </a:lnTo>
                    <a:lnTo>
                      <a:pt x="560" y="328"/>
                    </a:lnTo>
                    <a:lnTo>
                      <a:pt x="558" y="338"/>
                    </a:lnTo>
                    <a:lnTo>
                      <a:pt x="555" y="347"/>
                    </a:lnTo>
                    <a:lnTo>
                      <a:pt x="549" y="356"/>
                    </a:lnTo>
                    <a:lnTo>
                      <a:pt x="542" y="364"/>
                    </a:lnTo>
                    <a:lnTo>
                      <a:pt x="534" y="371"/>
                    </a:lnTo>
                    <a:lnTo>
                      <a:pt x="526" y="378"/>
                    </a:lnTo>
                    <a:lnTo>
                      <a:pt x="517" y="384"/>
                    </a:lnTo>
                    <a:lnTo>
                      <a:pt x="507" y="389"/>
                    </a:lnTo>
                    <a:lnTo>
                      <a:pt x="496" y="392"/>
                    </a:lnTo>
                    <a:lnTo>
                      <a:pt x="486" y="394"/>
                    </a:lnTo>
                    <a:lnTo>
                      <a:pt x="475" y="396"/>
                    </a:lnTo>
                    <a:lnTo>
                      <a:pt x="465" y="394"/>
                    </a:lnTo>
                    <a:lnTo>
                      <a:pt x="454" y="392"/>
                    </a:lnTo>
                    <a:lnTo>
                      <a:pt x="444" y="390"/>
                    </a:lnTo>
                    <a:lnTo>
                      <a:pt x="435" y="386"/>
                    </a:lnTo>
                    <a:lnTo>
                      <a:pt x="425" y="383"/>
                    </a:lnTo>
                    <a:lnTo>
                      <a:pt x="419" y="377"/>
                    </a:lnTo>
                    <a:lnTo>
                      <a:pt x="414" y="373"/>
                    </a:lnTo>
                    <a:lnTo>
                      <a:pt x="408" y="367"/>
                    </a:lnTo>
                    <a:lnTo>
                      <a:pt x="404" y="361"/>
                    </a:lnTo>
                    <a:lnTo>
                      <a:pt x="399" y="355"/>
                    </a:lnTo>
                    <a:lnTo>
                      <a:pt x="395" y="348"/>
                    </a:lnTo>
                    <a:lnTo>
                      <a:pt x="392" y="341"/>
                    </a:lnTo>
                    <a:lnTo>
                      <a:pt x="390" y="332"/>
                    </a:lnTo>
                    <a:lnTo>
                      <a:pt x="376" y="331"/>
                    </a:lnTo>
                    <a:lnTo>
                      <a:pt x="362" y="330"/>
                    </a:lnTo>
                    <a:lnTo>
                      <a:pt x="349" y="330"/>
                    </a:lnTo>
                    <a:lnTo>
                      <a:pt x="335" y="329"/>
                    </a:lnTo>
                    <a:lnTo>
                      <a:pt x="321" y="329"/>
                    </a:lnTo>
                    <a:lnTo>
                      <a:pt x="307" y="328"/>
                    </a:lnTo>
                    <a:lnTo>
                      <a:pt x="293" y="325"/>
                    </a:lnTo>
                    <a:lnTo>
                      <a:pt x="279" y="322"/>
                    </a:lnTo>
                    <a:lnTo>
                      <a:pt x="274" y="321"/>
                    </a:lnTo>
                    <a:lnTo>
                      <a:pt x="266" y="321"/>
                    </a:lnTo>
                    <a:lnTo>
                      <a:pt x="255" y="321"/>
                    </a:lnTo>
                    <a:lnTo>
                      <a:pt x="245" y="322"/>
                    </a:lnTo>
                    <a:lnTo>
                      <a:pt x="235" y="325"/>
                    </a:lnTo>
                    <a:lnTo>
                      <a:pt x="226" y="332"/>
                    </a:lnTo>
                    <a:lnTo>
                      <a:pt x="221" y="341"/>
                    </a:lnTo>
                    <a:lnTo>
                      <a:pt x="220" y="356"/>
                    </a:lnTo>
                    <a:lnTo>
                      <a:pt x="221" y="361"/>
                    </a:lnTo>
                    <a:lnTo>
                      <a:pt x="223" y="368"/>
                    </a:lnTo>
                    <a:lnTo>
                      <a:pt x="228" y="376"/>
                    </a:lnTo>
                    <a:lnTo>
                      <a:pt x="233" y="384"/>
                    </a:lnTo>
                    <a:lnTo>
                      <a:pt x="240" y="393"/>
                    </a:lnTo>
                    <a:lnTo>
                      <a:pt x="247" y="402"/>
                    </a:lnTo>
                    <a:lnTo>
                      <a:pt x="254" y="412"/>
                    </a:lnTo>
                    <a:lnTo>
                      <a:pt x="261" y="420"/>
                    </a:lnTo>
                    <a:lnTo>
                      <a:pt x="256" y="422"/>
                    </a:lnTo>
                    <a:lnTo>
                      <a:pt x="250" y="422"/>
                    </a:lnTo>
                    <a:lnTo>
                      <a:pt x="243" y="420"/>
                    </a:lnTo>
                    <a:lnTo>
                      <a:pt x="236" y="415"/>
                    </a:lnTo>
                    <a:lnTo>
                      <a:pt x="228" y="409"/>
                    </a:lnTo>
                    <a:lnTo>
                      <a:pt x="220" y="401"/>
                    </a:lnTo>
                    <a:lnTo>
                      <a:pt x="212" y="391"/>
                    </a:lnTo>
                    <a:lnTo>
                      <a:pt x="203" y="379"/>
                    </a:lnTo>
                    <a:lnTo>
                      <a:pt x="200" y="363"/>
                    </a:lnTo>
                    <a:lnTo>
                      <a:pt x="199" y="347"/>
                    </a:lnTo>
                    <a:lnTo>
                      <a:pt x="201" y="332"/>
                    </a:lnTo>
                    <a:lnTo>
                      <a:pt x="210" y="318"/>
                    </a:lnTo>
                    <a:lnTo>
                      <a:pt x="215" y="316"/>
                    </a:lnTo>
                    <a:lnTo>
                      <a:pt x="221" y="313"/>
                    </a:lnTo>
                    <a:lnTo>
                      <a:pt x="226" y="311"/>
                    </a:lnTo>
                    <a:lnTo>
                      <a:pt x="233" y="309"/>
                    </a:lnTo>
                    <a:lnTo>
                      <a:pt x="240" y="308"/>
                    </a:lnTo>
                    <a:lnTo>
                      <a:pt x="247" y="307"/>
                    </a:lnTo>
                    <a:lnTo>
                      <a:pt x="254" y="306"/>
                    </a:lnTo>
                    <a:lnTo>
                      <a:pt x="259" y="305"/>
                    </a:lnTo>
                    <a:lnTo>
                      <a:pt x="256" y="279"/>
                    </a:lnTo>
                    <a:lnTo>
                      <a:pt x="244" y="279"/>
                    </a:lnTo>
                    <a:lnTo>
                      <a:pt x="231" y="278"/>
                    </a:lnTo>
                    <a:lnTo>
                      <a:pt x="217" y="276"/>
                    </a:lnTo>
                    <a:lnTo>
                      <a:pt x="205" y="271"/>
                    </a:lnTo>
                    <a:lnTo>
                      <a:pt x="192" y="267"/>
                    </a:lnTo>
                    <a:lnTo>
                      <a:pt x="179" y="262"/>
                    </a:lnTo>
                    <a:lnTo>
                      <a:pt x="168" y="258"/>
                    </a:lnTo>
                    <a:lnTo>
                      <a:pt x="155" y="255"/>
                    </a:lnTo>
                    <a:lnTo>
                      <a:pt x="154" y="233"/>
                    </a:lnTo>
                    <a:lnTo>
                      <a:pt x="154" y="210"/>
                    </a:lnTo>
                    <a:lnTo>
                      <a:pt x="156" y="188"/>
                    </a:lnTo>
                    <a:lnTo>
                      <a:pt x="161" y="166"/>
                    </a:lnTo>
                    <a:lnTo>
                      <a:pt x="157" y="158"/>
                    </a:lnTo>
                    <a:lnTo>
                      <a:pt x="152" y="152"/>
                    </a:lnTo>
                    <a:lnTo>
                      <a:pt x="144" y="148"/>
                    </a:lnTo>
                    <a:lnTo>
                      <a:pt x="135" y="144"/>
                    </a:lnTo>
                    <a:lnTo>
                      <a:pt x="126" y="144"/>
                    </a:lnTo>
                    <a:lnTo>
                      <a:pt x="118" y="147"/>
                    </a:lnTo>
                    <a:lnTo>
                      <a:pt x="110" y="149"/>
                    </a:lnTo>
                    <a:lnTo>
                      <a:pt x="102" y="152"/>
                    </a:lnTo>
                    <a:lnTo>
                      <a:pt x="94" y="157"/>
                    </a:lnTo>
                    <a:lnTo>
                      <a:pt x="87" y="163"/>
                    </a:lnTo>
                    <a:lnTo>
                      <a:pt x="80" y="169"/>
                    </a:lnTo>
                    <a:lnTo>
                      <a:pt x="74" y="175"/>
                    </a:lnTo>
                    <a:lnTo>
                      <a:pt x="63" y="189"/>
                    </a:lnTo>
                    <a:lnTo>
                      <a:pt x="58" y="204"/>
                    </a:lnTo>
                    <a:lnTo>
                      <a:pt x="58" y="219"/>
                    </a:lnTo>
                    <a:lnTo>
                      <a:pt x="62" y="234"/>
                    </a:lnTo>
                    <a:lnTo>
                      <a:pt x="66" y="250"/>
                    </a:lnTo>
                    <a:lnTo>
                      <a:pt x="71" y="265"/>
                    </a:lnTo>
                    <a:lnTo>
                      <a:pt x="73" y="280"/>
                    </a:lnTo>
                    <a:lnTo>
                      <a:pt x="72" y="295"/>
                    </a:lnTo>
                    <a:lnTo>
                      <a:pt x="70" y="299"/>
                    </a:lnTo>
                    <a:lnTo>
                      <a:pt x="66" y="300"/>
                    </a:lnTo>
                    <a:lnTo>
                      <a:pt x="63" y="300"/>
                    </a:lnTo>
                    <a:lnTo>
                      <a:pt x="57" y="298"/>
                    </a:lnTo>
                    <a:lnTo>
                      <a:pt x="51" y="296"/>
                    </a:lnTo>
                    <a:lnTo>
                      <a:pt x="45" y="294"/>
                    </a:lnTo>
                    <a:lnTo>
                      <a:pt x="38" y="293"/>
                    </a:lnTo>
                    <a:lnTo>
                      <a:pt x="31" y="293"/>
                    </a:lnTo>
                    <a:lnTo>
                      <a:pt x="36" y="300"/>
                    </a:lnTo>
                    <a:lnTo>
                      <a:pt x="43" y="307"/>
                    </a:lnTo>
                    <a:lnTo>
                      <a:pt x="50" y="313"/>
                    </a:lnTo>
                    <a:lnTo>
                      <a:pt x="57" y="317"/>
                    </a:lnTo>
                    <a:lnTo>
                      <a:pt x="65" y="322"/>
                    </a:lnTo>
                    <a:lnTo>
                      <a:pt x="73" y="326"/>
                    </a:lnTo>
                    <a:lnTo>
                      <a:pt x="81" y="329"/>
                    </a:lnTo>
                    <a:lnTo>
                      <a:pt x="91" y="331"/>
                    </a:lnTo>
                    <a:lnTo>
                      <a:pt x="85" y="336"/>
                    </a:lnTo>
                    <a:lnTo>
                      <a:pt x="78" y="339"/>
                    </a:lnTo>
                    <a:lnTo>
                      <a:pt x="70" y="341"/>
                    </a:lnTo>
                    <a:lnTo>
                      <a:pt x="62" y="341"/>
                    </a:lnTo>
                    <a:lnTo>
                      <a:pt x="51" y="335"/>
                    </a:lnTo>
                    <a:lnTo>
                      <a:pt x="40" y="325"/>
                    </a:lnTo>
                    <a:lnTo>
                      <a:pt x="30" y="314"/>
                    </a:lnTo>
                    <a:lnTo>
                      <a:pt x="19" y="301"/>
                    </a:lnTo>
                    <a:lnTo>
                      <a:pt x="11" y="291"/>
                    </a:lnTo>
                    <a:lnTo>
                      <a:pt x="4" y="280"/>
                    </a:lnTo>
                    <a:lnTo>
                      <a:pt x="1" y="272"/>
                    </a:lnTo>
                    <a:lnTo>
                      <a:pt x="0" y="269"/>
                    </a:lnTo>
                    <a:lnTo>
                      <a:pt x="7" y="269"/>
                    </a:lnTo>
                    <a:lnTo>
                      <a:pt x="15" y="269"/>
                    </a:lnTo>
                    <a:lnTo>
                      <a:pt x="23" y="271"/>
                    </a:lnTo>
                    <a:lnTo>
                      <a:pt x="30" y="272"/>
                    </a:lnTo>
                    <a:lnTo>
                      <a:pt x="36" y="275"/>
                    </a:lnTo>
                    <a:lnTo>
                      <a:pt x="42" y="275"/>
                    </a:lnTo>
                    <a:lnTo>
                      <a:pt x="47" y="275"/>
                    </a:lnTo>
                    <a:lnTo>
                      <a:pt x="49" y="273"/>
                    </a:lnTo>
                    <a:lnTo>
                      <a:pt x="45" y="257"/>
                    </a:lnTo>
                    <a:lnTo>
                      <a:pt x="40" y="241"/>
                    </a:lnTo>
                    <a:lnTo>
                      <a:pt x="35" y="225"/>
                    </a:lnTo>
                    <a:lnTo>
                      <a:pt x="33" y="209"/>
                    </a:lnTo>
                    <a:lnTo>
                      <a:pt x="33" y="193"/>
                    </a:lnTo>
                    <a:lnTo>
                      <a:pt x="36" y="177"/>
                    </a:lnTo>
                    <a:lnTo>
                      <a:pt x="46" y="162"/>
                    </a:lnTo>
                    <a:lnTo>
                      <a:pt x="61" y="146"/>
                    </a:lnTo>
                    <a:lnTo>
                      <a:pt x="71" y="139"/>
                    </a:lnTo>
                    <a:lnTo>
                      <a:pt x="83" y="133"/>
                    </a:lnTo>
                    <a:lnTo>
                      <a:pt x="94" y="129"/>
                    </a:lnTo>
                    <a:lnTo>
                      <a:pt x="106" y="126"/>
                    </a:lnTo>
                    <a:lnTo>
                      <a:pt x="118" y="125"/>
                    </a:lnTo>
                    <a:lnTo>
                      <a:pt x="130" y="126"/>
                    </a:lnTo>
                    <a:lnTo>
                      <a:pt x="141" y="128"/>
                    </a:lnTo>
                    <a:lnTo>
                      <a:pt x="153" y="134"/>
                    </a:lnTo>
                    <a:lnTo>
                      <a:pt x="164" y="146"/>
                    </a:lnTo>
                    <a:lnTo>
                      <a:pt x="171" y="129"/>
                    </a:lnTo>
                    <a:lnTo>
                      <a:pt x="179" y="114"/>
                    </a:lnTo>
                    <a:lnTo>
                      <a:pt x="188" y="102"/>
                    </a:lnTo>
                    <a:lnTo>
                      <a:pt x="199" y="89"/>
                    </a:lnTo>
                    <a:lnTo>
                      <a:pt x="210" y="78"/>
                    </a:lnTo>
                    <a:lnTo>
                      <a:pt x="223" y="68"/>
                    </a:lnTo>
                    <a:lnTo>
                      <a:pt x="236" y="59"/>
                    </a:lnTo>
                    <a:lnTo>
                      <a:pt x="250" y="51"/>
                    </a:lnTo>
                    <a:lnTo>
                      <a:pt x="264" y="44"/>
                    </a:lnTo>
                    <a:lnTo>
                      <a:pt x="279" y="37"/>
                    </a:lnTo>
                    <a:lnTo>
                      <a:pt x="294" y="31"/>
                    </a:lnTo>
                    <a:lnTo>
                      <a:pt x="311" y="26"/>
                    </a:lnTo>
                    <a:lnTo>
                      <a:pt x="327" y="20"/>
                    </a:lnTo>
                    <a:lnTo>
                      <a:pt x="343" y="15"/>
                    </a:lnTo>
                    <a:lnTo>
                      <a:pt x="359" y="12"/>
                    </a:lnTo>
                    <a:lnTo>
                      <a:pt x="375" y="7"/>
                    </a:lnTo>
                    <a:lnTo>
                      <a:pt x="389" y="5"/>
                    </a:lnTo>
                    <a:lnTo>
                      <a:pt x="404" y="4"/>
                    </a:lnTo>
                    <a:lnTo>
                      <a:pt x="418" y="1"/>
                    </a:lnTo>
                    <a:lnTo>
                      <a:pt x="431" y="1"/>
                    </a:lnTo>
                    <a:lnTo>
                      <a:pt x="446" y="0"/>
                    </a:lnTo>
                    <a:lnTo>
                      <a:pt x="460" y="0"/>
                    </a:lnTo>
                    <a:lnTo>
                      <a:pt x="474" y="1"/>
                    </a:lnTo>
                    <a:lnTo>
                      <a:pt x="488" y="3"/>
                    </a:lnTo>
                    <a:lnTo>
                      <a:pt x="503" y="5"/>
                    </a:lnTo>
                    <a:lnTo>
                      <a:pt x="517" y="8"/>
                    </a:lnTo>
                    <a:lnTo>
                      <a:pt x="532" y="13"/>
                    </a:lnTo>
                    <a:lnTo>
                      <a:pt x="545" y="18"/>
                    </a:lnTo>
                    <a:lnTo>
                      <a:pt x="560" y="25"/>
                    </a:lnTo>
                    <a:lnTo>
                      <a:pt x="574" y="31"/>
                    </a:lnTo>
                    <a:lnTo>
                      <a:pt x="589" y="41"/>
                    </a:lnTo>
                    <a:lnTo>
                      <a:pt x="60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381"/>
              <p:cNvSpPr>
                <a:spLocks/>
              </p:cNvSpPr>
              <p:nvPr/>
            </p:nvSpPr>
            <p:spPr bwMode="auto">
              <a:xfrm>
                <a:off x="1843" y="285"/>
                <a:ext cx="86" cy="119"/>
              </a:xfrm>
              <a:custGeom>
                <a:avLst/>
                <a:gdLst/>
                <a:ahLst/>
                <a:cxnLst>
                  <a:cxn ang="0">
                    <a:pos x="64" y="53"/>
                  </a:cxn>
                  <a:cxn ang="0">
                    <a:pos x="63" y="82"/>
                  </a:cxn>
                  <a:cxn ang="0">
                    <a:pos x="70" y="114"/>
                  </a:cxn>
                  <a:cxn ang="0">
                    <a:pos x="89" y="141"/>
                  </a:cxn>
                  <a:cxn ang="0">
                    <a:pos x="115" y="161"/>
                  </a:cxn>
                  <a:cxn ang="0">
                    <a:pos x="139" y="170"/>
                  </a:cxn>
                  <a:cxn ang="0">
                    <a:pos x="158" y="180"/>
                  </a:cxn>
                  <a:cxn ang="0">
                    <a:pos x="169" y="195"/>
                  </a:cxn>
                  <a:cxn ang="0">
                    <a:pos x="170" y="213"/>
                  </a:cxn>
                  <a:cxn ang="0">
                    <a:pos x="162" y="227"/>
                  </a:cxn>
                  <a:cxn ang="0">
                    <a:pos x="148" y="237"/>
                  </a:cxn>
                  <a:cxn ang="0">
                    <a:pos x="131" y="237"/>
                  </a:cxn>
                  <a:cxn ang="0">
                    <a:pos x="118" y="231"/>
                  </a:cxn>
                  <a:cxn ang="0">
                    <a:pos x="112" y="225"/>
                  </a:cxn>
                  <a:cxn ang="0">
                    <a:pos x="124" y="223"/>
                  </a:cxn>
                  <a:cxn ang="0">
                    <a:pos x="138" y="216"/>
                  </a:cxn>
                  <a:cxn ang="0">
                    <a:pos x="146" y="209"/>
                  </a:cxn>
                  <a:cxn ang="0">
                    <a:pos x="146" y="199"/>
                  </a:cxn>
                  <a:cxn ang="0">
                    <a:pos x="133" y="191"/>
                  </a:cxn>
                  <a:cxn ang="0">
                    <a:pos x="114" y="182"/>
                  </a:cxn>
                  <a:cxn ang="0">
                    <a:pos x="97" y="170"/>
                  </a:cxn>
                  <a:cxn ang="0">
                    <a:pos x="79" y="157"/>
                  </a:cxn>
                  <a:cxn ang="0">
                    <a:pos x="63" y="155"/>
                  </a:cxn>
                  <a:cxn ang="0">
                    <a:pos x="45" y="159"/>
                  </a:cxn>
                  <a:cxn ang="0">
                    <a:pos x="25" y="157"/>
                  </a:cxn>
                  <a:cxn ang="0">
                    <a:pos x="8" y="150"/>
                  </a:cxn>
                  <a:cxn ang="0">
                    <a:pos x="14" y="146"/>
                  </a:cxn>
                  <a:cxn ang="0">
                    <a:pos x="34" y="142"/>
                  </a:cxn>
                  <a:cxn ang="0">
                    <a:pos x="46" y="137"/>
                  </a:cxn>
                  <a:cxn ang="0">
                    <a:pos x="50" y="132"/>
                  </a:cxn>
                  <a:cxn ang="0">
                    <a:pos x="40" y="96"/>
                  </a:cxn>
                  <a:cxn ang="0">
                    <a:pos x="46" y="28"/>
                  </a:cxn>
                  <a:cxn ang="0">
                    <a:pos x="69" y="1"/>
                  </a:cxn>
                  <a:cxn ang="0">
                    <a:pos x="69" y="26"/>
                  </a:cxn>
                </a:cxnLst>
                <a:rect l="0" t="0" r="r" b="b"/>
                <a:pathLst>
                  <a:path w="171" h="238">
                    <a:moveTo>
                      <a:pt x="68" y="38"/>
                    </a:moveTo>
                    <a:lnTo>
                      <a:pt x="64" y="53"/>
                    </a:lnTo>
                    <a:lnTo>
                      <a:pt x="62" y="68"/>
                    </a:lnTo>
                    <a:lnTo>
                      <a:pt x="63" y="82"/>
                    </a:lnTo>
                    <a:lnTo>
                      <a:pt x="65" y="97"/>
                    </a:lnTo>
                    <a:lnTo>
                      <a:pt x="70" y="114"/>
                    </a:lnTo>
                    <a:lnTo>
                      <a:pt x="78" y="127"/>
                    </a:lnTo>
                    <a:lnTo>
                      <a:pt x="89" y="141"/>
                    </a:lnTo>
                    <a:lnTo>
                      <a:pt x="101" y="155"/>
                    </a:lnTo>
                    <a:lnTo>
                      <a:pt x="115" y="161"/>
                    </a:lnTo>
                    <a:lnTo>
                      <a:pt x="128" y="165"/>
                    </a:lnTo>
                    <a:lnTo>
                      <a:pt x="139" y="170"/>
                    </a:lnTo>
                    <a:lnTo>
                      <a:pt x="150" y="175"/>
                    </a:lnTo>
                    <a:lnTo>
                      <a:pt x="158" y="180"/>
                    </a:lnTo>
                    <a:lnTo>
                      <a:pt x="165" y="187"/>
                    </a:lnTo>
                    <a:lnTo>
                      <a:pt x="169" y="195"/>
                    </a:lnTo>
                    <a:lnTo>
                      <a:pt x="171" y="206"/>
                    </a:lnTo>
                    <a:lnTo>
                      <a:pt x="170" y="213"/>
                    </a:lnTo>
                    <a:lnTo>
                      <a:pt x="167" y="220"/>
                    </a:lnTo>
                    <a:lnTo>
                      <a:pt x="162" y="227"/>
                    </a:lnTo>
                    <a:lnTo>
                      <a:pt x="158" y="232"/>
                    </a:lnTo>
                    <a:lnTo>
                      <a:pt x="148" y="237"/>
                    </a:lnTo>
                    <a:lnTo>
                      <a:pt x="139" y="238"/>
                    </a:lnTo>
                    <a:lnTo>
                      <a:pt x="131" y="237"/>
                    </a:lnTo>
                    <a:lnTo>
                      <a:pt x="124" y="235"/>
                    </a:lnTo>
                    <a:lnTo>
                      <a:pt x="118" y="231"/>
                    </a:lnTo>
                    <a:lnTo>
                      <a:pt x="115" y="228"/>
                    </a:lnTo>
                    <a:lnTo>
                      <a:pt x="112" y="225"/>
                    </a:lnTo>
                    <a:lnTo>
                      <a:pt x="110" y="223"/>
                    </a:lnTo>
                    <a:lnTo>
                      <a:pt x="124" y="223"/>
                    </a:lnTo>
                    <a:lnTo>
                      <a:pt x="133" y="220"/>
                    </a:lnTo>
                    <a:lnTo>
                      <a:pt x="138" y="216"/>
                    </a:lnTo>
                    <a:lnTo>
                      <a:pt x="143" y="214"/>
                    </a:lnTo>
                    <a:lnTo>
                      <a:pt x="146" y="209"/>
                    </a:lnTo>
                    <a:lnTo>
                      <a:pt x="147" y="203"/>
                    </a:lnTo>
                    <a:lnTo>
                      <a:pt x="146" y="199"/>
                    </a:lnTo>
                    <a:lnTo>
                      <a:pt x="143" y="194"/>
                    </a:lnTo>
                    <a:lnTo>
                      <a:pt x="133" y="191"/>
                    </a:lnTo>
                    <a:lnTo>
                      <a:pt x="124" y="186"/>
                    </a:lnTo>
                    <a:lnTo>
                      <a:pt x="114" y="182"/>
                    </a:lnTo>
                    <a:lnTo>
                      <a:pt x="106" y="176"/>
                    </a:lnTo>
                    <a:lnTo>
                      <a:pt x="97" y="170"/>
                    </a:lnTo>
                    <a:lnTo>
                      <a:pt x="87" y="164"/>
                    </a:lnTo>
                    <a:lnTo>
                      <a:pt x="79" y="157"/>
                    </a:lnTo>
                    <a:lnTo>
                      <a:pt x="71" y="150"/>
                    </a:lnTo>
                    <a:lnTo>
                      <a:pt x="63" y="155"/>
                    </a:lnTo>
                    <a:lnTo>
                      <a:pt x="54" y="157"/>
                    </a:lnTo>
                    <a:lnTo>
                      <a:pt x="45" y="159"/>
                    </a:lnTo>
                    <a:lnTo>
                      <a:pt x="34" y="159"/>
                    </a:lnTo>
                    <a:lnTo>
                      <a:pt x="25" y="157"/>
                    </a:lnTo>
                    <a:lnTo>
                      <a:pt x="16" y="155"/>
                    </a:lnTo>
                    <a:lnTo>
                      <a:pt x="8" y="150"/>
                    </a:lnTo>
                    <a:lnTo>
                      <a:pt x="0" y="146"/>
                    </a:lnTo>
                    <a:lnTo>
                      <a:pt x="14" y="146"/>
                    </a:lnTo>
                    <a:lnTo>
                      <a:pt x="25" y="145"/>
                    </a:lnTo>
                    <a:lnTo>
                      <a:pt x="34" y="142"/>
                    </a:lnTo>
                    <a:lnTo>
                      <a:pt x="41" y="140"/>
                    </a:lnTo>
                    <a:lnTo>
                      <a:pt x="46" y="137"/>
                    </a:lnTo>
                    <a:lnTo>
                      <a:pt x="48" y="133"/>
                    </a:lnTo>
                    <a:lnTo>
                      <a:pt x="50" y="132"/>
                    </a:lnTo>
                    <a:lnTo>
                      <a:pt x="50" y="131"/>
                    </a:lnTo>
                    <a:lnTo>
                      <a:pt x="40" y="96"/>
                    </a:lnTo>
                    <a:lnTo>
                      <a:pt x="39" y="62"/>
                    </a:lnTo>
                    <a:lnTo>
                      <a:pt x="46" y="28"/>
                    </a:lnTo>
                    <a:lnTo>
                      <a:pt x="64" y="0"/>
                    </a:lnTo>
                    <a:lnTo>
                      <a:pt x="69" y="1"/>
                    </a:lnTo>
                    <a:lnTo>
                      <a:pt x="70" y="12"/>
                    </a:lnTo>
                    <a:lnTo>
                      <a:pt x="69" y="26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382"/>
              <p:cNvSpPr>
                <a:spLocks/>
              </p:cNvSpPr>
              <p:nvPr/>
            </p:nvSpPr>
            <p:spPr bwMode="auto">
              <a:xfrm>
                <a:off x="1819" y="327"/>
                <a:ext cx="37" cy="21"/>
              </a:xfrm>
              <a:custGeom>
                <a:avLst/>
                <a:gdLst/>
                <a:ahLst/>
                <a:cxnLst>
                  <a:cxn ang="0">
                    <a:pos x="52" y="22"/>
                  </a:cxn>
                  <a:cxn ang="0">
                    <a:pos x="57" y="17"/>
                  </a:cxn>
                  <a:cxn ang="0">
                    <a:pos x="60" y="11"/>
                  </a:cxn>
                  <a:cxn ang="0">
                    <a:pos x="65" y="7"/>
                  </a:cxn>
                  <a:cxn ang="0">
                    <a:pos x="71" y="8"/>
                  </a:cxn>
                  <a:cxn ang="0">
                    <a:pos x="74" y="16"/>
                  </a:cxn>
                  <a:cxn ang="0">
                    <a:pos x="74" y="25"/>
                  </a:cxn>
                  <a:cxn ang="0">
                    <a:pos x="71" y="33"/>
                  </a:cxn>
                  <a:cxn ang="0">
                    <a:pos x="65" y="38"/>
                  </a:cxn>
                  <a:cxn ang="0">
                    <a:pos x="53" y="41"/>
                  </a:cxn>
                  <a:cxn ang="0">
                    <a:pos x="42" y="40"/>
                  </a:cxn>
                  <a:cxn ang="0">
                    <a:pos x="32" y="37"/>
                  </a:cxn>
                  <a:cxn ang="0">
                    <a:pos x="21" y="31"/>
                  </a:cxn>
                  <a:cxn ang="0">
                    <a:pos x="13" y="24"/>
                  </a:cxn>
                  <a:cxn ang="0">
                    <a:pos x="6" y="16"/>
                  </a:cxn>
                  <a:cxn ang="0">
                    <a:pos x="3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19" y="5"/>
                  </a:cxn>
                  <a:cxn ang="0">
                    <a:pos x="26" y="11"/>
                  </a:cxn>
                  <a:cxn ang="0">
                    <a:pos x="33" y="16"/>
                  </a:cxn>
                  <a:cxn ang="0">
                    <a:pos x="40" y="20"/>
                  </a:cxn>
                  <a:cxn ang="0">
                    <a:pos x="47" y="23"/>
                  </a:cxn>
                  <a:cxn ang="0">
                    <a:pos x="52" y="22"/>
                  </a:cxn>
                </a:cxnLst>
                <a:rect l="0" t="0" r="r" b="b"/>
                <a:pathLst>
                  <a:path w="74" h="41">
                    <a:moveTo>
                      <a:pt x="52" y="22"/>
                    </a:moveTo>
                    <a:lnTo>
                      <a:pt x="57" y="17"/>
                    </a:lnTo>
                    <a:lnTo>
                      <a:pt x="60" y="11"/>
                    </a:lnTo>
                    <a:lnTo>
                      <a:pt x="65" y="7"/>
                    </a:lnTo>
                    <a:lnTo>
                      <a:pt x="71" y="8"/>
                    </a:lnTo>
                    <a:lnTo>
                      <a:pt x="74" y="16"/>
                    </a:lnTo>
                    <a:lnTo>
                      <a:pt x="74" y="25"/>
                    </a:lnTo>
                    <a:lnTo>
                      <a:pt x="71" y="33"/>
                    </a:lnTo>
                    <a:lnTo>
                      <a:pt x="65" y="38"/>
                    </a:lnTo>
                    <a:lnTo>
                      <a:pt x="53" y="41"/>
                    </a:lnTo>
                    <a:lnTo>
                      <a:pt x="42" y="40"/>
                    </a:lnTo>
                    <a:lnTo>
                      <a:pt x="32" y="37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6" y="16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19" y="5"/>
                    </a:lnTo>
                    <a:lnTo>
                      <a:pt x="26" y="11"/>
                    </a:lnTo>
                    <a:lnTo>
                      <a:pt x="33" y="16"/>
                    </a:lnTo>
                    <a:lnTo>
                      <a:pt x="40" y="20"/>
                    </a:lnTo>
                    <a:lnTo>
                      <a:pt x="47" y="23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383"/>
              <p:cNvSpPr>
                <a:spLocks/>
              </p:cNvSpPr>
              <p:nvPr/>
            </p:nvSpPr>
            <p:spPr bwMode="auto">
              <a:xfrm>
                <a:off x="2129" y="236"/>
                <a:ext cx="65" cy="21"/>
              </a:xfrm>
              <a:custGeom>
                <a:avLst/>
                <a:gdLst/>
                <a:ahLst/>
                <a:cxnLst>
                  <a:cxn ang="0">
                    <a:pos x="131" y="42"/>
                  </a:cxn>
                  <a:cxn ang="0">
                    <a:pos x="127" y="41"/>
                  </a:cxn>
                  <a:cxn ang="0">
                    <a:pos x="115" y="39"/>
                  </a:cxn>
                  <a:cxn ang="0">
                    <a:pos x="98" y="34"/>
                  </a:cxn>
                  <a:cxn ang="0">
                    <a:pos x="77" y="30"/>
                  </a:cxn>
                  <a:cxn ang="0">
                    <a:pos x="55" y="25"/>
                  </a:cxn>
                  <a:cxn ang="0">
                    <a:pos x="35" y="20"/>
                  </a:cxn>
                  <a:cxn ang="0">
                    <a:pos x="15" y="17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9" y="3"/>
                  </a:cxn>
                  <a:cxn ang="0">
                    <a:pos x="10" y="0"/>
                  </a:cxn>
                  <a:cxn ang="0">
                    <a:pos x="29" y="0"/>
                  </a:cxn>
                  <a:cxn ang="0">
                    <a:pos x="48" y="2"/>
                  </a:cxn>
                  <a:cxn ang="0">
                    <a:pos x="69" y="5"/>
                  </a:cxn>
                  <a:cxn ang="0">
                    <a:pos x="90" y="12"/>
                  </a:cxn>
                  <a:cxn ang="0">
                    <a:pos x="107" y="19"/>
                  </a:cxn>
                  <a:cxn ang="0">
                    <a:pos x="121" y="26"/>
                  </a:cxn>
                  <a:cxn ang="0">
                    <a:pos x="129" y="34"/>
                  </a:cxn>
                  <a:cxn ang="0">
                    <a:pos x="131" y="42"/>
                  </a:cxn>
                </a:cxnLst>
                <a:rect l="0" t="0" r="r" b="b"/>
                <a:pathLst>
                  <a:path w="131" h="42">
                    <a:moveTo>
                      <a:pt x="131" y="42"/>
                    </a:moveTo>
                    <a:lnTo>
                      <a:pt x="127" y="41"/>
                    </a:lnTo>
                    <a:lnTo>
                      <a:pt x="115" y="39"/>
                    </a:lnTo>
                    <a:lnTo>
                      <a:pt x="98" y="34"/>
                    </a:lnTo>
                    <a:lnTo>
                      <a:pt x="77" y="30"/>
                    </a:lnTo>
                    <a:lnTo>
                      <a:pt x="55" y="25"/>
                    </a:lnTo>
                    <a:lnTo>
                      <a:pt x="35" y="20"/>
                    </a:lnTo>
                    <a:lnTo>
                      <a:pt x="15" y="17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9" y="0"/>
                    </a:lnTo>
                    <a:lnTo>
                      <a:pt x="48" y="2"/>
                    </a:lnTo>
                    <a:lnTo>
                      <a:pt x="69" y="5"/>
                    </a:lnTo>
                    <a:lnTo>
                      <a:pt x="90" y="12"/>
                    </a:lnTo>
                    <a:lnTo>
                      <a:pt x="107" y="19"/>
                    </a:lnTo>
                    <a:lnTo>
                      <a:pt x="121" y="26"/>
                    </a:lnTo>
                    <a:lnTo>
                      <a:pt x="129" y="34"/>
                    </a:lnTo>
                    <a:lnTo>
                      <a:pt x="13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384"/>
              <p:cNvSpPr>
                <a:spLocks/>
              </p:cNvSpPr>
              <p:nvPr/>
            </p:nvSpPr>
            <p:spPr bwMode="auto">
              <a:xfrm>
                <a:off x="1800" y="383"/>
                <a:ext cx="276" cy="446"/>
              </a:xfrm>
              <a:custGeom>
                <a:avLst/>
                <a:gdLst/>
                <a:ahLst/>
                <a:cxnLst>
                  <a:cxn ang="0">
                    <a:pos x="502" y="569"/>
                  </a:cxn>
                  <a:cxn ang="0">
                    <a:pos x="501" y="596"/>
                  </a:cxn>
                  <a:cxn ang="0">
                    <a:pos x="467" y="603"/>
                  </a:cxn>
                  <a:cxn ang="0">
                    <a:pos x="461" y="558"/>
                  </a:cxn>
                  <a:cxn ang="0">
                    <a:pos x="431" y="524"/>
                  </a:cxn>
                  <a:cxn ang="0">
                    <a:pos x="425" y="482"/>
                  </a:cxn>
                  <a:cxn ang="0">
                    <a:pos x="451" y="449"/>
                  </a:cxn>
                  <a:cxn ang="0">
                    <a:pos x="440" y="414"/>
                  </a:cxn>
                  <a:cxn ang="0">
                    <a:pos x="346" y="323"/>
                  </a:cxn>
                  <a:cxn ang="0">
                    <a:pos x="241" y="222"/>
                  </a:cxn>
                  <a:cxn ang="0">
                    <a:pos x="174" y="200"/>
                  </a:cxn>
                  <a:cxn ang="0">
                    <a:pos x="40" y="368"/>
                  </a:cxn>
                  <a:cxn ang="0">
                    <a:pos x="65" y="570"/>
                  </a:cxn>
                  <a:cxn ang="0">
                    <a:pos x="171" y="800"/>
                  </a:cxn>
                  <a:cxn ang="0">
                    <a:pos x="225" y="776"/>
                  </a:cxn>
                  <a:cxn ang="0">
                    <a:pos x="329" y="779"/>
                  </a:cxn>
                  <a:cxn ang="0">
                    <a:pos x="353" y="797"/>
                  </a:cxn>
                  <a:cxn ang="0">
                    <a:pos x="285" y="813"/>
                  </a:cxn>
                  <a:cxn ang="0">
                    <a:pos x="193" y="817"/>
                  </a:cxn>
                  <a:cxn ang="0">
                    <a:pos x="155" y="868"/>
                  </a:cxn>
                  <a:cxn ang="0">
                    <a:pos x="131" y="892"/>
                  </a:cxn>
                  <a:cxn ang="0">
                    <a:pos x="84" y="758"/>
                  </a:cxn>
                  <a:cxn ang="0">
                    <a:pos x="38" y="602"/>
                  </a:cxn>
                  <a:cxn ang="0">
                    <a:pos x="2" y="471"/>
                  </a:cxn>
                  <a:cxn ang="0">
                    <a:pos x="19" y="342"/>
                  </a:cxn>
                  <a:cxn ang="0">
                    <a:pos x="102" y="227"/>
                  </a:cxn>
                  <a:cxn ang="0">
                    <a:pos x="187" y="143"/>
                  </a:cxn>
                  <a:cxn ang="0">
                    <a:pos x="221" y="94"/>
                  </a:cxn>
                  <a:cxn ang="0">
                    <a:pos x="274" y="36"/>
                  </a:cxn>
                  <a:cxn ang="0">
                    <a:pos x="282" y="89"/>
                  </a:cxn>
                  <a:cxn ang="0">
                    <a:pos x="323" y="155"/>
                  </a:cxn>
                  <a:cxn ang="0">
                    <a:pos x="398" y="180"/>
                  </a:cxn>
                  <a:cxn ang="0">
                    <a:pos x="463" y="174"/>
                  </a:cxn>
                  <a:cxn ang="0">
                    <a:pos x="501" y="161"/>
                  </a:cxn>
                  <a:cxn ang="0">
                    <a:pos x="430" y="202"/>
                  </a:cxn>
                  <a:cxn ang="0">
                    <a:pos x="335" y="185"/>
                  </a:cxn>
                  <a:cxn ang="0">
                    <a:pos x="271" y="143"/>
                  </a:cxn>
                  <a:cxn ang="0">
                    <a:pos x="223" y="129"/>
                  </a:cxn>
                  <a:cxn ang="0">
                    <a:pos x="218" y="169"/>
                  </a:cxn>
                  <a:cxn ang="0">
                    <a:pos x="275" y="225"/>
                  </a:cxn>
                  <a:cxn ang="0">
                    <a:pos x="389" y="339"/>
                  </a:cxn>
                  <a:cxn ang="0">
                    <a:pos x="478" y="427"/>
                  </a:cxn>
                  <a:cxn ang="0">
                    <a:pos x="499" y="249"/>
                  </a:cxn>
                  <a:cxn ang="0">
                    <a:pos x="441" y="256"/>
                  </a:cxn>
                  <a:cxn ang="0">
                    <a:pos x="381" y="253"/>
                  </a:cxn>
                  <a:cxn ang="0">
                    <a:pos x="323" y="233"/>
                  </a:cxn>
                  <a:cxn ang="0">
                    <a:pos x="381" y="237"/>
                  </a:cxn>
                  <a:cxn ang="0">
                    <a:pos x="465" y="230"/>
                  </a:cxn>
                  <a:cxn ang="0">
                    <a:pos x="510" y="203"/>
                  </a:cxn>
                  <a:cxn ang="0">
                    <a:pos x="512" y="300"/>
                  </a:cxn>
                  <a:cxn ang="0">
                    <a:pos x="527" y="456"/>
                  </a:cxn>
                  <a:cxn ang="0">
                    <a:pos x="549" y="499"/>
                  </a:cxn>
                  <a:cxn ang="0">
                    <a:pos x="522" y="535"/>
                  </a:cxn>
                  <a:cxn ang="0">
                    <a:pos x="517" y="472"/>
                  </a:cxn>
                  <a:cxn ang="0">
                    <a:pos x="487" y="454"/>
                  </a:cxn>
                  <a:cxn ang="0">
                    <a:pos x="452" y="468"/>
                  </a:cxn>
                  <a:cxn ang="0">
                    <a:pos x="442" y="509"/>
                  </a:cxn>
                  <a:cxn ang="0">
                    <a:pos x="481" y="526"/>
                  </a:cxn>
                  <a:cxn ang="0">
                    <a:pos x="489" y="489"/>
                  </a:cxn>
                  <a:cxn ang="0">
                    <a:pos x="483" y="548"/>
                  </a:cxn>
                </a:cxnLst>
                <a:rect l="0" t="0" r="r" b="b"/>
                <a:pathLst>
                  <a:path w="550" h="892">
                    <a:moveTo>
                      <a:pt x="471" y="588"/>
                    </a:moveTo>
                    <a:lnTo>
                      <a:pt x="482" y="587"/>
                    </a:lnTo>
                    <a:lnTo>
                      <a:pt x="490" y="580"/>
                    </a:lnTo>
                    <a:lnTo>
                      <a:pt x="495" y="572"/>
                    </a:lnTo>
                    <a:lnTo>
                      <a:pt x="502" y="569"/>
                    </a:lnTo>
                    <a:lnTo>
                      <a:pt x="505" y="573"/>
                    </a:lnTo>
                    <a:lnTo>
                      <a:pt x="506" y="579"/>
                    </a:lnTo>
                    <a:lnTo>
                      <a:pt x="506" y="585"/>
                    </a:lnTo>
                    <a:lnTo>
                      <a:pt x="505" y="590"/>
                    </a:lnTo>
                    <a:lnTo>
                      <a:pt x="501" y="596"/>
                    </a:lnTo>
                    <a:lnTo>
                      <a:pt x="496" y="601"/>
                    </a:lnTo>
                    <a:lnTo>
                      <a:pt x="489" y="605"/>
                    </a:lnTo>
                    <a:lnTo>
                      <a:pt x="482" y="608"/>
                    </a:lnTo>
                    <a:lnTo>
                      <a:pt x="474" y="607"/>
                    </a:lnTo>
                    <a:lnTo>
                      <a:pt x="467" y="603"/>
                    </a:lnTo>
                    <a:lnTo>
                      <a:pt x="460" y="600"/>
                    </a:lnTo>
                    <a:lnTo>
                      <a:pt x="454" y="594"/>
                    </a:lnTo>
                    <a:lnTo>
                      <a:pt x="456" y="582"/>
                    </a:lnTo>
                    <a:lnTo>
                      <a:pt x="459" y="570"/>
                    </a:lnTo>
                    <a:lnTo>
                      <a:pt x="461" y="558"/>
                    </a:lnTo>
                    <a:lnTo>
                      <a:pt x="459" y="547"/>
                    </a:lnTo>
                    <a:lnTo>
                      <a:pt x="450" y="543"/>
                    </a:lnTo>
                    <a:lnTo>
                      <a:pt x="442" y="537"/>
                    </a:lnTo>
                    <a:lnTo>
                      <a:pt x="436" y="532"/>
                    </a:lnTo>
                    <a:lnTo>
                      <a:pt x="431" y="524"/>
                    </a:lnTo>
                    <a:lnTo>
                      <a:pt x="427" y="516"/>
                    </a:lnTo>
                    <a:lnTo>
                      <a:pt x="425" y="507"/>
                    </a:lnTo>
                    <a:lnTo>
                      <a:pt x="422" y="498"/>
                    </a:lnTo>
                    <a:lnTo>
                      <a:pt x="421" y="490"/>
                    </a:lnTo>
                    <a:lnTo>
                      <a:pt x="425" y="482"/>
                    </a:lnTo>
                    <a:lnTo>
                      <a:pt x="428" y="474"/>
                    </a:lnTo>
                    <a:lnTo>
                      <a:pt x="433" y="467"/>
                    </a:lnTo>
                    <a:lnTo>
                      <a:pt x="438" y="460"/>
                    </a:lnTo>
                    <a:lnTo>
                      <a:pt x="444" y="454"/>
                    </a:lnTo>
                    <a:lnTo>
                      <a:pt x="451" y="449"/>
                    </a:lnTo>
                    <a:lnTo>
                      <a:pt x="458" y="444"/>
                    </a:lnTo>
                    <a:lnTo>
                      <a:pt x="465" y="439"/>
                    </a:lnTo>
                    <a:lnTo>
                      <a:pt x="460" y="435"/>
                    </a:lnTo>
                    <a:lnTo>
                      <a:pt x="452" y="427"/>
                    </a:lnTo>
                    <a:lnTo>
                      <a:pt x="440" y="414"/>
                    </a:lnTo>
                    <a:lnTo>
                      <a:pt x="425" y="400"/>
                    </a:lnTo>
                    <a:lnTo>
                      <a:pt x="407" y="383"/>
                    </a:lnTo>
                    <a:lnTo>
                      <a:pt x="389" y="365"/>
                    </a:lnTo>
                    <a:lnTo>
                      <a:pt x="368" y="344"/>
                    </a:lnTo>
                    <a:lnTo>
                      <a:pt x="346" y="323"/>
                    </a:lnTo>
                    <a:lnTo>
                      <a:pt x="324" y="302"/>
                    </a:lnTo>
                    <a:lnTo>
                      <a:pt x="302" y="280"/>
                    </a:lnTo>
                    <a:lnTo>
                      <a:pt x="282" y="260"/>
                    </a:lnTo>
                    <a:lnTo>
                      <a:pt x="261" y="240"/>
                    </a:lnTo>
                    <a:lnTo>
                      <a:pt x="241" y="222"/>
                    </a:lnTo>
                    <a:lnTo>
                      <a:pt x="225" y="206"/>
                    </a:lnTo>
                    <a:lnTo>
                      <a:pt x="210" y="192"/>
                    </a:lnTo>
                    <a:lnTo>
                      <a:pt x="199" y="181"/>
                    </a:lnTo>
                    <a:lnTo>
                      <a:pt x="192" y="186"/>
                    </a:lnTo>
                    <a:lnTo>
                      <a:pt x="174" y="200"/>
                    </a:lnTo>
                    <a:lnTo>
                      <a:pt x="146" y="222"/>
                    </a:lnTo>
                    <a:lnTo>
                      <a:pt x="116" y="250"/>
                    </a:lnTo>
                    <a:lnTo>
                      <a:pt x="86" y="285"/>
                    </a:lnTo>
                    <a:lnTo>
                      <a:pt x="59" y="324"/>
                    </a:lnTo>
                    <a:lnTo>
                      <a:pt x="40" y="368"/>
                    </a:lnTo>
                    <a:lnTo>
                      <a:pt x="33" y="414"/>
                    </a:lnTo>
                    <a:lnTo>
                      <a:pt x="38" y="452"/>
                    </a:lnTo>
                    <a:lnTo>
                      <a:pt x="45" y="491"/>
                    </a:lnTo>
                    <a:lnTo>
                      <a:pt x="55" y="531"/>
                    </a:lnTo>
                    <a:lnTo>
                      <a:pt x="65" y="570"/>
                    </a:lnTo>
                    <a:lnTo>
                      <a:pt x="141" y="826"/>
                    </a:lnTo>
                    <a:lnTo>
                      <a:pt x="149" y="821"/>
                    </a:lnTo>
                    <a:lnTo>
                      <a:pt x="156" y="814"/>
                    </a:lnTo>
                    <a:lnTo>
                      <a:pt x="164" y="807"/>
                    </a:lnTo>
                    <a:lnTo>
                      <a:pt x="171" y="800"/>
                    </a:lnTo>
                    <a:lnTo>
                      <a:pt x="179" y="793"/>
                    </a:lnTo>
                    <a:lnTo>
                      <a:pt x="187" y="788"/>
                    </a:lnTo>
                    <a:lnTo>
                      <a:pt x="197" y="783"/>
                    </a:lnTo>
                    <a:lnTo>
                      <a:pt x="207" y="779"/>
                    </a:lnTo>
                    <a:lnTo>
                      <a:pt x="225" y="776"/>
                    </a:lnTo>
                    <a:lnTo>
                      <a:pt x="245" y="776"/>
                    </a:lnTo>
                    <a:lnTo>
                      <a:pt x="266" y="776"/>
                    </a:lnTo>
                    <a:lnTo>
                      <a:pt x="286" y="777"/>
                    </a:lnTo>
                    <a:lnTo>
                      <a:pt x="307" y="778"/>
                    </a:lnTo>
                    <a:lnTo>
                      <a:pt x="329" y="779"/>
                    </a:lnTo>
                    <a:lnTo>
                      <a:pt x="352" y="778"/>
                    </a:lnTo>
                    <a:lnTo>
                      <a:pt x="376" y="776"/>
                    </a:lnTo>
                    <a:lnTo>
                      <a:pt x="368" y="783"/>
                    </a:lnTo>
                    <a:lnTo>
                      <a:pt x="360" y="791"/>
                    </a:lnTo>
                    <a:lnTo>
                      <a:pt x="353" y="797"/>
                    </a:lnTo>
                    <a:lnTo>
                      <a:pt x="345" y="802"/>
                    </a:lnTo>
                    <a:lnTo>
                      <a:pt x="335" y="808"/>
                    </a:lnTo>
                    <a:lnTo>
                      <a:pt x="322" y="812"/>
                    </a:lnTo>
                    <a:lnTo>
                      <a:pt x="306" y="813"/>
                    </a:lnTo>
                    <a:lnTo>
                      <a:pt x="285" y="813"/>
                    </a:lnTo>
                    <a:lnTo>
                      <a:pt x="260" y="808"/>
                    </a:lnTo>
                    <a:lnTo>
                      <a:pt x="238" y="806"/>
                    </a:lnTo>
                    <a:lnTo>
                      <a:pt x="221" y="807"/>
                    </a:lnTo>
                    <a:lnTo>
                      <a:pt x="206" y="811"/>
                    </a:lnTo>
                    <a:lnTo>
                      <a:pt x="193" y="817"/>
                    </a:lnTo>
                    <a:lnTo>
                      <a:pt x="182" y="828"/>
                    </a:lnTo>
                    <a:lnTo>
                      <a:pt x="171" y="842"/>
                    </a:lnTo>
                    <a:lnTo>
                      <a:pt x="162" y="859"/>
                    </a:lnTo>
                    <a:lnTo>
                      <a:pt x="159" y="862"/>
                    </a:lnTo>
                    <a:lnTo>
                      <a:pt x="155" y="868"/>
                    </a:lnTo>
                    <a:lnTo>
                      <a:pt x="152" y="875"/>
                    </a:lnTo>
                    <a:lnTo>
                      <a:pt x="147" y="881"/>
                    </a:lnTo>
                    <a:lnTo>
                      <a:pt x="142" y="887"/>
                    </a:lnTo>
                    <a:lnTo>
                      <a:pt x="137" y="891"/>
                    </a:lnTo>
                    <a:lnTo>
                      <a:pt x="131" y="892"/>
                    </a:lnTo>
                    <a:lnTo>
                      <a:pt x="125" y="891"/>
                    </a:lnTo>
                    <a:lnTo>
                      <a:pt x="121" y="877"/>
                    </a:lnTo>
                    <a:lnTo>
                      <a:pt x="111" y="847"/>
                    </a:lnTo>
                    <a:lnTo>
                      <a:pt x="99" y="805"/>
                    </a:lnTo>
                    <a:lnTo>
                      <a:pt x="84" y="758"/>
                    </a:lnTo>
                    <a:lnTo>
                      <a:pt x="70" y="710"/>
                    </a:lnTo>
                    <a:lnTo>
                      <a:pt x="57" y="669"/>
                    </a:lnTo>
                    <a:lnTo>
                      <a:pt x="49" y="640"/>
                    </a:lnTo>
                    <a:lnTo>
                      <a:pt x="46" y="628"/>
                    </a:lnTo>
                    <a:lnTo>
                      <a:pt x="38" y="602"/>
                    </a:lnTo>
                    <a:lnTo>
                      <a:pt x="30" y="575"/>
                    </a:lnTo>
                    <a:lnTo>
                      <a:pt x="21" y="549"/>
                    </a:lnTo>
                    <a:lnTo>
                      <a:pt x="13" y="524"/>
                    </a:lnTo>
                    <a:lnTo>
                      <a:pt x="8" y="497"/>
                    </a:lnTo>
                    <a:lnTo>
                      <a:pt x="2" y="471"/>
                    </a:lnTo>
                    <a:lnTo>
                      <a:pt x="0" y="445"/>
                    </a:lnTo>
                    <a:lnTo>
                      <a:pt x="0" y="419"/>
                    </a:lnTo>
                    <a:lnTo>
                      <a:pt x="4" y="393"/>
                    </a:lnTo>
                    <a:lnTo>
                      <a:pt x="10" y="367"/>
                    </a:lnTo>
                    <a:lnTo>
                      <a:pt x="19" y="342"/>
                    </a:lnTo>
                    <a:lnTo>
                      <a:pt x="33" y="316"/>
                    </a:lnTo>
                    <a:lnTo>
                      <a:pt x="48" y="292"/>
                    </a:lnTo>
                    <a:lnTo>
                      <a:pt x="65" y="269"/>
                    </a:lnTo>
                    <a:lnTo>
                      <a:pt x="83" y="248"/>
                    </a:lnTo>
                    <a:lnTo>
                      <a:pt x="102" y="227"/>
                    </a:lnTo>
                    <a:lnTo>
                      <a:pt x="122" y="209"/>
                    </a:lnTo>
                    <a:lnTo>
                      <a:pt x="142" y="191"/>
                    </a:lnTo>
                    <a:lnTo>
                      <a:pt x="163" y="173"/>
                    </a:lnTo>
                    <a:lnTo>
                      <a:pt x="184" y="156"/>
                    </a:lnTo>
                    <a:lnTo>
                      <a:pt x="187" y="143"/>
                    </a:lnTo>
                    <a:lnTo>
                      <a:pt x="191" y="131"/>
                    </a:lnTo>
                    <a:lnTo>
                      <a:pt x="197" y="120"/>
                    </a:lnTo>
                    <a:lnTo>
                      <a:pt x="203" y="110"/>
                    </a:lnTo>
                    <a:lnTo>
                      <a:pt x="212" y="101"/>
                    </a:lnTo>
                    <a:lnTo>
                      <a:pt x="221" y="94"/>
                    </a:lnTo>
                    <a:lnTo>
                      <a:pt x="230" y="87"/>
                    </a:lnTo>
                    <a:lnTo>
                      <a:pt x="240" y="81"/>
                    </a:lnTo>
                    <a:lnTo>
                      <a:pt x="256" y="94"/>
                    </a:lnTo>
                    <a:lnTo>
                      <a:pt x="268" y="67"/>
                    </a:lnTo>
                    <a:lnTo>
                      <a:pt x="274" y="36"/>
                    </a:lnTo>
                    <a:lnTo>
                      <a:pt x="276" y="10"/>
                    </a:lnTo>
                    <a:lnTo>
                      <a:pt x="279" y="0"/>
                    </a:lnTo>
                    <a:lnTo>
                      <a:pt x="288" y="30"/>
                    </a:lnTo>
                    <a:lnTo>
                      <a:pt x="289" y="60"/>
                    </a:lnTo>
                    <a:lnTo>
                      <a:pt x="282" y="89"/>
                    </a:lnTo>
                    <a:lnTo>
                      <a:pt x="268" y="118"/>
                    </a:lnTo>
                    <a:lnTo>
                      <a:pt x="281" y="128"/>
                    </a:lnTo>
                    <a:lnTo>
                      <a:pt x="294" y="138"/>
                    </a:lnTo>
                    <a:lnTo>
                      <a:pt x="308" y="147"/>
                    </a:lnTo>
                    <a:lnTo>
                      <a:pt x="323" y="155"/>
                    </a:lnTo>
                    <a:lnTo>
                      <a:pt x="338" y="162"/>
                    </a:lnTo>
                    <a:lnTo>
                      <a:pt x="353" y="169"/>
                    </a:lnTo>
                    <a:lnTo>
                      <a:pt x="368" y="173"/>
                    </a:lnTo>
                    <a:lnTo>
                      <a:pt x="383" y="177"/>
                    </a:lnTo>
                    <a:lnTo>
                      <a:pt x="398" y="180"/>
                    </a:lnTo>
                    <a:lnTo>
                      <a:pt x="412" y="181"/>
                    </a:lnTo>
                    <a:lnTo>
                      <a:pt x="426" y="183"/>
                    </a:lnTo>
                    <a:lnTo>
                      <a:pt x="440" y="181"/>
                    </a:lnTo>
                    <a:lnTo>
                      <a:pt x="451" y="178"/>
                    </a:lnTo>
                    <a:lnTo>
                      <a:pt x="463" y="174"/>
                    </a:lnTo>
                    <a:lnTo>
                      <a:pt x="473" y="169"/>
                    </a:lnTo>
                    <a:lnTo>
                      <a:pt x="482" y="161"/>
                    </a:lnTo>
                    <a:lnTo>
                      <a:pt x="487" y="158"/>
                    </a:lnTo>
                    <a:lnTo>
                      <a:pt x="495" y="158"/>
                    </a:lnTo>
                    <a:lnTo>
                      <a:pt x="501" y="161"/>
                    </a:lnTo>
                    <a:lnTo>
                      <a:pt x="503" y="164"/>
                    </a:lnTo>
                    <a:lnTo>
                      <a:pt x="488" y="181"/>
                    </a:lnTo>
                    <a:lnTo>
                      <a:pt x="469" y="193"/>
                    </a:lnTo>
                    <a:lnTo>
                      <a:pt x="451" y="200"/>
                    </a:lnTo>
                    <a:lnTo>
                      <a:pt x="430" y="202"/>
                    </a:lnTo>
                    <a:lnTo>
                      <a:pt x="408" y="202"/>
                    </a:lnTo>
                    <a:lnTo>
                      <a:pt x="388" y="200"/>
                    </a:lnTo>
                    <a:lnTo>
                      <a:pt x="368" y="195"/>
                    </a:lnTo>
                    <a:lnTo>
                      <a:pt x="349" y="189"/>
                    </a:lnTo>
                    <a:lnTo>
                      <a:pt x="335" y="185"/>
                    </a:lnTo>
                    <a:lnTo>
                      <a:pt x="322" y="179"/>
                    </a:lnTo>
                    <a:lnTo>
                      <a:pt x="309" y="171"/>
                    </a:lnTo>
                    <a:lnTo>
                      <a:pt x="297" y="163"/>
                    </a:lnTo>
                    <a:lnTo>
                      <a:pt x="284" y="154"/>
                    </a:lnTo>
                    <a:lnTo>
                      <a:pt x="271" y="143"/>
                    </a:lnTo>
                    <a:lnTo>
                      <a:pt x="258" y="131"/>
                    </a:lnTo>
                    <a:lnTo>
                      <a:pt x="244" y="118"/>
                    </a:lnTo>
                    <a:lnTo>
                      <a:pt x="236" y="120"/>
                    </a:lnTo>
                    <a:lnTo>
                      <a:pt x="229" y="124"/>
                    </a:lnTo>
                    <a:lnTo>
                      <a:pt x="223" y="129"/>
                    </a:lnTo>
                    <a:lnTo>
                      <a:pt x="218" y="136"/>
                    </a:lnTo>
                    <a:lnTo>
                      <a:pt x="215" y="143"/>
                    </a:lnTo>
                    <a:lnTo>
                      <a:pt x="214" y="151"/>
                    </a:lnTo>
                    <a:lnTo>
                      <a:pt x="215" y="159"/>
                    </a:lnTo>
                    <a:lnTo>
                      <a:pt x="218" y="169"/>
                    </a:lnTo>
                    <a:lnTo>
                      <a:pt x="221" y="171"/>
                    </a:lnTo>
                    <a:lnTo>
                      <a:pt x="229" y="179"/>
                    </a:lnTo>
                    <a:lnTo>
                      <a:pt x="240" y="191"/>
                    </a:lnTo>
                    <a:lnTo>
                      <a:pt x="256" y="207"/>
                    </a:lnTo>
                    <a:lnTo>
                      <a:pt x="275" y="225"/>
                    </a:lnTo>
                    <a:lnTo>
                      <a:pt x="296" y="246"/>
                    </a:lnTo>
                    <a:lnTo>
                      <a:pt x="319" y="269"/>
                    </a:lnTo>
                    <a:lnTo>
                      <a:pt x="342" y="292"/>
                    </a:lnTo>
                    <a:lnTo>
                      <a:pt x="366" y="316"/>
                    </a:lnTo>
                    <a:lnTo>
                      <a:pt x="389" y="339"/>
                    </a:lnTo>
                    <a:lnTo>
                      <a:pt x="412" y="361"/>
                    </a:lnTo>
                    <a:lnTo>
                      <a:pt x="433" y="382"/>
                    </a:lnTo>
                    <a:lnTo>
                      <a:pt x="451" y="400"/>
                    </a:lnTo>
                    <a:lnTo>
                      <a:pt x="466" y="415"/>
                    </a:lnTo>
                    <a:lnTo>
                      <a:pt x="478" y="427"/>
                    </a:lnTo>
                    <a:lnTo>
                      <a:pt x="484" y="434"/>
                    </a:lnTo>
                    <a:lnTo>
                      <a:pt x="489" y="388"/>
                    </a:lnTo>
                    <a:lnTo>
                      <a:pt x="491" y="340"/>
                    </a:lnTo>
                    <a:lnTo>
                      <a:pt x="495" y="294"/>
                    </a:lnTo>
                    <a:lnTo>
                      <a:pt x="499" y="249"/>
                    </a:lnTo>
                    <a:lnTo>
                      <a:pt x="488" y="252"/>
                    </a:lnTo>
                    <a:lnTo>
                      <a:pt x="476" y="253"/>
                    </a:lnTo>
                    <a:lnTo>
                      <a:pt x="464" y="255"/>
                    </a:lnTo>
                    <a:lnTo>
                      <a:pt x="452" y="256"/>
                    </a:lnTo>
                    <a:lnTo>
                      <a:pt x="441" y="256"/>
                    </a:lnTo>
                    <a:lnTo>
                      <a:pt x="428" y="257"/>
                    </a:lnTo>
                    <a:lnTo>
                      <a:pt x="416" y="257"/>
                    </a:lnTo>
                    <a:lnTo>
                      <a:pt x="405" y="256"/>
                    </a:lnTo>
                    <a:lnTo>
                      <a:pt x="392" y="255"/>
                    </a:lnTo>
                    <a:lnTo>
                      <a:pt x="381" y="253"/>
                    </a:lnTo>
                    <a:lnTo>
                      <a:pt x="369" y="250"/>
                    </a:lnTo>
                    <a:lnTo>
                      <a:pt x="358" y="247"/>
                    </a:lnTo>
                    <a:lnTo>
                      <a:pt x="346" y="244"/>
                    </a:lnTo>
                    <a:lnTo>
                      <a:pt x="335" y="239"/>
                    </a:lnTo>
                    <a:lnTo>
                      <a:pt x="323" y="233"/>
                    </a:lnTo>
                    <a:lnTo>
                      <a:pt x="313" y="226"/>
                    </a:lnTo>
                    <a:lnTo>
                      <a:pt x="309" y="211"/>
                    </a:lnTo>
                    <a:lnTo>
                      <a:pt x="335" y="223"/>
                    </a:lnTo>
                    <a:lnTo>
                      <a:pt x="359" y="231"/>
                    </a:lnTo>
                    <a:lnTo>
                      <a:pt x="381" y="237"/>
                    </a:lnTo>
                    <a:lnTo>
                      <a:pt x="400" y="239"/>
                    </a:lnTo>
                    <a:lnTo>
                      <a:pt x="419" y="239"/>
                    </a:lnTo>
                    <a:lnTo>
                      <a:pt x="436" y="238"/>
                    </a:lnTo>
                    <a:lnTo>
                      <a:pt x="451" y="234"/>
                    </a:lnTo>
                    <a:lnTo>
                      <a:pt x="465" y="230"/>
                    </a:lnTo>
                    <a:lnTo>
                      <a:pt x="476" y="224"/>
                    </a:lnTo>
                    <a:lnTo>
                      <a:pt x="488" y="218"/>
                    </a:lnTo>
                    <a:lnTo>
                      <a:pt x="496" y="212"/>
                    </a:lnTo>
                    <a:lnTo>
                      <a:pt x="504" y="208"/>
                    </a:lnTo>
                    <a:lnTo>
                      <a:pt x="510" y="203"/>
                    </a:lnTo>
                    <a:lnTo>
                      <a:pt x="514" y="200"/>
                    </a:lnTo>
                    <a:lnTo>
                      <a:pt x="518" y="197"/>
                    </a:lnTo>
                    <a:lnTo>
                      <a:pt x="520" y="197"/>
                    </a:lnTo>
                    <a:lnTo>
                      <a:pt x="518" y="233"/>
                    </a:lnTo>
                    <a:lnTo>
                      <a:pt x="512" y="300"/>
                    </a:lnTo>
                    <a:lnTo>
                      <a:pt x="506" y="376"/>
                    </a:lnTo>
                    <a:lnTo>
                      <a:pt x="501" y="438"/>
                    </a:lnTo>
                    <a:lnTo>
                      <a:pt x="510" y="444"/>
                    </a:lnTo>
                    <a:lnTo>
                      <a:pt x="518" y="449"/>
                    </a:lnTo>
                    <a:lnTo>
                      <a:pt x="527" y="456"/>
                    </a:lnTo>
                    <a:lnTo>
                      <a:pt x="535" y="461"/>
                    </a:lnTo>
                    <a:lnTo>
                      <a:pt x="542" y="469"/>
                    </a:lnTo>
                    <a:lnTo>
                      <a:pt x="548" y="479"/>
                    </a:lnTo>
                    <a:lnTo>
                      <a:pt x="550" y="488"/>
                    </a:lnTo>
                    <a:lnTo>
                      <a:pt x="549" y="499"/>
                    </a:lnTo>
                    <a:lnTo>
                      <a:pt x="543" y="519"/>
                    </a:lnTo>
                    <a:lnTo>
                      <a:pt x="533" y="536"/>
                    </a:lnTo>
                    <a:lnTo>
                      <a:pt x="524" y="548"/>
                    </a:lnTo>
                    <a:lnTo>
                      <a:pt x="518" y="552"/>
                    </a:lnTo>
                    <a:lnTo>
                      <a:pt x="522" y="535"/>
                    </a:lnTo>
                    <a:lnTo>
                      <a:pt x="530" y="518"/>
                    </a:lnTo>
                    <a:lnTo>
                      <a:pt x="533" y="499"/>
                    </a:lnTo>
                    <a:lnTo>
                      <a:pt x="525" y="481"/>
                    </a:lnTo>
                    <a:lnTo>
                      <a:pt x="521" y="476"/>
                    </a:lnTo>
                    <a:lnTo>
                      <a:pt x="517" y="472"/>
                    </a:lnTo>
                    <a:lnTo>
                      <a:pt x="511" y="467"/>
                    </a:lnTo>
                    <a:lnTo>
                      <a:pt x="505" y="463"/>
                    </a:lnTo>
                    <a:lnTo>
                      <a:pt x="499" y="459"/>
                    </a:lnTo>
                    <a:lnTo>
                      <a:pt x="492" y="457"/>
                    </a:lnTo>
                    <a:lnTo>
                      <a:pt x="487" y="454"/>
                    </a:lnTo>
                    <a:lnTo>
                      <a:pt x="481" y="453"/>
                    </a:lnTo>
                    <a:lnTo>
                      <a:pt x="472" y="458"/>
                    </a:lnTo>
                    <a:lnTo>
                      <a:pt x="464" y="461"/>
                    </a:lnTo>
                    <a:lnTo>
                      <a:pt x="458" y="465"/>
                    </a:lnTo>
                    <a:lnTo>
                      <a:pt x="452" y="468"/>
                    </a:lnTo>
                    <a:lnTo>
                      <a:pt x="449" y="474"/>
                    </a:lnTo>
                    <a:lnTo>
                      <a:pt x="445" y="480"/>
                    </a:lnTo>
                    <a:lnTo>
                      <a:pt x="443" y="488"/>
                    </a:lnTo>
                    <a:lnTo>
                      <a:pt x="441" y="498"/>
                    </a:lnTo>
                    <a:lnTo>
                      <a:pt x="442" y="509"/>
                    </a:lnTo>
                    <a:lnTo>
                      <a:pt x="448" y="518"/>
                    </a:lnTo>
                    <a:lnTo>
                      <a:pt x="457" y="526"/>
                    </a:lnTo>
                    <a:lnTo>
                      <a:pt x="465" y="532"/>
                    </a:lnTo>
                    <a:lnTo>
                      <a:pt x="474" y="531"/>
                    </a:lnTo>
                    <a:lnTo>
                      <a:pt x="481" y="526"/>
                    </a:lnTo>
                    <a:lnTo>
                      <a:pt x="484" y="519"/>
                    </a:lnTo>
                    <a:lnTo>
                      <a:pt x="483" y="510"/>
                    </a:lnTo>
                    <a:lnTo>
                      <a:pt x="484" y="505"/>
                    </a:lnTo>
                    <a:lnTo>
                      <a:pt x="487" y="497"/>
                    </a:lnTo>
                    <a:lnTo>
                      <a:pt x="489" y="489"/>
                    </a:lnTo>
                    <a:lnTo>
                      <a:pt x="494" y="488"/>
                    </a:lnTo>
                    <a:lnTo>
                      <a:pt x="499" y="499"/>
                    </a:lnTo>
                    <a:lnTo>
                      <a:pt x="501" y="516"/>
                    </a:lnTo>
                    <a:lnTo>
                      <a:pt x="496" y="533"/>
                    </a:lnTo>
                    <a:lnTo>
                      <a:pt x="483" y="548"/>
                    </a:lnTo>
                    <a:lnTo>
                      <a:pt x="471" y="5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385"/>
              <p:cNvSpPr>
                <a:spLocks/>
              </p:cNvSpPr>
              <p:nvPr/>
            </p:nvSpPr>
            <p:spPr bwMode="auto">
              <a:xfrm>
                <a:off x="2055" y="456"/>
                <a:ext cx="180" cy="186"/>
              </a:xfrm>
              <a:custGeom>
                <a:avLst/>
                <a:gdLst/>
                <a:ahLst/>
                <a:cxnLst>
                  <a:cxn ang="0">
                    <a:pos x="174" y="134"/>
                  </a:cxn>
                  <a:cxn ang="0">
                    <a:pos x="222" y="228"/>
                  </a:cxn>
                  <a:cxn ang="0">
                    <a:pos x="235" y="245"/>
                  </a:cxn>
                  <a:cxn ang="0">
                    <a:pos x="246" y="262"/>
                  </a:cxn>
                  <a:cxn ang="0">
                    <a:pos x="258" y="277"/>
                  </a:cxn>
                  <a:cxn ang="0">
                    <a:pos x="269" y="290"/>
                  </a:cxn>
                  <a:cxn ang="0">
                    <a:pos x="282" y="304"/>
                  </a:cxn>
                  <a:cxn ang="0">
                    <a:pos x="296" y="318"/>
                  </a:cxn>
                  <a:cxn ang="0">
                    <a:pos x="312" y="331"/>
                  </a:cxn>
                  <a:cxn ang="0">
                    <a:pos x="330" y="342"/>
                  </a:cxn>
                  <a:cxn ang="0">
                    <a:pos x="336" y="348"/>
                  </a:cxn>
                  <a:cxn ang="0">
                    <a:pos x="345" y="355"/>
                  </a:cxn>
                  <a:cxn ang="0">
                    <a:pos x="353" y="363"/>
                  </a:cxn>
                  <a:cxn ang="0">
                    <a:pos x="359" y="371"/>
                  </a:cxn>
                  <a:cxn ang="0">
                    <a:pos x="354" y="370"/>
                  </a:cxn>
                  <a:cxn ang="0">
                    <a:pos x="349" y="369"/>
                  </a:cxn>
                  <a:cxn ang="0">
                    <a:pos x="343" y="368"/>
                  </a:cxn>
                  <a:cxn ang="0">
                    <a:pos x="337" y="365"/>
                  </a:cxn>
                  <a:cxn ang="0">
                    <a:pos x="333" y="364"/>
                  </a:cxn>
                  <a:cxn ang="0">
                    <a:pos x="328" y="362"/>
                  </a:cxn>
                  <a:cxn ang="0">
                    <a:pos x="326" y="361"/>
                  </a:cxn>
                  <a:cxn ang="0">
                    <a:pos x="324" y="361"/>
                  </a:cxn>
                  <a:cxn ang="0">
                    <a:pos x="306" y="348"/>
                  </a:cxn>
                  <a:cxn ang="0">
                    <a:pos x="288" y="334"/>
                  </a:cxn>
                  <a:cxn ang="0">
                    <a:pos x="269" y="319"/>
                  </a:cxn>
                  <a:cxn ang="0">
                    <a:pos x="252" y="303"/>
                  </a:cxn>
                  <a:cxn ang="0">
                    <a:pos x="236" y="287"/>
                  </a:cxn>
                  <a:cxn ang="0">
                    <a:pos x="220" y="271"/>
                  </a:cxn>
                  <a:cxn ang="0">
                    <a:pos x="205" y="253"/>
                  </a:cxn>
                  <a:cxn ang="0">
                    <a:pos x="192" y="236"/>
                  </a:cxn>
                  <a:cxn ang="0">
                    <a:pos x="116" y="102"/>
                  </a:cxn>
                  <a:cxn ang="0">
                    <a:pos x="110" y="94"/>
                  </a:cxn>
                  <a:cxn ang="0">
                    <a:pos x="105" y="86"/>
                  </a:cxn>
                  <a:cxn ang="0">
                    <a:pos x="99" y="79"/>
                  </a:cxn>
                  <a:cxn ang="0">
                    <a:pos x="94" y="73"/>
                  </a:cxn>
                  <a:cxn ang="0">
                    <a:pos x="88" y="66"/>
                  </a:cxn>
                  <a:cxn ang="0">
                    <a:pos x="82" y="58"/>
                  </a:cxn>
                  <a:cxn ang="0">
                    <a:pos x="72" y="48"/>
                  </a:cxn>
                  <a:cxn ang="0">
                    <a:pos x="62" y="39"/>
                  </a:cxn>
                  <a:cxn ang="0">
                    <a:pos x="53" y="32"/>
                  </a:cxn>
                  <a:cxn ang="0">
                    <a:pos x="45" y="26"/>
                  </a:cxn>
                  <a:cxn ang="0">
                    <a:pos x="37" y="22"/>
                  </a:cxn>
                  <a:cxn ang="0">
                    <a:pos x="30" y="17"/>
                  </a:cxn>
                  <a:cxn ang="0">
                    <a:pos x="22" y="14"/>
                  </a:cxn>
                  <a:cxn ang="0">
                    <a:pos x="15" y="11"/>
                  </a:cxn>
                  <a:cxn ang="0">
                    <a:pos x="7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57" y="8"/>
                  </a:cxn>
                  <a:cxn ang="0">
                    <a:pos x="79" y="20"/>
                  </a:cxn>
                  <a:cxn ang="0">
                    <a:pos x="99" y="35"/>
                  </a:cxn>
                  <a:cxn ang="0">
                    <a:pos x="116" y="51"/>
                  </a:cxn>
                  <a:cxn ang="0">
                    <a:pos x="131" y="70"/>
                  </a:cxn>
                  <a:cxn ang="0">
                    <a:pos x="146" y="91"/>
                  </a:cxn>
                  <a:cxn ang="0">
                    <a:pos x="160" y="112"/>
                  </a:cxn>
                  <a:cxn ang="0">
                    <a:pos x="174" y="134"/>
                  </a:cxn>
                </a:cxnLst>
                <a:rect l="0" t="0" r="r" b="b"/>
                <a:pathLst>
                  <a:path w="359" h="371">
                    <a:moveTo>
                      <a:pt x="174" y="134"/>
                    </a:moveTo>
                    <a:lnTo>
                      <a:pt x="222" y="228"/>
                    </a:lnTo>
                    <a:lnTo>
                      <a:pt x="235" y="245"/>
                    </a:lnTo>
                    <a:lnTo>
                      <a:pt x="246" y="262"/>
                    </a:lnTo>
                    <a:lnTo>
                      <a:pt x="258" y="277"/>
                    </a:lnTo>
                    <a:lnTo>
                      <a:pt x="269" y="290"/>
                    </a:lnTo>
                    <a:lnTo>
                      <a:pt x="282" y="304"/>
                    </a:lnTo>
                    <a:lnTo>
                      <a:pt x="296" y="318"/>
                    </a:lnTo>
                    <a:lnTo>
                      <a:pt x="312" y="331"/>
                    </a:lnTo>
                    <a:lnTo>
                      <a:pt x="330" y="342"/>
                    </a:lnTo>
                    <a:lnTo>
                      <a:pt x="336" y="348"/>
                    </a:lnTo>
                    <a:lnTo>
                      <a:pt x="345" y="355"/>
                    </a:lnTo>
                    <a:lnTo>
                      <a:pt x="353" y="363"/>
                    </a:lnTo>
                    <a:lnTo>
                      <a:pt x="359" y="371"/>
                    </a:lnTo>
                    <a:lnTo>
                      <a:pt x="354" y="370"/>
                    </a:lnTo>
                    <a:lnTo>
                      <a:pt x="349" y="369"/>
                    </a:lnTo>
                    <a:lnTo>
                      <a:pt x="343" y="368"/>
                    </a:lnTo>
                    <a:lnTo>
                      <a:pt x="337" y="365"/>
                    </a:lnTo>
                    <a:lnTo>
                      <a:pt x="333" y="364"/>
                    </a:lnTo>
                    <a:lnTo>
                      <a:pt x="328" y="362"/>
                    </a:lnTo>
                    <a:lnTo>
                      <a:pt x="326" y="361"/>
                    </a:lnTo>
                    <a:lnTo>
                      <a:pt x="324" y="361"/>
                    </a:lnTo>
                    <a:lnTo>
                      <a:pt x="306" y="348"/>
                    </a:lnTo>
                    <a:lnTo>
                      <a:pt x="288" y="334"/>
                    </a:lnTo>
                    <a:lnTo>
                      <a:pt x="269" y="319"/>
                    </a:lnTo>
                    <a:lnTo>
                      <a:pt x="252" y="303"/>
                    </a:lnTo>
                    <a:lnTo>
                      <a:pt x="236" y="287"/>
                    </a:lnTo>
                    <a:lnTo>
                      <a:pt x="220" y="271"/>
                    </a:lnTo>
                    <a:lnTo>
                      <a:pt x="205" y="253"/>
                    </a:lnTo>
                    <a:lnTo>
                      <a:pt x="192" y="236"/>
                    </a:lnTo>
                    <a:lnTo>
                      <a:pt x="116" y="102"/>
                    </a:lnTo>
                    <a:lnTo>
                      <a:pt x="110" y="94"/>
                    </a:lnTo>
                    <a:lnTo>
                      <a:pt x="105" y="86"/>
                    </a:lnTo>
                    <a:lnTo>
                      <a:pt x="99" y="79"/>
                    </a:lnTo>
                    <a:lnTo>
                      <a:pt x="94" y="73"/>
                    </a:lnTo>
                    <a:lnTo>
                      <a:pt x="88" y="66"/>
                    </a:lnTo>
                    <a:lnTo>
                      <a:pt x="82" y="58"/>
                    </a:lnTo>
                    <a:lnTo>
                      <a:pt x="72" y="48"/>
                    </a:lnTo>
                    <a:lnTo>
                      <a:pt x="62" y="39"/>
                    </a:lnTo>
                    <a:lnTo>
                      <a:pt x="53" y="32"/>
                    </a:lnTo>
                    <a:lnTo>
                      <a:pt x="45" y="26"/>
                    </a:lnTo>
                    <a:lnTo>
                      <a:pt x="37" y="22"/>
                    </a:lnTo>
                    <a:lnTo>
                      <a:pt x="30" y="17"/>
                    </a:lnTo>
                    <a:lnTo>
                      <a:pt x="22" y="14"/>
                    </a:lnTo>
                    <a:lnTo>
                      <a:pt x="15" y="11"/>
                    </a:lnTo>
                    <a:lnTo>
                      <a:pt x="7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7" y="8"/>
                    </a:lnTo>
                    <a:lnTo>
                      <a:pt x="79" y="20"/>
                    </a:lnTo>
                    <a:lnTo>
                      <a:pt x="99" y="35"/>
                    </a:lnTo>
                    <a:lnTo>
                      <a:pt x="116" y="51"/>
                    </a:lnTo>
                    <a:lnTo>
                      <a:pt x="131" y="70"/>
                    </a:lnTo>
                    <a:lnTo>
                      <a:pt x="146" y="91"/>
                    </a:lnTo>
                    <a:lnTo>
                      <a:pt x="160" y="112"/>
                    </a:lnTo>
                    <a:lnTo>
                      <a:pt x="174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386"/>
              <p:cNvSpPr>
                <a:spLocks/>
              </p:cNvSpPr>
              <p:nvPr/>
            </p:nvSpPr>
            <p:spPr bwMode="auto">
              <a:xfrm>
                <a:off x="1885" y="558"/>
                <a:ext cx="140" cy="251"/>
              </a:xfrm>
              <a:custGeom>
                <a:avLst/>
                <a:gdLst/>
                <a:ahLst/>
                <a:cxnLst>
                  <a:cxn ang="0">
                    <a:pos x="70" y="14"/>
                  </a:cxn>
                  <a:cxn ang="0">
                    <a:pos x="99" y="40"/>
                  </a:cxn>
                  <a:cxn ang="0">
                    <a:pos x="121" y="70"/>
                  </a:cxn>
                  <a:cxn ang="0">
                    <a:pos x="137" y="103"/>
                  </a:cxn>
                  <a:cxn ang="0">
                    <a:pos x="150" y="138"/>
                  </a:cxn>
                  <a:cxn ang="0">
                    <a:pos x="159" y="174"/>
                  </a:cxn>
                  <a:cxn ang="0">
                    <a:pos x="168" y="211"/>
                  </a:cxn>
                  <a:cxn ang="0">
                    <a:pos x="177" y="246"/>
                  </a:cxn>
                  <a:cxn ang="0">
                    <a:pos x="188" y="283"/>
                  </a:cxn>
                  <a:cxn ang="0">
                    <a:pos x="220" y="381"/>
                  </a:cxn>
                  <a:cxn ang="0">
                    <a:pos x="237" y="403"/>
                  </a:cxn>
                  <a:cxn ang="0">
                    <a:pos x="249" y="422"/>
                  </a:cxn>
                  <a:cxn ang="0">
                    <a:pos x="258" y="437"/>
                  </a:cxn>
                  <a:cxn ang="0">
                    <a:pos x="265" y="449"/>
                  </a:cxn>
                  <a:cxn ang="0">
                    <a:pos x="268" y="461"/>
                  </a:cxn>
                  <a:cxn ang="0">
                    <a:pos x="273" y="472"/>
                  </a:cxn>
                  <a:cxn ang="0">
                    <a:pos x="276" y="485"/>
                  </a:cxn>
                  <a:cxn ang="0">
                    <a:pos x="281" y="501"/>
                  </a:cxn>
                  <a:cxn ang="0">
                    <a:pos x="260" y="483"/>
                  </a:cxn>
                  <a:cxn ang="0">
                    <a:pos x="241" y="456"/>
                  </a:cxn>
                  <a:cxn ang="0">
                    <a:pos x="221" y="425"/>
                  </a:cxn>
                  <a:cxn ang="0">
                    <a:pos x="204" y="393"/>
                  </a:cxn>
                  <a:cxn ang="0">
                    <a:pos x="190" y="363"/>
                  </a:cxn>
                  <a:cxn ang="0">
                    <a:pos x="178" y="337"/>
                  </a:cxn>
                  <a:cxn ang="0">
                    <a:pos x="170" y="320"/>
                  </a:cxn>
                  <a:cxn ang="0">
                    <a:pos x="168" y="313"/>
                  </a:cxn>
                  <a:cxn ang="0">
                    <a:pos x="157" y="271"/>
                  </a:cxn>
                  <a:cxn ang="0">
                    <a:pos x="147" y="226"/>
                  </a:cxn>
                  <a:cxn ang="0">
                    <a:pos x="137" y="180"/>
                  </a:cxn>
                  <a:cxn ang="0">
                    <a:pos x="124" y="136"/>
                  </a:cxn>
                  <a:cxn ang="0">
                    <a:pos x="108" y="95"/>
                  </a:cxn>
                  <a:cxn ang="0">
                    <a:pos x="85" y="60"/>
                  </a:cxn>
                  <a:cxn ang="0">
                    <a:pos x="54" y="31"/>
                  </a:cxn>
                  <a:cxn ang="0">
                    <a:pos x="14" y="11"/>
                  </a:cxn>
                  <a:cxn ang="0">
                    <a:pos x="10" y="12"/>
                  </a:cxn>
                  <a:cxn ang="0">
                    <a:pos x="7" y="11"/>
                  </a:cxn>
                  <a:cxn ang="0">
                    <a:pos x="3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6" y="2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32" y="1"/>
                  </a:cxn>
                  <a:cxn ang="0">
                    <a:pos x="44" y="3"/>
                  </a:cxn>
                  <a:cxn ang="0">
                    <a:pos x="56" y="8"/>
                  </a:cxn>
                  <a:cxn ang="0">
                    <a:pos x="70" y="14"/>
                  </a:cxn>
                </a:cxnLst>
                <a:rect l="0" t="0" r="r" b="b"/>
                <a:pathLst>
                  <a:path w="281" h="501">
                    <a:moveTo>
                      <a:pt x="70" y="14"/>
                    </a:moveTo>
                    <a:lnTo>
                      <a:pt x="99" y="40"/>
                    </a:lnTo>
                    <a:lnTo>
                      <a:pt x="121" y="70"/>
                    </a:lnTo>
                    <a:lnTo>
                      <a:pt x="137" y="103"/>
                    </a:lnTo>
                    <a:lnTo>
                      <a:pt x="150" y="138"/>
                    </a:lnTo>
                    <a:lnTo>
                      <a:pt x="159" y="174"/>
                    </a:lnTo>
                    <a:lnTo>
                      <a:pt x="168" y="211"/>
                    </a:lnTo>
                    <a:lnTo>
                      <a:pt x="177" y="246"/>
                    </a:lnTo>
                    <a:lnTo>
                      <a:pt x="188" y="283"/>
                    </a:lnTo>
                    <a:lnTo>
                      <a:pt x="220" y="381"/>
                    </a:lnTo>
                    <a:lnTo>
                      <a:pt x="237" y="403"/>
                    </a:lnTo>
                    <a:lnTo>
                      <a:pt x="249" y="422"/>
                    </a:lnTo>
                    <a:lnTo>
                      <a:pt x="258" y="437"/>
                    </a:lnTo>
                    <a:lnTo>
                      <a:pt x="265" y="449"/>
                    </a:lnTo>
                    <a:lnTo>
                      <a:pt x="268" y="461"/>
                    </a:lnTo>
                    <a:lnTo>
                      <a:pt x="273" y="472"/>
                    </a:lnTo>
                    <a:lnTo>
                      <a:pt x="276" y="485"/>
                    </a:lnTo>
                    <a:lnTo>
                      <a:pt x="281" y="501"/>
                    </a:lnTo>
                    <a:lnTo>
                      <a:pt x="260" y="483"/>
                    </a:lnTo>
                    <a:lnTo>
                      <a:pt x="241" y="456"/>
                    </a:lnTo>
                    <a:lnTo>
                      <a:pt x="221" y="425"/>
                    </a:lnTo>
                    <a:lnTo>
                      <a:pt x="204" y="393"/>
                    </a:lnTo>
                    <a:lnTo>
                      <a:pt x="190" y="363"/>
                    </a:lnTo>
                    <a:lnTo>
                      <a:pt x="178" y="337"/>
                    </a:lnTo>
                    <a:lnTo>
                      <a:pt x="170" y="320"/>
                    </a:lnTo>
                    <a:lnTo>
                      <a:pt x="168" y="313"/>
                    </a:lnTo>
                    <a:lnTo>
                      <a:pt x="157" y="271"/>
                    </a:lnTo>
                    <a:lnTo>
                      <a:pt x="147" y="226"/>
                    </a:lnTo>
                    <a:lnTo>
                      <a:pt x="137" y="180"/>
                    </a:lnTo>
                    <a:lnTo>
                      <a:pt x="124" y="136"/>
                    </a:lnTo>
                    <a:lnTo>
                      <a:pt x="108" y="95"/>
                    </a:lnTo>
                    <a:lnTo>
                      <a:pt x="85" y="60"/>
                    </a:lnTo>
                    <a:lnTo>
                      <a:pt x="54" y="31"/>
                    </a:lnTo>
                    <a:lnTo>
                      <a:pt x="14" y="11"/>
                    </a:lnTo>
                    <a:lnTo>
                      <a:pt x="10" y="12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6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2" y="1"/>
                    </a:lnTo>
                    <a:lnTo>
                      <a:pt x="44" y="3"/>
                    </a:lnTo>
                    <a:lnTo>
                      <a:pt x="56" y="8"/>
                    </a:lnTo>
                    <a:lnTo>
                      <a:pt x="7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387"/>
              <p:cNvSpPr>
                <a:spLocks/>
              </p:cNvSpPr>
              <p:nvPr/>
            </p:nvSpPr>
            <p:spPr bwMode="auto">
              <a:xfrm>
                <a:off x="2022" y="556"/>
                <a:ext cx="229" cy="175"/>
              </a:xfrm>
              <a:custGeom>
                <a:avLst/>
                <a:gdLst/>
                <a:ahLst/>
                <a:cxnLst>
                  <a:cxn ang="0">
                    <a:pos x="189" y="46"/>
                  </a:cxn>
                  <a:cxn ang="0">
                    <a:pos x="205" y="88"/>
                  </a:cxn>
                  <a:cxn ang="0">
                    <a:pos x="229" y="125"/>
                  </a:cxn>
                  <a:cxn ang="0">
                    <a:pos x="256" y="158"/>
                  </a:cxn>
                  <a:cxn ang="0">
                    <a:pos x="277" y="177"/>
                  </a:cxn>
                  <a:cxn ang="0">
                    <a:pos x="295" y="175"/>
                  </a:cxn>
                  <a:cxn ang="0">
                    <a:pos x="312" y="174"/>
                  </a:cxn>
                  <a:cxn ang="0">
                    <a:pos x="329" y="173"/>
                  </a:cxn>
                  <a:cxn ang="0">
                    <a:pos x="356" y="179"/>
                  </a:cxn>
                  <a:cxn ang="0">
                    <a:pos x="390" y="190"/>
                  </a:cxn>
                  <a:cxn ang="0">
                    <a:pos x="424" y="209"/>
                  </a:cxn>
                  <a:cxn ang="0">
                    <a:pos x="449" y="233"/>
                  </a:cxn>
                  <a:cxn ang="0">
                    <a:pos x="456" y="253"/>
                  </a:cxn>
                  <a:cxn ang="0">
                    <a:pos x="449" y="255"/>
                  </a:cxn>
                  <a:cxn ang="0">
                    <a:pos x="431" y="242"/>
                  </a:cxn>
                  <a:cxn ang="0">
                    <a:pos x="401" y="223"/>
                  </a:cxn>
                  <a:cxn ang="0">
                    <a:pos x="368" y="210"/>
                  </a:cxn>
                  <a:cxn ang="0">
                    <a:pos x="334" y="204"/>
                  </a:cxn>
                  <a:cxn ang="0">
                    <a:pos x="297" y="203"/>
                  </a:cxn>
                  <a:cxn ang="0">
                    <a:pos x="260" y="208"/>
                  </a:cxn>
                  <a:cxn ang="0">
                    <a:pos x="222" y="215"/>
                  </a:cxn>
                  <a:cxn ang="0">
                    <a:pos x="187" y="224"/>
                  </a:cxn>
                  <a:cxn ang="0">
                    <a:pos x="143" y="234"/>
                  </a:cxn>
                  <a:cxn ang="0">
                    <a:pos x="87" y="268"/>
                  </a:cxn>
                  <a:cxn ang="0">
                    <a:pos x="37" y="313"/>
                  </a:cxn>
                  <a:cxn ang="0">
                    <a:pos x="6" y="346"/>
                  </a:cxn>
                  <a:cxn ang="0">
                    <a:pos x="10" y="332"/>
                  </a:cxn>
                  <a:cxn ang="0">
                    <a:pos x="29" y="302"/>
                  </a:cxn>
                  <a:cxn ang="0">
                    <a:pos x="52" y="276"/>
                  </a:cxn>
                  <a:cxn ang="0">
                    <a:pos x="82" y="247"/>
                  </a:cxn>
                  <a:cxn ang="0">
                    <a:pos x="116" y="220"/>
                  </a:cxn>
                  <a:cxn ang="0">
                    <a:pos x="150" y="209"/>
                  </a:cxn>
                  <a:cxn ang="0">
                    <a:pos x="185" y="202"/>
                  </a:cxn>
                  <a:cxn ang="0">
                    <a:pos x="220" y="192"/>
                  </a:cxn>
                  <a:cxn ang="0">
                    <a:pos x="233" y="177"/>
                  </a:cxn>
                  <a:cxn ang="0">
                    <a:pos x="222" y="159"/>
                  </a:cxn>
                  <a:cxn ang="0">
                    <a:pos x="212" y="142"/>
                  </a:cxn>
                  <a:cxn ang="0">
                    <a:pos x="201" y="125"/>
                  </a:cxn>
                  <a:cxn ang="0">
                    <a:pos x="184" y="88"/>
                  </a:cxn>
                  <a:cxn ang="0">
                    <a:pos x="170" y="28"/>
                  </a:cxn>
                  <a:cxn ang="0">
                    <a:pos x="177" y="1"/>
                  </a:cxn>
                  <a:cxn ang="0">
                    <a:pos x="183" y="16"/>
                  </a:cxn>
                </a:cxnLst>
                <a:rect l="0" t="0" r="r" b="b"/>
                <a:pathLst>
                  <a:path w="458" h="349">
                    <a:moveTo>
                      <a:pt x="185" y="23"/>
                    </a:moveTo>
                    <a:lnTo>
                      <a:pt x="189" y="46"/>
                    </a:lnTo>
                    <a:lnTo>
                      <a:pt x="196" y="68"/>
                    </a:lnTo>
                    <a:lnTo>
                      <a:pt x="205" y="88"/>
                    </a:lnTo>
                    <a:lnTo>
                      <a:pt x="216" y="106"/>
                    </a:lnTo>
                    <a:lnTo>
                      <a:pt x="229" y="125"/>
                    </a:lnTo>
                    <a:lnTo>
                      <a:pt x="242" y="142"/>
                    </a:lnTo>
                    <a:lnTo>
                      <a:pt x="256" y="158"/>
                    </a:lnTo>
                    <a:lnTo>
                      <a:pt x="268" y="175"/>
                    </a:lnTo>
                    <a:lnTo>
                      <a:pt x="277" y="177"/>
                    </a:lnTo>
                    <a:lnTo>
                      <a:pt x="286" y="177"/>
                    </a:lnTo>
                    <a:lnTo>
                      <a:pt x="295" y="175"/>
                    </a:lnTo>
                    <a:lnTo>
                      <a:pt x="303" y="174"/>
                    </a:lnTo>
                    <a:lnTo>
                      <a:pt x="312" y="174"/>
                    </a:lnTo>
                    <a:lnTo>
                      <a:pt x="320" y="173"/>
                    </a:lnTo>
                    <a:lnTo>
                      <a:pt x="329" y="173"/>
                    </a:lnTo>
                    <a:lnTo>
                      <a:pt x="339" y="174"/>
                    </a:lnTo>
                    <a:lnTo>
                      <a:pt x="356" y="179"/>
                    </a:lnTo>
                    <a:lnTo>
                      <a:pt x="373" y="184"/>
                    </a:lnTo>
                    <a:lnTo>
                      <a:pt x="390" y="190"/>
                    </a:lnTo>
                    <a:lnTo>
                      <a:pt x="408" y="199"/>
                    </a:lnTo>
                    <a:lnTo>
                      <a:pt x="424" y="209"/>
                    </a:lnTo>
                    <a:lnTo>
                      <a:pt x="438" y="220"/>
                    </a:lnTo>
                    <a:lnTo>
                      <a:pt x="449" y="233"/>
                    </a:lnTo>
                    <a:lnTo>
                      <a:pt x="458" y="249"/>
                    </a:lnTo>
                    <a:lnTo>
                      <a:pt x="456" y="253"/>
                    </a:lnTo>
                    <a:lnTo>
                      <a:pt x="453" y="254"/>
                    </a:lnTo>
                    <a:lnTo>
                      <a:pt x="449" y="255"/>
                    </a:lnTo>
                    <a:lnTo>
                      <a:pt x="444" y="255"/>
                    </a:lnTo>
                    <a:lnTo>
                      <a:pt x="431" y="242"/>
                    </a:lnTo>
                    <a:lnTo>
                      <a:pt x="417" y="232"/>
                    </a:lnTo>
                    <a:lnTo>
                      <a:pt x="401" y="223"/>
                    </a:lnTo>
                    <a:lnTo>
                      <a:pt x="385" y="216"/>
                    </a:lnTo>
                    <a:lnTo>
                      <a:pt x="368" y="210"/>
                    </a:lnTo>
                    <a:lnTo>
                      <a:pt x="351" y="207"/>
                    </a:lnTo>
                    <a:lnTo>
                      <a:pt x="334" y="204"/>
                    </a:lnTo>
                    <a:lnTo>
                      <a:pt x="315" y="203"/>
                    </a:lnTo>
                    <a:lnTo>
                      <a:pt x="297" y="203"/>
                    </a:lnTo>
                    <a:lnTo>
                      <a:pt x="279" y="205"/>
                    </a:lnTo>
                    <a:lnTo>
                      <a:pt x="260" y="208"/>
                    </a:lnTo>
                    <a:lnTo>
                      <a:pt x="242" y="210"/>
                    </a:lnTo>
                    <a:lnTo>
                      <a:pt x="222" y="215"/>
                    </a:lnTo>
                    <a:lnTo>
                      <a:pt x="204" y="219"/>
                    </a:lnTo>
                    <a:lnTo>
                      <a:pt x="187" y="224"/>
                    </a:lnTo>
                    <a:lnTo>
                      <a:pt x="168" y="230"/>
                    </a:lnTo>
                    <a:lnTo>
                      <a:pt x="143" y="234"/>
                    </a:lnTo>
                    <a:lnTo>
                      <a:pt x="115" y="248"/>
                    </a:lnTo>
                    <a:lnTo>
                      <a:pt x="87" y="268"/>
                    </a:lnTo>
                    <a:lnTo>
                      <a:pt x="61" y="291"/>
                    </a:lnTo>
                    <a:lnTo>
                      <a:pt x="37" y="313"/>
                    </a:lnTo>
                    <a:lnTo>
                      <a:pt x="18" y="332"/>
                    </a:lnTo>
                    <a:lnTo>
                      <a:pt x="6" y="346"/>
                    </a:lnTo>
                    <a:lnTo>
                      <a:pt x="0" y="349"/>
                    </a:lnTo>
                    <a:lnTo>
                      <a:pt x="10" y="332"/>
                    </a:lnTo>
                    <a:lnTo>
                      <a:pt x="20" y="316"/>
                    </a:lnTo>
                    <a:lnTo>
                      <a:pt x="29" y="302"/>
                    </a:lnTo>
                    <a:lnTo>
                      <a:pt x="39" y="288"/>
                    </a:lnTo>
                    <a:lnTo>
                      <a:pt x="52" y="276"/>
                    </a:lnTo>
                    <a:lnTo>
                      <a:pt x="66" y="262"/>
                    </a:lnTo>
                    <a:lnTo>
                      <a:pt x="82" y="247"/>
                    </a:lnTo>
                    <a:lnTo>
                      <a:pt x="101" y="230"/>
                    </a:lnTo>
                    <a:lnTo>
                      <a:pt x="116" y="220"/>
                    </a:lnTo>
                    <a:lnTo>
                      <a:pt x="132" y="215"/>
                    </a:lnTo>
                    <a:lnTo>
                      <a:pt x="150" y="209"/>
                    </a:lnTo>
                    <a:lnTo>
                      <a:pt x="168" y="205"/>
                    </a:lnTo>
                    <a:lnTo>
                      <a:pt x="185" y="202"/>
                    </a:lnTo>
                    <a:lnTo>
                      <a:pt x="203" y="197"/>
                    </a:lnTo>
                    <a:lnTo>
                      <a:pt x="220" y="192"/>
                    </a:lnTo>
                    <a:lnTo>
                      <a:pt x="237" y="185"/>
                    </a:lnTo>
                    <a:lnTo>
                      <a:pt x="233" y="177"/>
                    </a:lnTo>
                    <a:lnTo>
                      <a:pt x="228" y="169"/>
                    </a:lnTo>
                    <a:lnTo>
                      <a:pt x="222" y="159"/>
                    </a:lnTo>
                    <a:lnTo>
                      <a:pt x="218" y="151"/>
                    </a:lnTo>
                    <a:lnTo>
                      <a:pt x="212" y="142"/>
                    </a:lnTo>
                    <a:lnTo>
                      <a:pt x="206" y="134"/>
                    </a:lnTo>
                    <a:lnTo>
                      <a:pt x="201" y="125"/>
                    </a:lnTo>
                    <a:lnTo>
                      <a:pt x="196" y="117"/>
                    </a:lnTo>
                    <a:lnTo>
                      <a:pt x="184" y="88"/>
                    </a:lnTo>
                    <a:lnTo>
                      <a:pt x="175" y="58"/>
                    </a:lnTo>
                    <a:lnTo>
                      <a:pt x="170" y="28"/>
                    </a:lnTo>
                    <a:lnTo>
                      <a:pt x="168" y="0"/>
                    </a:lnTo>
                    <a:lnTo>
                      <a:pt x="177" y="1"/>
                    </a:lnTo>
                    <a:lnTo>
                      <a:pt x="181" y="8"/>
                    </a:lnTo>
                    <a:lnTo>
                      <a:pt x="183" y="16"/>
                    </a:lnTo>
                    <a:lnTo>
                      <a:pt x="18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389"/>
              <p:cNvSpPr>
                <a:spLocks/>
              </p:cNvSpPr>
              <p:nvPr/>
            </p:nvSpPr>
            <p:spPr bwMode="auto">
              <a:xfrm>
                <a:off x="2116" y="648"/>
                <a:ext cx="152" cy="96"/>
              </a:xfrm>
              <a:custGeom>
                <a:avLst/>
                <a:gdLst/>
                <a:ahLst/>
                <a:cxnLst>
                  <a:cxn ang="0">
                    <a:pos x="284" y="178"/>
                  </a:cxn>
                  <a:cxn ang="0">
                    <a:pos x="269" y="185"/>
                  </a:cxn>
                  <a:cxn ang="0">
                    <a:pos x="251" y="190"/>
                  </a:cxn>
                  <a:cxn ang="0">
                    <a:pos x="231" y="191"/>
                  </a:cxn>
                  <a:cxn ang="0">
                    <a:pos x="209" y="190"/>
                  </a:cxn>
                  <a:cxn ang="0">
                    <a:pos x="186" y="186"/>
                  </a:cxn>
                  <a:cxn ang="0">
                    <a:pos x="162" y="182"/>
                  </a:cxn>
                  <a:cxn ang="0">
                    <a:pos x="138" y="176"/>
                  </a:cxn>
                  <a:cxn ang="0">
                    <a:pos x="115" y="169"/>
                  </a:cxn>
                  <a:cxn ang="0">
                    <a:pos x="92" y="162"/>
                  </a:cxn>
                  <a:cxn ang="0">
                    <a:pos x="71" y="155"/>
                  </a:cxn>
                  <a:cxn ang="0">
                    <a:pos x="51" y="147"/>
                  </a:cxn>
                  <a:cxn ang="0">
                    <a:pos x="34" y="141"/>
                  </a:cxn>
                  <a:cxn ang="0">
                    <a:pos x="19" y="136"/>
                  </a:cxn>
                  <a:cxn ang="0">
                    <a:pos x="9" y="131"/>
                  </a:cxn>
                  <a:cxn ang="0">
                    <a:pos x="2" y="128"/>
                  </a:cxn>
                  <a:cxn ang="0">
                    <a:pos x="0" y="126"/>
                  </a:cxn>
                  <a:cxn ang="0">
                    <a:pos x="8" y="123"/>
                  </a:cxn>
                  <a:cxn ang="0">
                    <a:pos x="19" y="122"/>
                  </a:cxn>
                  <a:cxn ang="0">
                    <a:pos x="31" y="122"/>
                  </a:cxn>
                  <a:cxn ang="0">
                    <a:pos x="46" y="124"/>
                  </a:cxn>
                  <a:cxn ang="0">
                    <a:pos x="62" y="128"/>
                  </a:cxn>
                  <a:cxn ang="0">
                    <a:pos x="79" y="131"/>
                  </a:cxn>
                  <a:cxn ang="0">
                    <a:pos x="96" y="136"/>
                  </a:cxn>
                  <a:cxn ang="0">
                    <a:pos x="115" y="140"/>
                  </a:cxn>
                  <a:cxn ang="0">
                    <a:pos x="133" y="146"/>
                  </a:cxn>
                  <a:cxn ang="0">
                    <a:pos x="153" y="151"/>
                  </a:cxn>
                  <a:cxn ang="0">
                    <a:pos x="171" y="155"/>
                  </a:cxn>
                  <a:cxn ang="0">
                    <a:pos x="190" y="159"/>
                  </a:cxn>
                  <a:cxn ang="0">
                    <a:pos x="207" y="162"/>
                  </a:cxn>
                  <a:cxn ang="0">
                    <a:pos x="223" y="164"/>
                  </a:cxn>
                  <a:cxn ang="0">
                    <a:pos x="238" y="164"/>
                  </a:cxn>
                  <a:cxn ang="0">
                    <a:pos x="252" y="163"/>
                  </a:cxn>
                  <a:cxn ang="0">
                    <a:pos x="261" y="158"/>
                  </a:cxn>
                  <a:cxn ang="0">
                    <a:pos x="269" y="149"/>
                  </a:cxn>
                  <a:cxn ang="0">
                    <a:pos x="275" y="140"/>
                  </a:cxn>
                  <a:cxn ang="0">
                    <a:pos x="279" y="129"/>
                  </a:cxn>
                  <a:cxn ang="0">
                    <a:pos x="283" y="118"/>
                  </a:cxn>
                  <a:cxn ang="0">
                    <a:pos x="285" y="107"/>
                  </a:cxn>
                  <a:cxn ang="0">
                    <a:pos x="286" y="95"/>
                  </a:cxn>
                  <a:cxn ang="0">
                    <a:pos x="286" y="85"/>
                  </a:cxn>
                  <a:cxn ang="0">
                    <a:pos x="283" y="63"/>
                  </a:cxn>
                  <a:cxn ang="0">
                    <a:pos x="277" y="45"/>
                  </a:cxn>
                  <a:cxn ang="0">
                    <a:pos x="269" y="24"/>
                  </a:cxn>
                  <a:cxn ang="0">
                    <a:pos x="260" y="1"/>
                  </a:cxn>
                  <a:cxn ang="0">
                    <a:pos x="266" y="0"/>
                  </a:cxn>
                  <a:cxn ang="0">
                    <a:pos x="275" y="11"/>
                  </a:cxn>
                  <a:cxn ang="0">
                    <a:pos x="285" y="31"/>
                  </a:cxn>
                  <a:cxn ang="0">
                    <a:pos x="294" y="58"/>
                  </a:cxn>
                  <a:cxn ang="0">
                    <a:pos x="301" y="90"/>
                  </a:cxn>
                  <a:cxn ang="0">
                    <a:pos x="304" y="122"/>
                  </a:cxn>
                  <a:cxn ang="0">
                    <a:pos x="298" y="152"/>
                  </a:cxn>
                  <a:cxn ang="0">
                    <a:pos x="284" y="178"/>
                  </a:cxn>
                </a:cxnLst>
                <a:rect l="0" t="0" r="r" b="b"/>
                <a:pathLst>
                  <a:path w="304" h="191">
                    <a:moveTo>
                      <a:pt x="284" y="178"/>
                    </a:moveTo>
                    <a:lnTo>
                      <a:pt x="269" y="185"/>
                    </a:lnTo>
                    <a:lnTo>
                      <a:pt x="251" y="190"/>
                    </a:lnTo>
                    <a:lnTo>
                      <a:pt x="231" y="191"/>
                    </a:lnTo>
                    <a:lnTo>
                      <a:pt x="209" y="190"/>
                    </a:lnTo>
                    <a:lnTo>
                      <a:pt x="186" y="186"/>
                    </a:lnTo>
                    <a:lnTo>
                      <a:pt x="162" y="182"/>
                    </a:lnTo>
                    <a:lnTo>
                      <a:pt x="138" y="176"/>
                    </a:lnTo>
                    <a:lnTo>
                      <a:pt x="115" y="169"/>
                    </a:lnTo>
                    <a:lnTo>
                      <a:pt x="92" y="162"/>
                    </a:lnTo>
                    <a:lnTo>
                      <a:pt x="71" y="155"/>
                    </a:lnTo>
                    <a:lnTo>
                      <a:pt x="51" y="147"/>
                    </a:lnTo>
                    <a:lnTo>
                      <a:pt x="34" y="141"/>
                    </a:lnTo>
                    <a:lnTo>
                      <a:pt x="19" y="136"/>
                    </a:lnTo>
                    <a:lnTo>
                      <a:pt x="9" y="131"/>
                    </a:lnTo>
                    <a:lnTo>
                      <a:pt x="2" y="128"/>
                    </a:lnTo>
                    <a:lnTo>
                      <a:pt x="0" y="126"/>
                    </a:lnTo>
                    <a:lnTo>
                      <a:pt x="8" y="123"/>
                    </a:lnTo>
                    <a:lnTo>
                      <a:pt x="19" y="122"/>
                    </a:lnTo>
                    <a:lnTo>
                      <a:pt x="31" y="122"/>
                    </a:lnTo>
                    <a:lnTo>
                      <a:pt x="46" y="124"/>
                    </a:lnTo>
                    <a:lnTo>
                      <a:pt x="62" y="128"/>
                    </a:lnTo>
                    <a:lnTo>
                      <a:pt x="79" y="131"/>
                    </a:lnTo>
                    <a:lnTo>
                      <a:pt x="96" y="136"/>
                    </a:lnTo>
                    <a:lnTo>
                      <a:pt x="115" y="140"/>
                    </a:lnTo>
                    <a:lnTo>
                      <a:pt x="133" y="146"/>
                    </a:lnTo>
                    <a:lnTo>
                      <a:pt x="153" y="151"/>
                    </a:lnTo>
                    <a:lnTo>
                      <a:pt x="171" y="155"/>
                    </a:lnTo>
                    <a:lnTo>
                      <a:pt x="190" y="159"/>
                    </a:lnTo>
                    <a:lnTo>
                      <a:pt x="207" y="162"/>
                    </a:lnTo>
                    <a:lnTo>
                      <a:pt x="223" y="164"/>
                    </a:lnTo>
                    <a:lnTo>
                      <a:pt x="238" y="164"/>
                    </a:lnTo>
                    <a:lnTo>
                      <a:pt x="252" y="163"/>
                    </a:lnTo>
                    <a:lnTo>
                      <a:pt x="261" y="158"/>
                    </a:lnTo>
                    <a:lnTo>
                      <a:pt x="269" y="149"/>
                    </a:lnTo>
                    <a:lnTo>
                      <a:pt x="275" y="140"/>
                    </a:lnTo>
                    <a:lnTo>
                      <a:pt x="279" y="129"/>
                    </a:lnTo>
                    <a:lnTo>
                      <a:pt x="283" y="118"/>
                    </a:lnTo>
                    <a:lnTo>
                      <a:pt x="285" y="107"/>
                    </a:lnTo>
                    <a:lnTo>
                      <a:pt x="286" y="95"/>
                    </a:lnTo>
                    <a:lnTo>
                      <a:pt x="286" y="85"/>
                    </a:lnTo>
                    <a:lnTo>
                      <a:pt x="283" y="63"/>
                    </a:lnTo>
                    <a:lnTo>
                      <a:pt x="277" y="45"/>
                    </a:lnTo>
                    <a:lnTo>
                      <a:pt x="269" y="24"/>
                    </a:lnTo>
                    <a:lnTo>
                      <a:pt x="260" y="1"/>
                    </a:lnTo>
                    <a:lnTo>
                      <a:pt x="266" y="0"/>
                    </a:lnTo>
                    <a:lnTo>
                      <a:pt x="275" y="11"/>
                    </a:lnTo>
                    <a:lnTo>
                      <a:pt x="285" y="31"/>
                    </a:lnTo>
                    <a:lnTo>
                      <a:pt x="294" y="58"/>
                    </a:lnTo>
                    <a:lnTo>
                      <a:pt x="301" y="90"/>
                    </a:lnTo>
                    <a:lnTo>
                      <a:pt x="304" y="122"/>
                    </a:lnTo>
                    <a:lnTo>
                      <a:pt x="298" y="152"/>
                    </a:lnTo>
                    <a:lnTo>
                      <a:pt x="284" y="1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390"/>
              <p:cNvSpPr>
                <a:spLocks/>
              </p:cNvSpPr>
              <p:nvPr/>
            </p:nvSpPr>
            <p:spPr bwMode="auto">
              <a:xfrm>
                <a:off x="2005" y="697"/>
                <a:ext cx="117" cy="68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35" y="6"/>
                  </a:cxn>
                  <a:cxn ang="0">
                    <a:pos x="233" y="10"/>
                  </a:cxn>
                  <a:cxn ang="0">
                    <a:pos x="230" y="13"/>
                  </a:cxn>
                  <a:cxn ang="0">
                    <a:pos x="225" y="15"/>
                  </a:cxn>
                  <a:cxn ang="0">
                    <a:pos x="220" y="17"/>
                  </a:cxn>
                  <a:cxn ang="0">
                    <a:pos x="215" y="19"/>
                  </a:cxn>
                  <a:cxn ang="0">
                    <a:pos x="210" y="21"/>
                  </a:cxn>
                  <a:cxn ang="0">
                    <a:pos x="205" y="25"/>
                  </a:cxn>
                  <a:cxn ang="0">
                    <a:pos x="196" y="34"/>
                  </a:cxn>
                  <a:cxn ang="0">
                    <a:pos x="187" y="45"/>
                  </a:cxn>
                  <a:cxn ang="0">
                    <a:pos x="178" y="56"/>
                  </a:cxn>
                  <a:cxn ang="0">
                    <a:pos x="167" y="67"/>
                  </a:cxn>
                  <a:cxn ang="0">
                    <a:pos x="157" y="79"/>
                  </a:cxn>
                  <a:cxn ang="0">
                    <a:pos x="148" y="89"/>
                  </a:cxn>
                  <a:cxn ang="0">
                    <a:pos x="136" y="100"/>
                  </a:cxn>
                  <a:cxn ang="0">
                    <a:pos x="126" y="109"/>
                  </a:cxn>
                  <a:cxn ang="0">
                    <a:pos x="114" y="118"/>
                  </a:cxn>
                  <a:cxn ang="0">
                    <a:pos x="103" y="125"/>
                  </a:cxn>
                  <a:cxn ang="0">
                    <a:pos x="90" y="131"/>
                  </a:cxn>
                  <a:cxn ang="0">
                    <a:pos x="78" y="135"/>
                  </a:cxn>
                  <a:cxn ang="0">
                    <a:pos x="64" y="138"/>
                  </a:cxn>
                  <a:cxn ang="0">
                    <a:pos x="50" y="136"/>
                  </a:cxn>
                  <a:cxn ang="0">
                    <a:pos x="35" y="134"/>
                  </a:cxn>
                  <a:cxn ang="0">
                    <a:pos x="19" y="128"/>
                  </a:cxn>
                  <a:cxn ang="0">
                    <a:pos x="12" y="126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0" y="109"/>
                  </a:cxn>
                  <a:cxn ang="0">
                    <a:pos x="11" y="110"/>
                  </a:cxn>
                  <a:cxn ang="0">
                    <a:pos x="20" y="112"/>
                  </a:cxn>
                  <a:cxn ang="0">
                    <a:pos x="30" y="113"/>
                  </a:cxn>
                  <a:cxn ang="0">
                    <a:pos x="41" y="115"/>
                  </a:cxn>
                  <a:cxn ang="0">
                    <a:pos x="51" y="115"/>
                  </a:cxn>
                  <a:cxn ang="0">
                    <a:pos x="61" y="113"/>
                  </a:cxn>
                  <a:cxn ang="0">
                    <a:pos x="72" y="110"/>
                  </a:cxn>
                  <a:cxn ang="0">
                    <a:pos x="82" y="104"/>
                  </a:cxn>
                  <a:cxn ang="0">
                    <a:pos x="103" y="94"/>
                  </a:cxn>
                  <a:cxn ang="0">
                    <a:pos x="121" y="78"/>
                  </a:cxn>
                  <a:cxn ang="0">
                    <a:pos x="139" y="60"/>
                  </a:cxn>
                  <a:cxn ang="0">
                    <a:pos x="155" y="42"/>
                  </a:cxn>
                  <a:cxn ang="0">
                    <a:pos x="171" y="26"/>
                  </a:cxn>
                  <a:cxn ang="0">
                    <a:pos x="189" y="12"/>
                  </a:cxn>
                  <a:cxn ang="0">
                    <a:pos x="210" y="3"/>
                  </a:cxn>
                  <a:cxn ang="0">
                    <a:pos x="234" y="0"/>
                  </a:cxn>
                </a:cxnLst>
                <a:rect l="0" t="0" r="r" b="b"/>
                <a:pathLst>
                  <a:path w="235" h="138">
                    <a:moveTo>
                      <a:pt x="234" y="0"/>
                    </a:moveTo>
                    <a:lnTo>
                      <a:pt x="235" y="6"/>
                    </a:lnTo>
                    <a:lnTo>
                      <a:pt x="233" y="10"/>
                    </a:lnTo>
                    <a:lnTo>
                      <a:pt x="230" y="13"/>
                    </a:lnTo>
                    <a:lnTo>
                      <a:pt x="225" y="15"/>
                    </a:lnTo>
                    <a:lnTo>
                      <a:pt x="220" y="17"/>
                    </a:lnTo>
                    <a:lnTo>
                      <a:pt x="215" y="19"/>
                    </a:lnTo>
                    <a:lnTo>
                      <a:pt x="210" y="21"/>
                    </a:lnTo>
                    <a:lnTo>
                      <a:pt x="205" y="25"/>
                    </a:lnTo>
                    <a:lnTo>
                      <a:pt x="196" y="34"/>
                    </a:lnTo>
                    <a:lnTo>
                      <a:pt x="187" y="45"/>
                    </a:lnTo>
                    <a:lnTo>
                      <a:pt x="178" y="56"/>
                    </a:lnTo>
                    <a:lnTo>
                      <a:pt x="167" y="67"/>
                    </a:lnTo>
                    <a:lnTo>
                      <a:pt x="157" y="79"/>
                    </a:lnTo>
                    <a:lnTo>
                      <a:pt x="148" y="89"/>
                    </a:lnTo>
                    <a:lnTo>
                      <a:pt x="136" y="100"/>
                    </a:lnTo>
                    <a:lnTo>
                      <a:pt x="126" y="109"/>
                    </a:lnTo>
                    <a:lnTo>
                      <a:pt x="114" y="118"/>
                    </a:lnTo>
                    <a:lnTo>
                      <a:pt x="103" y="125"/>
                    </a:lnTo>
                    <a:lnTo>
                      <a:pt x="90" y="131"/>
                    </a:lnTo>
                    <a:lnTo>
                      <a:pt x="78" y="135"/>
                    </a:lnTo>
                    <a:lnTo>
                      <a:pt x="64" y="138"/>
                    </a:lnTo>
                    <a:lnTo>
                      <a:pt x="50" y="136"/>
                    </a:lnTo>
                    <a:lnTo>
                      <a:pt x="35" y="134"/>
                    </a:lnTo>
                    <a:lnTo>
                      <a:pt x="19" y="128"/>
                    </a:lnTo>
                    <a:lnTo>
                      <a:pt x="12" y="126"/>
                    </a:lnTo>
                    <a:lnTo>
                      <a:pt x="7" y="121"/>
                    </a:lnTo>
                    <a:lnTo>
                      <a:pt x="4" y="116"/>
                    </a:lnTo>
                    <a:lnTo>
                      <a:pt x="0" y="109"/>
                    </a:lnTo>
                    <a:lnTo>
                      <a:pt x="11" y="110"/>
                    </a:lnTo>
                    <a:lnTo>
                      <a:pt x="20" y="112"/>
                    </a:lnTo>
                    <a:lnTo>
                      <a:pt x="30" y="113"/>
                    </a:lnTo>
                    <a:lnTo>
                      <a:pt x="41" y="115"/>
                    </a:lnTo>
                    <a:lnTo>
                      <a:pt x="51" y="115"/>
                    </a:lnTo>
                    <a:lnTo>
                      <a:pt x="61" y="113"/>
                    </a:lnTo>
                    <a:lnTo>
                      <a:pt x="72" y="110"/>
                    </a:lnTo>
                    <a:lnTo>
                      <a:pt x="82" y="104"/>
                    </a:lnTo>
                    <a:lnTo>
                      <a:pt x="103" y="94"/>
                    </a:lnTo>
                    <a:lnTo>
                      <a:pt x="121" y="78"/>
                    </a:lnTo>
                    <a:lnTo>
                      <a:pt x="139" y="60"/>
                    </a:lnTo>
                    <a:lnTo>
                      <a:pt x="155" y="42"/>
                    </a:lnTo>
                    <a:lnTo>
                      <a:pt x="171" y="26"/>
                    </a:lnTo>
                    <a:lnTo>
                      <a:pt x="189" y="12"/>
                    </a:lnTo>
                    <a:lnTo>
                      <a:pt x="210" y="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391"/>
              <p:cNvSpPr>
                <a:spLocks/>
              </p:cNvSpPr>
              <p:nvPr/>
            </p:nvSpPr>
            <p:spPr bwMode="auto">
              <a:xfrm>
                <a:off x="1890" y="726"/>
                <a:ext cx="237" cy="164"/>
              </a:xfrm>
              <a:custGeom>
                <a:avLst/>
                <a:gdLst/>
                <a:ahLst/>
                <a:cxnLst>
                  <a:cxn ang="0">
                    <a:pos x="270" y="306"/>
                  </a:cxn>
                  <a:cxn ang="0">
                    <a:pos x="244" y="321"/>
                  </a:cxn>
                  <a:cxn ang="0">
                    <a:pos x="214" y="329"/>
                  </a:cxn>
                  <a:cxn ang="0">
                    <a:pos x="179" y="325"/>
                  </a:cxn>
                  <a:cxn ang="0">
                    <a:pos x="133" y="304"/>
                  </a:cxn>
                  <a:cxn ang="0">
                    <a:pos x="77" y="263"/>
                  </a:cxn>
                  <a:cxn ang="0">
                    <a:pos x="31" y="216"/>
                  </a:cxn>
                  <a:cxn ang="0">
                    <a:pos x="4" y="180"/>
                  </a:cxn>
                  <a:cxn ang="0">
                    <a:pos x="21" y="150"/>
                  </a:cxn>
                  <a:cxn ang="0">
                    <a:pos x="25" y="157"/>
                  </a:cxn>
                  <a:cxn ang="0">
                    <a:pos x="39" y="174"/>
                  </a:cxn>
                  <a:cxn ang="0">
                    <a:pos x="61" y="198"/>
                  </a:cxn>
                  <a:cxn ang="0">
                    <a:pos x="88" y="226"/>
                  </a:cxn>
                  <a:cxn ang="0">
                    <a:pos x="119" y="253"/>
                  </a:cxn>
                  <a:cxn ang="0">
                    <a:pos x="152" y="276"/>
                  </a:cxn>
                  <a:cxn ang="0">
                    <a:pos x="187" y="292"/>
                  </a:cxn>
                  <a:cxn ang="0">
                    <a:pos x="220" y="295"/>
                  </a:cxn>
                  <a:cxn ang="0">
                    <a:pos x="247" y="281"/>
                  </a:cxn>
                  <a:cxn ang="0">
                    <a:pos x="279" y="251"/>
                  </a:cxn>
                  <a:cxn ang="0">
                    <a:pos x="314" y="210"/>
                  </a:cxn>
                  <a:cxn ang="0">
                    <a:pos x="351" y="162"/>
                  </a:cxn>
                  <a:cxn ang="0">
                    <a:pos x="385" y="113"/>
                  </a:cxn>
                  <a:cxn ang="0">
                    <a:pos x="414" y="69"/>
                  </a:cxn>
                  <a:cxn ang="0">
                    <a:pos x="435" y="35"/>
                  </a:cxn>
                  <a:cxn ang="0">
                    <a:pos x="446" y="16"/>
                  </a:cxn>
                  <a:cxn ang="0">
                    <a:pos x="475" y="3"/>
                  </a:cxn>
                  <a:cxn ang="0">
                    <a:pos x="464" y="21"/>
                  </a:cxn>
                  <a:cxn ang="0">
                    <a:pos x="445" y="53"/>
                  </a:cxn>
                  <a:cxn ang="0">
                    <a:pos x="419" y="96"/>
                  </a:cxn>
                  <a:cxn ang="0">
                    <a:pos x="389" y="144"/>
                  </a:cxn>
                  <a:cxn ang="0">
                    <a:pos x="357" y="194"/>
                  </a:cxn>
                  <a:cxn ang="0">
                    <a:pos x="325" y="241"/>
                  </a:cxn>
                  <a:cxn ang="0">
                    <a:pos x="294" y="281"/>
                  </a:cxn>
                </a:cxnLst>
                <a:rect l="0" t="0" r="r" b="b"/>
                <a:pathLst>
                  <a:path w="476" h="329">
                    <a:moveTo>
                      <a:pt x="280" y="298"/>
                    </a:moveTo>
                    <a:lnTo>
                      <a:pt x="270" y="306"/>
                    </a:lnTo>
                    <a:lnTo>
                      <a:pt x="258" y="314"/>
                    </a:lnTo>
                    <a:lnTo>
                      <a:pt x="244" y="321"/>
                    </a:lnTo>
                    <a:lnTo>
                      <a:pt x="230" y="325"/>
                    </a:lnTo>
                    <a:lnTo>
                      <a:pt x="214" y="329"/>
                    </a:lnTo>
                    <a:lnTo>
                      <a:pt x="197" y="329"/>
                    </a:lnTo>
                    <a:lnTo>
                      <a:pt x="179" y="325"/>
                    </a:lnTo>
                    <a:lnTo>
                      <a:pt x="160" y="319"/>
                    </a:lnTo>
                    <a:lnTo>
                      <a:pt x="133" y="304"/>
                    </a:lnTo>
                    <a:lnTo>
                      <a:pt x="104" y="286"/>
                    </a:lnTo>
                    <a:lnTo>
                      <a:pt x="77" y="263"/>
                    </a:lnTo>
                    <a:lnTo>
                      <a:pt x="53" y="239"/>
                    </a:lnTo>
                    <a:lnTo>
                      <a:pt x="31" y="216"/>
                    </a:lnTo>
                    <a:lnTo>
                      <a:pt x="15" y="196"/>
                    </a:lnTo>
                    <a:lnTo>
                      <a:pt x="4" y="180"/>
                    </a:lnTo>
                    <a:lnTo>
                      <a:pt x="0" y="171"/>
                    </a:lnTo>
                    <a:lnTo>
                      <a:pt x="21" y="150"/>
                    </a:lnTo>
                    <a:lnTo>
                      <a:pt x="22" y="151"/>
                    </a:lnTo>
                    <a:lnTo>
                      <a:pt x="25" y="157"/>
                    </a:lnTo>
                    <a:lnTo>
                      <a:pt x="31" y="164"/>
                    </a:lnTo>
                    <a:lnTo>
                      <a:pt x="39" y="174"/>
                    </a:lnTo>
                    <a:lnTo>
                      <a:pt x="50" y="186"/>
                    </a:lnTo>
                    <a:lnTo>
                      <a:pt x="61" y="198"/>
                    </a:lnTo>
                    <a:lnTo>
                      <a:pt x="74" y="212"/>
                    </a:lnTo>
                    <a:lnTo>
                      <a:pt x="88" y="226"/>
                    </a:lnTo>
                    <a:lnTo>
                      <a:pt x="103" y="240"/>
                    </a:lnTo>
                    <a:lnTo>
                      <a:pt x="119" y="253"/>
                    </a:lnTo>
                    <a:lnTo>
                      <a:pt x="135" y="265"/>
                    </a:lnTo>
                    <a:lnTo>
                      <a:pt x="152" y="276"/>
                    </a:lnTo>
                    <a:lnTo>
                      <a:pt x="169" y="285"/>
                    </a:lnTo>
                    <a:lnTo>
                      <a:pt x="187" y="292"/>
                    </a:lnTo>
                    <a:lnTo>
                      <a:pt x="204" y="295"/>
                    </a:lnTo>
                    <a:lnTo>
                      <a:pt x="220" y="295"/>
                    </a:lnTo>
                    <a:lnTo>
                      <a:pt x="233" y="291"/>
                    </a:lnTo>
                    <a:lnTo>
                      <a:pt x="247" y="281"/>
                    </a:lnTo>
                    <a:lnTo>
                      <a:pt x="263" y="269"/>
                    </a:lnTo>
                    <a:lnTo>
                      <a:pt x="279" y="251"/>
                    </a:lnTo>
                    <a:lnTo>
                      <a:pt x="297" y="232"/>
                    </a:lnTo>
                    <a:lnTo>
                      <a:pt x="314" y="210"/>
                    </a:lnTo>
                    <a:lnTo>
                      <a:pt x="333" y="186"/>
                    </a:lnTo>
                    <a:lnTo>
                      <a:pt x="351" y="162"/>
                    </a:lnTo>
                    <a:lnTo>
                      <a:pt x="369" y="137"/>
                    </a:lnTo>
                    <a:lnTo>
                      <a:pt x="385" y="113"/>
                    </a:lnTo>
                    <a:lnTo>
                      <a:pt x="400" y="90"/>
                    </a:lnTo>
                    <a:lnTo>
                      <a:pt x="414" y="69"/>
                    </a:lnTo>
                    <a:lnTo>
                      <a:pt x="425" y="51"/>
                    </a:lnTo>
                    <a:lnTo>
                      <a:pt x="435" y="35"/>
                    </a:lnTo>
                    <a:lnTo>
                      <a:pt x="442" y="23"/>
                    </a:lnTo>
                    <a:lnTo>
                      <a:pt x="446" y="16"/>
                    </a:lnTo>
                    <a:lnTo>
                      <a:pt x="476" y="0"/>
                    </a:lnTo>
                    <a:lnTo>
                      <a:pt x="475" y="3"/>
                    </a:lnTo>
                    <a:lnTo>
                      <a:pt x="470" y="9"/>
                    </a:lnTo>
                    <a:lnTo>
                      <a:pt x="464" y="21"/>
                    </a:lnTo>
                    <a:lnTo>
                      <a:pt x="455" y="36"/>
                    </a:lnTo>
                    <a:lnTo>
                      <a:pt x="445" y="53"/>
                    </a:lnTo>
                    <a:lnTo>
                      <a:pt x="433" y="74"/>
                    </a:lnTo>
                    <a:lnTo>
                      <a:pt x="419" y="96"/>
                    </a:lnTo>
                    <a:lnTo>
                      <a:pt x="405" y="119"/>
                    </a:lnTo>
                    <a:lnTo>
                      <a:pt x="389" y="144"/>
                    </a:lnTo>
                    <a:lnTo>
                      <a:pt x="373" y="169"/>
                    </a:lnTo>
                    <a:lnTo>
                      <a:pt x="357" y="194"/>
                    </a:lnTo>
                    <a:lnTo>
                      <a:pt x="341" y="218"/>
                    </a:lnTo>
                    <a:lnTo>
                      <a:pt x="325" y="241"/>
                    </a:lnTo>
                    <a:lnTo>
                      <a:pt x="309" y="262"/>
                    </a:lnTo>
                    <a:lnTo>
                      <a:pt x="294" y="281"/>
                    </a:lnTo>
                    <a:lnTo>
                      <a:pt x="280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392"/>
              <p:cNvSpPr>
                <a:spLocks/>
              </p:cNvSpPr>
              <p:nvPr/>
            </p:nvSpPr>
            <p:spPr bwMode="auto">
              <a:xfrm>
                <a:off x="2121" y="747"/>
                <a:ext cx="29" cy="189"/>
              </a:xfrm>
              <a:custGeom>
                <a:avLst/>
                <a:gdLst/>
                <a:ahLst/>
                <a:cxnLst>
                  <a:cxn ang="0">
                    <a:pos x="44" y="57"/>
                  </a:cxn>
                  <a:cxn ang="0">
                    <a:pos x="33" y="159"/>
                  </a:cxn>
                  <a:cxn ang="0">
                    <a:pos x="59" y="378"/>
                  </a:cxn>
                  <a:cxn ang="0">
                    <a:pos x="41" y="350"/>
                  </a:cxn>
                  <a:cxn ang="0">
                    <a:pos x="29" y="317"/>
                  </a:cxn>
                  <a:cxn ang="0">
                    <a:pos x="18" y="279"/>
                  </a:cxn>
                  <a:cxn ang="0">
                    <a:pos x="13" y="237"/>
                  </a:cxn>
                  <a:cxn ang="0">
                    <a:pos x="8" y="194"/>
                  </a:cxn>
                  <a:cxn ang="0">
                    <a:pos x="5" y="152"/>
                  </a:cxn>
                  <a:cxn ang="0">
                    <a:pos x="2" y="110"/>
                  </a:cxn>
                  <a:cxn ang="0">
                    <a:pos x="0" y="73"/>
                  </a:cxn>
                  <a:cxn ang="0">
                    <a:pos x="2" y="64"/>
                  </a:cxn>
                  <a:cxn ang="0">
                    <a:pos x="6" y="54"/>
                  </a:cxn>
                  <a:cxn ang="0">
                    <a:pos x="10" y="44"/>
                  </a:cxn>
                  <a:cxn ang="0">
                    <a:pos x="16" y="33"/>
                  </a:cxn>
                  <a:cxn ang="0">
                    <a:pos x="23" y="23"/>
                  </a:cxn>
                  <a:cxn ang="0">
                    <a:pos x="31" y="14"/>
                  </a:cxn>
                  <a:cxn ang="0">
                    <a:pos x="39" y="6"/>
                  </a:cxn>
                  <a:cxn ang="0">
                    <a:pos x="48" y="0"/>
                  </a:cxn>
                  <a:cxn ang="0">
                    <a:pos x="48" y="7"/>
                  </a:cxn>
                  <a:cxn ang="0">
                    <a:pos x="47" y="22"/>
                  </a:cxn>
                  <a:cxn ang="0">
                    <a:pos x="45" y="41"/>
                  </a:cxn>
                  <a:cxn ang="0">
                    <a:pos x="44" y="57"/>
                  </a:cxn>
                </a:cxnLst>
                <a:rect l="0" t="0" r="r" b="b"/>
                <a:pathLst>
                  <a:path w="59" h="378">
                    <a:moveTo>
                      <a:pt x="44" y="57"/>
                    </a:moveTo>
                    <a:lnTo>
                      <a:pt x="33" y="159"/>
                    </a:lnTo>
                    <a:lnTo>
                      <a:pt x="59" y="378"/>
                    </a:lnTo>
                    <a:lnTo>
                      <a:pt x="41" y="350"/>
                    </a:lnTo>
                    <a:lnTo>
                      <a:pt x="29" y="317"/>
                    </a:lnTo>
                    <a:lnTo>
                      <a:pt x="18" y="279"/>
                    </a:lnTo>
                    <a:lnTo>
                      <a:pt x="13" y="237"/>
                    </a:lnTo>
                    <a:lnTo>
                      <a:pt x="8" y="194"/>
                    </a:lnTo>
                    <a:lnTo>
                      <a:pt x="5" y="152"/>
                    </a:lnTo>
                    <a:lnTo>
                      <a:pt x="2" y="110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6" y="54"/>
                    </a:lnTo>
                    <a:lnTo>
                      <a:pt x="10" y="44"/>
                    </a:lnTo>
                    <a:lnTo>
                      <a:pt x="16" y="33"/>
                    </a:lnTo>
                    <a:lnTo>
                      <a:pt x="23" y="23"/>
                    </a:lnTo>
                    <a:lnTo>
                      <a:pt x="31" y="14"/>
                    </a:lnTo>
                    <a:lnTo>
                      <a:pt x="39" y="6"/>
                    </a:lnTo>
                    <a:lnTo>
                      <a:pt x="48" y="0"/>
                    </a:lnTo>
                    <a:lnTo>
                      <a:pt x="48" y="7"/>
                    </a:lnTo>
                    <a:lnTo>
                      <a:pt x="47" y="22"/>
                    </a:lnTo>
                    <a:lnTo>
                      <a:pt x="45" y="41"/>
                    </a:lnTo>
                    <a:lnTo>
                      <a:pt x="4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393"/>
              <p:cNvSpPr>
                <a:spLocks/>
              </p:cNvSpPr>
              <p:nvPr/>
            </p:nvSpPr>
            <p:spPr bwMode="auto">
              <a:xfrm>
                <a:off x="2084" y="305"/>
                <a:ext cx="26" cy="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2"/>
                  </a:cxn>
                  <a:cxn ang="0">
                    <a:pos x="9" y="22"/>
                  </a:cxn>
                  <a:cxn ang="0">
                    <a:pos x="14" y="32"/>
                  </a:cxn>
                  <a:cxn ang="0">
                    <a:pos x="20" y="41"/>
                  </a:cxn>
                  <a:cxn ang="0">
                    <a:pos x="27" y="51"/>
                  </a:cxn>
                  <a:cxn ang="0">
                    <a:pos x="35" y="59"/>
                  </a:cxn>
                  <a:cxn ang="0">
                    <a:pos x="43" y="67"/>
                  </a:cxn>
                  <a:cxn ang="0">
                    <a:pos x="53" y="75"/>
                  </a:cxn>
                  <a:cxn ang="0">
                    <a:pos x="51" y="81"/>
                  </a:cxn>
                  <a:cxn ang="0">
                    <a:pos x="45" y="88"/>
                  </a:cxn>
                  <a:cxn ang="0">
                    <a:pos x="38" y="93"/>
                  </a:cxn>
                  <a:cxn ang="0">
                    <a:pos x="35" y="93"/>
                  </a:cxn>
                  <a:cxn ang="0">
                    <a:pos x="36" y="86"/>
                  </a:cxn>
                  <a:cxn ang="0">
                    <a:pos x="36" y="81"/>
                  </a:cxn>
                  <a:cxn ang="0">
                    <a:pos x="32" y="75"/>
                  </a:cxn>
                  <a:cxn ang="0">
                    <a:pos x="29" y="69"/>
                  </a:cxn>
                  <a:cxn ang="0">
                    <a:pos x="23" y="65"/>
                  </a:cxn>
                  <a:cxn ang="0">
                    <a:pos x="17" y="59"/>
                  </a:cxn>
                  <a:cxn ang="0">
                    <a:pos x="12" y="53"/>
                  </a:cxn>
                  <a:cxn ang="0">
                    <a:pos x="6" y="46"/>
                  </a:cxn>
                  <a:cxn ang="0">
                    <a:pos x="1" y="33"/>
                  </a:cxn>
                  <a:cxn ang="0">
                    <a:pos x="0" y="17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53" h="93">
                    <a:moveTo>
                      <a:pt x="4" y="0"/>
                    </a:moveTo>
                    <a:lnTo>
                      <a:pt x="6" y="12"/>
                    </a:lnTo>
                    <a:lnTo>
                      <a:pt x="9" y="22"/>
                    </a:lnTo>
                    <a:lnTo>
                      <a:pt x="14" y="32"/>
                    </a:lnTo>
                    <a:lnTo>
                      <a:pt x="20" y="41"/>
                    </a:lnTo>
                    <a:lnTo>
                      <a:pt x="27" y="51"/>
                    </a:lnTo>
                    <a:lnTo>
                      <a:pt x="35" y="59"/>
                    </a:lnTo>
                    <a:lnTo>
                      <a:pt x="43" y="67"/>
                    </a:lnTo>
                    <a:lnTo>
                      <a:pt x="53" y="75"/>
                    </a:lnTo>
                    <a:lnTo>
                      <a:pt x="51" y="81"/>
                    </a:lnTo>
                    <a:lnTo>
                      <a:pt x="45" y="88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6" y="86"/>
                    </a:lnTo>
                    <a:lnTo>
                      <a:pt x="36" y="81"/>
                    </a:lnTo>
                    <a:lnTo>
                      <a:pt x="32" y="75"/>
                    </a:lnTo>
                    <a:lnTo>
                      <a:pt x="29" y="69"/>
                    </a:lnTo>
                    <a:lnTo>
                      <a:pt x="23" y="65"/>
                    </a:lnTo>
                    <a:lnTo>
                      <a:pt x="17" y="59"/>
                    </a:lnTo>
                    <a:lnTo>
                      <a:pt x="12" y="53"/>
                    </a:lnTo>
                    <a:lnTo>
                      <a:pt x="6" y="46"/>
                    </a:lnTo>
                    <a:lnTo>
                      <a:pt x="1" y="33"/>
                    </a:lnTo>
                    <a:lnTo>
                      <a:pt x="0" y="17"/>
                    </a:lnTo>
                    <a:lnTo>
                      <a:pt x="1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394"/>
              <p:cNvSpPr>
                <a:spLocks/>
              </p:cNvSpPr>
              <p:nvPr/>
            </p:nvSpPr>
            <p:spPr bwMode="auto">
              <a:xfrm>
                <a:off x="2067" y="364"/>
                <a:ext cx="41" cy="2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77" y="12"/>
                  </a:cxn>
                  <a:cxn ang="0">
                    <a:pos x="73" y="20"/>
                  </a:cxn>
                  <a:cxn ang="0">
                    <a:pos x="65" y="28"/>
                  </a:cxn>
                  <a:cxn ang="0">
                    <a:pos x="52" y="38"/>
                  </a:cxn>
                  <a:cxn ang="0">
                    <a:pos x="37" y="39"/>
                  </a:cxn>
                  <a:cxn ang="0">
                    <a:pos x="25" y="38"/>
                  </a:cxn>
                  <a:cxn ang="0">
                    <a:pos x="16" y="35"/>
                  </a:cxn>
                  <a:cxn ang="0">
                    <a:pos x="9" y="31"/>
                  </a:cxn>
                  <a:cxn ang="0">
                    <a:pos x="4" y="27"/>
                  </a:cxn>
                  <a:cxn ang="0">
                    <a:pos x="1" y="23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18" y="21"/>
                  </a:cxn>
                  <a:cxn ang="0">
                    <a:pos x="34" y="23"/>
                  </a:cxn>
                  <a:cxn ang="0">
                    <a:pos x="48" y="20"/>
                  </a:cxn>
                  <a:cxn ang="0">
                    <a:pos x="60" y="15"/>
                  </a:cxn>
                  <a:cxn ang="0">
                    <a:pos x="69" y="10"/>
                  </a:cxn>
                  <a:cxn ang="0">
                    <a:pos x="76" y="4"/>
                  </a:cxn>
                  <a:cxn ang="0">
                    <a:pos x="79" y="1"/>
                  </a:cxn>
                  <a:cxn ang="0">
                    <a:pos x="82" y="0"/>
                  </a:cxn>
                </a:cxnLst>
                <a:rect l="0" t="0" r="r" b="b"/>
                <a:pathLst>
                  <a:path w="82" h="39">
                    <a:moveTo>
                      <a:pt x="82" y="0"/>
                    </a:moveTo>
                    <a:lnTo>
                      <a:pt x="77" y="12"/>
                    </a:lnTo>
                    <a:lnTo>
                      <a:pt x="73" y="20"/>
                    </a:lnTo>
                    <a:lnTo>
                      <a:pt x="65" y="28"/>
                    </a:lnTo>
                    <a:lnTo>
                      <a:pt x="52" y="38"/>
                    </a:lnTo>
                    <a:lnTo>
                      <a:pt x="37" y="39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8" y="21"/>
                    </a:lnTo>
                    <a:lnTo>
                      <a:pt x="34" y="23"/>
                    </a:lnTo>
                    <a:lnTo>
                      <a:pt x="48" y="20"/>
                    </a:lnTo>
                    <a:lnTo>
                      <a:pt x="60" y="15"/>
                    </a:lnTo>
                    <a:lnTo>
                      <a:pt x="69" y="10"/>
                    </a:lnTo>
                    <a:lnTo>
                      <a:pt x="76" y="4"/>
                    </a:lnTo>
                    <a:lnTo>
                      <a:pt x="79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399"/>
              <p:cNvSpPr>
                <a:spLocks/>
              </p:cNvSpPr>
              <p:nvPr/>
            </p:nvSpPr>
            <p:spPr bwMode="auto">
              <a:xfrm>
                <a:off x="2011" y="296"/>
                <a:ext cx="41" cy="37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4" y="20"/>
                  </a:cxn>
                  <a:cxn ang="0">
                    <a:pos x="17" y="12"/>
                  </a:cxn>
                  <a:cxn ang="0">
                    <a:pos x="23" y="5"/>
                  </a:cxn>
                  <a:cxn ang="0">
                    <a:pos x="31" y="0"/>
                  </a:cxn>
                  <a:cxn ang="0">
                    <a:pos x="13" y="0"/>
                  </a:cxn>
                  <a:cxn ang="0">
                    <a:pos x="7" y="6"/>
                  </a:cxn>
                  <a:cxn ang="0">
                    <a:pos x="4" y="13"/>
                  </a:cxn>
                  <a:cxn ang="0">
                    <a:pos x="1" y="21"/>
                  </a:cxn>
                  <a:cxn ang="0">
                    <a:pos x="0" y="30"/>
                  </a:cxn>
                  <a:cxn ang="0">
                    <a:pos x="1" y="39"/>
                  </a:cxn>
                  <a:cxn ang="0">
                    <a:pos x="5" y="47"/>
                  </a:cxn>
                  <a:cxn ang="0">
                    <a:pos x="9" y="54"/>
                  </a:cxn>
                  <a:cxn ang="0">
                    <a:pos x="15" y="61"/>
                  </a:cxn>
                  <a:cxn ang="0">
                    <a:pos x="23" y="66"/>
                  </a:cxn>
                  <a:cxn ang="0">
                    <a:pos x="31" y="70"/>
                  </a:cxn>
                  <a:cxn ang="0">
                    <a:pos x="40" y="72"/>
                  </a:cxn>
                  <a:cxn ang="0">
                    <a:pos x="51" y="73"/>
                  </a:cxn>
                  <a:cxn ang="0">
                    <a:pos x="60" y="72"/>
                  </a:cxn>
                  <a:cxn ang="0">
                    <a:pos x="69" y="71"/>
                  </a:cxn>
                  <a:cxn ang="0">
                    <a:pos x="76" y="68"/>
                  </a:cxn>
                  <a:cxn ang="0">
                    <a:pos x="83" y="63"/>
                  </a:cxn>
                  <a:cxn ang="0">
                    <a:pos x="78" y="64"/>
                  </a:cxn>
                  <a:cxn ang="0">
                    <a:pos x="75" y="64"/>
                  </a:cxn>
                  <a:cxn ang="0">
                    <a:pos x="70" y="65"/>
                  </a:cxn>
                  <a:cxn ang="0">
                    <a:pos x="66" y="65"/>
                  </a:cxn>
                  <a:cxn ang="0">
                    <a:pos x="55" y="64"/>
                  </a:cxn>
                  <a:cxn ang="0">
                    <a:pos x="45" y="63"/>
                  </a:cxn>
                  <a:cxn ang="0">
                    <a:pos x="36" y="59"/>
                  </a:cxn>
                  <a:cxn ang="0">
                    <a:pos x="29" y="55"/>
                  </a:cxn>
                  <a:cxn ang="0">
                    <a:pos x="22" y="49"/>
                  </a:cxn>
                  <a:cxn ang="0">
                    <a:pos x="17" y="43"/>
                  </a:cxn>
                  <a:cxn ang="0">
                    <a:pos x="14" y="36"/>
                  </a:cxn>
                  <a:cxn ang="0">
                    <a:pos x="13" y="28"/>
                  </a:cxn>
                </a:cxnLst>
                <a:rect l="0" t="0" r="r" b="b"/>
                <a:pathLst>
                  <a:path w="83" h="73">
                    <a:moveTo>
                      <a:pt x="13" y="28"/>
                    </a:moveTo>
                    <a:lnTo>
                      <a:pt x="14" y="20"/>
                    </a:lnTo>
                    <a:lnTo>
                      <a:pt x="17" y="12"/>
                    </a:lnTo>
                    <a:lnTo>
                      <a:pt x="23" y="5"/>
                    </a:lnTo>
                    <a:lnTo>
                      <a:pt x="31" y="0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4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5" y="47"/>
                    </a:lnTo>
                    <a:lnTo>
                      <a:pt x="9" y="54"/>
                    </a:lnTo>
                    <a:lnTo>
                      <a:pt x="15" y="61"/>
                    </a:lnTo>
                    <a:lnTo>
                      <a:pt x="23" y="66"/>
                    </a:lnTo>
                    <a:lnTo>
                      <a:pt x="31" y="70"/>
                    </a:lnTo>
                    <a:lnTo>
                      <a:pt x="40" y="72"/>
                    </a:lnTo>
                    <a:lnTo>
                      <a:pt x="51" y="73"/>
                    </a:lnTo>
                    <a:lnTo>
                      <a:pt x="60" y="72"/>
                    </a:lnTo>
                    <a:lnTo>
                      <a:pt x="69" y="71"/>
                    </a:lnTo>
                    <a:lnTo>
                      <a:pt x="76" y="68"/>
                    </a:lnTo>
                    <a:lnTo>
                      <a:pt x="83" y="63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55" y="64"/>
                    </a:lnTo>
                    <a:lnTo>
                      <a:pt x="45" y="63"/>
                    </a:lnTo>
                    <a:lnTo>
                      <a:pt x="36" y="59"/>
                    </a:lnTo>
                    <a:lnTo>
                      <a:pt x="29" y="55"/>
                    </a:lnTo>
                    <a:lnTo>
                      <a:pt x="22" y="49"/>
                    </a:lnTo>
                    <a:lnTo>
                      <a:pt x="17" y="43"/>
                    </a:lnTo>
                    <a:lnTo>
                      <a:pt x="14" y="3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400"/>
              <p:cNvSpPr>
                <a:spLocks/>
              </p:cNvSpPr>
              <p:nvPr/>
            </p:nvSpPr>
            <p:spPr bwMode="auto">
              <a:xfrm>
                <a:off x="2104" y="286"/>
                <a:ext cx="37" cy="33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3" y="17"/>
                  </a:cxn>
                  <a:cxn ang="0">
                    <a:pos x="17" y="10"/>
                  </a:cxn>
                  <a:cxn ang="0">
                    <a:pos x="22" y="4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7" y="6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2" y="34"/>
                  </a:cxn>
                  <a:cxn ang="0">
                    <a:pos x="4" y="41"/>
                  </a:cxn>
                  <a:cxn ang="0">
                    <a:pos x="9" y="48"/>
                  </a:cxn>
                  <a:cxn ang="0">
                    <a:pos x="14" y="54"/>
                  </a:cxn>
                  <a:cxn ang="0">
                    <a:pos x="21" y="59"/>
                  </a:cxn>
                  <a:cxn ang="0">
                    <a:pos x="28" y="62"/>
                  </a:cxn>
                  <a:cxn ang="0">
                    <a:pos x="37" y="64"/>
                  </a:cxn>
                  <a:cxn ang="0">
                    <a:pos x="47" y="66"/>
                  </a:cxn>
                  <a:cxn ang="0">
                    <a:pos x="55" y="64"/>
                  </a:cxn>
                  <a:cxn ang="0">
                    <a:pos x="63" y="63"/>
                  </a:cxn>
                  <a:cxn ang="0">
                    <a:pos x="70" y="61"/>
                  </a:cxn>
                  <a:cxn ang="0">
                    <a:pos x="75" y="57"/>
                  </a:cxn>
                  <a:cxn ang="0">
                    <a:pos x="72" y="59"/>
                  </a:cxn>
                  <a:cxn ang="0">
                    <a:pos x="67" y="59"/>
                  </a:cxn>
                  <a:cxn ang="0">
                    <a:pos x="64" y="59"/>
                  </a:cxn>
                  <a:cxn ang="0">
                    <a:pos x="59" y="59"/>
                  </a:cxn>
                  <a:cxn ang="0">
                    <a:pos x="50" y="57"/>
                  </a:cxn>
                  <a:cxn ang="0">
                    <a:pos x="41" y="56"/>
                  </a:cxn>
                  <a:cxn ang="0">
                    <a:pos x="33" y="53"/>
                  </a:cxn>
                  <a:cxn ang="0">
                    <a:pos x="26" y="48"/>
                  </a:cxn>
                  <a:cxn ang="0">
                    <a:pos x="20" y="44"/>
                  </a:cxn>
                  <a:cxn ang="0">
                    <a:pos x="15" y="38"/>
                  </a:cxn>
                  <a:cxn ang="0">
                    <a:pos x="13" y="32"/>
                  </a:cxn>
                  <a:cxn ang="0">
                    <a:pos x="12" y="25"/>
                  </a:cxn>
                </a:cxnLst>
                <a:rect l="0" t="0" r="r" b="b"/>
                <a:pathLst>
                  <a:path w="75" h="66">
                    <a:moveTo>
                      <a:pt x="12" y="25"/>
                    </a:moveTo>
                    <a:lnTo>
                      <a:pt x="13" y="17"/>
                    </a:lnTo>
                    <a:lnTo>
                      <a:pt x="17" y="10"/>
                    </a:lnTo>
                    <a:lnTo>
                      <a:pt x="22" y="4"/>
                    </a:lnTo>
                    <a:lnTo>
                      <a:pt x="29" y="0"/>
                    </a:lnTo>
                    <a:lnTo>
                      <a:pt x="12" y="0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2" y="34"/>
                    </a:lnTo>
                    <a:lnTo>
                      <a:pt x="4" y="41"/>
                    </a:lnTo>
                    <a:lnTo>
                      <a:pt x="9" y="48"/>
                    </a:lnTo>
                    <a:lnTo>
                      <a:pt x="14" y="54"/>
                    </a:lnTo>
                    <a:lnTo>
                      <a:pt x="21" y="59"/>
                    </a:lnTo>
                    <a:lnTo>
                      <a:pt x="28" y="62"/>
                    </a:lnTo>
                    <a:lnTo>
                      <a:pt x="37" y="64"/>
                    </a:lnTo>
                    <a:lnTo>
                      <a:pt x="47" y="66"/>
                    </a:lnTo>
                    <a:lnTo>
                      <a:pt x="55" y="64"/>
                    </a:lnTo>
                    <a:lnTo>
                      <a:pt x="63" y="63"/>
                    </a:lnTo>
                    <a:lnTo>
                      <a:pt x="70" y="61"/>
                    </a:lnTo>
                    <a:lnTo>
                      <a:pt x="75" y="57"/>
                    </a:lnTo>
                    <a:lnTo>
                      <a:pt x="72" y="59"/>
                    </a:lnTo>
                    <a:lnTo>
                      <a:pt x="67" y="59"/>
                    </a:lnTo>
                    <a:lnTo>
                      <a:pt x="64" y="59"/>
                    </a:lnTo>
                    <a:lnTo>
                      <a:pt x="59" y="59"/>
                    </a:lnTo>
                    <a:lnTo>
                      <a:pt x="50" y="57"/>
                    </a:lnTo>
                    <a:lnTo>
                      <a:pt x="41" y="56"/>
                    </a:lnTo>
                    <a:lnTo>
                      <a:pt x="33" y="53"/>
                    </a:lnTo>
                    <a:lnTo>
                      <a:pt x="26" y="48"/>
                    </a:lnTo>
                    <a:lnTo>
                      <a:pt x="20" y="44"/>
                    </a:lnTo>
                    <a:lnTo>
                      <a:pt x="15" y="38"/>
                    </a:lnTo>
                    <a:lnTo>
                      <a:pt x="13" y="32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97" name="Curved Connector 96"/>
            <p:cNvCxnSpPr/>
            <p:nvPr/>
          </p:nvCxnSpPr>
          <p:spPr>
            <a:xfrm flipH="1">
              <a:off x="7162800" y="1447800"/>
              <a:ext cx="381000" cy="35319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156"/>
          <p:cNvGrpSpPr/>
          <p:nvPr/>
        </p:nvGrpSpPr>
        <p:grpSpPr>
          <a:xfrm>
            <a:off x="304800" y="1090128"/>
            <a:ext cx="5124704" cy="2262672"/>
            <a:chOff x="209296" y="1143000"/>
            <a:chExt cx="5124704" cy="2262672"/>
          </a:xfrm>
        </p:grpSpPr>
        <p:sp>
          <p:nvSpPr>
            <p:cNvPr id="238" name="Rectangle 237"/>
            <p:cNvSpPr/>
            <p:nvPr/>
          </p:nvSpPr>
          <p:spPr>
            <a:xfrm rot="5400000">
              <a:off x="1875536" y="1342136"/>
              <a:ext cx="1828800" cy="14305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1440" tIns="91440" rIns="91440" bIns="9144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D: lock L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A: untaint p</a:t>
              </a:r>
            </a:p>
            <a:p>
              <a:pPr algn="ctr"/>
              <a:endParaRPr lang="en-US" sz="13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B: *p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E: unlock L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  <a:endParaRPr lang="en-US" sz="13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2928112" y="3075801"/>
              <a:ext cx="805688" cy="323165"/>
            </a:xfrm>
            <a:prstGeom prst="rect">
              <a:avLst/>
            </a:prstGeom>
            <a:noFill/>
          </p:spPr>
          <p:txBody>
            <a:bodyPr wrap="square" lIns="91440" t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1</a:t>
              </a:r>
            </a:p>
          </p:txBody>
        </p:sp>
        <p:pic>
          <p:nvPicPr>
            <p:cNvPr id="240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2064" y="2743200"/>
              <a:ext cx="520353" cy="452576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241" name="TextBox 240"/>
            <p:cNvSpPr txBox="1"/>
            <p:nvPr/>
          </p:nvSpPr>
          <p:spPr>
            <a:xfrm>
              <a:off x="4528312" y="3082507"/>
              <a:ext cx="805688" cy="276999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2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 rot="5400000">
              <a:off x="3475736" y="1348842"/>
              <a:ext cx="1828800" cy="14305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91440" tIns="91440" rIns="91440" bIns="9144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F: lock L</a:t>
              </a: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C: taint p</a:t>
              </a:r>
              <a:endParaRPr lang="en-US" sz="1300" b="1" baseline="-25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G: unlock L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pic>
          <p:nvPicPr>
            <p:cNvPr id="243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2264" y="2749906"/>
              <a:ext cx="520353" cy="452576"/>
            </a:xfrm>
            <a:prstGeom prst="rect">
              <a:avLst/>
            </a:prstGeom>
            <a:noFill/>
            <a:effectLst>
              <a:glow rad="63500">
                <a:srgbClr val="92D050">
                  <a:alpha val="40000"/>
                </a:srgbClr>
              </a:glow>
            </a:effectLst>
          </p:spPr>
        </p:pic>
        <p:sp>
          <p:nvSpPr>
            <p:cNvPr id="244" name="Down Arrow 243"/>
            <p:cNvSpPr/>
            <p:nvPr/>
          </p:nvSpPr>
          <p:spPr>
            <a:xfrm>
              <a:off x="209296" y="2057400"/>
              <a:ext cx="324104" cy="114300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alibri" pitchFamily="34" charset="0"/>
                </a:rPr>
                <a:t>Commit Order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 rot="5400000">
              <a:off x="313866" y="1348842"/>
              <a:ext cx="1828800" cy="14305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91440" tIns="91440" rIns="91440" bIns="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1371600" y="3082507"/>
              <a:ext cx="805688" cy="323165"/>
            </a:xfrm>
            <a:prstGeom prst="rect">
              <a:avLst/>
            </a:prstGeom>
            <a:noFill/>
          </p:spPr>
          <p:txBody>
            <a:bodyPr wrap="square" lIns="91440" t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0</a:t>
              </a:r>
            </a:p>
          </p:txBody>
        </p:sp>
        <p:pic>
          <p:nvPicPr>
            <p:cNvPr id="247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95552" y="2749906"/>
              <a:ext cx="520353" cy="452576"/>
            </a:xfrm>
            <a:prstGeom prst="rect">
              <a:avLst/>
            </a:prstGeom>
            <a:noFill/>
            <a:effectLst>
              <a:glow rad="63500">
                <a:srgbClr val="92D050">
                  <a:alpha val="40000"/>
                </a:srgbClr>
              </a:glow>
            </a:effectLst>
          </p:spPr>
        </p:pic>
      </p:grpSp>
      <p:cxnSp>
        <p:nvCxnSpPr>
          <p:cNvPr id="248" name="Elbow Connector 247"/>
          <p:cNvCxnSpPr/>
          <p:nvPr/>
        </p:nvCxnSpPr>
        <p:spPr>
          <a:xfrm rot="10800000">
            <a:off x="3023616" y="1495476"/>
            <a:ext cx="1319786" cy="93530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1" name="Rectangle 160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  <p:cxnSp>
        <p:nvCxnSpPr>
          <p:cNvPr id="162" name="Straight Connector 161"/>
          <p:cNvCxnSpPr/>
          <p:nvPr/>
        </p:nvCxnSpPr>
        <p:spPr>
          <a:xfrm>
            <a:off x="3685032" y="990600"/>
            <a:ext cx="0" cy="2103120"/>
          </a:xfrm>
          <a:prstGeom prst="line">
            <a:avLst/>
          </a:pr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103120" y="990600"/>
            <a:ext cx="0" cy="2103120"/>
          </a:xfrm>
          <a:prstGeom prst="line">
            <a:avLst/>
          </a:pr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010833757"/>
      </p:ext>
    </p:extLst>
  </p:cSld>
  <p:clrMapOvr>
    <a:masterClrMapping/>
  </p:clrMapOvr>
  <p:transition advTm="6723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Butterfly Analysis: A Brief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Consider an online execution trace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400000">
            <a:off x="2467708" y="2637693"/>
            <a:ext cx="4343400" cy="1354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untaint p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*p</a:t>
            </a:r>
            <a:endParaRPr lang="en-US" b="1" baseline="-250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01308" y="2644398"/>
            <a:ext cx="4343400" cy="13540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taint p</a:t>
            </a:r>
            <a:endParaRPr lang="en-US" b="1" baseline="-250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 rot="5400000">
            <a:off x="257908" y="2637692"/>
            <a:ext cx="4343400" cy="13540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52400" y="4038600"/>
            <a:ext cx="457200" cy="161778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 Analysis:  Epochs Partition Thread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752600" y="1143000"/>
            <a:ext cx="1371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752600" y="1981200"/>
            <a:ext cx="1371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752600" y="2895600"/>
            <a:ext cx="1371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752600" y="3810000"/>
            <a:ext cx="1371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752600" y="4724400"/>
            <a:ext cx="1371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19800" y="1143000"/>
            <a:ext cx="1371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019800" y="1981200"/>
            <a:ext cx="1371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taint 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19800" y="2895600"/>
            <a:ext cx="1371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19800" y="3810000"/>
            <a:ext cx="1371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019800" y="4724400"/>
            <a:ext cx="1371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886200" y="1143000"/>
            <a:ext cx="13716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886200" y="1981200"/>
            <a:ext cx="13716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86200" y="2895600"/>
            <a:ext cx="13716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untaint p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886200" y="3810000"/>
            <a:ext cx="13716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86200" y="4724400"/>
            <a:ext cx="13716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852005" y="2232002"/>
            <a:ext cx="7453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smtClean="0"/>
              <a:t>Epoch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832601" y="1407078"/>
            <a:ext cx="7453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smtClean="0"/>
              <a:t>Epoch 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838105" y="3146402"/>
            <a:ext cx="7453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smtClean="0"/>
              <a:t>Epoch 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865906" y="4120399"/>
            <a:ext cx="7453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smtClean="0"/>
              <a:t>Epoch 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876955" y="5034799"/>
            <a:ext cx="7453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smtClean="0"/>
              <a:t>Epoch 4</a:t>
            </a:r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7200" y="5715000"/>
            <a:ext cx="8229600" cy="41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Execution divided into </a:t>
            </a:r>
            <a:r>
              <a:rPr lang="en-US" b="1" i="1" dirty="0" smtClean="0">
                <a:solidFill>
                  <a:schemeClr val="accent4"/>
                </a:solidFill>
              </a:rPr>
              <a:t>epochs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separated by at least </a:t>
            </a:r>
            <a:r>
              <a:rPr lang="en-US" i="1" dirty="0" smtClean="0"/>
              <a:t>W </a:t>
            </a:r>
            <a:r>
              <a:rPr lang="en-US" dirty="0" smtClean="0"/>
              <a:t>events/thread</a:t>
            </a:r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152400" y="4038600"/>
            <a:ext cx="457200" cy="161778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  <p:grpSp>
        <p:nvGrpSpPr>
          <p:cNvPr id="36" name="Group 31"/>
          <p:cNvGrpSpPr/>
          <p:nvPr/>
        </p:nvGrpSpPr>
        <p:grpSpPr>
          <a:xfrm>
            <a:off x="7441976" y="1143000"/>
            <a:ext cx="635224" cy="762000"/>
            <a:chOff x="4191000" y="2514600"/>
            <a:chExt cx="635224" cy="914400"/>
          </a:xfrm>
        </p:grpSpPr>
        <p:grpSp>
          <p:nvGrpSpPr>
            <p:cNvPr id="37" name="Group 54"/>
            <p:cNvGrpSpPr/>
            <p:nvPr/>
          </p:nvGrpSpPr>
          <p:grpSpPr>
            <a:xfrm>
              <a:off x="4191000" y="2514600"/>
              <a:ext cx="457200" cy="914400"/>
              <a:chOff x="4267200" y="3048000"/>
              <a:chExt cx="457200" cy="7620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4114800" y="3429000"/>
                <a:ext cx="76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267200" y="3048000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4267200" y="3809999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4379948" y="2769310"/>
              <a:ext cx="446276" cy="3033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 anchor="ctr" anchorCtr="0">
              <a:spAutoFit/>
            </a:bodyPr>
            <a:lstStyle/>
            <a:p>
              <a:pPr algn="ctr"/>
              <a:r>
                <a:rPr lang="en-US" sz="1700" i="1" dirty="0" smtClean="0">
                  <a:latin typeface="Calibri" pitchFamily="34" charset="0"/>
                </a:rPr>
                <a:t>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>
          <a:xfrm>
            <a:off x="2209800" y="3147291"/>
            <a:ext cx="4728138" cy="662709"/>
          </a:xfrm>
          <a:prstGeom prst="round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09800" y="1828800"/>
            <a:ext cx="4728138" cy="685800"/>
          </a:xfrm>
          <a:prstGeom prst="round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2209800" y="3810000"/>
            <a:ext cx="4728138" cy="609600"/>
          </a:xfrm>
          <a:prstGeom prst="roundRect">
            <a:avLst/>
          </a:prstGeom>
          <a:solidFill>
            <a:srgbClr val="FE695E"/>
          </a:solidFill>
          <a:ln>
            <a:solidFill>
              <a:srgbClr val="FE6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2210791" y="1219200"/>
            <a:ext cx="4723409" cy="609600"/>
          </a:xfrm>
          <a:prstGeom prst="roundRect">
            <a:avLst/>
          </a:prstGeom>
          <a:solidFill>
            <a:srgbClr val="FE695E"/>
          </a:solidFill>
          <a:ln>
            <a:solidFill>
              <a:srgbClr val="FE6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Epochs: Reasoning About Concurrency</a:t>
            </a:r>
            <a:endParaRPr lang="en-US" dirty="0"/>
          </a:p>
        </p:txBody>
      </p:sp>
      <p:sp>
        <p:nvSpPr>
          <p:cNvPr id="8" name="Content Placeholder 73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/>
              </a:rPr>
              <a:t>From the perspective of the center epoch</a:t>
            </a:r>
          </a:p>
          <a:p>
            <a:r>
              <a:rPr lang="en-US" dirty="0" smtClean="0"/>
              <a:t>Most epochs are </a:t>
            </a:r>
            <a:r>
              <a:rPr lang="en-US" dirty="0" smtClean="0">
                <a:solidFill>
                  <a:sysClr val="windowText" lastClr="000000"/>
                </a:solidFill>
                <a:effectLst/>
              </a:rPr>
              <a:t>non-adjacent</a:t>
            </a:r>
          </a:p>
          <a:p>
            <a:pPr lvl="1"/>
            <a:r>
              <a:rPr lang="en-US" dirty="0" smtClean="0"/>
              <a:t>Instructions in these epochs execute </a:t>
            </a:r>
            <a:r>
              <a:rPr lang="en-US" b="1" i="1" dirty="0" smtClean="0">
                <a:solidFill>
                  <a:schemeClr val="accent4"/>
                </a:solidFill>
              </a:rPr>
              <a:t>strictly before 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b="1" i="1" dirty="0" smtClean="0">
                <a:solidFill>
                  <a:schemeClr val="accent4"/>
                </a:solidFill>
              </a:rPr>
              <a:t>strictly after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effectLst/>
              </a:rPr>
              <a:t>Two epochs are adjacent to center epoch</a:t>
            </a:r>
          </a:p>
          <a:p>
            <a:r>
              <a:rPr lang="en-US" dirty="0" smtClean="0">
                <a:effectLst/>
              </a:rPr>
              <a:t>3 epoch window of potentially concurrent instructions</a:t>
            </a:r>
          </a:p>
          <a:p>
            <a:pPr lvl="1"/>
            <a:endParaRPr lang="en-US" dirty="0">
              <a:effectLst/>
            </a:endParaRPr>
          </a:p>
        </p:txBody>
      </p:sp>
      <p:grpSp>
        <p:nvGrpSpPr>
          <p:cNvPr id="3" name="Group 101"/>
          <p:cNvGrpSpPr/>
          <p:nvPr/>
        </p:nvGrpSpPr>
        <p:grpSpPr>
          <a:xfrm>
            <a:off x="2286000" y="1295400"/>
            <a:ext cx="4572000" cy="3047999"/>
            <a:chOff x="3769583" y="1361975"/>
            <a:chExt cx="1650130" cy="2676625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69200" y="1361975"/>
              <a:ext cx="430896" cy="4002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69200" y="1944815"/>
              <a:ext cx="430896" cy="4002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988817" y="1944815"/>
              <a:ext cx="430896" cy="400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latin typeface="Courier New" pitchFamily="49" charset="0"/>
                  <a:cs typeface="Courier New" pitchFamily="49" charset="0"/>
                </a:rPr>
                <a:t>taint p</a:t>
              </a: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988817" y="2491324"/>
              <a:ext cx="430896" cy="400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headEnd/>
              <a:tailEnd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769583" y="1361975"/>
              <a:ext cx="430896" cy="400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769583" y="1944815"/>
              <a:ext cx="430896" cy="400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988817" y="1361975"/>
              <a:ext cx="430896" cy="400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369200" y="2491324"/>
              <a:ext cx="430896" cy="4002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headEnd/>
              <a:tailEnd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latin typeface="Courier New" pitchFamily="49" charset="0"/>
                  <a:cs typeface="Courier New" pitchFamily="49" charset="0"/>
                </a:rPr>
                <a:t>untaint p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latin typeface="Courier New" pitchFamily="49" charset="0"/>
                  <a:cs typeface="Courier New" pitchFamily="49" charset="0"/>
                </a:rPr>
                <a:t>*p</a:t>
              </a: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769583" y="2491324"/>
              <a:ext cx="430896" cy="400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headEnd/>
              <a:tailEnd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369200" y="3081671"/>
              <a:ext cx="430896" cy="4002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4369200" y="3638350"/>
              <a:ext cx="430896" cy="4002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4988817" y="3638350"/>
              <a:ext cx="430896" cy="400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10"/>
            <p:cNvSpPr>
              <a:spLocks noChangeArrowheads="1"/>
            </p:cNvSpPr>
            <p:nvPr/>
          </p:nvSpPr>
          <p:spPr bwMode="auto">
            <a:xfrm>
              <a:off x="3769583" y="3081671"/>
              <a:ext cx="430896" cy="400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3769583" y="3638350"/>
              <a:ext cx="430896" cy="400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4988817" y="3081671"/>
              <a:ext cx="430896" cy="400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87" name="Right Brace 86"/>
          <p:cNvSpPr/>
          <p:nvPr/>
        </p:nvSpPr>
        <p:spPr>
          <a:xfrm>
            <a:off x="6934200" y="1981200"/>
            <a:ext cx="381000" cy="1752600"/>
          </a:xfrm>
          <a:prstGeom prst="rightBrace">
            <a:avLst>
              <a:gd name="adj1" fmla="val 57988"/>
              <a:gd name="adj2" fmla="val 50000"/>
            </a:avLst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315200" y="2590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Sliding window </a:t>
            </a:r>
          </a:p>
          <a:p>
            <a:r>
              <a:rPr lang="en-US" sz="1400" dirty="0" smtClean="0">
                <a:latin typeface="Calibri" pitchFamily="34" charset="0"/>
              </a:rPr>
              <a:t>limited to 3 epochs</a:t>
            </a:r>
          </a:p>
        </p:txBody>
      </p:sp>
      <p:grpSp>
        <p:nvGrpSpPr>
          <p:cNvPr id="4" name="Group 40"/>
          <p:cNvGrpSpPr>
            <a:grpSpLocks noChangeAspect="1"/>
          </p:cNvGrpSpPr>
          <p:nvPr/>
        </p:nvGrpSpPr>
        <p:grpSpPr>
          <a:xfrm>
            <a:off x="4572000" y="1005840"/>
            <a:ext cx="60960" cy="137160"/>
            <a:chOff x="4343400" y="1066800"/>
            <a:chExt cx="76200" cy="171450"/>
          </a:xfrm>
        </p:grpSpPr>
        <p:sp>
          <p:nvSpPr>
            <p:cNvPr id="38" name="Oval 37"/>
            <p:cNvSpPr/>
            <p:nvPr/>
          </p:nvSpPr>
          <p:spPr>
            <a:xfrm>
              <a:off x="4343400" y="106680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300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343400" y="11620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300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91"/>
          <p:cNvGrpSpPr>
            <a:grpSpLocks noChangeAspect="1"/>
          </p:cNvGrpSpPr>
          <p:nvPr/>
        </p:nvGrpSpPr>
        <p:grpSpPr>
          <a:xfrm>
            <a:off x="4587240" y="4495800"/>
            <a:ext cx="60960" cy="137160"/>
            <a:chOff x="4343400" y="1066800"/>
            <a:chExt cx="76200" cy="171450"/>
          </a:xfrm>
        </p:grpSpPr>
        <p:sp>
          <p:nvSpPr>
            <p:cNvPr id="93" name="Oval 92"/>
            <p:cNvSpPr/>
            <p:nvPr/>
          </p:nvSpPr>
          <p:spPr>
            <a:xfrm>
              <a:off x="4343400" y="106680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300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4343400" y="11620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300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94"/>
          <p:cNvGrpSpPr/>
          <p:nvPr/>
        </p:nvGrpSpPr>
        <p:grpSpPr>
          <a:xfrm>
            <a:off x="7010385" y="1981201"/>
            <a:ext cx="397142" cy="457199"/>
            <a:chOff x="4191000" y="2514600"/>
            <a:chExt cx="619202" cy="914400"/>
          </a:xfrm>
        </p:grpSpPr>
        <p:grpSp>
          <p:nvGrpSpPr>
            <p:cNvPr id="7" name="Group 54"/>
            <p:cNvGrpSpPr/>
            <p:nvPr/>
          </p:nvGrpSpPr>
          <p:grpSpPr>
            <a:xfrm>
              <a:off x="4191000" y="2514600"/>
              <a:ext cx="457200" cy="914400"/>
              <a:chOff x="4267200" y="3048000"/>
              <a:chExt cx="457200" cy="7620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4114800" y="3429000"/>
                <a:ext cx="76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4267200" y="3048001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267200" y="3809999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4234360" y="2734373"/>
              <a:ext cx="575842" cy="474856"/>
            </a:xfrm>
            <a:prstGeom prst="rect">
              <a:avLst/>
            </a:prstGeom>
            <a:noFill/>
          </p:spPr>
          <p:txBody>
            <a:bodyPr vert="horz" wrap="square" lIns="182880" rIns="0" rtlCol="0" anchor="ctr" anchorCtr="0">
              <a:spAutoFit/>
            </a:bodyPr>
            <a:lstStyle/>
            <a:p>
              <a:pPr algn="ctr"/>
              <a:r>
                <a:rPr lang="en-US" sz="1200" i="1" dirty="0" smtClean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101" name="Right Arrow 100"/>
          <p:cNvSpPr/>
          <p:nvPr/>
        </p:nvSpPr>
        <p:spPr>
          <a:xfrm rot="10800000" flipV="1">
            <a:off x="6934200" y="2514600"/>
            <a:ext cx="1066800" cy="609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</a:rPr>
              <a:t>Relative To Center Epoch</a:t>
            </a:r>
          </a:p>
        </p:txBody>
      </p:sp>
      <p:cxnSp>
        <p:nvCxnSpPr>
          <p:cNvPr id="103" name="Curved Connector 102"/>
          <p:cNvCxnSpPr/>
          <p:nvPr/>
        </p:nvCxnSpPr>
        <p:spPr>
          <a:xfrm>
            <a:off x="3505200" y="2362200"/>
            <a:ext cx="457200" cy="304800"/>
          </a:xfrm>
          <a:prstGeom prst="curvedConnector3">
            <a:avLst>
              <a:gd name="adj1" fmla="val 50000"/>
            </a:avLst>
          </a:prstGeom>
          <a:ln w="28575">
            <a:solidFill>
              <a:srgbClr val="04500D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9" idx="2"/>
            <a:endCxn id="20" idx="0"/>
          </p:cNvCxnSpPr>
          <p:nvPr/>
        </p:nvCxnSpPr>
        <p:spPr>
          <a:xfrm flipH="1">
            <a:off x="4544293" y="1751184"/>
            <a:ext cx="1716767" cy="830259"/>
          </a:xfrm>
          <a:prstGeom prst="straightConnector1">
            <a:avLst/>
          </a:prstGeom>
          <a:ln w="28575">
            <a:solidFill>
              <a:srgbClr val="0450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20" idx="2"/>
            <a:endCxn id="54" idx="0"/>
          </p:cNvCxnSpPr>
          <p:nvPr/>
        </p:nvCxnSpPr>
        <p:spPr>
          <a:xfrm flipH="1">
            <a:off x="2882940" y="3037227"/>
            <a:ext cx="1661353" cy="850388"/>
          </a:xfrm>
          <a:prstGeom prst="straightConnector1">
            <a:avLst/>
          </a:prstGeom>
          <a:ln w="28575">
            <a:solidFill>
              <a:srgbClr val="0450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6"/>
          <p:cNvGrpSpPr/>
          <p:nvPr/>
        </p:nvGrpSpPr>
        <p:grpSpPr>
          <a:xfrm>
            <a:off x="7010399" y="3276601"/>
            <a:ext cx="397140" cy="457199"/>
            <a:chOff x="4191000" y="2514600"/>
            <a:chExt cx="619198" cy="914400"/>
          </a:xfrm>
        </p:grpSpPr>
        <p:grpSp>
          <p:nvGrpSpPr>
            <p:cNvPr id="11" name="Group 54"/>
            <p:cNvGrpSpPr/>
            <p:nvPr/>
          </p:nvGrpSpPr>
          <p:grpSpPr>
            <a:xfrm>
              <a:off x="4191000" y="2514600"/>
              <a:ext cx="457200" cy="914400"/>
              <a:chOff x="4267200" y="3048000"/>
              <a:chExt cx="457200" cy="76200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>
                <a:off x="4114800" y="3429000"/>
                <a:ext cx="76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4267200" y="3048000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0800000">
                <a:off x="4267200" y="3809999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4234357" y="2734373"/>
              <a:ext cx="575841" cy="474856"/>
            </a:xfrm>
            <a:prstGeom prst="rect">
              <a:avLst/>
            </a:prstGeom>
            <a:noFill/>
          </p:spPr>
          <p:txBody>
            <a:bodyPr vert="horz" wrap="square" lIns="182880" rIns="0" rtlCol="0" anchor="ctr" anchorCtr="0">
              <a:spAutoFit/>
            </a:bodyPr>
            <a:lstStyle/>
            <a:p>
              <a:pPr algn="ctr"/>
              <a:r>
                <a:rPr lang="en-US" sz="1200" i="1" dirty="0" smtClean="0">
                  <a:latin typeface="Calibri" pitchFamily="34" charset="0"/>
                </a:rPr>
                <a:t>W</a:t>
              </a:r>
            </a:p>
          </p:txBody>
        </p:sp>
      </p:grpSp>
      <p:cxnSp>
        <p:nvCxnSpPr>
          <p:cNvPr id="123" name="Curved Connector 122"/>
          <p:cNvCxnSpPr/>
          <p:nvPr/>
        </p:nvCxnSpPr>
        <p:spPr>
          <a:xfrm>
            <a:off x="5181601" y="2971799"/>
            <a:ext cx="457201" cy="381003"/>
          </a:xfrm>
          <a:prstGeom prst="curvedConnector3">
            <a:avLst>
              <a:gd name="adj1" fmla="val 50000"/>
            </a:avLst>
          </a:prstGeom>
          <a:ln w="28575">
            <a:solidFill>
              <a:srgbClr val="04500D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8"/>
          <p:cNvGrpSpPr>
            <a:grpSpLocks noChangeAspect="1"/>
          </p:cNvGrpSpPr>
          <p:nvPr/>
        </p:nvGrpSpPr>
        <p:grpSpPr>
          <a:xfrm>
            <a:off x="4572000" y="1005840"/>
            <a:ext cx="60960" cy="137160"/>
            <a:chOff x="4343400" y="1066800"/>
            <a:chExt cx="76200" cy="171450"/>
          </a:xfrm>
          <a:solidFill>
            <a:srgbClr val="FE695E"/>
          </a:solidFill>
        </p:grpSpPr>
        <p:sp>
          <p:nvSpPr>
            <p:cNvPr id="130" name="Oval 129"/>
            <p:cNvSpPr/>
            <p:nvPr/>
          </p:nvSpPr>
          <p:spPr>
            <a:xfrm>
              <a:off x="4343400" y="1066800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300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4343400" y="1162050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300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21" name="Group 131"/>
          <p:cNvGrpSpPr>
            <a:grpSpLocks noChangeAspect="1"/>
          </p:cNvGrpSpPr>
          <p:nvPr/>
        </p:nvGrpSpPr>
        <p:grpSpPr>
          <a:xfrm>
            <a:off x="4587240" y="4495800"/>
            <a:ext cx="60960" cy="137160"/>
            <a:chOff x="4343400" y="1066800"/>
            <a:chExt cx="76200" cy="171450"/>
          </a:xfrm>
          <a:solidFill>
            <a:srgbClr val="FE695E"/>
          </a:solidFill>
        </p:grpSpPr>
        <p:sp>
          <p:nvSpPr>
            <p:cNvPr id="133" name="Oval 132"/>
            <p:cNvSpPr/>
            <p:nvPr/>
          </p:nvSpPr>
          <p:spPr>
            <a:xfrm>
              <a:off x="4343400" y="1066800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300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4343400" y="1162050"/>
              <a:ext cx="76200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300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664120" y="2578608"/>
            <a:ext cx="1193880" cy="4557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762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947353" y="2578608"/>
            <a:ext cx="1193880" cy="455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762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untaint p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286000" y="2578608"/>
            <a:ext cx="1193880" cy="4557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7625"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62" name="Down Arrow 61"/>
          <p:cNvSpPr/>
          <p:nvPr/>
        </p:nvSpPr>
        <p:spPr>
          <a:xfrm>
            <a:off x="152400" y="2819400"/>
            <a:ext cx="457200" cy="161778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4" name="Rectangle 63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0" grpId="0" animBg="1"/>
      <p:bldP spid="10" grpId="1" animBg="1"/>
      <p:bldP spid="86" grpId="0" animBg="1"/>
      <p:bldP spid="86" grpId="1" animBg="1"/>
      <p:bldP spid="84" grpId="0" animBg="1"/>
      <p:bldP spid="84" grpId="1" animBg="1"/>
      <p:bldP spid="87" grpId="0" animBg="1"/>
      <p:bldP spid="88" grpId="0"/>
      <p:bldP spid="101" grpId="0" animBg="1"/>
      <p:bldP spid="56" grpId="0" animBg="1"/>
      <p:bldP spid="57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8"/>
          <p:cNvSpPr>
            <a:spLocks noChangeArrowheads="1"/>
          </p:cNvSpPr>
          <p:nvPr/>
        </p:nvSpPr>
        <p:spPr bwMode="auto">
          <a:xfrm>
            <a:off x="4276312" y="3311611"/>
            <a:ext cx="770984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4" name="Rectangle 18"/>
          <p:cNvSpPr>
            <a:spLocks noChangeArrowheads="1"/>
          </p:cNvSpPr>
          <p:nvPr/>
        </p:nvSpPr>
        <p:spPr bwMode="auto">
          <a:xfrm>
            <a:off x="4276312" y="2018911"/>
            <a:ext cx="770984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5" name="Rectangle 18"/>
          <p:cNvSpPr>
            <a:spLocks noChangeArrowheads="1"/>
          </p:cNvSpPr>
          <p:nvPr/>
        </p:nvSpPr>
        <p:spPr bwMode="auto">
          <a:xfrm>
            <a:off x="4276312" y="4528001"/>
            <a:ext cx="770984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4276312" y="4528001"/>
            <a:ext cx="770984" cy="9264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0" dirty="0" smtClean="0">
                <a:latin typeface="Calibri" pitchFamily="34" charset="0"/>
                <a:cs typeface="Times New Roman" pitchFamily="18" charset="0"/>
              </a:rPr>
              <a:t>Tail</a:t>
            </a:r>
            <a:endParaRPr lang="en-US" sz="195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6" name="Rectangle 18"/>
          <p:cNvSpPr>
            <a:spLocks noChangeArrowheads="1"/>
          </p:cNvSpPr>
          <p:nvPr/>
        </p:nvSpPr>
        <p:spPr bwMode="auto">
          <a:xfrm>
            <a:off x="4276312" y="3311611"/>
            <a:ext cx="770984" cy="926411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0" dirty="0" smtClean="0">
                <a:latin typeface="Calibri" pitchFamily="34" charset="0"/>
                <a:cs typeface="Times New Roman" pitchFamily="18" charset="0"/>
              </a:rPr>
              <a:t>Body</a:t>
            </a:r>
            <a:endParaRPr lang="en-US" sz="195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" name="Rectangle 18"/>
          <p:cNvSpPr>
            <a:spLocks noChangeArrowheads="1"/>
          </p:cNvSpPr>
          <p:nvPr/>
        </p:nvSpPr>
        <p:spPr bwMode="auto">
          <a:xfrm>
            <a:off x="4276312" y="2018911"/>
            <a:ext cx="770984" cy="926410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0" dirty="0" smtClean="0">
                <a:latin typeface="Calibri" pitchFamily="34" charset="0"/>
                <a:cs typeface="Times New Roman" pitchFamily="18" charset="0"/>
              </a:rPr>
              <a:t>Head</a:t>
            </a:r>
            <a:endParaRPr lang="en-US" sz="195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Butterfly Analysis: Concurrency Within Three Epoch Window</a:t>
            </a:r>
            <a:endParaRPr lang="en-US" dirty="0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1202118" y="2066223"/>
            <a:ext cx="772376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" name="Rectangle 18"/>
          <p:cNvSpPr>
            <a:spLocks noChangeArrowheads="1"/>
          </p:cNvSpPr>
          <p:nvPr/>
        </p:nvSpPr>
        <p:spPr bwMode="auto">
          <a:xfrm>
            <a:off x="1202118" y="3311611"/>
            <a:ext cx="772376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" name="Rectangle 18"/>
          <p:cNvSpPr>
            <a:spLocks noChangeArrowheads="1"/>
          </p:cNvSpPr>
          <p:nvPr/>
        </p:nvSpPr>
        <p:spPr bwMode="auto">
          <a:xfrm>
            <a:off x="1202118" y="4528001"/>
            <a:ext cx="772376" cy="9264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6" name="Rectangle 18"/>
          <p:cNvSpPr>
            <a:spLocks noChangeArrowheads="1"/>
          </p:cNvSpPr>
          <p:nvPr/>
        </p:nvSpPr>
        <p:spPr bwMode="auto">
          <a:xfrm>
            <a:off x="2105311" y="2066223"/>
            <a:ext cx="770984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7" name="Rectangle 18"/>
          <p:cNvSpPr>
            <a:spLocks noChangeArrowheads="1"/>
          </p:cNvSpPr>
          <p:nvPr/>
        </p:nvSpPr>
        <p:spPr bwMode="auto">
          <a:xfrm>
            <a:off x="2105311" y="3311611"/>
            <a:ext cx="770984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8" name="Rectangle 18"/>
          <p:cNvSpPr>
            <a:spLocks noChangeArrowheads="1"/>
          </p:cNvSpPr>
          <p:nvPr/>
        </p:nvSpPr>
        <p:spPr bwMode="auto">
          <a:xfrm>
            <a:off x="2105311" y="4528001"/>
            <a:ext cx="770984" cy="9264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9" name="Rectangle 18"/>
          <p:cNvSpPr>
            <a:spLocks noChangeArrowheads="1"/>
          </p:cNvSpPr>
          <p:nvPr/>
        </p:nvSpPr>
        <p:spPr bwMode="auto">
          <a:xfrm>
            <a:off x="3007112" y="2066223"/>
            <a:ext cx="770984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0" name="Rectangle 18"/>
          <p:cNvSpPr>
            <a:spLocks noChangeArrowheads="1"/>
          </p:cNvSpPr>
          <p:nvPr/>
        </p:nvSpPr>
        <p:spPr bwMode="auto">
          <a:xfrm>
            <a:off x="3007112" y="3311611"/>
            <a:ext cx="770984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1" name="Rectangle 18"/>
          <p:cNvSpPr>
            <a:spLocks noChangeArrowheads="1"/>
          </p:cNvSpPr>
          <p:nvPr/>
        </p:nvSpPr>
        <p:spPr bwMode="auto">
          <a:xfrm>
            <a:off x="3007112" y="4528001"/>
            <a:ext cx="770984" cy="9264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4" name="Rectangle 18"/>
          <p:cNvSpPr>
            <a:spLocks noChangeArrowheads="1"/>
          </p:cNvSpPr>
          <p:nvPr/>
        </p:nvSpPr>
        <p:spPr bwMode="auto">
          <a:xfrm>
            <a:off x="5642930" y="2066223"/>
            <a:ext cx="770984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5" name="Rectangle 18"/>
          <p:cNvSpPr>
            <a:spLocks noChangeArrowheads="1"/>
          </p:cNvSpPr>
          <p:nvPr/>
        </p:nvSpPr>
        <p:spPr bwMode="auto">
          <a:xfrm>
            <a:off x="5642930" y="3311611"/>
            <a:ext cx="770984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6" name="Rectangle 18"/>
          <p:cNvSpPr>
            <a:spLocks noChangeArrowheads="1"/>
          </p:cNvSpPr>
          <p:nvPr/>
        </p:nvSpPr>
        <p:spPr bwMode="auto">
          <a:xfrm>
            <a:off x="5642930" y="4528001"/>
            <a:ext cx="770984" cy="9264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7" name="Rectangle 18"/>
          <p:cNvSpPr>
            <a:spLocks noChangeArrowheads="1"/>
          </p:cNvSpPr>
          <p:nvPr/>
        </p:nvSpPr>
        <p:spPr bwMode="auto">
          <a:xfrm>
            <a:off x="6544731" y="2066223"/>
            <a:ext cx="770984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8" name="Rectangle 18"/>
          <p:cNvSpPr>
            <a:spLocks noChangeArrowheads="1"/>
          </p:cNvSpPr>
          <p:nvPr/>
        </p:nvSpPr>
        <p:spPr bwMode="auto">
          <a:xfrm>
            <a:off x="6544731" y="3311611"/>
            <a:ext cx="770984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9" name="Rectangle 18"/>
          <p:cNvSpPr>
            <a:spLocks noChangeArrowheads="1"/>
          </p:cNvSpPr>
          <p:nvPr/>
        </p:nvSpPr>
        <p:spPr bwMode="auto">
          <a:xfrm>
            <a:off x="6544731" y="4528001"/>
            <a:ext cx="770984" cy="9264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0" name="Rectangle 18"/>
          <p:cNvSpPr>
            <a:spLocks noChangeArrowheads="1"/>
          </p:cNvSpPr>
          <p:nvPr/>
        </p:nvSpPr>
        <p:spPr bwMode="auto">
          <a:xfrm>
            <a:off x="7446533" y="2066223"/>
            <a:ext cx="770984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1" name="Rectangle 18"/>
          <p:cNvSpPr>
            <a:spLocks noChangeArrowheads="1"/>
          </p:cNvSpPr>
          <p:nvPr/>
        </p:nvSpPr>
        <p:spPr bwMode="auto">
          <a:xfrm>
            <a:off x="7446533" y="3311611"/>
            <a:ext cx="770984" cy="9264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2" name="Rectangle 18"/>
          <p:cNvSpPr>
            <a:spLocks noChangeArrowheads="1"/>
          </p:cNvSpPr>
          <p:nvPr/>
        </p:nvSpPr>
        <p:spPr bwMode="auto">
          <a:xfrm>
            <a:off x="7446533" y="4528001"/>
            <a:ext cx="770984" cy="9264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3" name="Group 135"/>
          <p:cNvGrpSpPr/>
          <p:nvPr/>
        </p:nvGrpSpPr>
        <p:grpSpPr>
          <a:xfrm>
            <a:off x="932109" y="1717636"/>
            <a:ext cx="7555230" cy="4152510"/>
            <a:chOff x="932109" y="1717636"/>
            <a:chExt cx="7555230" cy="4152510"/>
          </a:xfrm>
        </p:grpSpPr>
        <p:cxnSp>
          <p:nvCxnSpPr>
            <p:cNvPr id="76" name="Straight Connector 75"/>
            <p:cNvCxnSpPr>
              <a:endCxn id="101" idx="2"/>
            </p:cNvCxnSpPr>
            <p:nvPr/>
          </p:nvCxnSpPr>
          <p:spPr bwMode="auto">
            <a:xfrm>
              <a:off x="4191000" y="3124510"/>
              <a:ext cx="1012865" cy="0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6" idx="2"/>
              <a:endCxn id="97" idx="2"/>
            </p:cNvCxnSpPr>
            <p:nvPr/>
          </p:nvCxnSpPr>
          <p:spPr bwMode="auto">
            <a:xfrm>
              <a:off x="4210590" y="4428705"/>
              <a:ext cx="998267" cy="0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58"/>
            <p:cNvGrpSpPr>
              <a:grpSpLocks/>
            </p:cNvGrpSpPr>
            <p:nvPr/>
          </p:nvGrpSpPr>
          <p:grpSpPr bwMode="auto">
            <a:xfrm>
              <a:off x="932109" y="1717636"/>
              <a:ext cx="7555230" cy="4152510"/>
              <a:chOff x="33235" y="1066842"/>
              <a:chExt cx="9110766" cy="4420145"/>
            </a:xfrm>
          </p:grpSpPr>
          <p:grpSp>
            <p:nvGrpSpPr>
              <p:cNvPr id="5" name="Group 391"/>
              <p:cNvGrpSpPr>
                <a:grpSpLocks/>
              </p:cNvGrpSpPr>
              <p:nvPr/>
            </p:nvGrpSpPr>
            <p:grpSpPr bwMode="auto">
              <a:xfrm>
                <a:off x="5183022" y="1066843"/>
                <a:ext cx="3960979" cy="4420144"/>
                <a:chOff x="5943833" y="23012445"/>
                <a:chExt cx="3960532" cy="4420116"/>
              </a:xfrm>
            </p:grpSpPr>
            <p:grpSp>
              <p:nvGrpSpPr>
                <p:cNvPr id="6" name="Group 75"/>
                <p:cNvGrpSpPr>
                  <a:grpSpLocks/>
                </p:cNvGrpSpPr>
                <p:nvPr/>
              </p:nvGrpSpPr>
              <p:grpSpPr bwMode="auto">
                <a:xfrm flipH="1">
                  <a:off x="5943833" y="23012445"/>
                  <a:ext cx="3958809" cy="2871541"/>
                  <a:chOff x="305576" y="1371643"/>
                  <a:chExt cx="3123399" cy="2743673"/>
                </a:xfrm>
              </p:grpSpPr>
              <p:grpSp>
                <p:nvGrpSpPr>
                  <p:cNvPr id="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576" y="1371643"/>
                    <a:ext cx="3123399" cy="2743673"/>
                    <a:chOff x="305576" y="1371643"/>
                    <a:chExt cx="3123399" cy="2743673"/>
                  </a:xfrm>
                </p:grpSpPr>
                <p:sp>
                  <p:nvSpPr>
                    <p:cNvPr id="101" name="Arc 100"/>
                    <p:cNvSpPr/>
                    <p:nvPr/>
                  </p:nvSpPr>
                  <p:spPr>
                    <a:xfrm>
                      <a:off x="915849" y="1371643"/>
                      <a:ext cx="2513126" cy="2743673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700" dirty="0">
                        <a:latin typeface="Calibri" pitchFamily="34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2" name="Arc 101"/>
                    <p:cNvSpPr/>
                    <p:nvPr/>
                  </p:nvSpPr>
                  <p:spPr>
                    <a:xfrm flipH="1">
                      <a:off x="305576" y="1371643"/>
                      <a:ext cx="2513126" cy="2743673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700" dirty="0">
                        <a:latin typeface="Calibri" pitchFamily="34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100" name="Straight Connector 99"/>
                  <p:cNvCxnSpPr>
                    <a:stCxn id="102" idx="0"/>
                    <a:endCxn id="101" idx="0"/>
                  </p:cNvCxnSpPr>
                  <p:nvPr/>
                </p:nvCxnSpPr>
                <p:spPr>
                  <a:xfrm rot="10800000" flipH="1">
                    <a:off x="1562819" y="1371643"/>
                    <a:ext cx="608913" cy="146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3" name="Straight Connector 92"/>
                <p:cNvCxnSpPr>
                  <a:stCxn id="102" idx="2"/>
                  <a:endCxn id="98" idx="2"/>
                </p:cNvCxnSpPr>
                <p:nvPr/>
              </p:nvCxnSpPr>
              <p:spPr bwMode="auto">
                <a:xfrm rot="5400000">
                  <a:off x="9110799" y="25240826"/>
                  <a:ext cx="1585410" cy="1722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833" y="24636224"/>
                  <a:ext cx="3958809" cy="2796337"/>
                  <a:chOff x="305576" y="1369462"/>
                  <a:chExt cx="3123399" cy="2744750"/>
                </a:xfrm>
              </p:grpSpPr>
              <p:grpSp>
                <p:nvGrpSpPr>
                  <p:cNvPr id="9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576" y="1370968"/>
                    <a:ext cx="3123399" cy="2743244"/>
                    <a:chOff x="305576" y="1370968"/>
                    <a:chExt cx="3123399" cy="2743244"/>
                  </a:xfrm>
                </p:grpSpPr>
                <p:sp>
                  <p:nvSpPr>
                    <p:cNvPr id="97" name="Arc 96"/>
                    <p:cNvSpPr/>
                    <p:nvPr/>
                  </p:nvSpPr>
                  <p:spPr>
                    <a:xfrm>
                      <a:off x="915849" y="1370968"/>
                      <a:ext cx="2513126" cy="2743244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700" dirty="0">
                        <a:latin typeface="Calibri" pitchFamily="34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8" name="Arc 97"/>
                    <p:cNvSpPr/>
                    <p:nvPr/>
                  </p:nvSpPr>
                  <p:spPr>
                    <a:xfrm flipH="1">
                      <a:off x="305576" y="1370968"/>
                      <a:ext cx="2513126" cy="2743244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700" dirty="0">
                        <a:latin typeface="Calibri" pitchFamily="34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96" name="Straight Connector 95"/>
                  <p:cNvCxnSpPr>
                    <a:stCxn id="98" idx="0"/>
                    <a:endCxn id="97" idx="0"/>
                  </p:cNvCxnSpPr>
                  <p:nvPr/>
                </p:nvCxnSpPr>
                <p:spPr>
                  <a:xfrm rot="10800000" flipH="1" flipV="1">
                    <a:off x="1562819" y="1369462"/>
                    <a:ext cx="608913" cy="1506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Group 391"/>
              <p:cNvGrpSpPr>
                <a:grpSpLocks/>
              </p:cNvGrpSpPr>
              <p:nvPr/>
            </p:nvGrpSpPr>
            <p:grpSpPr bwMode="auto">
              <a:xfrm flipH="1">
                <a:off x="33235" y="1066842"/>
                <a:ext cx="3960977" cy="4420145"/>
                <a:chOff x="5943935" y="23012444"/>
                <a:chExt cx="3960530" cy="4420117"/>
              </a:xfrm>
            </p:grpSpPr>
            <p:grpSp>
              <p:nvGrpSpPr>
                <p:cNvPr id="11" name="Group 75"/>
                <p:cNvGrpSpPr>
                  <a:grpSpLocks/>
                </p:cNvGrpSpPr>
                <p:nvPr/>
              </p:nvGrpSpPr>
              <p:grpSpPr bwMode="auto">
                <a:xfrm flipH="1">
                  <a:off x="5975049" y="23012444"/>
                  <a:ext cx="3927693" cy="2876092"/>
                  <a:chOff x="305496" y="1371643"/>
                  <a:chExt cx="3098850" cy="2748022"/>
                </a:xfrm>
              </p:grpSpPr>
              <p:grpSp>
                <p:nvGrpSpPr>
                  <p:cNvPr id="12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96" y="1371643"/>
                    <a:ext cx="3098850" cy="2748022"/>
                    <a:chOff x="305496" y="1371643"/>
                    <a:chExt cx="3098850" cy="2748022"/>
                  </a:xfrm>
                </p:grpSpPr>
                <p:sp>
                  <p:nvSpPr>
                    <p:cNvPr id="90" name="Arc 89"/>
                    <p:cNvSpPr/>
                    <p:nvPr/>
                  </p:nvSpPr>
                  <p:spPr>
                    <a:xfrm>
                      <a:off x="891220" y="1375992"/>
                      <a:ext cx="2513126" cy="2743673"/>
                    </a:xfrm>
                    <a:prstGeom prst="arc">
                      <a:avLst>
                        <a:gd name="adj1" fmla="val 16200000"/>
                        <a:gd name="adj2" fmla="val 106639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700" dirty="0">
                        <a:latin typeface="Calibri" pitchFamily="34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1" name="Arc 90"/>
                    <p:cNvSpPr/>
                    <p:nvPr/>
                  </p:nvSpPr>
                  <p:spPr>
                    <a:xfrm flipH="1">
                      <a:off x="305496" y="1371643"/>
                      <a:ext cx="2513126" cy="2743673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700" dirty="0">
                        <a:latin typeface="Calibri" pitchFamily="34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89" name="Straight Connector 88"/>
                  <p:cNvCxnSpPr>
                    <a:stCxn id="91" idx="0"/>
                    <a:endCxn id="90" idx="0"/>
                  </p:cNvCxnSpPr>
                  <p:nvPr/>
                </p:nvCxnSpPr>
                <p:spPr>
                  <a:xfrm>
                    <a:off x="1562059" y="1371643"/>
                    <a:ext cx="585724" cy="4349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2" name="Straight Connector 81"/>
                <p:cNvCxnSpPr>
                  <a:stCxn id="91" idx="2"/>
                  <a:endCxn id="87" idx="2"/>
                </p:cNvCxnSpPr>
                <p:nvPr/>
              </p:nvCxnSpPr>
              <p:spPr bwMode="auto">
                <a:xfrm rot="5400000">
                  <a:off x="9110899" y="25240826"/>
                  <a:ext cx="1585410" cy="1723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35" y="24636224"/>
                  <a:ext cx="3958807" cy="2796337"/>
                  <a:chOff x="305496" y="1369462"/>
                  <a:chExt cx="3123398" cy="2744750"/>
                </a:xfrm>
              </p:grpSpPr>
              <p:grpSp>
                <p:nvGrpSpPr>
                  <p:cNvPr id="14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96" y="1370968"/>
                    <a:ext cx="3123398" cy="2743244"/>
                    <a:chOff x="305496" y="1370968"/>
                    <a:chExt cx="3123398" cy="2743244"/>
                  </a:xfrm>
                </p:grpSpPr>
                <p:sp>
                  <p:nvSpPr>
                    <p:cNvPr id="86" name="Arc 85"/>
                    <p:cNvSpPr/>
                    <p:nvPr/>
                  </p:nvSpPr>
                  <p:spPr>
                    <a:xfrm>
                      <a:off x="915768" y="1370968"/>
                      <a:ext cx="2513126" cy="2743244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700" dirty="0">
                        <a:latin typeface="Calibri" pitchFamily="34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7" name="Arc 86"/>
                    <p:cNvSpPr/>
                    <p:nvPr/>
                  </p:nvSpPr>
                  <p:spPr>
                    <a:xfrm flipH="1">
                      <a:off x="305496" y="1370968"/>
                      <a:ext cx="2513126" cy="2743244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700" dirty="0">
                        <a:latin typeface="Calibri" pitchFamily="34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85" name="Straight Connector 84"/>
                  <p:cNvCxnSpPr>
                    <a:stCxn id="87" idx="0"/>
                    <a:endCxn id="86" idx="0"/>
                  </p:cNvCxnSpPr>
                  <p:nvPr/>
                </p:nvCxnSpPr>
                <p:spPr>
                  <a:xfrm rot="10800000" flipH="1" flipV="1">
                    <a:off x="1562739" y="1369462"/>
                    <a:ext cx="608913" cy="1506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72" name="TextBox 162"/>
          <p:cNvSpPr txBox="1">
            <a:spLocks noChangeArrowheads="1"/>
          </p:cNvSpPr>
          <p:nvPr/>
        </p:nvSpPr>
        <p:spPr bwMode="auto">
          <a:xfrm rot="16200000">
            <a:off x="-496971" y="3598209"/>
            <a:ext cx="195897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r>
              <a:rPr lang="en-US" sz="2700" dirty="0">
                <a:latin typeface="Calibri" pitchFamily="34" charset="0"/>
                <a:cs typeface="Times New Roman" pitchFamily="18" charset="0"/>
              </a:rPr>
              <a:t>Epochs</a:t>
            </a:r>
          </a:p>
        </p:txBody>
      </p:sp>
      <p:sp>
        <p:nvSpPr>
          <p:cNvPr id="73" name="TextBox 163"/>
          <p:cNvSpPr txBox="1">
            <a:spLocks noChangeArrowheads="1"/>
          </p:cNvSpPr>
          <p:nvPr/>
        </p:nvSpPr>
        <p:spPr bwMode="auto">
          <a:xfrm rot="16200000">
            <a:off x="475538" y="3539692"/>
            <a:ext cx="55360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74" name="TextBox 193"/>
          <p:cNvSpPr txBox="1">
            <a:spLocks noChangeArrowheads="1"/>
          </p:cNvSpPr>
          <p:nvPr/>
        </p:nvSpPr>
        <p:spPr bwMode="auto">
          <a:xfrm rot="16200000">
            <a:off x="368637" y="2187187"/>
            <a:ext cx="76740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75" name="TextBox 194"/>
          <p:cNvSpPr txBox="1">
            <a:spLocks noChangeArrowheads="1"/>
          </p:cNvSpPr>
          <p:nvPr/>
        </p:nvSpPr>
        <p:spPr bwMode="auto">
          <a:xfrm rot="16200000">
            <a:off x="406339" y="4577695"/>
            <a:ext cx="69200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+1</a:t>
            </a:r>
          </a:p>
        </p:txBody>
      </p:sp>
      <p:sp>
        <p:nvSpPr>
          <p:cNvPr id="69" name="TextBox 205"/>
          <p:cNvSpPr txBox="1">
            <a:spLocks noChangeArrowheads="1"/>
          </p:cNvSpPr>
          <p:nvPr/>
        </p:nvSpPr>
        <p:spPr bwMode="auto">
          <a:xfrm>
            <a:off x="3762938" y="1371600"/>
            <a:ext cx="17526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latin typeface="Calibri" pitchFamily="34" charset="0"/>
                <a:cs typeface="Times New Roman" pitchFamily="18" charset="0"/>
              </a:rPr>
              <a:t>  Thread 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70" name="TextBox 197"/>
          <p:cNvSpPr txBox="1">
            <a:spLocks noChangeArrowheads="1"/>
          </p:cNvSpPr>
          <p:nvPr/>
        </p:nvSpPr>
        <p:spPr bwMode="auto">
          <a:xfrm>
            <a:off x="1600200" y="5436382"/>
            <a:ext cx="17749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AA014C"/>
                </a:solidFill>
                <a:latin typeface="Calibri" pitchFamily="34" charset="0"/>
                <a:cs typeface="Times New Roman" pitchFamily="18" charset="0"/>
              </a:rPr>
              <a:t>Wings</a:t>
            </a:r>
            <a:endParaRPr lang="en-US" sz="2200" dirty="0">
              <a:solidFill>
                <a:srgbClr val="AA014C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1" name="TextBox 198"/>
          <p:cNvSpPr txBox="1">
            <a:spLocks noChangeArrowheads="1"/>
          </p:cNvSpPr>
          <p:nvPr/>
        </p:nvSpPr>
        <p:spPr bwMode="auto">
          <a:xfrm>
            <a:off x="5943600" y="5436383"/>
            <a:ext cx="17849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AA014C"/>
                </a:solidFill>
                <a:latin typeface="Calibri" pitchFamily="34" charset="0"/>
                <a:cs typeface="Times New Roman" pitchFamily="18" charset="0"/>
              </a:rPr>
              <a:t>Wings</a:t>
            </a:r>
            <a:endParaRPr lang="en-US" sz="2200" dirty="0">
              <a:solidFill>
                <a:srgbClr val="AA014C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3" name="Date Placeholder 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68" name="Down Arrow 67"/>
          <p:cNvSpPr/>
          <p:nvPr/>
        </p:nvSpPr>
        <p:spPr>
          <a:xfrm>
            <a:off x="152400" y="4402016"/>
            <a:ext cx="457200" cy="161778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9" name="Rectangle 78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0530095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66" grpId="0" animBg="1"/>
      <p:bldP spid="112" grpId="0" animBg="1"/>
      <p:bldP spid="70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 Analysis:  Parallel Forward Dataflow Analysis</a:t>
            </a:r>
            <a:endParaRPr lang="en-US" dirty="0"/>
          </a:p>
        </p:txBody>
      </p:sp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r>
              <a:rPr lang="en-US" dirty="0" smtClean="0"/>
              <a:t>Extend standard dataflow primitives (In, Out, Gen, Kill)</a:t>
            </a:r>
          </a:p>
          <a:p>
            <a:r>
              <a:rPr lang="en-US" dirty="0" smtClean="0"/>
              <a:t>Introduced two new primitives:  </a:t>
            </a:r>
            <a:r>
              <a:rPr lang="en-US" dirty="0" smtClean="0">
                <a:solidFill>
                  <a:srgbClr val="04500D"/>
                </a:solidFill>
              </a:rPr>
              <a:t>Side-Out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4"/>
                </a:solidFill>
              </a:rPr>
              <a:t>Side-In</a:t>
            </a:r>
          </a:p>
          <a:p>
            <a:pPr lvl="1"/>
            <a:r>
              <a:rPr lang="en-US" dirty="0" smtClean="0">
                <a:solidFill>
                  <a:srgbClr val="04500D"/>
                </a:solidFill>
              </a:rPr>
              <a:t>Side-Out</a:t>
            </a:r>
            <a:r>
              <a:rPr lang="en-US" dirty="0" smtClean="0"/>
              <a:t>:  Effects of concurrency a block exposes to other threads</a:t>
            </a:r>
          </a:p>
          <a:p>
            <a:pPr lvl="1"/>
            <a:r>
              <a:rPr lang="en-US" dirty="0" smtClean="0">
                <a:solidFill>
                  <a:srgbClr val="4F1C6E"/>
                </a:solidFill>
              </a:rPr>
              <a:t>Side-In</a:t>
            </a:r>
            <a:r>
              <a:rPr lang="en-US" dirty="0" smtClean="0"/>
              <a:t>:  Effects of concurrency other threads expose to a block</a:t>
            </a:r>
          </a:p>
        </p:txBody>
      </p:sp>
      <p:grpSp>
        <p:nvGrpSpPr>
          <p:cNvPr id="2" name="Content Placeholder 123"/>
          <p:cNvGrpSpPr>
            <a:grpSpLocks noGrp="1"/>
          </p:cNvGrpSpPr>
          <p:nvPr/>
        </p:nvGrpSpPr>
        <p:grpSpPr>
          <a:xfrm>
            <a:off x="1524000" y="990600"/>
            <a:ext cx="5715000" cy="3124200"/>
            <a:chOff x="422115" y="1371600"/>
            <a:chExt cx="8264687" cy="4498582"/>
          </a:xfrm>
          <a:effectLst/>
        </p:grpSpPr>
        <p:grpSp>
          <p:nvGrpSpPr>
            <p:cNvPr id="3" name="Group 64"/>
            <p:cNvGrpSpPr/>
            <p:nvPr/>
          </p:nvGrpSpPr>
          <p:grpSpPr bwMode="auto">
            <a:xfrm>
              <a:off x="1401580" y="2018912"/>
              <a:ext cx="7015399" cy="3435501"/>
              <a:chOff x="609599" y="1474788"/>
              <a:chExt cx="8002588" cy="3573461"/>
            </a:xfrm>
            <a:solidFill>
              <a:schemeClr val="bg1"/>
            </a:solidFill>
          </p:grpSpPr>
          <p:sp>
            <p:nvSpPr>
              <p:cNvPr id="102" name="Rectangle 101"/>
              <p:cNvSpPr>
                <a:spLocks noChangeArrowheads="1"/>
              </p:cNvSpPr>
              <p:nvPr/>
            </p:nvSpPr>
            <p:spPr bwMode="auto">
              <a:xfrm>
                <a:off x="609599" y="15240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609599" y="28194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4" name="Rectangle 103"/>
              <p:cNvSpPr>
                <a:spLocks noChangeArrowheads="1"/>
              </p:cNvSpPr>
              <p:nvPr/>
            </p:nvSpPr>
            <p:spPr bwMode="auto">
              <a:xfrm>
                <a:off x="609599" y="4084637"/>
                <a:ext cx="881063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>
                <a:off x="1639887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6" name="Rectangle 105"/>
              <p:cNvSpPr>
                <a:spLocks noChangeArrowheads="1"/>
              </p:cNvSpPr>
              <p:nvPr/>
            </p:nvSpPr>
            <p:spPr bwMode="auto">
              <a:xfrm>
                <a:off x="16398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7" name="Rectangle 106"/>
              <p:cNvSpPr>
                <a:spLocks noChangeArrowheads="1"/>
              </p:cNvSpPr>
              <p:nvPr/>
            </p:nvSpPr>
            <p:spPr bwMode="auto">
              <a:xfrm>
                <a:off x="16398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8" name="Rectangle 107"/>
              <p:cNvSpPr>
                <a:spLocks noChangeArrowheads="1"/>
              </p:cNvSpPr>
              <p:nvPr/>
            </p:nvSpPr>
            <p:spPr bwMode="auto">
              <a:xfrm>
                <a:off x="2668587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9" name="Rectangle 108"/>
              <p:cNvSpPr>
                <a:spLocks noChangeArrowheads="1"/>
              </p:cNvSpPr>
              <p:nvPr/>
            </p:nvSpPr>
            <p:spPr bwMode="auto">
              <a:xfrm>
                <a:off x="26685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0" name="Rectangle 109"/>
              <p:cNvSpPr>
                <a:spLocks noChangeArrowheads="1"/>
              </p:cNvSpPr>
              <p:nvPr/>
            </p:nvSpPr>
            <p:spPr bwMode="auto">
              <a:xfrm>
                <a:off x="26685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1" name="Rectangle 110"/>
              <p:cNvSpPr>
                <a:spLocks noChangeArrowheads="1"/>
              </p:cNvSpPr>
              <p:nvPr/>
            </p:nvSpPr>
            <p:spPr bwMode="auto">
              <a:xfrm>
                <a:off x="4143732" y="1474788"/>
                <a:ext cx="879476" cy="963611"/>
              </a:xfrm>
              <a:prstGeom prst="rect">
                <a:avLst/>
              </a:prstGeom>
              <a:solidFill>
                <a:srgbClr val="8DC5B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alibri" pitchFamily="34" charset="0"/>
                    <a:cs typeface="Times New Roman" pitchFamily="18" charset="0"/>
                  </a:rPr>
                  <a:t>Head</a:t>
                </a:r>
              </a:p>
            </p:txBody>
          </p:sp>
          <p:sp>
            <p:nvSpPr>
              <p:cNvPr id="112" name="Rectangle 111"/>
              <p:cNvSpPr>
                <a:spLocks noChangeArrowheads="1"/>
              </p:cNvSpPr>
              <p:nvPr/>
            </p:nvSpPr>
            <p:spPr bwMode="auto">
              <a:xfrm>
                <a:off x="4143732" y="4084638"/>
                <a:ext cx="879476" cy="9636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alibri" pitchFamily="34" charset="0"/>
                    <a:cs typeface="Times New Roman" pitchFamily="18" charset="0"/>
                  </a:rPr>
                  <a:t>Tail</a:t>
                </a:r>
              </a:p>
            </p:txBody>
          </p:sp>
          <p:sp>
            <p:nvSpPr>
              <p:cNvPr id="113" name="Rectangle 112"/>
              <p:cNvSpPr>
                <a:spLocks noChangeArrowheads="1"/>
              </p:cNvSpPr>
              <p:nvPr/>
            </p:nvSpPr>
            <p:spPr bwMode="auto">
              <a:xfrm>
                <a:off x="56753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4" name="Rectangle 113"/>
              <p:cNvSpPr>
                <a:spLocks noChangeArrowheads="1"/>
              </p:cNvSpPr>
              <p:nvPr/>
            </p:nvSpPr>
            <p:spPr bwMode="auto">
              <a:xfrm>
                <a:off x="56753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>
                <a:off x="56753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6" name="Rectangle 115"/>
              <p:cNvSpPr>
                <a:spLocks noChangeArrowheads="1"/>
              </p:cNvSpPr>
              <p:nvPr/>
            </p:nvSpPr>
            <p:spPr bwMode="auto">
              <a:xfrm>
                <a:off x="67040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7" name="Rectangle 116"/>
              <p:cNvSpPr>
                <a:spLocks noChangeArrowheads="1"/>
              </p:cNvSpPr>
              <p:nvPr/>
            </p:nvSpPr>
            <p:spPr bwMode="auto">
              <a:xfrm>
                <a:off x="67040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8" name="Rectangle 117"/>
              <p:cNvSpPr>
                <a:spLocks noChangeArrowheads="1"/>
              </p:cNvSpPr>
              <p:nvPr/>
            </p:nvSpPr>
            <p:spPr bwMode="auto">
              <a:xfrm>
                <a:off x="67040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9" name="Rectangle 118"/>
              <p:cNvSpPr>
                <a:spLocks noChangeArrowheads="1"/>
              </p:cNvSpPr>
              <p:nvPr/>
            </p:nvSpPr>
            <p:spPr bwMode="auto">
              <a:xfrm>
                <a:off x="7732712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20" name="Rectangle 119"/>
              <p:cNvSpPr>
                <a:spLocks noChangeArrowheads="1"/>
              </p:cNvSpPr>
              <p:nvPr/>
            </p:nvSpPr>
            <p:spPr bwMode="auto">
              <a:xfrm>
                <a:off x="7732712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21" name="Rectangle 120"/>
              <p:cNvSpPr>
                <a:spLocks noChangeArrowheads="1"/>
              </p:cNvSpPr>
              <p:nvPr/>
            </p:nvSpPr>
            <p:spPr bwMode="auto">
              <a:xfrm>
                <a:off x="7732712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22" name="Rectangle 121"/>
              <p:cNvSpPr>
                <a:spLocks noChangeArrowheads="1"/>
              </p:cNvSpPr>
              <p:nvPr/>
            </p:nvSpPr>
            <p:spPr bwMode="auto">
              <a:xfrm>
                <a:off x="4143732" y="2819400"/>
                <a:ext cx="879476" cy="963613"/>
              </a:xfrm>
              <a:prstGeom prst="rect">
                <a:avLst/>
              </a:prstGeom>
              <a:solidFill>
                <a:srgbClr val="0594F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alibri" pitchFamily="34" charset="0"/>
                    <a:cs typeface="Times New Roman" pitchFamily="18" charset="0"/>
                  </a:rPr>
                  <a:t>Body</a:t>
                </a:r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1131571" y="1717641"/>
              <a:ext cx="7555231" cy="4152541"/>
              <a:chOff x="33235" y="1066839"/>
              <a:chExt cx="9110766" cy="4420144"/>
            </a:xfrm>
          </p:grpSpPr>
          <p:cxnSp>
            <p:nvCxnSpPr>
              <p:cNvPr id="75" name="Straight Connector 74"/>
              <p:cNvCxnSpPr>
                <a:endCxn id="100" idx="2"/>
              </p:cNvCxnSpPr>
              <p:nvPr/>
            </p:nvCxnSpPr>
            <p:spPr bwMode="auto">
              <a:xfrm flipV="1">
                <a:off x="3963200" y="2572457"/>
                <a:ext cx="1221545" cy="18417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85" idx="2"/>
              </p:cNvCxnSpPr>
              <p:nvPr/>
            </p:nvCxnSpPr>
            <p:spPr bwMode="auto">
              <a:xfrm rot="5400000" flipH="1" flipV="1">
                <a:off x="4585265" y="3332409"/>
                <a:ext cx="1535" cy="1204316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76"/>
              <p:cNvGrpSpPr>
                <a:grpSpLocks/>
              </p:cNvGrpSpPr>
              <p:nvPr/>
            </p:nvGrpSpPr>
            <p:grpSpPr bwMode="auto">
              <a:xfrm>
                <a:off x="33235" y="1066839"/>
                <a:ext cx="9110766" cy="4420144"/>
                <a:chOff x="33235" y="1066839"/>
                <a:chExt cx="9110766" cy="4420144"/>
              </a:xfrm>
            </p:grpSpPr>
            <p:grpSp>
              <p:nvGrpSpPr>
                <p:cNvPr id="7" name="Group 77"/>
                <p:cNvGrpSpPr>
                  <a:grpSpLocks/>
                </p:cNvGrpSpPr>
                <p:nvPr/>
              </p:nvGrpSpPr>
              <p:grpSpPr bwMode="auto">
                <a:xfrm>
                  <a:off x="5183022" y="1066839"/>
                  <a:ext cx="3960979" cy="4420144"/>
                  <a:chOff x="5943833" y="23012445"/>
                  <a:chExt cx="3960532" cy="4420116"/>
                </a:xfrm>
              </p:grpSpPr>
              <p:grpSp>
                <p:nvGrpSpPr>
                  <p:cNvPr id="8" name="Group 90"/>
                  <p:cNvGrpSpPr>
                    <a:grpSpLocks/>
                  </p:cNvGrpSpPr>
                  <p:nvPr/>
                </p:nvGrpSpPr>
                <p:grpSpPr bwMode="auto">
                  <a:xfrm flipH="1">
                    <a:off x="5943833" y="23012445"/>
                    <a:ext cx="3958809" cy="2871541"/>
                    <a:chOff x="305576" y="1371643"/>
                    <a:chExt cx="3123399" cy="2743673"/>
                  </a:xfrm>
                </p:grpSpPr>
                <p:grpSp>
                  <p:nvGrpSpPr>
                    <p:cNvPr id="9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576" y="1371643"/>
                      <a:ext cx="3123399" cy="2743673"/>
                      <a:chOff x="305576" y="1371643"/>
                      <a:chExt cx="3123399" cy="2743673"/>
                    </a:xfrm>
                  </p:grpSpPr>
                  <p:sp>
                    <p:nvSpPr>
                      <p:cNvPr id="100" name="Arc 99"/>
                      <p:cNvSpPr/>
                      <p:nvPr/>
                    </p:nvSpPr>
                    <p:spPr>
                      <a:xfrm>
                        <a:off x="915849" y="1371643"/>
                        <a:ext cx="2513126" cy="2743673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01" name="Arc 100"/>
                      <p:cNvSpPr/>
                      <p:nvPr/>
                    </p:nvSpPr>
                    <p:spPr>
                      <a:xfrm flipH="1">
                        <a:off x="305576" y="1371643"/>
                        <a:ext cx="2513126" cy="2743673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99" name="Straight Connector 98"/>
                    <p:cNvCxnSpPr>
                      <a:stCxn id="101" idx="0"/>
                      <a:endCxn id="100" idx="0"/>
                    </p:cNvCxnSpPr>
                    <p:nvPr/>
                  </p:nvCxnSpPr>
                  <p:spPr>
                    <a:xfrm rot="10800000" flipH="1">
                      <a:off x="1562819" y="1371643"/>
                      <a:ext cx="608913" cy="146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2" name="Straight Connector 91"/>
                  <p:cNvCxnSpPr>
                    <a:stCxn id="101" idx="2"/>
                    <a:endCxn id="97" idx="2"/>
                  </p:cNvCxnSpPr>
                  <p:nvPr/>
                </p:nvCxnSpPr>
                <p:spPr bwMode="auto">
                  <a:xfrm rot="5400000">
                    <a:off x="9110799" y="25240826"/>
                    <a:ext cx="1585410" cy="1722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" name="Group 9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833" y="24636224"/>
                    <a:ext cx="3958809" cy="2796337"/>
                    <a:chOff x="305576" y="1369462"/>
                    <a:chExt cx="3123399" cy="2744750"/>
                  </a:xfrm>
                </p:grpSpPr>
                <p:grpSp>
                  <p:nvGrpSpPr>
                    <p:cNvPr id="11" name="Group 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576" y="1370968"/>
                      <a:ext cx="3123399" cy="2743244"/>
                      <a:chOff x="305576" y="1370968"/>
                      <a:chExt cx="3123399" cy="2743244"/>
                    </a:xfrm>
                  </p:grpSpPr>
                  <p:sp>
                    <p:nvSpPr>
                      <p:cNvPr id="96" name="Arc 95"/>
                      <p:cNvSpPr/>
                      <p:nvPr/>
                    </p:nvSpPr>
                    <p:spPr>
                      <a:xfrm>
                        <a:off x="915849" y="1370968"/>
                        <a:ext cx="2513126" cy="2743244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97" name="Arc 96"/>
                      <p:cNvSpPr/>
                      <p:nvPr/>
                    </p:nvSpPr>
                    <p:spPr>
                      <a:xfrm flipH="1">
                        <a:off x="305576" y="1370968"/>
                        <a:ext cx="2513126" cy="2743244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95" name="Straight Connector 94"/>
                    <p:cNvCxnSpPr>
                      <a:stCxn id="97" idx="0"/>
                      <a:endCxn id="96" idx="0"/>
                    </p:cNvCxnSpPr>
                    <p:nvPr/>
                  </p:nvCxnSpPr>
                  <p:spPr>
                    <a:xfrm rot="10800000" flipH="1" flipV="1">
                      <a:off x="1562819" y="1369462"/>
                      <a:ext cx="608913" cy="1506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" name="Group 78"/>
                <p:cNvGrpSpPr>
                  <a:grpSpLocks/>
                </p:cNvGrpSpPr>
                <p:nvPr/>
              </p:nvGrpSpPr>
              <p:grpSpPr bwMode="auto">
                <a:xfrm flipH="1">
                  <a:off x="33235" y="1066839"/>
                  <a:ext cx="3960977" cy="4420144"/>
                  <a:chOff x="5943935" y="23012445"/>
                  <a:chExt cx="3960530" cy="4420116"/>
                </a:xfrm>
              </p:grpSpPr>
              <p:grpSp>
                <p:nvGrpSpPr>
                  <p:cNvPr id="13" name="Group 79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35" y="23012445"/>
                    <a:ext cx="3958807" cy="2871541"/>
                    <a:chOff x="305496" y="1371643"/>
                    <a:chExt cx="3123398" cy="2743673"/>
                  </a:xfrm>
                </p:grpSpPr>
                <p:grpSp>
                  <p:nvGrpSpPr>
                    <p:cNvPr id="14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96" y="1371643"/>
                      <a:ext cx="3123398" cy="2743673"/>
                      <a:chOff x="305496" y="1371643"/>
                      <a:chExt cx="3123398" cy="2743673"/>
                    </a:xfrm>
                  </p:grpSpPr>
                  <p:sp>
                    <p:nvSpPr>
                      <p:cNvPr id="89" name="Arc 88"/>
                      <p:cNvSpPr/>
                      <p:nvPr/>
                    </p:nvSpPr>
                    <p:spPr>
                      <a:xfrm>
                        <a:off x="915768" y="1371643"/>
                        <a:ext cx="2513126" cy="2743673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90" name="Arc 89"/>
                      <p:cNvSpPr/>
                      <p:nvPr/>
                    </p:nvSpPr>
                    <p:spPr>
                      <a:xfrm flipH="1">
                        <a:off x="305496" y="1371643"/>
                        <a:ext cx="2513126" cy="2743673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88" name="Straight Connector 87"/>
                    <p:cNvCxnSpPr>
                      <a:stCxn id="90" idx="0"/>
                      <a:endCxn id="89" idx="0"/>
                    </p:cNvCxnSpPr>
                    <p:nvPr/>
                  </p:nvCxnSpPr>
                  <p:spPr>
                    <a:xfrm rot="10800000" flipH="1">
                      <a:off x="1562739" y="1371643"/>
                      <a:ext cx="608913" cy="146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1" name="Straight Connector 80"/>
                  <p:cNvCxnSpPr>
                    <a:stCxn id="90" idx="2"/>
                    <a:endCxn id="86" idx="2"/>
                  </p:cNvCxnSpPr>
                  <p:nvPr/>
                </p:nvCxnSpPr>
                <p:spPr bwMode="auto">
                  <a:xfrm rot="5400000">
                    <a:off x="9110899" y="25240826"/>
                    <a:ext cx="1585410" cy="1723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" name="Group 8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35" y="24636224"/>
                    <a:ext cx="3958807" cy="2796337"/>
                    <a:chOff x="305496" y="1369462"/>
                    <a:chExt cx="3123398" cy="2744750"/>
                  </a:xfrm>
                </p:grpSpPr>
                <p:grpSp>
                  <p:nvGrpSpPr>
                    <p:cNvPr id="16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96" y="1370968"/>
                      <a:ext cx="3123398" cy="2743244"/>
                      <a:chOff x="305496" y="1370968"/>
                      <a:chExt cx="3123398" cy="2743244"/>
                    </a:xfrm>
                  </p:grpSpPr>
                  <p:sp>
                    <p:nvSpPr>
                      <p:cNvPr id="85" name="Arc 84"/>
                      <p:cNvSpPr/>
                      <p:nvPr/>
                    </p:nvSpPr>
                    <p:spPr>
                      <a:xfrm>
                        <a:off x="915768" y="1370968"/>
                        <a:ext cx="2513126" cy="2743244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86" name="Arc 85"/>
                      <p:cNvSpPr/>
                      <p:nvPr/>
                    </p:nvSpPr>
                    <p:spPr>
                      <a:xfrm flipH="1">
                        <a:off x="305496" y="1370968"/>
                        <a:ext cx="2513126" cy="2743244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84" name="Straight Connector 83"/>
                    <p:cNvCxnSpPr>
                      <a:stCxn id="86" idx="0"/>
                      <a:endCxn id="85" idx="0"/>
                    </p:cNvCxnSpPr>
                    <p:nvPr/>
                  </p:nvCxnSpPr>
                  <p:spPr>
                    <a:xfrm rot="10800000" flipH="1" flipV="1">
                      <a:off x="1562739" y="1369462"/>
                      <a:ext cx="608913" cy="1506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422115" y="1752563"/>
              <a:ext cx="789551" cy="3809661"/>
              <a:chOff x="-706815" y="1181499"/>
              <a:chExt cx="891899" cy="4195020"/>
            </a:xfrm>
          </p:grpSpPr>
          <p:sp>
            <p:nvSpPr>
              <p:cNvPr id="71" name="TextBox 162"/>
              <p:cNvSpPr txBox="1">
                <a:spLocks noChangeArrowheads="1"/>
              </p:cNvSpPr>
              <p:nvPr/>
            </p:nvSpPr>
            <p:spPr bwMode="auto">
              <a:xfrm rot="16200000">
                <a:off x="-1491830" y="3199886"/>
                <a:ext cx="2157130" cy="58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Calibri" pitchFamily="34" charset="0"/>
                    <a:cs typeface="Times New Roman" pitchFamily="18" charset="0"/>
                  </a:rPr>
                  <a:t>Epochs</a:t>
                </a:r>
              </a:p>
            </p:txBody>
          </p:sp>
          <p:sp>
            <p:nvSpPr>
              <p:cNvPr id="72" name="TextBox 163"/>
              <p:cNvSpPr txBox="1">
                <a:spLocks noChangeArrowheads="1"/>
              </p:cNvSpPr>
              <p:nvPr/>
            </p:nvSpPr>
            <p:spPr bwMode="auto">
              <a:xfrm rot="16200000">
                <a:off x="-413269" y="3135450"/>
                <a:ext cx="609601" cy="58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73" name="TextBox 193"/>
              <p:cNvSpPr txBox="1">
                <a:spLocks noChangeArrowheads="1"/>
              </p:cNvSpPr>
              <p:nvPr/>
            </p:nvSpPr>
            <p:spPr bwMode="auto">
              <a:xfrm rot="16200000">
                <a:off x="-698817" y="1478299"/>
                <a:ext cx="1180699" cy="587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</a:p>
            </p:txBody>
          </p:sp>
          <p:sp>
            <p:nvSpPr>
              <p:cNvPr id="74" name="TextBox 194"/>
              <p:cNvSpPr txBox="1">
                <a:spLocks noChangeArrowheads="1"/>
              </p:cNvSpPr>
              <p:nvPr/>
            </p:nvSpPr>
            <p:spPr bwMode="auto">
              <a:xfrm rot="16200000">
                <a:off x="-701225" y="4490210"/>
                <a:ext cx="1185519" cy="587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+1</a:t>
                </a:r>
              </a:p>
            </p:txBody>
          </p:sp>
        </p:grpSp>
        <p:sp>
          <p:nvSpPr>
            <p:cNvPr id="68" name="TextBox 205"/>
            <p:cNvSpPr txBox="1">
              <a:spLocks noChangeArrowheads="1"/>
            </p:cNvSpPr>
            <p:nvPr/>
          </p:nvSpPr>
          <p:spPr bwMode="auto">
            <a:xfrm>
              <a:off x="3962400" y="1371600"/>
              <a:ext cx="1752599" cy="51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atin typeface="Calibri" pitchFamily="34" charset="0"/>
                  <a:cs typeface="Times New Roman" pitchFamily="18" charset="0"/>
                </a:rPr>
                <a:t>  Thread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69" name="TextBox 197"/>
            <p:cNvSpPr txBox="1">
              <a:spLocks noChangeArrowheads="1"/>
            </p:cNvSpPr>
            <p:nvPr/>
          </p:nvSpPr>
          <p:spPr bwMode="auto">
            <a:xfrm>
              <a:off x="2202305" y="5351037"/>
              <a:ext cx="1226695" cy="51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AA014C"/>
                  </a:solidFill>
                  <a:latin typeface="Calibri" pitchFamily="34" charset="0"/>
                  <a:cs typeface="Times New Roman" pitchFamily="18" charset="0"/>
                </a:rPr>
                <a:t>Wings</a:t>
              </a:r>
            </a:p>
          </p:txBody>
        </p:sp>
        <p:sp>
          <p:nvSpPr>
            <p:cNvPr id="70" name="TextBox 198"/>
            <p:cNvSpPr txBox="1">
              <a:spLocks noChangeArrowheads="1"/>
            </p:cNvSpPr>
            <p:nvPr/>
          </p:nvSpPr>
          <p:spPr bwMode="auto">
            <a:xfrm>
              <a:off x="6614943" y="5351037"/>
              <a:ext cx="1233657" cy="51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AA014C"/>
                  </a:solidFill>
                  <a:latin typeface="Calibri" pitchFamily="34" charset="0"/>
                  <a:cs typeface="Times New Roman" pitchFamily="18" charset="0"/>
                </a:rPr>
                <a:t>Wings</a:t>
              </a:r>
            </a:p>
          </p:txBody>
        </p:sp>
      </p:grpSp>
      <p:grpSp>
        <p:nvGrpSpPr>
          <p:cNvPr id="18" name="Group 132"/>
          <p:cNvGrpSpPr/>
          <p:nvPr/>
        </p:nvGrpSpPr>
        <p:grpSpPr>
          <a:xfrm>
            <a:off x="4862499" y="2057400"/>
            <a:ext cx="395301" cy="1219200"/>
            <a:chOff x="4876800" y="2057400"/>
            <a:chExt cx="395301" cy="1219200"/>
          </a:xfrm>
          <a:effectLst/>
        </p:grpSpPr>
        <p:cxnSp>
          <p:nvCxnSpPr>
            <p:cNvPr id="125" name="Straight Arrow Connector 124"/>
            <p:cNvCxnSpPr/>
            <p:nvPr/>
          </p:nvCxnSpPr>
          <p:spPr>
            <a:xfrm rot="5400000" flipH="1" flipV="1">
              <a:off x="4876800" y="2057400"/>
              <a:ext cx="381000" cy="381000"/>
            </a:xfrm>
            <a:prstGeom prst="straightConnector1">
              <a:avLst/>
            </a:prstGeom>
            <a:ln w="12700">
              <a:solidFill>
                <a:srgbClr val="04500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4876800" y="2362200"/>
              <a:ext cx="381000" cy="228600"/>
            </a:xfrm>
            <a:prstGeom prst="straightConnector1">
              <a:avLst/>
            </a:prstGeom>
            <a:ln w="12700">
              <a:solidFill>
                <a:srgbClr val="04500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endCxn id="114" idx="1"/>
            </p:cNvCxnSpPr>
            <p:nvPr/>
          </p:nvCxnSpPr>
          <p:spPr>
            <a:xfrm flipV="1">
              <a:off x="4876800" y="2659601"/>
              <a:ext cx="395301" cy="7399"/>
            </a:xfrm>
            <a:prstGeom prst="straightConnector1">
              <a:avLst/>
            </a:prstGeom>
            <a:ln w="12700">
              <a:solidFill>
                <a:srgbClr val="04500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rot="16200000" flipH="1">
              <a:off x="4876800" y="2895600"/>
              <a:ext cx="381000" cy="381000"/>
            </a:xfrm>
            <a:prstGeom prst="straightConnector1">
              <a:avLst/>
            </a:prstGeom>
            <a:ln w="12700">
              <a:solidFill>
                <a:srgbClr val="04500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4876800" y="2743200"/>
              <a:ext cx="381000" cy="228600"/>
            </a:xfrm>
            <a:prstGeom prst="straightConnector1">
              <a:avLst/>
            </a:prstGeom>
            <a:ln w="12700">
              <a:solidFill>
                <a:srgbClr val="04500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33"/>
          <p:cNvGrpSpPr/>
          <p:nvPr/>
        </p:nvGrpSpPr>
        <p:grpSpPr>
          <a:xfrm flipH="1">
            <a:off x="3948099" y="2057400"/>
            <a:ext cx="395301" cy="1219200"/>
            <a:chOff x="4876800" y="2057400"/>
            <a:chExt cx="395301" cy="1219200"/>
          </a:xfrm>
          <a:effectLst/>
        </p:grpSpPr>
        <p:cxnSp>
          <p:nvCxnSpPr>
            <p:cNvPr id="135" name="Straight Arrow Connector 134"/>
            <p:cNvCxnSpPr/>
            <p:nvPr/>
          </p:nvCxnSpPr>
          <p:spPr>
            <a:xfrm rot="5400000" flipH="1" flipV="1">
              <a:off x="4876800" y="2057400"/>
              <a:ext cx="381000" cy="381000"/>
            </a:xfrm>
            <a:prstGeom prst="straightConnector1">
              <a:avLst/>
            </a:prstGeom>
            <a:ln w="12700">
              <a:solidFill>
                <a:srgbClr val="04500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4876800" y="2362200"/>
              <a:ext cx="381000" cy="228600"/>
            </a:xfrm>
            <a:prstGeom prst="straightConnector1">
              <a:avLst/>
            </a:prstGeom>
            <a:ln w="12700">
              <a:solidFill>
                <a:srgbClr val="04500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4876800" y="2659601"/>
              <a:ext cx="395301" cy="7399"/>
            </a:xfrm>
            <a:prstGeom prst="straightConnector1">
              <a:avLst/>
            </a:prstGeom>
            <a:ln w="12700">
              <a:solidFill>
                <a:srgbClr val="04500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rot="16200000" flipH="1">
              <a:off x="4876800" y="2895600"/>
              <a:ext cx="381000" cy="381000"/>
            </a:xfrm>
            <a:prstGeom prst="straightConnector1">
              <a:avLst/>
            </a:prstGeom>
            <a:ln w="12700">
              <a:solidFill>
                <a:srgbClr val="04500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4876800" y="2743200"/>
              <a:ext cx="381000" cy="228600"/>
            </a:xfrm>
            <a:prstGeom prst="straightConnector1">
              <a:avLst/>
            </a:prstGeom>
            <a:ln w="12700">
              <a:solidFill>
                <a:srgbClr val="04500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0" name="Straight Connector 139"/>
          <p:cNvCxnSpPr/>
          <p:nvPr/>
        </p:nvCxnSpPr>
        <p:spPr>
          <a:xfrm>
            <a:off x="1295400" y="5257800"/>
            <a:ext cx="914400" cy="0"/>
          </a:xfrm>
          <a:prstGeom prst="line">
            <a:avLst/>
          </a:prstGeom>
          <a:ln w="28575">
            <a:solidFill>
              <a:srgbClr val="04500D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0" name="Group 166"/>
          <p:cNvGrpSpPr/>
          <p:nvPr/>
        </p:nvGrpSpPr>
        <p:grpSpPr>
          <a:xfrm flipH="1">
            <a:off x="3319272" y="1524000"/>
            <a:ext cx="990600" cy="1981201"/>
            <a:chOff x="4876800" y="1676400"/>
            <a:chExt cx="395302" cy="1981201"/>
          </a:xfrm>
          <a:effectLst/>
        </p:grpSpPr>
        <p:cxnSp>
          <p:nvCxnSpPr>
            <p:cNvPr id="168" name="Straight Arrow Connector 167"/>
            <p:cNvCxnSpPr/>
            <p:nvPr/>
          </p:nvCxnSpPr>
          <p:spPr>
            <a:xfrm rot="5400000">
              <a:off x="4686300" y="1866900"/>
              <a:ext cx="762000" cy="381000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 rot="5400000">
              <a:off x="4838700" y="2095500"/>
              <a:ext cx="457203" cy="381001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rot="10800000" flipV="1">
              <a:off x="4876800" y="2514599"/>
              <a:ext cx="381000" cy="76199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 rot="10800000">
              <a:off x="4876801" y="2659601"/>
              <a:ext cx="395301" cy="1588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rot="16200000" flipV="1">
              <a:off x="4686301" y="3086101"/>
              <a:ext cx="762000" cy="381000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rot="16200000" flipV="1">
              <a:off x="4838701" y="2857501"/>
              <a:ext cx="457203" cy="381001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rot="10800000">
              <a:off x="4876801" y="2743200"/>
              <a:ext cx="381000" cy="76199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74"/>
          <p:cNvGrpSpPr/>
          <p:nvPr/>
        </p:nvGrpSpPr>
        <p:grpSpPr>
          <a:xfrm flipH="1">
            <a:off x="2667000" y="1600200"/>
            <a:ext cx="1676400" cy="1981201"/>
            <a:chOff x="4876800" y="1676400"/>
            <a:chExt cx="395302" cy="1981201"/>
          </a:xfrm>
          <a:effectLst/>
        </p:grpSpPr>
        <p:cxnSp>
          <p:nvCxnSpPr>
            <p:cNvPr id="176" name="Straight Arrow Connector 175"/>
            <p:cNvCxnSpPr/>
            <p:nvPr/>
          </p:nvCxnSpPr>
          <p:spPr>
            <a:xfrm rot="5400000">
              <a:off x="4686300" y="1866900"/>
              <a:ext cx="762000" cy="381000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rot="5400000">
              <a:off x="4838700" y="2095500"/>
              <a:ext cx="457203" cy="381001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rot="10800000" flipV="1">
              <a:off x="4876800" y="2514599"/>
              <a:ext cx="381000" cy="76199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rot="10800000">
              <a:off x="4876801" y="2659601"/>
              <a:ext cx="395301" cy="1588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rot="16200000" flipV="1">
              <a:off x="4686301" y="3086101"/>
              <a:ext cx="762000" cy="381000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rot="16200000" flipV="1">
              <a:off x="4838701" y="2857501"/>
              <a:ext cx="457203" cy="381001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rot="10800000">
              <a:off x="4876801" y="2743200"/>
              <a:ext cx="381000" cy="76199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82"/>
          <p:cNvGrpSpPr/>
          <p:nvPr/>
        </p:nvGrpSpPr>
        <p:grpSpPr>
          <a:xfrm>
            <a:off x="4876800" y="1676400"/>
            <a:ext cx="1676400" cy="1981201"/>
            <a:chOff x="4876800" y="1676400"/>
            <a:chExt cx="395302" cy="1981201"/>
          </a:xfrm>
          <a:effectLst/>
        </p:grpSpPr>
        <p:cxnSp>
          <p:nvCxnSpPr>
            <p:cNvPr id="184" name="Straight Arrow Connector 183"/>
            <p:cNvCxnSpPr/>
            <p:nvPr/>
          </p:nvCxnSpPr>
          <p:spPr>
            <a:xfrm rot="5400000">
              <a:off x="4686300" y="1866900"/>
              <a:ext cx="762000" cy="381000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rot="5400000">
              <a:off x="4838700" y="2095500"/>
              <a:ext cx="457203" cy="381001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rot="10800000" flipV="1">
              <a:off x="4876800" y="2514599"/>
              <a:ext cx="381000" cy="76199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rot="10800000">
              <a:off x="4876801" y="2659601"/>
              <a:ext cx="395301" cy="1588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rot="16200000" flipV="1">
              <a:off x="4686301" y="3086101"/>
              <a:ext cx="762000" cy="381000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rot="16200000" flipV="1">
              <a:off x="4838701" y="2857501"/>
              <a:ext cx="457203" cy="381001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rot="10800000">
              <a:off x="4876801" y="2743200"/>
              <a:ext cx="381000" cy="76199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90"/>
          <p:cNvGrpSpPr/>
          <p:nvPr/>
        </p:nvGrpSpPr>
        <p:grpSpPr>
          <a:xfrm>
            <a:off x="4919472" y="1676400"/>
            <a:ext cx="990600" cy="1981201"/>
            <a:chOff x="4876800" y="1676400"/>
            <a:chExt cx="395302" cy="1981201"/>
          </a:xfrm>
          <a:effectLst/>
        </p:grpSpPr>
        <p:cxnSp>
          <p:nvCxnSpPr>
            <p:cNvPr id="192" name="Straight Arrow Connector 191"/>
            <p:cNvCxnSpPr/>
            <p:nvPr/>
          </p:nvCxnSpPr>
          <p:spPr>
            <a:xfrm rot="5400000">
              <a:off x="4686300" y="1866900"/>
              <a:ext cx="762000" cy="381000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rot="5400000">
              <a:off x="4838700" y="2095500"/>
              <a:ext cx="457203" cy="381001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rot="10800000" flipV="1">
              <a:off x="4876800" y="2514599"/>
              <a:ext cx="381000" cy="76199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rot="10800000">
              <a:off x="4876801" y="2659601"/>
              <a:ext cx="395301" cy="1588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rot="16200000" flipV="1">
              <a:off x="4686301" y="3086101"/>
              <a:ext cx="762000" cy="381000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rot="16200000" flipV="1">
              <a:off x="4838701" y="2857501"/>
              <a:ext cx="457203" cy="381001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rot="10800000">
              <a:off x="4876801" y="2743200"/>
              <a:ext cx="381000" cy="76199"/>
            </a:xfrm>
            <a:prstGeom prst="straightConnector1">
              <a:avLst/>
            </a:prstGeom>
            <a:ln w="12700">
              <a:solidFill>
                <a:srgbClr val="0450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Date Placeholder 1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128" name="Slide Number Placeholder 1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9" name="Footer Placeholder 1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130" name="Down Arrow 129"/>
          <p:cNvSpPr/>
          <p:nvPr/>
        </p:nvSpPr>
        <p:spPr>
          <a:xfrm>
            <a:off x="1215154" y="3048001"/>
            <a:ext cx="308846" cy="99059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4" name="Rectangle 133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179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 Analysis:  Parallel Dataflow Analysis</a:t>
            </a:r>
            <a:endParaRPr lang="en-US" dirty="0"/>
          </a:p>
        </p:txBody>
      </p:sp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r>
              <a:rPr lang="en-US" dirty="0" smtClean="0"/>
              <a:t>Extend standard dataflow primitives (In, Out, Gen, Kill)</a:t>
            </a:r>
          </a:p>
          <a:p>
            <a:r>
              <a:rPr lang="en-US" dirty="0" smtClean="0"/>
              <a:t>Introduced two new primitives:  </a:t>
            </a:r>
            <a:r>
              <a:rPr lang="en-US" dirty="0" smtClean="0">
                <a:solidFill>
                  <a:srgbClr val="04500D"/>
                </a:solidFill>
              </a:rPr>
              <a:t>Side-Out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Side-In</a:t>
            </a:r>
          </a:p>
          <a:p>
            <a:pPr lvl="1"/>
            <a:r>
              <a:rPr lang="en-US" dirty="0" smtClean="0">
                <a:solidFill>
                  <a:srgbClr val="04500D"/>
                </a:solidFill>
              </a:rPr>
              <a:t>Side-Out</a:t>
            </a:r>
            <a:r>
              <a:rPr lang="en-US" dirty="0" smtClean="0"/>
              <a:t>:  Effects of concurrency a block exposes to other threads</a:t>
            </a:r>
          </a:p>
          <a:p>
            <a:pPr lvl="1"/>
            <a:r>
              <a:rPr lang="en-US" dirty="0" smtClean="0">
                <a:solidFill>
                  <a:srgbClr val="4F1C6E"/>
                </a:solidFill>
              </a:rPr>
              <a:t>Side-In</a:t>
            </a:r>
            <a:r>
              <a:rPr lang="en-US" dirty="0" smtClean="0"/>
              <a:t>:  Effects of concurrency other threads expose to a block</a:t>
            </a:r>
          </a:p>
        </p:txBody>
      </p:sp>
      <p:grpSp>
        <p:nvGrpSpPr>
          <p:cNvPr id="2" name="Content Placeholder 123"/>
          <p:cNvGrpSpPr>
            <a:grpSpLocks noGrp="1"/>
          </p:cNvGrpSpPr>
          <p:nvPr/>
        </p:nvGrpSpPr>
        <p:grpSpPr>
          <a:xfrm>
            <a:off x="1524000" y="990600"/>
            <a:ext cx="5715000" cy="3124200"/>
            <a:chOff x="422115" y="1371600"/>
            <a:chExt cx="8264687" cy="4498582"/>
          </a:xfrm>
        </p:grpSpPr>
        <p:grpSp>
          <p:nvGrpSpPr>
            <p:cNvPr id="3" name="Group 64"/>
            <p:cNvGrpSpPr/>
            <p:nvPr/>
          </p:nvGrpSpPr>
          <p:grpSpPr bwMode="auto">
            <a:xfrm>
              <a:off x="1401580" y="2018912"/>
              <a:ext cx="7015399" cy="3435501"/>
              <a:chOff x="609599" y="1474788"/>
              <a:chExt cx="8002588" cy="3573461"/>
            </a:xfrm>
            <a:solidFill>
              <a:schemeClr val="bg1"/>
            </a:solidFill>
          </p:grpSpPr>
          <p:sp>
            <p:nvSpPr>
              <p:cNvPr id="102" name="Rectangle 101"/>
              <p:cNvSpPr>
                <a:spLocks noChangeArrowheads="1"/>
              </p:cNvSpPr>
              <p:nvPr/>
            </p:nvSpPr>
            <p:spPr bwMode="auto">
              <a:xfrm>
                <a:off x="609599" y="15240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609599" y="28194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4" name="Rectangle 103"/>
              <p:cNvSpPr>
                <a:spLocks noChangeArrowheads="1"/>
              </p:cNvSpPr>
              <p:nvPr/>
            </p:nvSpPr>
            <p:spPr bwMode="auto">
              <a:xfrm>
                <a:off x="609599" y="4084637"/>
                <a:ext cx="881063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>
                <a:off x="1639887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6" name="Rectangle 105"/>
              <p:cNvSpPr>
                <a:spLocks noChangeArrowheads="1"/>
              </p:cNvSpPr>
              <p:nvPr/>
            </p:nvSpPr>
            <p:spPr bwMode="auto">
              <a:xfrm>
                <a:off x="16398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7" name="Rectangle 106"/>
              <p:cNvSpPr>
                <a:spLocks noChangeArrowheads="1"/>
              </p:cNvSpPr>
              <p:nvPr/>
            </p:nvSpPr>
            <p:spPr bwMode="auto">
              <a:xfrm>
                <a:off x="16398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8" name="Rectangle 107"/>
              <p:cNvSpPr>
                <a:spLocks noChangeArrowheads="1"/>
              </p:cNvSpPr>
              <p:nvPr/>
            </p:nvSpPr>
            <p:spPr bwMode="auto">
              <a:xfrm>
                <a:off x="2668587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09" name="Rectangle 108"/>
              <p:cNvSpPr>
                <a:spLocks noChangeArrowheads="1"/>
              </p:cNvSpPr>
              <p:nvPr/>
            </p:nvSpPr>
            <p:spPr bwMode="auto">
              <a:xfrm>
                <a:off x="26685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0" name="Rectangle 109"/>
              <p:cNvSpPr>
                <a:spLocks noChangeArrowheads="1"/>
              </p:cNvSpPr>
              <p:nvPr/>
            </p:nvSpPr>
            <p:spPr bwMode="auto">
              <a:xfrm>
                <a:off x="26685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1" name="Rectangle 110"/>
              <p:cNvSpPr>
                <a:spLocks noChangeArrowheads="1"/>
              </p:cNvSpPr>
              <p:nvPr/>
            </p:nvSpPr>
            <p:spPr bwMode="auto">
              <a:xfrm>
                <a:off x="4143732" y="1474788"/>
                <a:ext cx="879476" cy="963611"/>
              </a:xfrm>
              <a:prstGeom prst="rect">
                <a:avLst/>
              </a:prstGeom>
              <a:solidFill>
                <a:srgbClr val="8DC5B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alibri" pitchFamily="34" charset="0"/>
                    <a:cs typeface="Times New Roman" pitchFamily="18" charset="0"/>
                  </a:rPr>
                  <a:t>Head</a:t>
                </a:r>
              </a:p>
            </p:txBody>
          </p:sp>
          <p:sp>
            <p:nvSpPr>
              <p:cNvPr id="112" name="Rectangle 111"/>
              <p:cNvSpPr>
                <a:spLocks noChangeArrowheads="1"/>
              </p:cNvSpPr>
              <p:nvPr/>
            </p:nvSpPr>
            <p:spPr bwMode="auto">
              <a:xfrm>
                <a:off x="4143732" y="4084638"/>
                <a:ext cx="879476" cy="9636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alibri" pitchFamily="34" charset="0"/>
                    <a:cs typeface="Times New Roman" pitchFamily="18" charset="0"/>
                  </a:rPr>
                  <a:t>Tail</a:t>
                </a:r>
              </a:p>
            </p:txBody>
          </p:sp>
          <p:sp>
            <p:nvSpPr>
              <p:cNvPr id="113" name="Rectangle 112"/>
              <p:cNvSpPr>
                <a:spLocks noChangeArrowheads="1"/>
              </p:cNvSpPr>
              <p:nvPr/>
            </p:nvSpPr>
            <p:spPr bwMode="auto">
              <a:xfrm>
                <a:off x="56753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4" name="Rectangle 113"/>
              <p:cNvSpPr>
                <a:spLocks noChangeArrowheads="1"/>
              </p:cNvSpPr>
              <p:nvPr/>
            </p:nvSpPr>
            <p:spPr bwMode="auto">
              <a:xfrm>
                <a:off x="56753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>
                <a:off x="56753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6" name="Rectangle 115"/>
              <p:cNvSpPr>
                <a:spLocks noChangeArrowheads="1"/>
              </p:cNvSpPr>
              <p:nvPr/>
            </p:nvSpPr>
            <p:spPr bwMode="auto">
              <a:xfrm>
                <a:off x="67040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7" name="Rectangle 116"/>
              <p:cNvSpPr>
                <a:spLocks noChangeArrowheads="1"/>
              </p:cNvSpPr>
              <p:nvPr/>
            </p:nvSpPr>
            <p:spPr bwMode="auto">
              <a:xfrm>
                <a:off x="67040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8" name="Rectangle 117"/>
              <p:cNvSpPr>
                <a:spLocks noChangeArrowheads="1"/>
              </p:cNvSpPr>
              <p:nvPr/>
            </p:nvSpPr>
            <p:spPr bwMode="auto">
              <a:xfrm>
                <a:off x="67040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19" name="Rectangle 118"/>
              <p:cNvSpPr>
                <a:spLocks noChangeArrowheads="1"/>
              </p:cNvSpPr>
              <p:nvPr/>
            </p:nvSpPr>
            <p:spPr bwMode="auto">
              <a:xfrm>
                <a:off x="7732712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20" name="Rectangle 119"/>
              <p:cNvSpPr>
                <a:spLocks noChangeArrowheads="1"/>
              </p:cNvSpPr>
              <p:nvPr/>
            </p:nvSpPr>
            <p:spPr bwMode="auto">
              <a:xfrm>
                <a:off x="7732712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21" name="Rectangle 120"/>
              <p:cNvSpPr>
                <a:spLocks noChangeArrowheads="1"/>
              </p:cNvSpPr>
              <p:nvPr/>
            </p:nvSpPr>
            <p:spPr bwMode="auto">
              <a:xfrm>
                <a:off x="7732712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22" name="Rectangle 121"/>
              <p:cNvSpPr>
                <a:spLocks noChangeArrowheads="1"/>
              </p:cNvSpPr>
              <p:nvPr/>
            </p:nvSpPr>
            <p:spPr bwMode="auto">
              <a:xfrm>
                <a:off x="4143732" y="2819400"/>
                <a:ext cx="879476" cy="963613"/>
              </a:xfrm>
              <a:prstGeom prst="rect">
                <a:avLst/>
              </a:prstGeom>
              <a:solidFill>
                <a:srgbClr val="0594F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alibri" pitchFamily="34" charset="0"/>
                    <a:cs typeface="Times New Roman" pitchFamily="18" charset="0"/>
                  </a:rPr>
                  <a:t>Body</a:t>
                </a:r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1131571" y="1717641"/>
              <a:ext cx="7555231" cy="4152541"/>
              <a:chOff x="33235" y="1066839"/>
              <a:chExt cx="9110766" cy="4420144"/>
            </a:xfrm>
          </p:grpSpPr>
          <p:cxnSp>
            <p:nvCxnSpPr>
              <p:cNvPr id="75" name="Straight Connector 74"/>
              <p:cNvCxnSpPr>
                <a:endCxn id="100" idx="2"/>
              </p:cNvCxnSpPr>
              <p:nvPr/>
            </p:nvCxnSpPr>
            <p:spPr bwMode="auto">
              <a:xfrm flipV="1">
                <a:off x="3963200" y="2572457"/>
                <a:ext cx="1221545" cy="18417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85" idx="2"/>
              </p:cNvCxnSpPr>
              <p:nvPr/>
            </p:nvCxnSpPr>
            <p:spPr bwMode="auto">
              <a:xfrm rot="5400000" flipH="1" flipV="1">
                <a:off x="4585265" y="3332409"/>
                <a:ext cx="1535" cy="1204316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76"/>
              <p:cNvGrpSpPr>
                <a:grpSpLocks/>
              </p:cNvGrpSpPr>
              <p:nvPr/>
            </p:nvGrpSpPr>
            <p:grpSpPr bwMode="auto">
              <a:xfrm>
                <a:off x="33235" y="1066839"/>
                <a:ext cx="9110766" cy="4420144"/>
                <a:chOff x="33235" y="1066839"/>
                <a:chExt cx="9110766" cy="4420144"/>
              </a:xfrm>
            </p:grpSpPr>
            <p:grpSp>
              <p:nvGrpSpPr>
                <p:cNvPr id="7" name="Group 77"/>
                <p:cNvGrpSpPr>
                  <a:grpSpLocks/>
                </p:cNvGrpSpPr>
                <p:nvPr/>
              </p:nvGrpSpPr>
              <p:grpSpPr bwMode="auto">
                <a:xfrm>
                  <a:off x="5183022" y="1066839"/>
                  <a:ext cx="3960979" cy="4420144"/>
                  <a:chOff x="5943833" y="23012445"/>
                  <a:chExt cx="3960532" cy="4420116"/>
                </a:xfrm>
              </p:grpSpPr>
              <p:grpSp>
                <p:nvGrpSpPr>
                  <p:cNvPr id="8" name="Group 90"/>
                  <p:cNvGrpSpPr>
                    <a:grpSpLocks/>
                  </p:cNvGrpSpPr>
                  <p:nvPr/>
                </p:nvGrpSpPr>
                <p:grpSpPr bwMode="auto">
                  <a:xfrm flipH="1">
                    <a:off x="5943833" y="23012445"/>
                    <a:ext cx="3958809" cy="2871541"/>
                    <a:chOff x="305576" y="1371643"/>
                    <a:chExt cx="3123399" cy="2743673"/>
                  </a:xfrm>
                </p:grpSpPr>
                <p:grpSp>
                  <p:nvGrpSpPr>
                    <p:cNvPr id="9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576" y="1371643"/>
                      <a:ext cx="3123399" cy="2743673"/>
                      <a:chOff x="305576" y="1371643"/>
                      <a:chExt cx="3123399" cy="2743673"/>
                    </a:xfrm>
                  </p:grpSpPr>
                  <p:sp>
                    <p:nvSpPr>
                      <p:cNvPr id="100" name="Arc 99"/>
                      <p:cNvSpPr/>
                      <p:nvPr/>
                    </p:nvSpPr>
                    <p:spPr>
                      <a:xfrm>
                        <a:off x="915849" y="1371643"/>
                        <a:ext cx="2513126" cy="2743673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01" name="Arc 100"/>
                      <p:cNvSpPr/>
                      <p:nvPr/>
                    </p:nvSpPr>
                    <p:spPr>
                      <a:xfrm flipH="1">
                        <a:off x="305576" y="1371643"/>
                        <a:ext cx="2513126" cy="2743673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99" name="Straight Connector 98"/>
                    <p:cNvCxnSpPr>
                      <a:stCxn id="101" idx="0"/>
                      <a:endCxn id="100" idx="0"/>
                    </p:cNvCxnSpPr>
                    <p:nvPr/>
                  </p:nvCxnSpPr>
                  <p:spPr>
                    <a:xfrm rot="10800000" flipH="1">
                      <a:off x="1562819" y="1371643"/>
                      <a:ext cx="608913" cy="146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2" name="Straight Connector 91"/>
                  <p:cNvCxnSpPr>
                    <a:stCxn id="101" idx="2"/>
                    <a:endCxn id="97" idx="2"/>
                  </p:cNvCxnSpPr>
                  <p:nvPr/>
                </p:nvCxnSpPr>
                <p:spPr bwMode="auto">
                  <a:xfrm rot="5400000">
                    <a:off x="9110799" y="25240826"/>
                    <a:ext cx="1585410" cy="1722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" name="Group 9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833" y="24636224"/>
                    <a:ext cx="3958809" cy="2796337"/>
                    <a:chOff x="305576" y="1369462"/>
                    <a:chExt cx="3123399" cy="2744750"/>
                  </a:xfrm>
                </p:grpSpPr>
                <p:grpSp>
                  <p:nvGrpSpPr>
                    <p:cNvPr id="11" name="Group 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576" y="1370968"/>
                      <a:ext cx="3123399" cy="2743244"/>
                      <a:chOff x="305576" y="1370968"/>
                      <a:chExt cx="3123399" cy="2743244"/>
                    </a:xfrm>
                  </p:grpSpPr>
                  <p:sp>
                    <p:nvSpPr>
                      <p:cNvPr id="96" name="Arc 95"/>
                      <p:cNvSpPr/>
                      <p:nvPr/>
                    </p:nvSpPr>
                    <p:spPr>
                      <a:xfrm>
                        <a:off x="915849" y="1370968"/>
                        <a:ext cx="2513126" cy="2743244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97" name="Arc 96"/>
                      <p:cNvSpPr/>
                      <p:nvPr/>
                    </p:nvSpPr>
                    <p:spPr>
                      <a:xfrm flipH="1">
                        <a:off x="305576" y="1370968"/>
                        <a:ext cx="2513126" cy="2743244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95" name="Straight Connector 94"/>
                    <p:cNvCxnSpPr>
                      <a:stCxn id="97" idx="0"/>
                      <a:endCxn id="96" idx="0"/>
                    </p:cNvCxnSpPr>
                    <p:nvPr/>
                  </p:nvCxnSpPr>
                  <p:spPr>
                    <a:xfrm rot="10800000" flipH="1" flipV="1">
                      <a:off x="1562819" y="1369462"/>
                      <a:ext cx="608913" cy="1506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" name="Group 78"/>
                <p:cNvGrpSpPr>
                  <a:grpSpLocks/>
                </p:cNvGrpSpPr>
                <p:nvPr/>
              </p:nvGrpSpPr>
              <p:grpSpPr bwMode="auto">
                <a:xfrm flipH="1">
                  <a:off x="33235" y="1066839"/>
                  <a:ext cx="3960977" cy="4420144"/>
                  <a:chOff x="5943935" y="23012445"/>
                  <a:chExt cx="3960530" cy="4420116"/>
                </a:xfrm>
              </p:grpSpPr>
              <p:grpSp>
                <p:nvGrpSpPr>
                  <p:cNvPr id="13" name="Group 79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35" y="23012445"/>
                    <a:ext cx="3958807" cy="2871541"/>
                    <a:chOff x="305496" y="1371643"/>
                    <a:chExt cx="3123398" cy="2743673"/>
                  </a:xfrm>
                </p:grpSpPr>
                <p:grpSp>
                  <p:nvGrpSpPr>
                    <p:cNvPr id="14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96" y="1371643"/>
                      <a:ext cx="3123398" cy="2743673"/>
                      <a:chOff x="305496" y="1371643"/>
                      <a:chExt cx="3123398" cy="2743673"/>
                    </a:xfrm>
                  </p:grpSpPr>
                  <p:sp>
                    <p:nvSpPr>
                      <p:cNvPr id="89" name="Arc 88"/>
                      <p:cNvSpPr/>
                      <p:nvPr/>
                    </p:nvSpPr>
                    <p:spPr>
                      <a:xfrm>
                        <a:off x="915768" y="1371643"/>
                        <a:ext cx="2513126" cy="2743673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90" name="Arc 89"/>
                      <p:cNvSpPr/>
                      <p:nvPr/>
                    </p:nvSpPr>
                    <p:spPr>
                      <a:xfrm flipH="1">
                        <a:off x="305496" y="1371643"/>
                        <a:ext cx="2513126" cy="2743673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88" name="Straight Connector 87"/>
                    <p:cNvCxnSpPr>
                      <a:stCxn id="90" idx="0"/>
                      <a:endCxn id="89" idx="0"/>
                    </p:cNvCxnSpPr>
                    <p:nvPr/>
                  </p:nvCxnSpPr>
                  <p:spPr>
                    <a:xfrm rot="10800000" flipH="1">
                      <a:off x="1562739" y="1371643"/>
                      <a:ext cx="608913" cy="146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1" name="Straight Connector 80"/>
                  <p:cNvCxnSpPr>
                    <a:stCxn id="90" idx="2"/>
                    <a:endCxn id="86" idx="2"/>
                  </p:cNvCxnSpPr>
                  <p:nvPr/>
                </p:nvCxnSpPr>
                <p:spPr bwMode="auto">
                  <a:xfrm rot="5400000">
                    <a:off x="9110899" y="25240826"/>
                    <a:ext cx="1585410" cy="1723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" name="Group 8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35" y="24636224"/>
                    <a:ext cx="3958807" cy="2796337"/>
                    <a:chOff x="305496" y="1369462"/>
                    <a:chExt cx="3123398" cy="2744750"/>
                  </a:xfrm>
                </p:grpSpPr>
                <p:grpSp>
                  <p:nvGrpSpPr>
                    <p:cNvPr id="16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96" y="1370968"/>
                      <a:ext cx="3123398" cy="2743244"/>
                      <a:chOff x="305496" y="1370968"/>
                      <a:chExt cx="3123398" cy="2743244"/>
                    </a:xfrm>
                  </p:grpSpPr>
                  <p:sp>
                    <p:nvSpPr>
                      <p:cNvPr id="85" name="Arc 84"/>
                      <p:cNvSpPr/>
                      <p:nvPr/>
                    </p:nvSpPr>
                    <p:spPr>
                      <a:xfrm>
                        <a:off x="915768" y="1370968"/>
                        <a:ext cx="2513126" cy="2743244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86" name="Arc 85"/>
                      <p:cNvSpPr/>
                      <p:nvPr/>
                    </p:nvSpPr>
                    <p:spPr>
                      <a:xfrm flipH="1">
                        <a:off x="305496" y="1370968"/>
                        <a:ext cx="2513126" cy="2743244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84" name="Straight Connector 83"/>
                    <p:cNvCxnSpPr>
                      <a:stCxn id="86" idx="0"/>
                      <a:endCxn id="85" idx="0"/>
                    </p:cNvCxnSpPr>
                    <p:nvPr/>
                  </p:nvCxnSpPr>
                  <p:spPr>
                    <a:xfrm rot="10800000" flipH="1" flipV="1">
                      <a:off x="1562739" y="1369462"/>
                      <a:ext cx="608913" cy="1506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422115" y="1752563"/>
              <a:ext cx="789551" cy="3809661"/>
              <a:chOff x="-706815" y="1181499"/>
              <a:chExt cx="891899" cy="4195020"/>
            </a:xfrm>
          </p:grpSpPr>
          <p:sp>
            <p:nvSpPr>
              <p:cNvPr id="71" name="TextBox 162"/>
              <p:cNvSpPr txBox="1">
                <a:spLocks noChangeArrowheads="1"/>
              </p:cNvSpPr>
              <p:nvPr/>
            </p:nvSpPr>
            <p:spPr bwMode="auto">
              <a:xfrm rot="16200000">
                <a:off x="-1491830" y="3199886"/>
                <a:ext cx="2157130" cy="58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Calibri" pitchFamily="34" charset="0"/>
                    <a:cs typeface="Times New Roman" pitchFamily="18" charset="0"/>
                  </a:rPr>
                  <a:t>Epochs</a:t>
                </a:r>
              </a:p>
            </p:txBody>
          </p:sp>
          <p:sp>
            <p:nvSpPr>
              <p:cNvPr id="72" name="TextBox 163"/>
              <p:cNvSpPr txBox="1">
                <a:spLocks noChangeArrowheads="1"/>
              </p:cNvSpPr>
              <p:nvPr/>
            </p:nvSpPr>
            <p:spPr bwMode="auto">
              <a:xfrm rot="16200000">
                <a:off x="-413269" y="3135450"/>
                <a:ext cx="609601" cy="58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73" name="TextBox 193"/>
              <p:cNvSpPr txBox="1">
                <a:spLocks noChangeArrowheads="1"/>
              </p:cNvSpPr>
              <p:nvPr/>
            </p:nvSpPr>
            <p:spPr bwMode="auto">
              <a:xfrm rot="16200000">
                <a:off x="-698817" y="1478299"/>
                <a:ext cx="1180699" cy="587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</a:p>
            </p:txBody>
          </p:sp>
          <p:sp>
            <p:nvSpPr>
              <p:cNvPr id="74" name="TextBox 194"/>
              <p:cNvSpPr txBox="1">
                <a:spLocks noChangeArrowheads="1"/>
              </p:cNvSpPr>
              <p:nvPr/>
            </p:nvSpPr>
            <p:spPr bwMode="auto">
              <a:xfrm rot="16200000">
                <a:off x="-701225" y="4490210"/>
                <a:ext cx="1185519" cy="587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+1</a:t>
                </a:r>
              </a:p>
            </p:txBody>
          </p:sp>
        </p:grpSp>
        <p:sp>
          <p:nvSpPr>
            <p:cNvPr id="68" name="TextBox 205"/>
            <p:cNvSpPr txBox="1">
              <a:spLocks noChangeArrowheads="1"/>
            </p:cNvSpPr>
            <p:nvPr/>
          </p:nvSpPr>
          <p:spPr bwMode="auto">
            <a:xfrm>
              <a:off x="3962400" y="1371600"/>
              <a:ext cx="1752599" cy="51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atin typeface="Calibri" pitchFamily="34" charset="0"/>
                  <a:cs typeface="Times New Roman" pitchFamily="18" charset="0"/>
                </a:rPr>
                <a:t>  Thread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69" name="TextBox 197"/>
            <p:cNvSpPr txBox="1">
              <a:spLocks noChangeArrowheads="1"/>
            </p:cNvSpPr>
            <p:nvPr/>
          </p:nvSpPr>
          <p:spPr bwMode="auto">
            <a:xfrm>
              <a:off x="2202305" y="5351037"/>
              <a:ext cx="1226695" cy="51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AA014C"/>
                  </a:solidFill>
                  <a:latin typeface="Calibri" pitchFamily="34" charset="0"/>
                  <a:cs typeface="Times New Roman" pitchFamily="18" charset="0"/>
                </a:rPr>
                <a:t>Wings</a:t>
              </a:r>
            </a:p>
          </p:txBody>
        </p:sp>
        <p:sp>
          <p:nvSpPr>
            <p:cNvPr id="70" name="TextBox 198"/>
            <p:cNvSpPr txBox="1">
              <a:spLocks noChangeArrowheads="1"/>
            </p:cNvSpPr>
            <p:nvPr/>
          </p:nvSpPr>
          <p:spPr bwMode="auto">
            <a:xfrm>
              <a:off x="6614943" y="5351037"/>
              <a:ext cx="1233657" cy="51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AA014C"/>
                  </a:solidFill>
                  <a:latin typeface="Calibri" pitchFamily="34" charset="0"/>
                  <a:cs typeface="Times New Roman" pitchFamily="18" charset="0"/>
                </a:rPr>
                <a:t>Wings</a:t>
              </a:r>
            </a:p>
          </p:txBody>
        </p:sp>
      </p:grpSp>
      <p:cxnSp>
        <p:nvCxnSpPr>
          <p:cNvPr id="140" name="Straight Connector 139"/>
          <p:cNvCxnSpPr/>
          <p:nvPr/>
        </p:nvCxnSpPr>
        <p:spPr>
          <a:xfrm>
            <a:off x="1295400" y="5638800"/>
            <a:ext cx="7620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8" name="Group 143"/>
          <p:cNvGrpSpPr/>
          <p:nvPr/>
        </p:nvGrpSpPr>
        <p:grpSpPr>
          <a:xfrm>
            <a:off x="4876800" y="1676400"/>
            <a:ext cx="395302" cy="1981201"/>
            <a:chOff x="4876800" y="1676400"/>
            <a:chExt cx="395302" cy="1981201"/>
          </a:xfrm>
        </p:grpSpPr>
        <p:cxnSp>
          <p:nvCxnSpPr>
            <p:cNvPr id="79" name="Straight Arrow Connector 78"/>
            <p:cNvCxnSpPr/>
            <p:nvPr/>
          </p:nvCxnSpPr>
          <p:spPr>
            <a:xfrm rot="5400000">
              <a:off x="4686300" y="1866900"/>
              <a:ext cx="762000" cy="38100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>
              <a:off x="4838700" y="2095500"/>
              <a:ext cx="457203" cy="381001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0800000" flipV="1">
              <a:off x="4876800" y="2514599"/>
              <a:ext cx="381000" cy="76199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114" idx="1"/>
              <a:endCxn id="122" idx="3"/>
            </p:cNvCxnSpPr>
            <p:nvPr/>
          </p:nvCxnSpPr>
          <p:spPr>
            <a:xfrm rot="10800000">
              <a:off x="4876801" y="2659601"/>
              <a:ext cx="395301" cy="1588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16200000" flipV="1">
              <a:off x="4686301" y="3086101"/>
              <a:ext cx="762000" cy="38100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16200000" flipV="1">
              <a:off x="4838701" y="2857501"/>
              <a:ext cx="457203" cy="381001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10800000">
              <a:off x="4876801" y="2743200"/>
              <a:ext cx="381000" cy="76199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44"/>
          <p:cNvGrpSpPr/>
          <p:nvPr/>
        </p:nvGrpSpPr>
        <p:grpSpPr>
          <a:xfrm flipH="1">
            <a:off x="3962400" y="1676400"/>
            <a:ext cx="395302" cy="1981201"/>
            <a:chOff x="4876800" y="1676400"/>
            <a:chExt cx="395302" cy="1981201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4686300" y="1866900"/>
              <a:ext cx="762000" cy="38100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4838700" y="2095500"/>
              <a:ext cx="457203" cy="381001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rot="10800000" flipV="1">
              <a:off x="4876800" y="2514599"/>
              <a:ext cx="381000" cy="76199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rot="10800000">
              <a:off x="4876801" y="2659601"/>
              <a:ext cx="395301" cy="1588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rot="16200000" flipV="1">
              <a:off x="4686301" y="3086101"/>
              <a:ext cx="762000" cy="38100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16200000" flipV="1">
              <a:off x="4838701" y="2857501"/>
              <a:ext cx="457203" cy="381001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10800000">
              <a:off x="4876801" y="2743200"/>
              <a:ext cx="381000" cy="76199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52"/>
          <p:cNvGrpSpPr/>
          <p:nvPr/>
        </p:nvGrpSpPr>
        <p:grpSpPr>
          <a:xfrm>
            <a:off x="4876800" y="1600200"/>
            <a:ext cx="990600" cy="1981201"/>
            <a:chOff x="4876800" y="1676400"/>
            <a:chExt cx="395302" cy="1981201"/>
          </a:xfrm>
        </p:grpSpPr>
        <p:cxnSp>
          <p:nvCxnSpPr>
            <p:cNvPr id="154" name="Straight Arrow Connector 153"/>
            <p:cNvCxnSpPr/>
            <p:nvPr/>
          </p:nvCxnSpPr>
          <p:spPr>
            <a:xfrm rot="5400000">
              <a:off x="4686300" y="1866900"/>
              <a:ext cx="762000" cy="38100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rot="5400000">
              <a:off x="4838700" y="2095500"/>
              <a:ext cx="457203" cy="381001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10800000" flipV="1">
              <a:off x="4876800" y="2514599"/>
              <a:ext cx="381000" cy="76199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rot="10800000">
              <a:off x="4876801" y="2659601"/>
              <a:ext cx="395301" cy="1588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16200000" flipV="1">
              <a:off x="4686301" y="3086101"/>
              <a:ext cx="762000" cy="38100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6200000" flipV="1">
              <a:off x="4838701" y="2857501"/>
              <a:ext cx="457203" cy="381001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10800000">
              <a:off x="4876801" y="2743200"/>
              <a:ext cx="381000" cy="76199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68"/>
          <p:cNvGrpSpPr/>
          <p:nvPr/>
        </p:nvGrpSpPr>
        <p:grpSpPr>
          <a:xfrm>
            <a:off x="4876800" y="1676400"/>
            <a:ext cx="1676400" cy="1981201"/>
            <a:chOff x="4876800" y="1676400"/>
            <a:chExt cx="395302" cy="1981201"/>
          </a:xfrm>
        </p:grpSpPr>
        <p:cxnSp>
          <p:nvCxnSpPr>
            <p:cNvPr id="170" name="Straight Arrow Connector 169"/>
            <p:cNvCxnSpPr/>
            <p:nvPr/>
          </p:nvCxnSpPr>
          <p:spPr>
            <a:xfrm rot="5400000">
              <a:off x="4686300" y="1866900"/>
              <a:ext cx="762000" cy="38100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 rot="5400000">
              <a:off x="4838700" y="2095500"/>
              <a:ext cx="457203" cy="381001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rot="10800000" flipV="1">
              <a:off x="4876800" y="2514599"/>
              <a:ext cx="381000" cy="76199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rot="10800000">
              <a:off x="4876801" y="2659601"/>
              <a:ext cx="395301" cy="1588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rot="16200000" flipV="1">
              <a:off x="4686301" y="3086101"/>
              <a:ext cx="762000" cy="38100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rot="16200000" flipV="1">
              <a:off x="4838701" y="2857501"/>
              <a:ext cx="457203" cy="381001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rot="10800000">
              <a:off x="4876801" y="2743200"/>
              <a:ext cx="381000" cy="76199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76"/>
          <p:cNvGrpSpPr/>
          <p:nvPr/>
        </p:nvGrpSpPr>
        <p:grpSpPr>
          <a:xfrm flipH="1">
            <a:off x="3352800" y="1600200"/>
            <a:ext cx="990600" cy="1981201"/>
            <a:chOff x="4876800" y="1676400"/>
            <a:chExt cx="395302" cy="1981201"/>
          </a:xfrm>
        </p:grpSpPr>
        <p:cxnSp>
          <p:nvCxnSpPr>
            <p:cNvPr id="178" name="Straight Arrow Connector 177"/>
            <p:cNvCxnSpPr/>
            <p:nvPr/>
          </p:nvCxnSpPr>
          <p:spPr>
            <a:xfrm rot="5400000">
              <a:off x="4686300" y="1866900"/>
              <a:ext cx="762000" cy="38100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rot="5400000">
              <a:off x="4838700" y="2095500"/>
              <a:ext cx="457203" cy="381001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rot="10800000" flipV="1">
              <a:off x="4876800" y="2514599"/>
              <a:ext cx="381000" cy="76199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rot="10800000">
              <a:off x="4876801" y="2659601"/>
              <a:ext cx="395301" cy="1588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rot="16200000" flipV="1">
              <a:off x="4686301" y="3086101"/>
              <a:ext cx="762000" cy="38100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rot="16200000" flipV="1">
              <a:off x="4838701" y="2857501"/>
              <a:ext cx="457203" cy="381001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rot="10800000">
              <a:off x="4876801" y="2743200"/>
              <a:ext cx="381000" cy="76199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84"/>
          <p:cNvGrpSpPr/>
          <p:nvPr/>
        </p:nvGrpSpPr>
        <p:grpSpPr>
          <a:xfrm flipH="1">
            <a:off x="2667000" y="1676400"/>
            <a:ext cx="1676400" cy="1981201"/>
            <a:chOff x="4876800" y="1676400"/>
            <a:chExt cx="395302" cy="1981201"/>
          </a:xfrm>
        </p:grpSpPr>
        <p:cxnSp>
          <p:nvCxnSpPr>
            <p:cNvPr id="186" name="Straight Arrow Connector 185"/>
            <p:cNvCxnSpPr/>
            <p:nvPr/>
          </p:nvCxnSpPr>
          <p:spPr>
            <a:xfrm rot="5400000">
              <a:off x="4686300" y="1866900"/>
              <a:ext cx="762000" cy="38100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rot="5400000">
              <a:off x="4838700" y="2095500"/>
              <a:ext cx="457203" cy="381001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rot="10800000" flipV="1">
              <a:off x="4876800" y="2514599"/>
              <a:ext cx="381000" cy="76199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rot="10800000">
              <a:off x="4876801" y="2659601"/>
              <a:ext cx="395301" cy="1588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rot="16200000" flipV="1">
              <a:off x="4686301" y="3086101"/>
              <a:ext cx="762000" cy="38100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rot="16200000" flipV="1">
              <a:off x="4838701" y="2857501"/>
              <a:ext cx="457203" cy="381001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rot="10800000">
              <a:off x="4876801" y="2743200"/>
              <a:ext cx="381000" cy="76199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Date Placeholder 1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6" name="Footer Placeholder 1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127" name="Down Arrow 126"/>
          <p:cNvSpPr/>
          <p:nvPr/>
        </p:nvSpPr>
        <p:spPr>
          <a:xfrm>
            <a:off x="1215154" y="3048001"/>
            <a:ext cx="308846" cy="99059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9" name="Rectangle 128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401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Software bugs are common, even in sequential code</a:t>
            </a:r>
          </a:p>
          <a:p>
            <a:r>
              <a:rPr lang="en-US" dirty="0" smtClean="0"/>
              <a:t>Chip multi-processors increasing importance of parallel software </a:t>
            </a:r>
          </a:p>
          <a:p>
            <a:r>
              <a:rPr lang="en-US" dirty="0" smtClean="0"/>
              <a:t>Parallel software introduces new “species” of bugs</a:t>
            </a:r>
          </a:p>
          <a:p>
            <a:r>
              <a:rPr lang="en-US" dirty="0" smtClean="0"/>
              <a:t>Bugs can lead to crashes, security exploits and other harms to system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We would like to detect bugs before they cause harm</a:t>
            </a:r>
          </a:p>
          <a:p>
            <a:pPr algn="ctr">
              <a:buNone/>
            </a:pPr>
            <a:r>
              <a:rPr lang="en-US" dirty="0" smtClean="0"/>
              <a:t>One solution:  Monitor programs at runtime using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lifeguards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Michelle\AppData\Local\Microsoft\Windows\Temporary Internet Files\Content.IE5\1KZOMU4V\MC90044171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700" y="762000"/>
            <a:ext cx="3276600" cy="32766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5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 Analysis:  Parallel Dataflow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Content Placeholder 123"/>
          <p:cNvGrpSpPr>
            <a:grpSpLocks noGrp="1"/>
          </p:cNvGrpSpPr>
          <p:nvPr/>
        </p:nvGrpSpPr>
        <p:grpSpPr>
          <a:xfrm>
            <a:off x="1524000" y="990600"/>
            <a:ext cx="5715000" cy="3124200"/>
            <a:chOff x="422115" y="1371600"/>
            <a:chExt cx="8264687" cy="4498582"/>
          </a:xfrm>
        </p:grpSpPr>
        <p:grpSp>
          <p:nvGrpSpPr>
            <p:cNvPr id="5" name="Group 64"/>
            <p:cNvGrpSpPr/>
            <p:nvPr/>
          </p:nvGrpSpPr>
          <p:grpSpPr bwMode="auto">
            <a:xfrm>
              <a:off x="1401580" y="2018912"/>
              <a:ext cx="7015399" cy="3435501"/>
              <a:chOff x="609599" y="1474788"/>
              <a:chExt cx="8002588" cy="3573461"/>
            </a:xfrm>
            <a:solidFill>
              <a:schemeClr val="bg1"/>
            </a:solidFill>
          </p:grpSpPr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609599" y="15240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609599" y="28194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609599" y="4084637"/>
                <a:ext cx="881063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1639887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16398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16398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2668587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26685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26685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4143732" y="1474788"/>
                <a:ext cx="879476" cy="963611"/>
              </a:xfrm>
              <a:prstGeom prst="rect">
                <a:avLst/>
              </a:prstGeom>
              <a:solidFill>
                <a:srgbClr val="8DC5B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alibri" pitchFamily="34" charset="0"/>
                    <a:cs typeface="Times New Roman" pitchFamily="18" charset="0"/>
                  </a:rPr>
                  <a:t>Head</a:t>
                </a: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4143732" y="4084638"/>
                <a:ext cx="879476" cy="96361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alibri" pitchFamily="34" charset="0"/>
                    <a:cs typeface="Times New Roman" pitchFamily="18" charset="0"/>
                  </a:rPr>
                  <a:t>Tail</a:t>
                </a:r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56753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56753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56753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67040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67040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67040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7732712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7732712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7732712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dk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4143732" y="2819400"/>
                <a:ext cx="879476" cy="963613"/>
              </a:xfrm>
              <a:prstGeom prst="rect">
                <a:avLst/>
              </a:prstGeom>
              <a:solidFill>
                <a:srgbClr val="0594F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Calibri" pitchFamily="34" charset="0"/>
                    <a:cs typeface="Times New Roman" pitchFamily="18" charset="0"/>
                  </a:rPr>
                  <a:t>Body</a:t>
                </a:r>
              </a:p>
            </p:txBody>
          </p:sp>
        </p:grp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131571" y="1717641"/>
              <a:ext cx="7555231" cy="4152541"/>
              <a:chOff x="33235" y="1066839"/>
              <a:chExt cx="9110766" cy="4420144"/>
            </a:xfrm>
          </p:grpSpPr>
          <p:cxnSp>
            <p:nvCxnSpPr>
              <p:cNvPr id="15" name="Straight Connector 14"/>
              <p:cNvCxnSpPr>
                <a:endCxn id="40" idx="2"/>
              </p:cNvCxnSpPr>
              <p:nvPr/>
            </p:nvCxnSpPr>
            <p:spPr bwMode="auto">
              <a:xfrm flipV="1">
                <a:off x="3963200" y="2572457"/>
                <a:ext cx="1221545" cy="18417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25" idx="2"/>
              </p:cNvCxnSpPr>
              <p:nvPr/>
            </p:nvCxnSpPr>
            <p:spPr bwMode="auto">
              <a:xfrm rot="5400000" flipH="1" flipV="1">
                <a:off x="4585265" y="3332409"/>
                <a:ext cx="1535" cy="1204316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76"/>
              <p:cNvGrpSpPr>
                <a:grpSpLocks/>
              </p:cNvGrpSpPr>
              <p:nvPr/>
            </p:nvGrpSpPr>
            <p:grpSpPr bwMode="auto">
              <a:xfrm>
                <a:off x="33235" y="1066839"/>
                <a:ext cx="9110766" cy="4420144"/>
                <a:chOff x="33235" y="1066839"/>
                <a:chExt cx="9110766" cy="4420144"/>
              </a:xfrm>
            </p:grpSpPr>
            <p:grpSp>
              <p:nvGrpSpPr>
                <p:cNvPr id="17" name="Group 77"/>
                <p:cNvGrpSpPr>
                  <a:grpSpLocks/>
                </p:cNvGrpSpPr>
                <p:nvPr/>
              </p:nvGrpSpPr>
              <p:grpSpPr bwMode="auto">
                <a:xfrm>
                  <a:off x="5183022" y="1066839"/>
                  <a:ext cx="3960979" cy="4420144"/>
                  <a:chOff x="5943833" y="23012445"/>
                  <a:chExt cx="3960532" cy="4420116"/>
                </a:xfrm>
              </p:grpSpPr>
              <p:grpSp>
                <p:nvGrpSpPr>
                  <p:cNvPr id="18" name="Group 90"/>
                  <p:cNvGrpSpPr>
                    <a:grpSpLocks/>
                  </p:cNvGrpSpPr>
                  <p:nvPr/>
                </p:nvGrpSpPr>
                <p:grpSpPr bwMode="auto">
                  <a:xfrm flipH="1">
                    <a:off x="5943833" y="23012445"/>
                    <a:ext cx="3958809" cy="2871541"/>
                    <a:chOff x="305576" y="1371643"/>
                    <a:chExt cx="3123399" cy="2743673"/>
                  </a:xfrm>
                </p:grpSpPr>
                <p:grpSp>
                  <p:nvGrpSpPr>
                    <p:cNvPr id="19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576" y="1371643"/>
                      <a:ext cx="3123399" cy="2743673"/>
                      <a:chOff x="305576" y="1371643"/>
                      <a:chExt cx="3123399" cy="2743673"/>
                    </a:xfrm>
                  </p:grpSpPr>
                  <p:sp>
                    <p:nvSpPr>
                      <p:cNvPr id="40" name="Arc 39"/>
                      <p:cNvSpPr/>
                      <p:nvPr/>
                    </p:nvSpPr>
                    <p:spPr>
                      <a:xfrm>
                        <a:off x="915849" y="1371643"/>
                        <a:ext cx="2513126" cy="2743673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" name="Arc 40"/>
                      <p:cNvSpPr/>
                      <p:nvPr/>
                    </p:nvSpPr>
                    <p:spPr>
                      <a:xfrm flipH="1">
                        <a:off x="305576" y="1371643"/>
                        <a:ext cx="2513126" cy="2743673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39" name="Straight Connector 38"/>
                    <p:cNvCxnSpPr>
                      <a:stCxn id="41" idx="0"/>
                      <a:endCxn id="40" idx="0"/>
                    </p:cNvCxnSpPr>
                    <p:nvPr/>
                  </p:nvCxnSpPr>
                  <p:spPr>
                    <a:xfrm rot="10800000" flipH="1">
                      <a:off x="1562819" y="1371643"/>
                      <a:ext cx="608913" cy="146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2" name="Straight Connector 31"/>
                  <p:cNvCxnSpPr>
                    <a:stCxn id="41" idx="2"/>
                    <a:endCxn id="37" idx="2"/>
                  </p:cNvCxnSpPr>
                  <p:nvPr/>
                </p:nvCxnSpPr>
                <p:spPr bwMode="auto">
                  <a:xfrm rot="5400000">
                    <a:off x="9110799" y="25240826"/>
                    <a:ext cx="1585410" cy="1722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" name="Group 9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833" y="24636224"/>
                    <a:ext cx="3958809" cy="2796337"/>
                    <a:chOff x="305576" y="1369462"/>
                    <a:chExt cx="3123399" cy="2744750"/>
                  </a:xfrm>
                </p:grpSpPr>
                <p:grpSp>
                  <p:nvGrpSpPr>
                    <p:cNvPr id="22" name="Group 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576" y="1370968"/>
                      <a:ext cx="3123399" cy="2743244"/>
                      <a:chOff x="305576" y="1370968"/>
                      <a:chExt cx="3123399" cy="2743244"/>
                    </a:xfrm>
                  </p:grpSpPr>
                  <p:sp>
                    <p:nvSpPr>
                      <p:cNvPr id="36" name="Arc 35"/>
                      <p:cNvSpPr/>
                      <p:nvPr/>
                    </p:nvSpPr>
                    <p:spPr>
                      <a:xfrm>
                        <a:off x="915849" y="1370968"/>
                        <a:ext cx="2513126" cy="2743244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7" name="Arc 36"/>
                      <p:cNvSpPr/>
                      <p:nvPr/>
                    </p:nvSpPr>
                    <p:spPr>
                      <a:xfrm flipH="1">
                        <a:off x="305576" y="1370968"/>
                        <a:ext cx="2513126" cy="2743244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35" name="Straight Connector 34"/>
                    <p:cNvCxnSpPr>
                      <a:stCxn id="37" idx="0"/>
                      <a:endCxn id="36" idx="0"/>
                    </p:cNvCxnSpPr>
                    <p:nvPr/>
                  </p:nvCxnSpPr>
                  <p:spPr>
                    <a:xfrm rot="10800000" flipH="1" flipV="1">
                      <a:off x="1562819" y="1369462"/>
                      <a:ext cx="608913" cy="1506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3" name="Group 78"/>
                <p:cNvGrpSpPr>
                  <a:grpSpLocks/>
                </p:cNvGrpSpPr>
                <p:nvPr/>
              </p:nvGrpSpPr>
              <p:grpSpPr bwMode="auto">
                <a:xfrm flipH="1">
                  <a:off x="33235" y="1066839"/>
                  <a:ext cx="3960977" cy="4420144"/>
                  <a:chOff x="5943935" y="23012445"/>
                  <a:chExt cx="3960530" cy="4420116"/>
                </a:xfrm>
              </p:grpSpPr>
              <p:grpSp>
                <p:nvGrpSpPr>
                  <p:cNvPr id="27" name="Group 79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35" y="23012445"/>
                    <a:ext cx="3958807" cy="2871541"/>
                    <a:chOff x="305496" y="1371643"/>
                    <a:chExt cx="3123398" cy="2743673"/>
                  </a:xfrm>
                </p:grpSpPr>
                <p:grpSp>
                  <p:nvGrpSpPr>
                    <p:cNvPr id="31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96" y="1371643"/>
                      <a:ext cx="3123398" cy="2743673"/>
                      <a:chOff x="305496" y="1371643"/>
                      <a:chExt cx="3123398" cy="2743673"/>
                    </a:xfrm>
                  </p:grpSpPr>
                  <p:sp>
                    <p:nvSpPr>
                      <p:cNvPr id="29" name="Arc 28"/>
                      <p:cNvSpPr/>
                      <p:nvPr/>
                    </p:nvSpPr>
                    <p:spPr>
                      <a:xfrm>
                        <a:off x="915768" y="1371643"/>
                        <a:ext cx="2513126" cy="2743673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" name="Arc 29"/>
                      <p:cNvSpPr/>
                      <p:nvPr/>
                    </p:nvSpPr>
                    <p:spPr>
                      <a:xfrm flipH="1">
                        <a:off x="305496" y="1371643"/>
                        <a:ext cx="2513126" cy="2743673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28" name="Straight Connector 27"/>
                    <p:cNvCxnSpPr>
                      <a:stCxn id="30" idx="0"/>
                      <a:endCxn id="29" idx="0"/>
                    </p:cNvCxnSpPr>
                    <p:nvPr/>
                  </p:nvCxnSpPr>
                  <p:spPr>
                    <a:xfrm rot="10800000" flipH="1">
                      <a:off x="1562739" y="1371643"/>
                      <a:ext cx="608913" cy="146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1" name="Straight Connector 20"/>
                  <p:cNvCxnSpPr>
                    <a:stCxn id="30" idx="2"/>
                    <a:endCxn id="26" idx="2"/>
                  </p:cNvCxnSpPr>
                  <p:nvPr/>
                </p:nvCxnSpPr>
                <p:spPr bwMode="auto">
                  <a:xfrm rot="5400000">
                    <a:off x="9110899" y="25240826"/>
                    <a:ext cx="1585410" cy="1723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3" name="Group 81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35" y="24636224"/>
                    <a:ext cx="3958807" cy="2796337"/>
                    <a:chOff x="305496" y="1369462"/>
                    <a:chExt cx="3123398" cy="2744750"/>
                  </a:xfrm>
                </p:grpSpPr>
                <p:grpSp>
                  <p:nvGrpSpPr>
                    <p:cNvPr id="34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96" y="1370968"/>
                      <a:ext cx="3123398" cy="2743244"/>
                      <a:chOff x="305496" y="1370968"/>
                      <a:chExt cx="3123398" cy="2743244"/>
                    </a:xfrm>
                  </p:grpSpPr>
                  <p:sp>
                    <p:nvSpPr>
                      <p:cNvPr id="25" name="Arc 24"/>
                      <p:cNvSpPr/>
                      <p:nvPr/>
                    </p:nvSpPr>
                    <p:spPr>
                      <a:xfrm>
                        <a:off x="915768" y="1370968"/>
                        <a:ext cx="2513126" cy="2743244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6" name="Arc 25"/>
                      <p:cNvSpPr/>
                      <p:nvPr/>
                    </p:nvSpPr>
                    <p:spPr>
                      <a:xfrm flipH="1">
                        <a:off x="305496" y="1370968"/>
                        <a:ext cx="2513126" cy="2743244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dirty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24" name="Straight Connector 23"/>
                    <p:cNvCxnSpPr>
                      <a:stCxn id="26" idx="0"/>
                      <a:endCxn id="25" idx="0"/>
                    </p:cNvCxnSpPr>
                    <p:nvPr/>
                  </p:nvCxnSpPr>
                  <p:spPr>
                    <a:xfrm rot="10800000" flipH="1" flipV="1">
                      <a:off x="1562739" y="1369462"/>
                      <a:ext cx="608913" cy="1506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38" name="Group 66"/>
            <p:cNvGrpSpPr>
              <a:grpSpLocks/>
            </p:cNvGrpSpPr>
            <p:nvPr/>
          </p:nvGrpSpPr>
          <p:grpSpPr bwMode="auto">
            <a:xfrm>
              <a:off x="422115" y="1752563"/>
              <a:ext cx="789551" cy="3809661"/>
              <a:chOff x="-706815" y="1181499"/>
              <a:chExt cx="891899" cy="4195020"/>
            </a:xfrm>
          </p:grpSpPr>
          <p:sp>
            <p:nvSpPr>
              <p:cNvPr id="11" name="TextBox 162"/>
              <p:cNvSpPr txBox="1">
                <a:spLocks noChangeArrowheads="1"/>
              </p:cNvSpPr>
              <p:nvPr/>
            </p:nvSpPr>
            <p:spPr bwMode="auto">
              <a:xfrm rot="16200000">
                <a:off x="-1491830" y="3199886"/>
                <a:ext cx="2157130" cy="58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Calibri" pitchFamily="34" charset="0"/>
                    <a:cs typeface="Times New Roman" pitchFamily="18" charset="0"/>
                  </a:rPr>
                  <a:t>Epochs</a:t>
                </a:r>
              </a:p>
            </p:txBody>
          </p:sp>
          <p:sp>
            <p:nvSpPr>
              <p:cNvPr id="12" name="TextBox 163"/>
              <p:cNvSpPr txBox="1">
                <a:spLocks noChangeArrowheads="1"/>
              </p:cNvSpPr>
              <p:nvPr/>
            </p:nvSpPr>
            <p:spPr bwMode="auto">
              <a:xfrm rot="16200000">
                <a:off x="-413269" y="3135450"/>
                <a:ext cx="609601" cy="58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13" name="TextBox 193"/>
              <p:cNvSpPr txBox="1">
                <a:spLocks noChangeArrowheads="1"/>
              </p:cNvSpPr>
              <p:nvPr/>
            </p:nvSpPr>
            <p:spPr bwMode="auto">
              <a:xfrm rot="16200000">
                <a:off x="-698817" y="1478299"/>
                <a:ext cx="1180699" cy="587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</a:p>
            </p:txBody>
          </p:sp>
          <p:sp>
            <p:nvSpPr>
              <p:cNvPr id="14" name="TextBox 194"/>
              <p:cNvSpPr txBox="1">
                <a:spLocks noChangeArrowheads="1"/>
              </p:cNvSpPr>
              <p:nvPr/>
            </p:nvSpPr>
            <p:spPr bwMode="auto">
              <a:xfrm rot="16200000">
                <a:off x="-701225" y="4490210"/>
                <a:ext cx="1185519" cy="587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+1</a:t>
                </a:r>
              </a:p>
            </p:txBody>
          </p:sp>
        </p:grpSp>
        <p:sp>
          <p:nvSpPr>
            <p:cNvPr id="8" name="TextBox 205"/>
            <p:cNvSpPr txBox="1">
              <a:spLocks noChangeArrowheads="1"/>
            </p:cNvSpPr>
            <p:nvPr/>
          </p:nvSpPr>
          <p:spPr bwMode="auto">
            <a:xfrm>
              <a:off x="3962400" y="1371600"/>
              <a:ext cx="1752599" cy="51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atin typeface="Calibri" pitchFamily="34" charset="0"/>
                  <a:cs typeface="Times New Roman" pitchFamily="18" charset="0"/>
                </a:rPr>
                <a:t>  Thread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9" name="TextBox 197"/>
            <p:cNvSpPr txBox="1">
              <a:spLocks noChangeArrowheads="1"/>
            </p:cNvSpPr>
            <p:nvPr/>
          </p:nvSpPr>
          <p:spPr bwMode="auto">
            <a:xfrm>
              <a:off x="2202305" y="5351037"/>
              <a:ext cx="1226695" cy="51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AA014C"/>
                  </a:solidFill>
                  <a:latin typeface="Calibri" pitchFamily="34" charset="0"/>
                  <a:cs typeface="Times New Roman" pitchFamily="18" charset="0"/>
                </a:rPr>
                <a:t>Wings</a:t>
              </a:r>
            </a:p>
          </p:txBody>
        </p:sp>
        <p:sp>
          <p:nvSpPr>
            <p:cNvPr id="10" name="TextBox 198"/>
            <p:cNvSpPr txBox="1">
              <a:spLocks noChangeArrowheads="1"/>
            </p:cNvSpPr>
            <p:nvPr/>
          </p:nvSpPr>
          <p:spPr bwMode="auto">
            <a:xfrm>
              <a:off x="6614943" y="5351037"/>
              <a:ext cx="1233657" cy="51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AA014C"/>
                  </a:solidFill>
                  <a:latin typeface="Calibri" pitchFamily="34" charset="0"/>
                  <a:cs typeface="Times New Roman" pitchFamily="18" charset="0"/>
                </a:rPr>
                <a:t>Wings</a:t>
              </a:r>
            </a:p>
          </p:txBody>
        </p:sp>
      </p:grpSp>
      <p:sp>
        <p:nvSpPr>
          <p:cNvPr id="63" name="Content Placeholder 123"/>
          <p:cNvSpPr txBox="1">
            <a:spLocks/>
          </p:cNvSpPr>
          <p:nvPr/>
        </p:nvSpPr>
        <p:spPr>
          <a:xfrm>
            <a:off x="457200" y="4191000"/>
            <a:ext cx="82296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Two-pass lifeguard analysis over 3-epoch sliding window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Lifeguard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threads execute in parallel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Maintains</a:t>
            </a:r>
            <a:r>
              <a:rPr lang="en-US" sz="2000" dirty="0" smtClean="0"/>
              <a:t> state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state:  Summarizes earlier epochs outside the window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aseline="0" dirty="0" smtClean="0"/>
              <a:t>Local</a:t>
            </a:r>
            <a:r>
              <a:rPr lang="en-US" sz="2000" dirty="0" smtClean="0"/>
              <a:t> state: Global state augmented with info from the head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67" name="Down Arrow 66"/>
          <p:cNvSpPr/>
          <p:nvPr/>
        </p:nvSpPr>
        <p:spPr>
          <a:xfrm>
            <a:off x="1215154" y="3048001"/>
            <a:ext cx="308846" cy="99059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9" name="Rectangle 68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Generalizing Butterfly Analysis:  Incorporating Sync Arcs</a:t>
            </a:r>
            <a:endParaRPr lang="en-US" dirty="0"/>
          </a:p>
        </p:txBody>
      </p:sp>
      <p:grpSp>
        <p:nvGrpSpPr>
          <p:cNvPr id="4" name="Group 45"/>
          <p:cNvGrpSpPr/>
          <p:nvPr/>
        </p:nvGrpSpPr>
        <p:grpSpPr>
          <a:xfrm>
            <a:off x="4800601" y="1136880"/>
            <a:ext cx="4038599" cy="2901720"/>
            <a:chOff x="4800601" y="1219200"/>
            <a:chExt cx="4038599" cy="2901720"/>
          </a:xfrm>
        </p:grpSpPr>
        <p:sp>
          <p:nvSpPr>
            <p:cNvPr id="20" name="TextBox 118"/>
            <p:cNvSpPr txBox="1">
              <a:spLocks noChangeAspect="1" noChangeArrowheads="1"/>
            </p:cNvSpPr>
            <p:nvPr/>
          </p:nvSpPr>
          <p:spPr bwMode="auto">
            <a:xfrm>
              <a:off x="7541696" y="1219200"/>
              <a:ext cx="10689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Calibri" pitchFamily="34" charset="0"/>
                  <a:cs typeface="Courier New" pitchFamily="49" charset="0"/>
                </a:rPr>
                <a:t> Thread 1</a:t>
              </a:r>
            </a:p>
          </p:txBody>
        </p:sp>
        <p:sp>
          <p:nvSpPr>
            <p:cNvPr id="21" name="TextBox 127"/>
            <p:cNvSpPr txBox="1">
              <a:spLocks noChangeAspect="1" noChangeArrowheads="1"/>
            </p:cNvSpPr>
            <p:nvPr/>
          </p:nvSpPr>
          <p:spPr bwMode="auto">
            <a:xfrm>
              <a:off x="5638121" y="1235639"/>
              <a:ext cx="12198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Calibri" pitchFamily="34" charset="0"/>
                  <a:cs typeface="Courier New" pitchFamily="49" charset="0"/>
                </a:rPr>
                <a:t> Thread 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4547814" y="2032438"/>
              <a:ext cx="773603" cy="247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Epoch 1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4537619" y="3242060"/>
              <a:ext cx="773603" cy="247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Epoch 2</a:t>
              </a:r>
              <a:endParaRPr lang="en-US" dirty="0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7380582" y="1637614"/>
              <a:ext cx="1458618" cy="117957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lock L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taint p</a:t>
              </a:r>
            </a:p>
            <a:p>
              <a:pPr algn="ctr" eaLnBrk="0" hangingPunct="0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unlock L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439613" y="2941344"/>
              <a:ext cx="1458618" cy="11795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lock L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untaint p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*p</a:t>
              </a:r>
            </a:p>
            <a:p>
              <a:pPr algn="ctr" eaLnBrk="0" hangingPunct="0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unlock L</a:t>
              </a:r>
            </a:p>
          </p:txBody>
        </p:sp>
        <p:sp>
          <p:nvSpPr>
            <p:cNvPr id="28" name="Rectangle 18"/>
            <p:cNvSpPr>
              <a:spLocks noChangeAspect="1" noChangeArrowheads="1"/>
            </p:cNvSpPr>
            <p:nvPr/>
          </p:nvSpPr>
          <p:spPr bwMode="auto">
            <a:xfrm>
              <a:off x="5439613" y="1637615"/>
              <a:ext cx="1458618" cy="1180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29" name="Rectangle 28"/>
            <p:cNvSpPr>
              <a:spLocks noChangeAspect="1" noChangeArrowheads="1"/>
            </p:cNvSpPr>
            <p:nvPr/>
          </p:nvSpPr>
          <p:spPr bwMode="auto">
            <a:xfrm>
              <a:off x="7380582" y="2941344"/>
              <a:ext cx="1458618" cy="11707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6096000" y="2590800"/>
              <a:ext cx="205740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0"/>
          <p:cNvGrpSpPr/>
          <p:nvPr/>
        </p:nvGrpSpPr>
        <p:grpSpPr>
          <a:xfrm>
            <a:off x="304801" y="1136880"/>
            <a:ext cx="3809998" cy="2895600"/>
            <a:chOff x="304801" y="1219200"/>
            <a:chExt cx="3809998" cy="2895600"/>
          </a:xfrm>
        </p:grpSpPr>
        <p:sp>
          <p:nvSpPr>
            <p:cNvPr id="48" name="TextBox 118"/>
            <p:cNvSpPr txBox="1">
              <a:spLocks noChangeAspect="1" noChangeArrowheads="1"/>
            </p:cNvSpPr>
            <p:nvPr/>
          </p:nvSpPr>
          <p:spPr bwMode="auto">
            <a:xfrm>
              <a:off x="2893496" y="1219200"/>
              <a:ext cx="992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Calibri" pitchFamily="34" charset="0"/>
                  <a:cs typeface="Courier New" pitchFamily="49" charset="0"/>
                </a:rPr>
                <a:t> Thread 1</a:t>
              </a:r>
            </a:p>
          </p:txBody>
        </p:sp>
        <p:sp>
          <p:nvSpPr>
            <p:cNvPr id="49" name="TextBox 127"/>
            <p:cNvSpPr txBox="1">
              <a:spLocks noChangeAspect="1" noChangeArrowheads="1"/>
            </p:cNvSpPr>
            <p:nvPr/>
          </p:nvSpPr>
          <p:spPr bwMode="auto">
            <a:xfrm>
              <a:off x="838201" y="1237048"/>
              <a:ext cx="10079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Calibri" pitchFamily="34" charset="0"/>
                  <a:cs typeface="Courier New" pitchFamily="49" charset="0"/>
                </a:rPr>
                <a:t> </a:t>
              </a:r>
              <a:r>
                <a:rPr lang="en-US" sz="1600" dirty="0" smtClean="0">
                  <a:latin typeface="Calibri" pitchFamily="34" charset="0"/>
                  <a:cs typeface="Courier New" pitchFamily="49" charset="0"/>
                </a:rPr>
                <a:t>Thread 0</a:t>
              </a:r>
              <a:endParaRPr lang="en-US" sz="1600" dirty="0">
                <a:latin typeface="Calibri" pitchFamily="34" charset="0"/>
                <a:cs typeface="Courier New" pitchFamily="49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18860" y="2112758"/>
              <a:ext cx="839912" cy="247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Epoch 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8665" y="3426062"/>
              <a:ext cx="839912" cy="247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Epoch 2</a:t>
              </a:r>
              <a:endParaRPr lang="en-US" dirty="0"/>
            </a:p>
          </p:txBody>
        </p:sp>
        <p:sp>
          <p:nvSpPr>
            <p:cNvPr id="52" name="Rectangle 18"/>
            <p:cNvSpPr>
              <a:spLocks noChangeAspect="1" noChangeArrowheads="1"/>
            </p:cNvSpPr>
            <p:nvPr/>
          </p:nvSpPr>
          <p:spPr bwMode="auto">
            <a:xfrm>
              <a:off x="715212" y="1637615"/>
              <a:ext cx="1458618" cy="1180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53" name="Rectangle 52"/>
            <p:cNvSpPr>
              <a:spLocks noChangeAspect="1" noChangeArrowheads="1"/>
            </p:cNvSpPr>
            <p:nvPr/>
          </p:nvSpPr>
          <p:spPr bwMode="auto">
            <a:xfrm>
              <a:off x="2656181" y="2941344"/>
              <a:ext cx="1458618" cy="11707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54" name="Rectangle 18"/>
            <p:cNvSpPr>
              <a:spLocks noChangeAspect="1" noChangeArrowheads="1"/>
            </p:cNvSpPr>
            <p:nvPr/>
          </p:nvSpPr>
          <p:spPr bwMode="auto">
            <a:xfrm>
              <a:off x="2656181" y="1637615"/>
              <a:ext cx="1458618" cy="11804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taint p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55" name="Rectangle 54"/>
            <p:cNvSpPr>
              <a:spLocks noChangeAspect="1" noChangeArrowheads="1"/>
            </p:cNvSpPr>
            <p:nvPr/>
          </p:nvSpPr>
          <p:spPr bwMode="auto">
            <a:xfrm>
              <a:off x="705816" y="2934320"/>
              <a:ext cx="1458618" cy="1180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untaint p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*p</a:t>
              </a:r>
            </a:p>
          </p:txBody>
        </p:sp>
      </p:grp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56" name="Content Placeholder 12"/>
          <p:cNvSpPr txBox="1">
            <a:spLocks/>
          </p:cNvSpPr>
          <p:nvPr/>
        </p:nvSpPr>
        <p:spPr>
          <a:xfrm>
            <a:off x="457200" y="4267200"/>
            <a:ext cx="8229600" cy="185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Butterfly Analysis: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conservatively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tainted at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Thread 0, epoch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mutual exclusivity is enforced,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be untainted!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Useful ordering information implied by sync also lost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77240" y="3727680"/>
            <a:ext cx="1325880" cy="2560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5486400" y="3459456"/>
            <a:ext cx="1371600" cy="2560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 Analysis: Incorporating Sync Arcs To Improve Precision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4617720"/>
            <a:ext cx="8229600" cy="1325563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/>
              <a:t>Goal: Incorporate synchronization-based happens-before arcs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endParaRPr lang="en-US" sz="1900" dirty="0" smtClean="0"/>
          </a:p>
          <a:p>
            <a:pPr algn="r">
              <a:buNone/>
            </a:pPr>
            <a:r>
              <a:rPr lang="en-US" sz="1900" dirty="0" smtClean="0"/>
              <a:t>Butterfly Analysis framework not general enough to handle arbitrary arcs…</a:t>
            </a:r>
            <a:endParaRPr lang="en-US" sz="1900" dirty="0"/>
          </a:p>
        </p:txBody>
      </p:sp>
      <p:sp>
        <p:nvSpPr>
          <p:cNvPr id="6" name="TextBox 118"/>
          <p:cNvSpPr txBox="1">
            <a:spLocks noChangeAspect="1" noChangeArrowheads="1"/>
          </p:cNvSpPr>
          <p:nvPr/>
        </p:nvSpPr>
        <p:spPr bwMode="auto">
          <a:xfrm>
            <a:off x="5582324" y="1029621"/>
            <a:ext cx="11232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  <a:cs typeface="Courier New" pitchFamily="49" charset="0"/>
              </a:rPr>
              <a:t> Thread 1</a:t>
            </a:r>
          </a:p>
        </p:txBody>
      </p:sp>
      <p:sp>
        <p:nvSpPr>
          <p:cNvPr id="14" name="TextBox 127"/>
          <p:cNvSpPr txBox="1">
            <a:spLocks noChangeAspect="1" noChangeArrowheads="1"/>
          </p:cNvSpPr>
          <p:nvPr/>
        </p:nvSpPr>
        <p:spPr bwMode="auto">
          <a:xfrm>
            <a:off x="2884896" y="1029621"/>
            <a:ext cx="116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  <a:cs typeface="Courier New" pitchFamily="49" charset="0"/>
              </a:rPr>
              <a:t> Thread 0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852005" y="1923777"/>
            <a:ext cx="7453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smtClean="0"/>
              <a:t>Epoch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838105" y="3583574"/>
            <a:ext cx="7453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smtClean="0"/>
              <a:t>Epoch 2</a:t>
            </a:r>
            <a:endParaRPr lang="en-US" dirty="0"/>
          </a:p>
        </p:txBody>
      </p:sp>
      <p:sp>
        <p:nvSpPr>
          <p:cNvPr id="33" name="Rectangle 18"/>
          <p:cNvSpPr>
            <a:spLocks noChangeAspect="1" noChangeArrowheads="1"/>
          </p:cNvSpPr>
          <p:nvPr/>
        </p:nvSpPr>
        <p:spPr bwMode="auto">
          <a:xfrm>
            <a:off x="2375012" y="1368175"/>
            <a:ext cx="1984684" cy="1488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34" name="Rectangle 33"/>
          <p:cNvSpPr>
            <a:spLocks noChangeAspect="1" noChangeArrowheads="1"/>
          </p:cNvSpPr>
          <p:nvPr/>
        </p:nvSpPr>
        <p:spPr bwMode="auto">
          <a:xfrm>
            <a:off x="5021553" y="3015870"/>
            <a:ext cx="1984684" cy="14765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 eaLnBrk="0" hangingPunct="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 eaLnBrk="0" hangingPunct="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 eaLnBrk="0" hangingPunct="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 eaLnBrk="0" hangingPunct="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35" name="Rectangle 18"/>
          <p:cNvSpPr>
            <a:spLocks noChangeAspect="1" noChangeArrowheads="1"/>
          </p:cNvSpPr>
          <p:nvPr/>
        </p:nvSpPr>
        <p:spPr bwMode="auto">
          <a:xfrm>
            <a:off x="5021553" y="1368175"/>
            <a:ext cx="1984684" cy="14888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lock L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taint p</a:t>
            </a: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unlock L</a:t>
            </a: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ectangle 35"/>
          <p:cNvSpPr>
            <a:spLocks noChangeAspect="1" noChangeArrowheads="1"/>
          </p:cNvSpPr>
          <p:nvPr/>
        </p:nvSpPr>
        <p:spPr bwMode="auto">
          <a:xfrm>
            <a:off x="2362200" y="3006993"/>
            <a:ext cx="1984684" cy="1488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lock L</a:t>
            </a: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untaint p</a:t>
            </a: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*p</a:t>
            </a: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unlock L</a:t>
            </a: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cxnSp>
        <p:nvCxnSpPr>
          <p:cNvPr id="9" name="Straight Arrow Connector 8"/>
          <p:cNvCxnSpPr>
            <a:endCxn id="36" idx="0"/>
          </p:cNvCxnSpPr>
          <p:nvPr/>
        </p:nvCxnSpPr>
        <p:spPr>
          <a:xfrm flipH="1">
            <a:off x="3354542" y="2206375"/>
            <a:ext cx="2665258" cy="800618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52400" y="3124200"/>
            <a:ext cx="457200" cy="138918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0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 Analysis: Incorporating Synchronization Arcs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4617720"/>
            <a:ext cx="8382000" cy="1477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Goal: Incorporate synchronization-based happens-before arcs </a:t>
            </a:r>
          </a:p>
          <a:p>
            <a:r>
              <a:rPr lang="en-US" dirty="0" smtClean="0"/>
              <a:t>Instrument sync with </a:t>
            </a:r>
            <a:r>
              <a:rPr lang="en-US" b="1" dirty="0" smtClean="0">
                <a:solidFill>
                  <a:schemeClr val="accent4"/>
                </a:solidFill>
              </a:rPr>
              <a:t>vector clocks</a:t>
            </a:r>
            <a:r>
              <a:rPr lang="en-US" i="1" dirty="0" smtClean="0"/>
              <a:t> </a:t>
            </a:r>
            <a:r>
              <a:rPr lang="en-US" dirty="0" smtClean="0"/>
              <a:t>to capture happens-before arcs</a:t>
            </a:r>
          </a:p>
          <a:p>
            <a:r>
              <a:rPr lang="en-US" dirty="0" smtClean="0"/>
              <a:t>Calculate dataflow primitives (</a:t>
            </a:r>
            <a:r>
              <a:rPr lang="en-US" dirty="0" smtClean="0">
                <a:solidFill>
                  <a:schemeClr val="accent4"/>
                </a:solidFill>
              </a:rPr>
              <a:t>In, Out, Side-In, Side-Out, Gen, Kill</a:t>
            </a:r>
            <a:r>
              <a:rPr lang="en-US" dirty="0" smtClean="0"/>
              <a:t>) at boundaries</a:t>
            </a:r>
          </a:p>
          <a:p>
            <a:r>
              <a:rPr lang="en-US" dirty="0" smtClean="0"/>
              <a:t>Chrysalis Analysis considers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/>
              <a:t> untainted at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*p</a:t>
            </a:r>
            <a:r>
              <a:rPr lang="en-US" dirty="0" smtClean="0"/>
              <a:t> in </a:t>
            </a:r>
            <a:r>
              <a:rPr lang="en-US" dirty="0" err="1" smtClean="0"/>
              <a:t>subblock</a:t>
            </a:r>
            <a:r>
              <a:rPr lang="en-US" dirty="0" smtClean="0"/>
              <a:t> &lt;2,1&gt;</a:t>
            </a:r>
          </a:p>
          <a:p>
            <a:endParaRPr lang="en-US" dirty="0"/>
          </a:p>
        </p:txBody>
      </p:sp>
      <p:grpSp>
        <p:nvGrpSpPr>
          <p:cNvPr id="3" name="Group 45"/>
          <p:cNvGrpSpPr/>
          <p:nvPr/>
        </p:nvGrpSpPr>
        <p:grpSpPr>
          <a:xfrm>
            <a:off x="1219200" y="990600"/>
            <a:ext cx="5525703" cy="3771962"/>
            <a:chOff x="4800601" y="1373015"/>
            <a:chExt cx="4067531" cy="3046585"/>
          </a:xfrm>
        </p:grpSpPr>
        <p:sp>
          <p:nvSpPr>
            <p:cNvPr id="21" name="TextBox 118"/>
            <p:cNvSpPr txBox="1">
              <a:spLocks noChangeAspect="1" noChangeArrowheads="1"/>
            </p:cNvSpPr>
            <p:nvPr/>
          </p:nvSpPr>
          <p:spPr bwMode="auto">
            <a:xfrm>
              <a:off x="7541696" y="1373015"/>
              <a:ext cx="10689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Calibri" pitchFamily="34" charset="0"/>
                  <a:cs typeface="Courier New" pitchFamily="49" charset="0"/>
                </a:rPr>
                <a:t> Thread 1</a:t>
              </a:r>
            </a:p>
          </p:txBody>
        </p:sp>
        <p:sp>
          <p:nvSpPr>
            <p:cNvPr id="22" name="TextBox 127"/>
            <p:cNvSpPr txBox="1">
              <a:spLocks noChangeAspect="1" noChangeArrowheads="1"/>
            </p:cNvSpPr>
            <p:nvPr/>
          </p:nvSpPr>
          <p:spPr bwMode="auto">
            <a:xfrm>
              <a:off x="5638121" y="1373015"/>
              <a:ext cx="12198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Calibri" pitchFamily="34" charset="0"/>
                  <a:cs typeface="Courier New" pitchFamily="49" charset="0"/>
                </a:rPr>
                <a:t> Thread 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4547814" y="2032438"/>
              <a:ext cx="773603" cy="247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Epoch 1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4537619" y="3242060"/>
              <a:ext cx="773603" cy="247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Epoch 2</a:t>
              </a:r>
              <a:endParaRPr lang="en-US" dirty="0"/>
            </a:p>
          </p:txBody>
        </p:sp>
        <p:sp>
          <p:nvSpPr>
            <p:cNvPr id="25" name="Rectangle 18"/>
            <p:cNvSpPr>
              <a:spLocks noChangeAspect="1" noChangeArrowheads="1"/>
            </p:cNvSpPr>
            <p:nvPr/>
          </p:nvSpPr>
          <p:spPr bwMode="auto">
            <a:xfrm>
              <a:off x="7380581" y="1637615"/>
              <a:ext cx="1487551" cy="81666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lock L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taint p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unlock L</a:t>
              </a:r>
            </a:p>
          </p:txBody>
        </p:sp>
        <p:sp>
          <p:nvSpPr>
            <p:cNvPr id="26" name="Rectangle 25"/>
            <p:cNvSpPr>
              <a:spLocks noChangeAspect="1" noChangeArrowheads="1"/>
            </p:cNvSpPr>
            <p:nvPr/>
          </p:nvSpPr>
          <p:spPr bwMode="auto">
            <a:xfrm>
              <a:off x="5439612" y="2941344"/>
              <a:ext cx="1487551" cy="10413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lock L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untaint p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*p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unlock L</a:t>
              </a:r>
            </a:p>
          </p:txBody>
        </p:sp>
        <p:sp>
          <p:nvSpPr>
            <p:cNvPr id="27" name="Rectangle 18"/>
            <p:cNvSpPr>
              <a:spLocks noChangeAspect="1" noChangeArrowheads="1"/>
            </p:cNvSpPr>
            <p:nvPr/>
          </p:nvSpPr>
          <p:spPr bwMode="auto">
            <a:xfrm>
              <a:off x="5439613" y="1637615"/>
              <a:ext cx="1487485" cy="12038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28" name="Rectangle 27"/>
            <p:cNvSpPr>
              <a:spLocks noChangeAspect="1" noChangeArrowheads="1"/>
            </p:cNvSpPr>
            <p:nvPr/>
          </p:nvSpPr>
          <p:spPr bwMode="auto">
            <a:xfrm>
              <a:off x="7380581" y="2941344"/>
              <a:ext cx="1487551" cy="11939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 eaLnBrk="0" hangingPunct="0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29" name="Rectangle 18"/>
            <p:cNvSpPr>
              <a:spLocks noChangeAspect="1" noChangeArrowheads="1"/>
            </p:cNvSpPr>
            <p:nvPr/>
          </p:nvSpPr>
          <p:spPr bwMode="auto">
            <a:xfrm>
              <a:off x="5439612" y="4035869"/>
              <a:ext cx="1487551" cy="777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0" name="Rectangle 18"/>
            <p:cNvSpPr>
              <a:spLocks noChangeAspect="1" noChangeArrowheads="1"/>
            </p:cNvSpPr>
            <p:nvPr/>
          </p:nvSpPr>
          <p:spPr bwMode="auto">
            <a:xfrm>
              <a:off x="7380581" y="2513294"/>
              <a:ext cx="1487551" cy="3108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4909994" y="1845430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&lt;1, 0&gt;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6853111" y="1795606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&lt;0,1&gt;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6841443" y="2481407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&lt;0,2&gt;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6853111" y="3319607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&lt;0,3&gt;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4921662" y="3199445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&lt;2, 1&gt;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921662" y="3854862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</a:rPr>
                <a:t>&lt;3, 1&gt;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25" idx="2"/>
              <a:endCxn id="26" idx="0"/>
            </p:cNvCxnSpPr>
            <p:nvPr/>
          </p:nvCxnSpPr>
          <p:spPr>
            <a:xfrm flipH="1">
              <a:off x="6183388" y="2454284"/>
              <a:ext cx="1940969" cy="487059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Brace 42"/>
          <p:cNvSpPr/>
          <p:nvPr/>
        </p:nvSpPr>
        <p:spPr>
          <a:xfrm>
            <a:off x="6934200" y="1219200"/>
            <a:ext cx="381000" cy="3276600"/>
          </a:xfrm>
          <a:prstGeom prst="rightBrace">
            <a:avLst>
              <a:gd name="adj1" fmla="val 57988"/>
              <a:gd name="adj2" fmla="val 50000"/>
            </a:avLst>
          </a:prstGeom>
          <a:ln w="127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15200" y="2057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 longer simple, symmetric graph…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152400" y="3124200"/>
            <a:ext cx="457200" cy="138918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38400" y="3581400"/>
            <a:ext cx="1325880" cy="2560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315200" y="2819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Asymmetry causes complexity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0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 Analysis: Recall Graph Model</a:t>
            </a:r>
            <a:endParaRPr lang="en-US" dirty="0"/>
          </a:p>
        </p:txBody>
      </p:sp>
      <p:grpSp>
        <p:nvGrpSpPr>
          <p:cNvPr id="3" name="Group 86"/>
          <p:cNvGrpSpPr/>
          <p:nvPr/>
        </p:nvGrpSpPr>
        <p:grpSpPr>
          <a:xfrm>
            <a:off x="-76200" y="990600"/>
            <a:ext cx="9143991" cy="4729608"/>
            <a:chOff x="-76200" y="1016169"/>
            <a:chExt cx="9143991" cy="4729608"/>
          </a:xfrm>
        </p:grpSpPr>
        <p:grpSp>
          <p:nvGrpSpPr>
            <p:cNvPr id="4" name="Group 160"/>
            <p:cNvGrpSpPr/>
            <p:nvPr/>
          </p:nvGrpSpPr>
          <p:grpSpPr>
            <a:xfrm>
              <a:off x="973111" y="1474788"/>
              <a:ext cx="7794887" cy="3783011"/>
              <a:chOff x="609599" y="1474788"/>
              <a:chExt cx="8002588" cy="3573461"/>
            </a:xfrm>
            <a:solidFill>
              <a:schemeClr val="bg1"/>
            </a:solidFill>
          </p:grpSpPr>
          <p:sp>
            <p:nvSpPr>
              <p:cNvPr id="46" name="Rectangle 18"/>
              <p:cNvSpPr>
                <a:spLocks noChangeArrowheads="1"/>
              </p:cNvSpPr>
              <p:nvPr/>
            </p:nvSpPr>
            <p:spPr bwMode="auto">
              <a:xfrm>
                <a:off x="609599" y="15240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8"/>
              <p:cNvSpPr>
                <a:spLocks noChangeArrowheads="1"/>
              </p:cNvSpPr>
              <p:nvPr/>
            </p:nvSpPr>
            <p:spPr bwMode="auto">
              <a:xfrm>
                <a:off x="609599" y="28194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609599" y="4084637"/>
                <a:ext cx="881063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1639887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16398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Rectangle 18"/>
              <p:cNvSpPr>
                <a:spLocks noChangeArrowheads="1"/>
              </p:cNvSpPr>
              <p:nvPr/>
            </p:nvSpPr>
            <p:spPr bwMode="auto">
              <a:xfrm>
                <a:off x="16398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Rectangle 18"/>
              <p:cNvSpPr>
                <a:spLocks noChangeArrowheads="1"/>
              </p:cNvSpPr>
              <p:nvPr/>
            </p:nvSpPr>
            <p:spPr bwMode="auto">
              <a:xfrm>
                <a:off x="2668587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Rectangle 18"/>
              <p:cNvSpPr>
                <a:spLocks noChangeArrowheads="1"/>
              </p:cNvSpPr>
              <p:nvPr/>
            </p:nvSpPr>
            <p:spPr bwMode="auto">
              <a:xfrm>
                <a:off x="26685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Rectangle 18"/>
              <p:cNvSpPr>
                <a:spLocks noChangeArrowheads="1"/>
              </p:cNvSpPr>
              <p:nvPr/>
            </p:nvSpPr>
            <p:spPr bwMode="auto">
              <a:xfrm>
                <a:off x="26685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4116386" y="1474788"/>
                <a:ext cx="879475" cy="963612"/>
              </a:xfrm>
              <a:prstGeom prst="rect">
                <a:avLst/>
              </a:prstGeom>
              <a:solidFill>
                <a:srgbClr val="8DC5B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700" b="1" dirty="0" smtClean="0">
                    <a:latin typeface="Times New Roman" pitchFamily="18" charset="0"/>
                    <a:cs typeface="Times New Roman" pitchFamily="18" charset="0"/>
                  </a:rPr>
                  <a:t>Head</a:t>
                </a:r>
                <a:endParaRPr lang="en-US" sz="27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4116386" y="4084637"/>
                <a:ext cx="879475" cy="96361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700" b="1" dirty="0" smtClean="0">
                    <a:latin typeface="Times New Roman" pitchFamily="18" charset="0"/>
                    <a:cs typeface="Times New Roman" pitchFamily="18" charset="0"/>
                  </a:rPr>
                  <a:t>Tail</a:t>
                </a:r>
                <a:endParaRPr lang="en-US" sz="27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Rectangle 18"/>
              <p:cNvSpPr>
                <a:spLocks noChangeArrowheads="1"/>
              </p:cNvSpPr>
              <p:nvPr/>
            </p:nvSpPr>
            <p:spPr bwMode="auto">
              <a:xfrm>
                <a:off x="56753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Rectangle 18"/>
              <p:cNvSpPr>
                <a:spLocks noChangeArrowheads="1"/>
              </p:cNvSpPr>
              <p:nvPr/>
            </p:nvSpPr>
            <p:spPr bwMode="auto">
              <a:xfrm>
                <a:off x="56753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Rectangle 18"/>
              <p:cNvSpPr>
                <a:spLocks noChangeArrowheads="1"/>
              </p:cNvSpPr>
              <p:nvPr/>
            </p:nvSpPr>
            <p:spPr bwMode="auto">
              <a:xfrm>
                <a:off x="56753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67040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Rectangle 18"/>
              <p:cNvSpPr>
                <a:spLocks noChangeArrowheads="1"/>
              </p:cNvSpPr>
              <p:nvPr/>
            </p:nvSpPr>
            <p:spPr bwMode="auto">
              <a:xfrm>
                <a:off x="67040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67040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7732712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Rectangle 18"/>
              <p:cNvSpPr>
                <a:spLocks noChangeArrowheads="1"/>
              </p:cNvSpPr>
              <p:nvPr/>
            </p:nvSpPr>
            <p:spPr bwMode="auto">
              <a:xfrm>
                <a:off x="7732712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7732712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Rectangle 18"/>
              <p:cNvSpPr>
                <a:spLocks noChangeArrowheads="1"/>
              </p:cNvSpPr>
              <p:nvPr/>
            </p:nvSpPr>
            <p:spPr bwMode="auto">
              <a:xfrm>
                <a:off x="4116386" y="2819400"/>
                <a:ext cx="879475" cy="963613"/>
              </a:xfrm>
              <a:prstGeom prst="rect">
                <a:avLst/>
              </a:prstGeom>
              <a:solidFill>
                <a:srgbClr val="0594F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700" b="1" dirty="0" smtClean="0">
                    <a:latin typeface="Times New Roman" pitchFamily="18" charset="0"/>
                    <a:cs typeface="Times New Roman" pitchFamily="18" charset="0"/>
                  </a:rPr>
                  <a:t>Body</a:t>
                </a:r>
                <a:endParaRPr lang="en-US" sz="27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59"/>
            <p:cNvGrpSpPr/>
            <p:nvPr/>
          </p:nvGrpSpPr>
          <p:grpSpPr>
            <a:xfrm>
              <a:off x="673194" y="1142999"/>
              <a:ext cx="8394597" cy="4572022"/>
              <a:chOff x="33336" y="1066796"/>
              <a:chExt cx="9110664" cy="4419599"/>
            </a:xfrm>
          </p:grpSpPr>
          <p:cxnSp>
            <p:nvCxnSpPr>
              <p:cNvPr id="19" name="Straight Connector 18"/>
              <p:cNvCxnSpPr>
                <a:endCxn id="44" idx="2"/>
              </p:cNvCxnSpPr>
              <p:nvPr/>
            </p:nvCxnSpPr>
            <p:spPr bwMode="auto">
              <a:xfrm flipV="1">
                <a:off x="3963987" y="2571750"/>
                <a:ext cx="1220788" cy="19050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9" idx="2"/>
              </p:cNvCxnSpPr>
              <p:nvPr/>
            </p:nvCxnSpPr>
            <p:spPr bwMode="auto">
              <a:xfrm rot="5400000" flipH="1" flipV="1">
                <a:off x="4585855" y="3332511"/>
                <a:ext cx="778" cy="1203409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58"/>
              <p:cNvGrpSpPr/>
              <p:nvPr/>
            </p:nvGrpSpPr>
            <p:grpSpPr>
              <a:xfrm>
                <a:off x="33336" y="1066796"/>
                <a:ext cx="9110664" cy="4419599"/>
                <a:chOff x="33336" y="1066796"/>
                <a:chExt cx="9110664" cy="4419599"/>
              </a:xfrm>
            </p:grpSpPr>
            <p:grpSp>
              <p:nvGrpSpPr>
                <p:cNvPr id="7" name="Group 391"/>
                <p:cNvGrpSpPr>
                  <a:grpSpLocks/>
                </p:cNvGrpSpPr>
                <p:nvPr/>
              </p:nvGrpSpPr>
              <p:grpSpPr bwMode="auto">
                <a:xfrm>
                  <a:off x="5183187" y="1066796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8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80" cy="2871769"/>
                    <a:chOff x="305468" y="1371600"/>
                    <a:chExt cx="3123377" cy="2743891"/>
                  </a:xfrm>
                </p:grpSpPr>
                <p:grpSp>
                  <p:nvGrpSpPr>
                    <p:cNvPr id="9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8" y="1371600"/>
                      <a:ext cx="3123377" cy="2743891"/>
                      <a:chOff x="305468" y="1371600"/>
                      <a:chExt cx="3123377" cy="2743891"/>
                    </a:xfrm>
                  </p:grpSpPr>
                  <p:sp>
                    <p:nvSpPr>
                      <p:cNvPr id="44" name="Arc 43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5" name="Arc 44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43" name="Straight Connector 42"/>
                    <p:cNvCxnSpPr>
                      <a:stCxn id="45" idx="0"/>
                      <a:endCxn id="44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6" name="Straight Connector 35"/>
                  <p:cNvCxnSpPr>
                    <a:stCxn id="45" idx="2"/>
                    <a:endCxn id="41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11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40" name="Arc 39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" name="Arc 40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39" name="Straight Connector 38"/>
                    <p:cNvCxnSpPr>
                      <a:stCxn id="41" idx="0"/>
                      <a:endCxn id="40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" name="Group 391"/>
                <p:cNvGrpSpPr>
                  <a:grpSpLocks/>
                </p:cNvGrpSpPr>
                <p:nvPr/>
              </p:nvGrpSpPr>
              <p:grpSpPr bwMode="auto">
                <a:xfrm flipH="1">
                  <a:off x="33336" y="1066796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22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79" cy="2871769"/>
                    <a:chOff x="305469" y="1371600"/>
                    <a:chExt cx="3123376" cy="2743891"/>
                  </a:xfrm>
                </p:grpSpPr>
                <p:grpSp>
                  <p:nvGrpSpPr>
                    <p:cNvPr id="23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600"/>
                      <a:ext cx="3123376" cy="2743891"/>
                      <a:chOff x="305469" y="1371600"/>
                      <a:chExt cx="3123376" cy="2743891"/>
                    </a:xfrm>
                  </p:grpSpPr>
                  <p:sp>
                    <p:nvSpPr>
                      <p:cNvPr id="33" name="Arc 32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4" name="Arc 33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32" name="Straight Connector 31"/>
                    <p:cNvCxnSpPr>
                      <a:stCxn id="34" idx="0"/>
                      <a:endCxn id="33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" name="Straight Connector 24"/>
                  <p:cNvCxnSpPr>
                    <a:stCxn id="34" idx="2"/>
                    <a:endCxn id="30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2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29" name="Arc 28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" name="Arc 29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28" name="Straight Connector 27"/>
                    <p:cNvCxnSpPr>
                      <a:stCxn id="30" idx="0"/>
                      <a:endCxn id="29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27" name="Group 195"/>
            <p:cNvGrpSpPr/>
            <p:nvPr/>
          </p:nvGrpSpPr>
          <p:grpSpPr>
            <a:xfrm>
              <a:off x="-76200" y="1752601"/>
              <a:ext cx="799310" cy="3200401"/>
              <a:chOff x="-667182" y="1752601"/>
              <a:chExt cx="812632" cy="3200401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-1491831" y="3239522"/>
                <a:ext cx="2157129" cy="507831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2700" dirty="0" smtClean="0">
                    <a:latin typeface="Times New Roman" pitchFamily="18" charset="0"/>
                    <a:cs typeface="Times New Roman" pitchFamily="18" charset="0"/>
                  </a:rPr>
                  <a:t>Epochs</a:t>
                </a:r>
                <a:endParaRPr lang="en-US" sz="2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-413266" y="3175086"/>
                <a:ext cx="609601" cy="507831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27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US" sz="27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-413266" y="1803486"/>
                <a:ext cx="609601" cy="507831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27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7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sz="2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-489465" y="4318086"/>
                <a:ext cx="762000" cy="507831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27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700" dirty="0" smtClean="0">
                    <a:latin typeface="Times New Roman" pitchFamily="18" charset="0"/>
                    <a:cs typeface="Times New Roman" pitchFamily="18" charset="0"/>
                  </a:rPr>
                  <a:t>+1</a:t>
                </a:r>
                <a:endParaRPr lang="en-US" sz="2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205"/>
            <p:cNvSpPr txBox="1">
              <a:spLocks noChangeArrowheads="1"/>
            </p:cNvSpPr>
            <p:nvPr/>
          </p:nvSpPr>
          <p:spPr bwMode="auto">
            <a:xfrm>
              <a:off x="3971144" y="1016169"/>
              <a:ext cx="1573967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 Thread </a:t>
              </a:r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47472" y="5237946"/>
              <a:ext cx="110052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smtClean="0">
                  <a:solidFill>
                    <a:srgbClr val="AA014C"/>
                  </a:solidFill>
                  <a:latin typeface="Times New Roman" pitchFamily="18" charset="0"/>
                  <a:cs typeface="Times New Roman" pitchFamily="18" charset="0"/>
                </a:rPr>
                <a:t>Wings</a:t>
              </a:r>
              <a:endParaRPr lang="en-US" sz="2700" dirty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94226" y="5237946"/>
              <a:ext cx="110677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smtClean="0">
                  <a:solidFill>
                    <a:srgbClr val="AA014C"/>
                  </a:solidFill>
                  <a:latin typeface="Times New Roman" pitchFamily="18" charset="0"/>
                  <a:cs typeface="Times New Roman" pitchFamily="18" charset="0"/>
                </a:rPr>
                <a:t>Wings</a:t>
              </a:r>
              <a:endParaRPr lang="en-US" sz="2700" dirty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57200" y="5715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Original Butterfly Analysis: From perspective of the body</a:t>
            </a:r>
          </a:p>
        </p:txBody>
      </p:sp>
      <p:sp>
        <p:nvSpPr>
          <p:cNvPr id="69" name="Down Arrow 68"/>
          <p:cNvSpPr/>
          <p:nvPr/>
        </p:nvSpPr>
        <p:spPr>
          <a:xfrm>
            <a:off x="76200" y="5072640"/>
            <a:ext cx="381000" cy="9598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3" name="Rectangle 72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9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 Analysis: Creating Local State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673194" y="1117430"/>
            <a:ext cx="8394597" cy="4572022"/>
            <a:chOff x="673194" y="1117430"/>
            <a:chExt cx="8394597" cy="4572022"/>
          </a:xfrm>
        </p:grpSpPr>
        <p:grpSp>
          <p:nvGrpSpPr>
            <p:cNvPr id="69" name="Group 68"/>
            <p:cNvGrpSpPr/>
            <p:nvPr/>
          </p:nvGrpSpPr>
          <p:grpSpPr>
            <a:xfrm>
              <a:off x="973111" y="1449219"/>
              <a:ext cx="7794887" cy="3783011"/>
              <a:chOff x="973111" y="1449219"/>
              <a:chExt cx="7794887" cy="3783011"/>
            </a:xfrm>
          </p:grpSpPr>
          <p:sp>
            <p:nvSpPr>
              <p:cNvPr id="46" name="Rectangle 18"/>
              <p:cNvSpPr>
                <a:spLocks noChangeArrowheads="1"/>
              </p:cNvSpPr>
              <p:nvPr/>
            </p:nvSpPr>
            <p:spPr bwMode="auto">
              <a:xfrm>
                <a:off x="973111" y="1501317"/>
                <a:ext cx="858196" cy="1020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7" name="Rectangle 18"/>
              <p:cNvSpPr>
                <a:spLocks noChangeArrowheads="1"/>
              </p:cNvSpPr>
              <p:nvPr/>
            </p:nvSpPr>
            <p:spPr bwMode="auto">
              <a:xfrm>
                <a:off x="973111" y="2872680"/>
                <a:ext cx="858196" cy="1020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973111" y="4212111"/>
                <a:ext cx="858196" cy="10201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1976659" y="1501317"/>
                <a:ext cx="856649" cy="1020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1976659" y="2872680"/>
                <a:ext cx="856649" cy="1020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1" name="Rectangle 18"/>
              <p:cNvSpPr>
                <a:spLocks noChangeArrowheads="1"/>
              </p:cNvSpPr>
              <p:nvPr/>
            </p:nvSpPr>
            <p:spPr bwMode="auto">
              <a:xfrm>
                <a:off x="1976659" y="4212111"/>
                <a:ext cx="856649" cy="10201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Rectangle 18"/>
              <p:cNvSpPr>
                <a:spLocks noChangeArrowheads="1"/>
              </p:cNvSpPr>
              <p:nvPr/>
            </p:nvSpPr>
            <p:spPr bwMode="auto">
              <a:xfrm>
                <a:off x="2978660" y="1501317"/>
                <a:ext cx="856649" cy="1020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3" name="Rectangle 18"/>
              <p:cNvSpPr>
                <a:spLocks noChangeArrowheads="1"/>
              </p:cNvSpPr>
              <p:nvPr/>
            </p:nvSpPr>
            <p:spPr bwMode="auto">
              <a:xfrm>
                <a:off x="2978660" y="2872680"/>
                <a:ext cx="856649" cy="1020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4" name="Rectangle 18"/>
              <p:cNvSpPr>
                <a:spLocks noChangeArrowheads="1"/>
              </p:cNvSpPr>
              <p:nvPr/>
            </p:nvSpPr>
            <p:spPr bwMode="auto">
              <a:xfrm>
                <a:off x="2978660" y="4212111"/>
                <a:ext cx="856649" cy="10201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4388882" y="1449219"/>
                <a:ext cx="856649" cy="1020119"/>
              </a:xfrm>
              <a:prstGeom prst="rect">
                <a:avLst/>
              </a:prstGeom>
              <a:solidFill>
                <a:srgbClr val="8DC5B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4388882" y="4212111"/>
                <a:ext cx="856649" cy="102011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7" name="Rectangle 18"/>
              <p:cNvSpPr>
                <a:spLocks noChangeArrowheads="1"/>
              </p:cNvSpPr>
              <p:nvPr/>
            </p:nvSpPr>
            <p:spPr bwMode="auto">
              <a:xfrm>
                <a:off x="5907346" y="1501317"/>
                <a:ext cx="856649" cy="1020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 smtClean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schemeClr val="dk1"/>
                    </a:solidFill>
                    <a:latin typeface="Courier New" pitchFamily="49" charset="0"/>
                    <a:cs typeface="Courier New" pitchFamily="49" charset="0"/>
                  </a:rPr>
                  <a:t>taint p</a:t>
                </a: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8" name="Rectangle 18"/>
              <p:cNvSpPr>
                <a:spLocks noChangeArrowheads="1"/>
              </p:cNvSpPr>
              <p:nvPr/>
            </p:nvSpPr>
            <p:spPr bwMode="auto">
              <a:xfrm>
                <a:off x="5907346" y="2872680"/>
                <a:ext cx="856649" cy="1020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Rectangle 18"/>
              <p:cNvSpPr>
                <a:spLocks noChangeArrowheads="1"/>
              </p:cNvSpPr>
              <p:nvPr/>
            </p:nvSpPr>
            <p:spPr bwMode="auto">
              <a:xfrm>
                <a:off x="5907346" y="4212111"/>
                <a:ext cx="856649" cy="10201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6909347" y="1501317"/>
                <a:ext cx="856649" cy="1020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1" name="Rectangle 18"/>
              <p:cNvSpPr>
                <a:spLocks noChangeArrowheads="1"/>
              </p:cNvSpPr>
              <p:nvPr/>
            </p:nvSpPr>
            <p:spPr bwMode="auto">
              <a:xfrm>
                <a:off x="6909347" y="2872680"/>
                <a:ext cx="856649" cy="1020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6909347" y="4212111"/>
                <a:ext cx="856649" cy="10201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7911349" y="1501317"/>
                <a:ext cx="856649" cy="1020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4" name="Rectangle 18"/>
              <p:cNvSpPr>
                <a:spLocks noChangeArrowheads="1"/>
              </p:cNvSpPr>
              <p:nvPr/>
            </p:nvSpPr>
            <p:spPr bwMode="auto">
              <a:xfrm>
                <a:off x="7911349" y="2872680"/>
                <a:ext cx="856649" cy="1020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7911349" y="4212111"/>
                <a:ext cx="856649" cy="10201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6" name="Rectangle 18"/>
              <p:cNvSpPr>
                <a:spLocks noChangeArrowheads="1"/>
              </p:cNvSpPr>
              <p:nvPr/>
            </p:nvSpPr>
            <p:spPr bwMode="auto">
              <a:xfrm>
                <a:off x="4388882" y="2872680"/>
                <a:ext cx="856649" cy="1020120"/>
              </a:xfrm>
              <a:prstGeom prst="rect">
                <a:avLst/>
              </a:prstGeom>
              <a:solidFill>
                <a:srgbClr val="0594F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latin typeface="Courier New" pitchFamily="49" charset="0"/>
                    <a:cs typeface="Courier New" pitchFamily="49" charset="0"/>
                  </a:rPr>
                  <a:t>untaint p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latin typeface="Courier New" pitchFamily="49" charset="0"/>
                    <a:cs typeface="Courier New" pitchFamily="49" charset="0"/>
                  </a:rPr>
                  <a:t>*p</a:t>
                </a:r>
                <a:endParaRPr lang="en-US" sz="12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5" name="Group 159"/>
            <p:cNvGrpSpPr/>
            <p:nvPr/>
          </p:nvGrpSpPr>
          <p:grpSpPr>
            <a:xfrm>
              <a:off x="673194" y="1117430"/>
              <a:ext cx="8394597" cy="4572022"/>
              <a:chOff x="33336" y="1066796"/>
              <a:chExt cx="9110664" cy="4419599"/>
            </a:xfrm>
          </p:grpSpPr>
          <p:cxnSp>
            <p:nvCxnSpPr>
              <p:cNvPr id="19" name="Straight Connector 18"/>
              <p:cNvCxnSpPr>
                <a:endCxn id="44" idx="2"/>
              </p:cNvCxnSpPr>
              <p:nvPr/>
            </p:nvCxnSpPr>
            <p:spPr bwMode="auto">
              <a:xfrm flipV="1">
                <a:off x="3963987" y="2571750"/>
                <a:ext cx="1220788" cy="19050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9" idx="2"/>
              </p:cNvCxnSpPr>
              <p:nvPr/>
            </p:nvCxnSpPr>
            <p:spPr bwMode="auto">
              <a:xfrm rot="5400000" flipH="1" flipV="1">
                <a:off x="4585855" y="3332511"/>
                <a:ext cx="778" cy="1203409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58"/>
              <p:cNvGrpSpPr/>
              <p:nvPr/>
            </p:nvGrpSpPr>
            <p:grpSpPr>
              <a:xfrm>
                <a:off x="33336" y="1066796"/>
                <a:ext cx="9110664" cy="4419599"/>
                <a:chOff x="33336" y="1066796"/>
                <a:chExt cx="9110664" cy="4419599"/>
              </a:xfrm>
            </p:grpSpPr>
            <p:grpSp>
              <p:nvGrpSpPr>
                <p:cNvPr id="7" name="Group 391"/>
                <p:cNvGrpSpPr>
                  <a:grpSpLocks/>
                </p:cNvGrpSpPr>
                <p:nvPr/>
              </p:nvGrpSpPr>
              <p:grpSpPr bwMode="auto">
                <a:xfrm>
                  <a:off x="5183187" y="1066796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8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80" cy="2871769"/>
                    <a:chOff x="305468" y="1371600"/>
                    <a:chExt cx="3123377" cy="2743891"/>
                  </a:xfrm>
                </p:grpSpPr>
                <p:grpSp>
                  <p:nvGrpSpPr>
                    <p:cNvPr id="9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8" y="1371600"/>
                      <a:ext cx="3123377" cy="2743891"/>
                      <a:chOff x="305468" y="1371600"/>
                      <a:chExt cx="3123377" cy="2743891"/>
                    </a:xfrm>
                  </p:grpSpPr>
                  <p:sp>
                    <p:nvSpPr>
                      <p:cNvPr id="44" name="Arc 43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b="1" dirty="0">
                          <a:latin typeface="Courier New" pitchFamily="49" charset="0"/>
                          <a:cs typeface="Courier New" pitchFamily="49" charset="0"/>
                        </a:endParaRPr>
                      </a:p>
                    </p:txBody>
                  </p:sp>
                  <p:sp>
                    <p:nvSpPr>
                      <p:cNvPr id="45" name="Arc 44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b="1" dirty="0">
                          <a:latin typeface="Courier New" pitchFamily="49" charset="0"/>
                          <a:cs typeface="Courier New" pitchFamily="49" charset="0"/>
                        </a:endParaRPr>
                      </a:p>
                    </p:txBody>
                  </p:sp>
                </p:grpSp>
                <p:cxnSp>
                  <p:nvCxnSpPr>
                    <p:cNvPr id="43" name="Straight Connector 42"/>
                    <p:cNvCxnSpPr>
                      <a:stCxn id="45" idx="0"/>
                      <a:endCxn id="44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6" name="Straight Connector 35"/>
                  <p:cNvCxnSpPr>
                    <a:stCxn id="45" idx="2"/>
                    <a:endCxn id="41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11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40" name="Arc 39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b="1" dirty="0">
                          <a:latin typeface="Courier New" pitchFamily="49" charset="0"/>
                          <a:cs typeface="Courier New" pitchFamily="49" charset="0"/>
                        </a:endParaRPr>
                      </a:p>
                    </p:txBody>
                  </p:sp>
                  <p:sp>
                    <p:nvSpPr>
                      <p:cNvPr id="41" name="Arc 40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b="1" dirty="0">
                          <a:latin typeface="Courier New" pitchFamily="49" charset="0"/>
                          <a:cs typeface="Courier New" pitchFamily="49" charset="0"/>
                        </a:endParaRPr>
                      </a:p>
                    </p:txBody>
                  </p:sp>
                </p:grpSp>
                <p:cxnSp>
                  <p:nvCxnSpPr>
                    <p:cNvPr id="39" name="Straight Connector 38"/>
                    <p:cNvCxnSpPr>
                      <a:stCxn id="41" idx="0"/>
                      <a:endCxn id="40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" name="Group 391"/>
                <p:cNvGrpSpPr>
                  <a:grpSpLocks/>
                </p:cNvGrpSpPr>
                <p:nvPr/>
              </p:nvGrpSpPr>
              <p:grpSpPr bwMode="auto">
                <a:xfrm flipH="1">
                  <a:off x="33336" y="1066796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22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79" cy="2871769"/>
                    <a:chOff x="305469" y="1371600"/>
                    <a:chExt cx="3123376" cy="2743891"/>
                  </a:xfrm>
                </p:grpSpPr>
                <p:grpSp>
                  <p:nvGrpSpPr>
                    <p:cNvPr id="23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600"/>
                      <a:ext cx="3123376" cy="2743891"/>
                      <a:chOff x="305469" y="1371600"/>
                      <a:chExt cx="3123376" cy="2743891"/>
                    </a:xfrm>
                  </p:grpSpPr>
                  <p:sp>
                    <p:nvSpPr>
                      <p:cNvPr id="33" name="Arc 32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b="1" dirty="0">
                          <a:latin typeface="Courier New" pitchFamily="49" charset="0"/>
                          <a:cs typeface="Courier New" pitchFamily="49" charset="0"/>
                        </a:endParaRPr>
                      </a:p>
                    </p:txBody>
                  </p:sp>
                  <p:sp>
                    <p:nvSpPr>
                      <p:cNvPr id="34" name="Arc 33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b="1" dirty="0">
                          <a:latin typeface="Courier New" pitchFamily="49" charset="0"/>
                          <a:cs typeface="Courier New" pitchFamily="49" charset="0"/>
                        </a:endParaRPr>
                      </a:p>
                    </p:txBody>
                  </p:sp>
                </p:grpSp>
                <p:cxnSp>
                  <p:nvCxnSpPr>
                    <p:cNvPr id="32" name="Straight Connector 31"/>
                    <p:cNvCxnSpPr>
                      <a:stCxn id="34" idx="0"/>
                      <a:endCxn id="33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" name="Straight Connector 24"/>
                  <p:cNvCxnSpPr>
                    <a:stCxn id="34" idx="2"/>
                    <a:endCxn id="30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2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29" name="Arc 28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b="1" dirty="0">
                          <a:latin typeface="Courier New" pitchFamily="49" charset="0"/>
                          <a:cs typeface="Courier New" pitchFamily="49" charset="0"/>
                        </a:endParaRPr>
                      </a:p>
                    </p:txBody>
                  </p:sp>
                  <p:sp>
                    <p:nvSpPr>
                      <p:cNvPr id="30" name="Arc 29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b="1" dirty="0">
                          <a:latin typeface="Courier New" pitchFamily="49" charset="0"/>
                          <a:cs typeface="Courier New" pitchFamily="49" charset="0"/>
                        </a:endParaRPr>
                      </a:p>
                    </p:txBody>
                  </p:sp>
                </p:grpSp>
                <p:cxnSp>
                  <p:nvCxnSpPr>
                    <p:cNvPr id="28" name="Straight Connector 27"/>
                    <p:cNvCxnSpPr>
                      <a:stCxn id="30" idx="0"/>
                      <a:endCxn id="29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27" name="Group 195"/>
          <p:cNvGrpSpPr/>
          <p:nvPr/>
        </p:nvGrpSpPr>
        <p:grpSpPr>
          <a:xfrm>
            <a:off x="-76200" y="1727032"/>
            <a:ext cx="799310" cy="3200401"/>
            <a:chOff x="-667182" y="1752601"/>
            <a:chExt cx="812632" cy="3200401"/>
          </a:xfrm>
        </p:grpSpPr>
        <p:sp>
          <p:nvSpPr>
            <p:cNvPr id="15" name="TextBox 14"/>
            <p:cNvSpPr txBox="1"/>
            <p:nvPr/>
          </p:nvSpPr>
          <p:spPr>
            <a:xfrm rot="16200000">
              <a:off x="-1491831" y="3239522"/>
              <a:ext cx="2157129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Epochs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413266" y="3175086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413266" y="1803486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489465" y="4318086"/>
              <a:ext cx="762000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205"/>
          <p:cNvSpPr txBox="1">
            <a:spLocks noChangeArrowheads="1"/>
          </p:cNvSpPr>
          <p:nvPr/>
        </p:nvSpPr>
        <p:spPr bwMode="auto">
          <a:xfrm>
            <a:off x="3971144" y="990600"/>
            <a:ext cx="15739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Thread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7472" y="5212377"/>
            <a:ext cx="1100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4226" y="5212377"/>
            <a:ext cx="1106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200" y="5715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Local State  (        ) calculated by augmenting Global State with effects of Head</a:t>
            </a:r>
          </a:p>
        </p:txBody>
      </p:sp>
      <p:sp>
        <p:nvSpPr>
          <p:cNvPr id="68" name="Flowchart: Internal Storage 67"/>
          <p:cNvSpPr/>
          <p:nvPr/>
        </p:nvSpPr>
        <p:spPr>
          <a:xfrm>
            <a:off x="4969606" y="2362200"/>
            <a:ext cx="592994" cy="304800"/>
          </a:xfrm>
          <a:prstGeom prst="flowChartInternalStorag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endParaRPr lang="en-US" sz="1400" b="1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Flowchart: Internal Storage 73" hidden="1"/>
          <p:cNvSpPr/>
          <p:nvPr/>
        </p:nvSpPr>
        <p:spPr>
          <a:xfrm>
            <a:off x="4953000" y="2362200"/>
            <a:ext cx="990600" cy="533400"/>
          </a:xfrm>
          <a:prstGeom prst="flowChartInternalStorag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taint:</a:t>
            </a:r>
          </a:p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{}</a:t>
            </a:r>
            <a:endParaRPr lang="en-US" sz="1400" b="1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Flowchart: Internal Storage 72"/>
          <p:cNvSpPr/>
          <p:nvPr/>
        </p:nvSpPr>
        <p:spPr>
          <a:xfrm>
            <a:off x="2202182" y="5776160"/>
            <a:ext cx="388618" cy="243640"/>
          </a:xfrm>
          <a:prstGeom prst="flowChartInternalStorag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endParaRPr lang="en-US" sz="1400" b="1" dirty="0">
              <a:solidFill>
                <a:sysClr val="windowText" lastClr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" name="Down Arrow 74"/>
          <p:cNvSpPr/>
          <p:nvPr/>
        </p:nvSpPr>
        <p:spPr>
          <a:xfrm>
            <a:off x="76200" y="5072640"/>
            <a:ext cx="381000" cy="9598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0" name="Date Placeholder 6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8" name="Rectangle 77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3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Butterfly Analysis: Calculating Side-Out</a:t>
            </a:r>
            <a:endParaRPr lang="en-US" dirty="0"/>
          </a:p>
        </p:txBody>
      </p:sp>
      <p:grpSp>
        <p:nvGrpSpPr>
          <p:cNvPr id="3" name="Group 86"/>
          <p:cNvGrpSpPr/>
          <p:nvPr/>
        </p:nvGrpSpPr>
        <p:grpSpPr>
          <a:xfrm>
            <a:off x="-76200" y="990600"/>
            <a:ext cx="9143991" cy="4729608"/>
            <a:chOff x="-76200" y="1016169"/>
            <a:chExt cx="9143991" cy="4729608"/>
          </a:xfrm>
        </p:grpSpPr>
        <p:grpSp>
          <p:nvGrpSpPr>
            <p:cNvPr id="4" name="Group 160"/>
            <p:cNvGrpSpPr/>
            <p:nvPr/>
          </p:nvGrpSpPr>
          <p:grpSpPr>
            <a:xfrm>
              <a:off x="973111" y="1520050"/>
              <a:ext cx="7794887" cy="3737749"/>
              <a:chOff x="609599" y="1517543"/>
              <a:chExt cx="8002588" cy="3530706"/>
            </a:xfrm>
            <a:solidFill>
              <a:schemeClr val="bg1"/>
            </a:solidFill>
          </p:grpSpPr>
          <p:sp>
            <p:nvSpPr>
              <p:cNvPr id="46" name="Rectangle 18"/>
              <p:cNvSpPr>
                <a:spLocks noChangeArrowheads="1"/>
              </p:cNvSpPr>
              <p:nvPr/>
            </p:nvSpPr>
            <p:spPr bwMode="auto">
              <a:xfrm>
                <a:off x="609599" y="15240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8"/>
              <p:cNvSpPr>
                <a:spLocks noChangeArrowheads="1"/>
              </p:cNvSpPr>
              <p:nvPr/>
            </p:nvSpPr>
            <p:spPr bwMode="auto">
              <a:xfrm>
                <a:off x="609599" y="28194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609599" y="4084637"/>
                <a:ext cx="881063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1639887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16398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Rectangle 18"/>
              <p:cNvSpPr>
                <a:spLocks noChangeArrowheads="1"/>
              </p:cNvSpPr>
              <p:nvPr/>
            </p:nvSpPr>
            <p:spPr bwMode="auto">
              <a:xfrm>
                <a:off x="16398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Rectangle 18"/>
              <p:cNvSpPr>
                <a:spLocks noChangeArrowheads="1"/>
              </p:cNvSpPr>
              <p:nvPr/>
            </p:nvSpPr>
            <p:spPr bwMode="auto">
              <a:xfrm>
                <a:off x="2668587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Rectangle 18"/>
              <p:cNvSpPr>
                <a:spLocks noChangeArrowheads="1"/>
              </p:cNvSpPr>
              <p:nvPr/>
            </p:nvSpPr>
            <p:spPr bwMode="auto">
              <a:xfrm>
                <a:off x="26685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Rectangle 18"/>
              <p:cNvSpPr>
                <a:spLocks noChangeArrowheads="1"/>
              </p:cNvSpPr>
              <p:nvPr/>
            </p:nvSpPr>
            <p:spPr bwMode="auto">
              <a:xfrm>
                <a:off x="26685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4116386" y="1517543"/>
                <a:ext cx="879475" cy="963612"/>
              </a:xfrm>
              <a:prstGeom prst="rect">
                <a:avLst/>
              </a:prstGeom>
              <a:solidFill>
                <a:srgbClr val="8DC5B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4116386" y="4084637"/>
                <a:ext cx="879475" cy="96361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Rectangle 18"/>
              <p:cNvSpPr>
                <a:spLocks noChangeArrowheads="1"/>
              </p:cNvSpPr>
              <p:nvPr/>
            </p:nvSpPr>
            <p:spPr bwMode="auto">
              <a:xfrm>
                <a:off x="56753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 smtClean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schemeClr val="dk1"/>
                    </a:solidFill>
                    <a:latin typeface="Courier New" pitchFamily="49" charset="0"/>
                    <a:cs typeface="Courier New" pitchFamily="49" charset="0"/>
                  </a:rPr>
                  <a:t>taint p</a:t>
                </a: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8" name="Rectangle 18"/>
              <p:cNvSpPr>
                <a:spLocks noChangeArrowheads="1"/>
              </p:cNvSpPr>
              <p:nvPr/>
            </p:nvSpPr>
            <p:spPr bwMode="auto">
              <a:xfrm>
                <a:off x="56753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Rectangle 18"/>
              <p:cNvSpPr>
                <a:spLocks noChangeArrowheads="1"/>
              </p:cNvSpPr>
              <p:nvPr/>
            </p:nvSpPr>
            <p:spPr bwMode="auto">
              <a:xfrm>
                <a:off x="56753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67040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Rectangle 18"/>
              <p:cNvSpPr>
                <a:spLocks noChangeArrowheads="1"/>
              </p:cNvSpPr>
              <p:nvPr/>
            </p:nvSpPr>
            <p:spPr bwMode="auto">
              <a:xfrm>
                <a:off x="67040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67040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7732712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Rectangle 18"/>
              <p:cNvSpPr>
                <a:spLocks noChangeArrowheads="1"/>
              </p:cNvSpPr>
              <p:nvPr/>
            </p:nvSpPr>
            <p:spPr bwMode="auto">
              <a:xfrm>
                <a:off x="7732712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7732712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Rectangle 18"/>
              <p:cNvSpPr>
                <a:spLocks noChangeArrowheads="1"/>
              </p:cNvSpPr>
              <p:nvPr/>
            </p:nvSpPr>
            <p:spPr bwMode="auto">
              <a:xfrm>
                <a:off x="4116386" y="2819400"/>
                <a:ext cx="879475" cy="963613"/>
              </a:xfrm>
              <a:prstGeom prst="rect">
                <a:avLst/>
              </a:prstGeom>
              <a:solidFill>
                <a:srgbClr val="0594F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latin typeface="Courier New" pitchFamily="49" charset="0"/>
                    <a:cs typeface="Courier New" pitchFamily="49" charset="0"/>
                  </a:rPr>
                  <a:t>untaint p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latin typeface="Courier New" pitchFamily="49" charset="0"/>
                    <a:cs typeface="Courier New" pitchFamily="49" charset="0"/>
                  </a:rPr>
                  <a:t>*p</a:t>
                </a:r>
                <a:endParaRPr lang="en-US" sz="12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5" name="Group 159"/>
            <p:cNvGrpSpPr/>
            <p:nvPr/>
          </p:nvGrpSpPr>
          <p:grpSpPr>
            <a:xfrm>
              <a:off x="673194" y="1142999"/>
              <a:ext cx="8394597" cy="4572022"/>
              <a:chOff x="33336" y="1066796"/>
              <a:chExt cx="9110664" cy="4419599"/>
            </a:xfrm>
          </p:grpSpPr>
          <p:cxnSp>
            <p:nvCxnSpPr>
              <p:cNvPr id="19" name="Straight Connector 18"/>
              <p:cNvCxnSpPr>
                <a:endCxn id="44" idx="2"/>
              </p:cNvCxnSpPr>
              <p:nvPr/>
            </p:nvCxnSpPr>
            <p:spPr bwMode="auto">
              <a:xfrm flipV="1">
                <a:off x="3963987" y="2571750"/>
                <a:ext cx="1220788" cy="19050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9" idx="2"/>
              </p:cNvCxnSpPr>
              <p:nvPr/>
            </p:nvCxnSpPr>
            <p:spPr bwMode="auto">
              <a:xfrm rot="5400000" flipH="1" flipV="1">
                <a:off x="4585855" y="3332511"/>
                <a:ext cx="778" cy="1203409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58"/>
              <p:cNvGrpSpPr/>
              <p:nvPr/>
            </p:nvGrpSpPr>
            <p:grpSpPr>
              <a:xfrm>
                <a:off x="33336" y="1066796"/>
                <a:ext cx="9110664" cy="4419599"/>
                <a:chOff x="33336" y="1066796"/>
                <a:chExt cx="9110664" cy="4419599"/>
              </a:xfrm>
            </p:grpSpPr>
            <p:grpSp>
              <p:nvGrpSpPr>
                <p:cNvPr id="7" name="Group 391"/>
                <p:cNvGrpSpPr>
                  <a:grpSpLocks/>
                </p:cNvGrpSpPr>
                <p:nvPr/>
              </p:nvGrpSpPr>
              <p:grpSpPr bwMode="auto">
                <a:xfrm>
                  <a:off x="5183187" y="1066796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8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80" cy="2871769"/>
                    <a:chOff x="305468" y="1371600"/>
                    <a:chExt cx="3123377" cy="2743891"/>
                  </a:xfrm>
                </p:grpSpPr>
                <p:grpSp>
                  <p:nvGrpSpPr>
                    <p:cNvPr id="9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8" y="1371600"/>
                      <a:ext cx="3123377" cy="2743891"/>
                      <a:chOff x="305468" y="1371600"/>
                      <a:chExt cx="3123377" cy="2743891"/>
                    </a:xfrm>
                  </p:grpSpPr>
                  <p:sp>
                    <p:nvSpPr>
                      <p:cNvPr id="44" name="Arc 43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5" name="Arc 44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43" name="Straight Connector 42"/>
                    <p:cNvCxnSpPr>
                      <a:stCxn id="45" idx="0"/>
                      <a:endCxn id="44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6" name="Straight Connector 35"/>
                  <p:cNvCxnSpPr>
                    <a:stCxn id="45" idx="2"/>
                    <a:endCxn id="41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11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40" name="Arc 39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" name="Arc 40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39" name="Straight Connector 38"/>
                    <p:cNvCxnSpPr>
                      <a:stCxn id="41" idx="0"/>
                      <a:endCxn id="40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" name="Group 391"/>
                <p:cNvGrpSpPr>
                  <a:grpSpLocks/>
                </p:cNvGrpSpPr>
                <p:nvPr/>
              </p:nvGrpSpPr>
              <p:grpSpPr bwMode="auto">
                <a:xfrm flipH="1">
                  <a:off x="33336" y="1066796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22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79" cy="2871769"/>
                    <a:chOff x="305469" y="1371600"/>
                    <a:chExt cx="3123376" cy="2743891"/>
                  </a:xfrm>
                </p:grpSpPr>
                <p:grpSp>
                  <p:nvGrpSpPr>
                    <p:cNvPr id="23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600"/>
                      <a:ext cx="3123376" cy="2743891"/>
                      <a:chOff x="305469" y="1371600"/>
                      <a:chExt cx="3123376" cy="2743891"/>
                    </a:xfrm>
                  </p:grpSpPr>
                  <p:sp>
                    <p:nvSpPr>
                      <p:cNvPr id="33" name="Arc 32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4" name="Arc 33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32" name="Straight Connector 31"/>
                    <p:cNvCxnSpPr>
                      <a:stCxn id="34" idx="0"/>
                      <a:endCxn id="33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" name="Straight Connector 24"/>
                  <p:cNvCxnSpPr>
                    <a:stCxn id="34" idx="2"/>
                    <a:endCxn id="30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2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29" name="Arc 28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" name="Arc 29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28" name="Straight Connector 27"/>
                    <p:cNvCxnSpPr>
                      <a:stCxn id="30" idx="0"/>
                      <a:endCxn id="29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27" name="Group 195"/>
            <p:cNvGrpSpPr/>
            <p:nvPr/>
          </p:nvGrpSpPr>
          <p:grpSpPr>
            <a:xfrm>
              <a:off x="-76200" y="1752601"/>
              <a:ext cx="799310" cy="3200401"/>
              <a:chOff x="-667182" y="1752601"/>
              <a:chExt cx="812632" cy="3200401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-1491831" y="3239522"/>
                <a:ext cx="2157129" cy="507831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2700" dirty="0" smtClean="0">
                    <a:latin typeface="Times New Roman" pitchFamily="18" charset="0"/>
                    <a:cs typeface="Times New Roman" pitchFamily="18" charset="0"/>
                  </a:rPr>
                  <a:t>Epochs</a:t>
                </a:r>
                <a:endParaRPr lang="en-US" sz="2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-413266" y="3175086"/>
                <a:ext cx="609601" cy="507831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27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US" sz="27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-413266" y="1803486"/>
                <a:ext cx="609601" cy="507831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27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7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sz="2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-489465" y="4318086"/>
                <a:ext cx="762000" cy="507831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27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700" dirty="0" smtClean="0">
                    <a:latin typeface="Times New Roman" pitchFamily="18" charset="0"/>
                    <a:cs typeface="Times New Roman" pitchFamily="18" charset="0"/>
                  </a:rPr>
                  <a:t>+1</a:t>
                </a:r>
                <a:endParaRPr lang="en-US" sz="2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205"/>
            <p:cNvSpPr txBox="1">
              <a:spLocks noChangeArrowheads="1"/>
            </p:cNvSpPr>
            <p:nvPr/>
          </p:nvSpPr>
          <p:spPr bwMode="auto">
            <a:xfrm>
              <a:off x="3971144" y="1016169"/>
              <a:ext cx="1573967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 Thread </a:t>
              </a:r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47472" y="5237946"/>
              <a:ext cx="110052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smtClean="0">
                  <a:solidFill>
                    <a:srgbClr val="AA014C"/>
                  </a:solidFill>
                  <a:latin typeface="Times New Roman" pitchFamily="18" charset="0"/>
                  <a:cs typeface="Times New Roman" pitchFamily="18" charset="0"/>
                </a:rPr>
                <a:t>Wings</a:t>
              </a:r>
              <a:endParaRPr lang="en-US" sz="2700" dirty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94226" y="5237946"/>
              <a:ext cx="110677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smtClean="0">
                  <a:solidFill>
                    <a:srgbClr val="AA014C"/>
                  </a:solidFill>
                  <a:latin typeface="Times New Roman" pitchFamily="18" charset="0"/>
                  <a:cs typeface="Times New Roman" pitchFamily="18" charset="0"/>
                </a:rPr>
                <a:t>Wings</a:t>
              </a:r>
              <a:endParaRPr lang="en-US" sz="2700" dirty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57200" y="5715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Each block in the wings has a side-out (      ) generated by lifeguard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914400" y="2438400"/>
            <a:ext cx="7391400" cy="2819400"/>
            <a:chOff x="914400" y="2438400"/>
            <a:chExt cx="7391400" cy="2819400"/>
          </a:xfrm>
        </p:grpSpPr>
        <p:sp>
          <p:nvSpPr>
            <p:cNvPr id="76" name="Trapezoid 75"/>
            <p:cNvSpPr/>
            <p:nvPr/>
          </p:nvSpPr>
          <p:spPr>
            <a:xfrm>
              <a:off x="9144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76"/>
            <p:cNvSpPr/>
            <p:nvPr/>
          </p:nvSpPr>
          <p:spPr>
            <a:xfrm>
              <a:off x="9144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77"/>
            <p:cNvSpPr/>
            <p:nvPr/>
          </p:nvSpPr>
          <p:spPr>
            <a:xfrm>
              <a:off x="9144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78"/>
            <p:cNvSpPr/>
            <p:nvPr/>
          </p:nvSpPr>
          <p:spPr>
            <a:xfrm>
              <a:off x="19050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apezoid 79"/>
            <p:cNvSpPr/>
            <p:nvPr/>
          </p:nvSpPr>
          <p:spPr>
            <a:xfrm>
              <a:off x="19050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rapezoid 80"/>
            <p:cNvSpPr/>
            <p:nvPr/>
          </p:nvSpPr>
          <p:spPr>
            <a:xfrm>
              <a:off x="19050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rapezoid 81"/>
            <p:cNvSpPr/>
            <p:nvPr/>
          </p:nvSpPr>
          <p:spPr>
            <a:xfrm>
              <a:off x="28956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82"/>
            <p:cNvSpPr/>
            <p:nvPr/>
          </p:nvSpPr>
          <p:spPr>
            <a:xfrm>
              <a:off x="28956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rapezoid 83"/>
            <p:cNvSpPr/>
            <p:nvPr/>
          </p:nvSpPr>
          <p:spPr>
            <a:xfrm>
              <a:off x="28956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rapezoid 84"/>
            <p:cNvSpPr/>
            <p:nvPr/>
          </p:nvSpPr>
          <p:spPr>
            <a:xfrm>
              <a:off x="57912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403152"/>
                  </a:solidFill>
                  <a:latin typeface="Courier New" pitchFamily="49" charset="0"/>
                  <a:cs typeface="Courier New" pitchFamily="49" charset="0"/>
                </a:rPr>
                <a:t>p: 1</a:t>
              </a:r>
              <a:endParaRPr lang="en-US" sz="1200" b="1" dirty="0">
                <a:solidFill>
                  <a:srgbClr val="40315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>
              <a:off x="57912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rapezoid 86"/>
            <p:cNvSpPr/>
            <p:nvPr/>
          </p:nvSpPr>
          <p:spPr>
            <a:xfrm>
              <a:off x="57912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rapezoid 87"/>
            <p:cNvSpPr/>
            <p:nvPr/>
          </p:nvSpPr>
          <p:spPr>
            <a:xfrm>
              <a:off x="68580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88"/>
            <p:cNvSpPr/>
            <p:nvPr/>
          </p:nvSpPr>
          <p:spPr>
            <a:xfrm>
              <a:off x="68580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89"/>
            <p:cNvSpPr/>
            <p:nvPr/>
          </p:nvSpPr>
          <p:spPr>
            <a:xfrm>
              <a:off x="68580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rapezoid 90"/>
            <p:cNvSpPr/>
            <p:nvPr/>
          </p:nvSpPr>
          <p:spPr>
            <a:xfrm>
              <a:off x="78486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rapezoid 91"/>
            <p:cNvSpPr/>
            <p:nvPr/>
          </p:nvSpPr>
          <p:spPr>
            <a:xfrm>
              <a:off x="78486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rapezoid 92"/>
            <p:cNvSpPr/>
            <p:nvPr/>
          </p:nvSpPr>
          <p:spPr>
            <a:xfrm>
              <a:off x="78486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rapezoid 96"/>
          <p:cNvSpPr/>
          <p:nvPr/>
        </p:nvSpPr>
        <p:spPr>
          <a:xfrm>
            <a:off x="5486400" y="2362200"/>
            <a:ext cx="838200" cy="457200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rgbClr val="403152"/>
                </a:solidFill>
                <a:latin typeface="Courier New" pitchFamily="49" charset="0"/>
                <a:cs typeface="Courier New" pitchFamily="49" charset="0"/>
              </a:rPr>
              <a:t>taint: {p}</a:t>
            </a:r>
            <a:endParaRPr lang="en-US" sz="1400" b="1" dirty="0">
              <a:solidFill>
                <a:srgbClr val="40315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6" name="Trapezoid 95"/>
          <p:cNvSpPr/>
          <p:nvPr/>
        </p:nvSpPr>
        <p:spPr>
          <a:xfrm>
            <a:off x="5152988" y="5791200"/>
            <a:ext cx="333412" cy="228600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Down Arrow 97"/>
          <p:cNvSpPr/>
          <p:nvPr/>
        </p:nvSpPr>
        <p:spPr>
          <a:xfrm>
            <a:off x="76200" y="5072640"/>
            <a:ext cx="381000" cy="9598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5" name="Date Placeholder 9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0" name="Footer Placeholder 9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2" name="Rectangle 101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9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Butterfly Analysis: Computing Side-In</a:t>
            </a:r>
            <a:endParaRPr lang="en-US" dirty="0"/>
          </a:p>
        </p:txBody>
      </p:sp>
      <p:grpSp>
        <p:nvGrpSpPr>
          <p:cNvPr id="3" name="Group 86"/>
          <p:cNvGrpSpPr/>
          <p:nvPr/>
        </p:nvGrpSpPr>
        <p:grpSpPr>
          <a:xfrm>
            <a:off x="-76200" y="990600"/>
            <a:ext cx="9143991" cy="4729608"/>
            <a:chOff x="-76200" y="1016169"/>
            <a:chExt cx="9143991" cy="4729608"/>
          </a:xfrm>
        </p:grpSpPr>
        <p:grpSp>
          <p:nvGrpSpPr>
            <p:cNvPr id="4" name="Group 160"/>
            <p:cNvGrpSpPr/>
            <p:nvPr/>
          </p:nvGrpSpPr>
          <p:grpSpPr>
            <a:xfrm>
              <a:off x="973111" y="1526885"/>
              <a:ext cx="7794887" cy="3730913"/>
              <a:chOff x="609599" y="1524000"/>
              <a:chExt cx="8002588" cy="3524249"/>
            </a:xfrm>
            <a:solidFill>
              <a:schemeClr val="bg1"/>
            </a:solidFill>
          </p:grpSpPr>
          <p:sp>
            <p:nvSpPr>
              <p:cNvPr id="46" name="Rectangle 18"/>
              <p:cNvSpPr>
                <a:spLocks noChangeArrowheads="1"/>
              </p:cNvSpPr>
              <p:nvPr/>
            </p:nvSpPr>
            <p:spPr bwMode="auto">
              <a:xfrm>
                <a:off x="609599" y="15240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8"/>
              <p:cNvSpPr>
                <a:spLocks noChangeArrowheads="1"/>
              </p:cNvSpPr>
              <p:nvPr/>
            </p:nvSpPr>
            <p:spPr bwMode="auto">
              <a:xfrm>
                <a:off x="609599" y="28194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609599" y="4084637"/>
                <a:ext cx="881063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1639887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16398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Rectangle 18"/>
              <p:cNvSpPr>
                <a:spLocks noChangeArrowheads="1"/>
              </p:cNvSpPr>
              <p:nvPr/>
            </p:nvSpPr>
            <p:spPr bwMode="auto">
              <a:xfrm>
                <a:off x="16398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Rectangle 18"/>
              <p:cNvSpPr>
                <a:spLocks noChangeArrowheads="1"/>
              </p:cNvSpPr>
              <p:nvPr/>
            </p:nvSpPr>
            <p:spPr bwMode="auto">
              <a:xfrm>
                <a:off x="2668587" y="1524001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Rectangle 18"/>
              <p:cNvSpPr>
                <a:spLocks noChangeArrowheads="1"/>
              </p:cNvSpPr>
              <p:nvPr/>
            </p:nvSpPr>
            <p:spPr bwMode="auto">
              <a:xfrm>
                <a:off x="26685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Rectangle 18"/>
              <p:cNvSpPr>
                <a:spLocks noChangeArrowheads="1"/>
              </p:cNvSpPr>
              <p:nvPr/>
            </p:nvSpPr>
            <p:spPr bwMode="auto">
              <a:xfrm>
                <a:off x="26685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4116386" y="1524001"/>
                <a:ext cx="879475" cy="963612"/>
              </a:xfrm>
              <a:prstGeom prst="rect">
                <a:avLst/>
              </a:prstGeom>
              <a:solidFill>
                <a:srgbClr val="8DC5B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4116386" y="4084637"/>
                <a:ext cx="879475" cy="96361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Rectangle 18"/>
              <p:cNvSpPr>
                <a:spLocks noChangeArrowheads="1"/>
              </p:cNvSpPr>
              <p:nvPr/>
            </p:nvSpPr>
            <p:spPr bwMode="auto">
              <a:xfrm>
                <a:off x="56753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 smtClean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schemeClr val="dk1"/>
                    </a:solidFill>
                    <a:latin typeface="Courier New" pitchFamily="49" charset="0"/>
                    <a:cs typeface="Courier New" pitchFamily="49" charset="0"/>
                  </a:rPr>
                  <a:t>taint p</a:t>
                </a: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8" name="Rectangle 18"/>
              <p:cNvSpPr>
                <a:spLocks noChangeArrowheads="1"/>
              </p:cNvSpPr>
              <p:nvPr/>
            </p:nvSpPr>
            <p:spPr bwMode="auto">
              <a:xfrm>
                <a:off x="56753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Rectangle 18"/>
              <p:cNvSpPr>
                <a:spLocks noChangeArrowheads="1"/>
              </p:cNvSpPr>
              <p:nvPr/>
            </p:nvSpPr>
            <p:spPr bwMode="auto">
              <a:xfrm>
                <a:off x="56753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67040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Rectangle 18"/>
              <p:cNvSpPr>
                <a:spLocks noChangeArrowheads="1"/>
              </p:cNvSpPr>
              <p:nvPr/>
            </p:nvSpPr>
            <p:spPr bwMode="auto">
              <a:xfrm>
                <a:off x="67040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67040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7732712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Rectangle 18"/>
              <p:cNvSpPr>
                <a:spLocks noChangeArrowheads="1"/>
              </p:cNvSpPr>
              <p:nvPr/>
            </p:nvSpPr>
            <p:spPr bwMode="auto">
              <a:xfrm>
                <a:off x="7732712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7732712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Rectangle 18"/>
              <p:cNvSpPr>
                <a:spLocks noChangeArrowheads="1"/>
              </p:cNvSpPr>
              <p:nvPr/>
            </p:nvSpPr>
            <p:spPr bwMode="auto">
              <a:xfrm>
                <a:off x="4116386" y="2819400"/>
                <a:ext cx="879475" cy="963613"/>
              </a:xfrm>
              <a:prstGeom prst="rect">
                <a:avLst/>
              </a:prstGeom>
              <a:solidFill>
                <a:srgbClr val="0594F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latin typeface="Courier New" pitchFamily="49" charset="0"/>
                    <a:cs typeface="Courier New" pitchFamily="49" charset="0"/>
                  </a:rPr>
                  <a:t>untaint p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latin typeface="Courier New" pitchFamily="49" charset="0"/>
                    <a:cs typeface="Courier New" pitchFamily="49" charset="0"/>
                  </a:rPr>
                  <a:t>*p</a:t>
                </a:r>
                <a:endParaRPr lang="en-US" sz="12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5" name="Group 159"/>
            <p:cNvGrpSpPr/>
            <p:nvPr/>
          </p:nvGrpSpPr>
          <p:grpSpPr>
            <a:xfrm>
              <a:off x="673194" y="1142999"/>
              <a:ext cx="8394597" cy="4572022"/>
              <a:chOff x="33336" y="1066796"/>
              <a:chExt cx="9110664" cy="4419599"/>
            </a:xfrm>
          </p:grpSpPr>
          <p:cxnSp>
            <p:nvCxnSpPr>
              <p:cNvPr id="19" name="Straight Connector 18"/>
              <p:cNvCxnSpPr>
                <a:endCxn id="44" idx="2"/>
              </p:cNvCxnSpPr>
              <p:nvPr/>
            </p:nvCxnSpPr>
            <p:spPr bwMode="auto">
              <a:xfrm flipV="1">
                <a:off x="3963987" y="2571750"/>
                <a:ext cx="1220788" cy="19050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9" idx="2"/>
              </p:cNvCxnSpPr>
              <p:nvPr/>
            </p:nvCxnSpPr>
            <p:spPr bwMode="auto">
              <a:xfrm rot="5400000" flipH="1" flipV="1">
                <a:off x="4585855" y="3332511"/>
                <a:ext cx="778" cy="1203409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58"/>
              <p:cNvGrpSpPr/>
              <p:nvPr/>
            </p:nvGrpSpPr>
            <p:grpSpPr>
              <a:xfrm>
                <a:off x="33336" y="1066796"/>
                <a:ext cx="9110664" cy="4419599"/>
                <a:chOff x="33336" y="1066796"/>
                <a:chExt cx="9110664" cy="4419599"/>
              </a:xfrm>
            </p:grpSpPr>
            <p:grpSp>
              <p:nvGrpSpPr>
                <p:cNvPr id="7" name="Group 391"/>
                <p:cNvGrpSpPr>
                  <a:grpSpLocks/>
                </p:cNvGrpSpPr>
                <p:nvPr/>
              </p:nvGrpSpPr>
              <p:grpSpPr bwMode="auto">
                <a:xfrm>
                  <a:off x="5183187" y="1066796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8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80" cy="2871769"/>
                    <a:chOff x="305468" y="1371600"/>
                    <a:chExt cx="3123377" cy="2743891"/>
                  </a:xfrm>
                </p:grpSpPr>
                <p:grpSp>
                  <p:nvGrpSpPr>
                    <p:cNvPr id="9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8" y="1371600"/>
                      <a:ext cx="3123377" cy="2743891"/>
                      <a:chOff x="305468" y="1371600"/>
                      <a:chExt cx="3123377" cy="2743891"/>
                    </a:xfrm>
                  </p:grpSpPr>
                  <p:sp>
                    <p:nvSpPr>
                      <p:cNvPr id="44" name="Arc 43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b="1" dirty="0">
                          <a:latin typeface="Courier New" pitchFamily="49" charset="0"/>
                          <a:cs typeface="Courier New" pitchFamily="49" charset="0"/>
                        </a:endParaRPr>
                      </a:p>
                    </p:txBody>
                  </p:sp>
                  <p:sp>
                    <p:nvSpPr>
                      <p:cNvPr id="45" name="Arc 44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43" name="Straight Connector 42"/>
                    <p:cNvCxnSpPr>
                      <a:stCxn id="45" idx="0"/>
                      <a:endCxn id="44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6" name="Straight Connector 35"/>
                  <p:cNvCxnSpPr>
                    <a:stCxn id="45" idx="2"/>
                    <a:endCxn id="41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11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40" name="Arc 39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" name="Arc 40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39" name="Straight Connector 38"/>
                    <p:cNvCxnSpPr>
                      <a:stCxn id="41" idx="0"/>
                      <a:endCxn id="40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" name="Group 391"/>
                <p:cNvGrpSpPr>
                  <a:grpSpLocks/>
                </p:cNvGrpSpPr>
                <p:nvPr/>
              </p:nvGrpSpPr>
              <p:grpSpPr bwMode="auto">
                <a:xfrm flipH="1">
                  <a:off x="33336" y="1066796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22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79" cy="2871769"/>
                    <a:chOff x="305469" y="1371600"/>
                    <a:chExt cx="3123376" cy="2743891"/>
                  </a:xfrm>
                </p:grpSpPr>
                <p:grpSp>
                  <p:nvGrpSpPr>
                    <p:cNvPr id="23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600"/>
                      <a:ext cx="3123376" cy="2743891"/>
                      <a:chOff x="305469" y="1371600"/>
                      <a:chExt cx="3123376" cy="2743891"/>
                    </a:xfrm>
                  </p:grpSpPr>
                  <p:sp>
                    <p:nvSpPr>
                      <p:cNvPr id="33" name="Arc 32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4" name="Arc 33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32" name="Straight Connector 31"/>
                    <p:cNvCxnSpPr>
                      <a:stCxn id="34" idx="0"/>
                      <a:endCxn id="33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" name="Straight Connector 24"/>
                  <p:cNvCxnSpPr>
                    <a:stCxn id="34" idx="2"/>
                    <a:endCxn id="30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2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29" name="Arc 28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" name="Arc 29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27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28" name="Straight Connector 27"/>
                    <p:cNvCxnSpPr>
                      <a:stCxn id="30" idx="0"/>
                      <a:endCxn id="29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27" name="Group 195"/>
            <p:cNvGrpSpPr/>
            <p:nvPr/>
          </p:nvGrpSpPr>
          <p:grpSpPr>
            <a:xfrm>
              <a:off x="-76200" y="1752601"/>
              <a:ext cx="799310" cy="3200401"/>
              <a:chOff x="-667182" y="1752601"/>
              <a:chExt cx="812632" cy="3200401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-1491831" y="3239522"/>
                <a:ext cx="2157129" cy="507831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2700" dirty="0" smtClean="0">
                    <a:latin typeface="Times New Roman" pitchFamily="18" charset="0"/>
                    <a:cs typeface="Times New Roman" pitchFamily="18" charset="0"/>
                  </a:rPr>
                  <a:t>Epochs</a:t>
                </a:r>
                <a:endParaRPr lang="en-US" sz="2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-413266" y="3175086"/>
                <a:ext cx="609601" cy="507831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27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US" sz="27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-413266" y="1803486"/>
                <a:ext cx="609601" cy="507831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27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7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sz="2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-489465" y="4318086"/>
                <a:ext cx="762000" cy="507831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27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700" dirty="0" smtClean="0">
                    <a:latin typeface="Times New Roman" pitchFamily="18" charset="0"/>
                    <a:cs typeface="Times New Roman" pitchFamily="18" charset="0"/>
                  </a:rPr>
                  <a:t>+1</a:t>
                </a:r>
                <a:endParaRPr lang="en-US" sz="2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205"/>
            <p:cNvSpPr txBox="1">
              <a:spLocks noChangeArrowheads="1"/>
            </p:cNvSpPr>
            <p:nvPr/>
          </p:nvSpPr>
          <p:spPr bwMode="auto">
            <a:xfrm>
              <a:off x="3971144" y="1016169"/>
              <a:ext cx="1573967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 Thread </a:t>
              </a:r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47472" y="5237946"/>
              <a:ext cx="110052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smtClean="0">
                  <a:solidFill>
                    <a:srgbClr val="AA014C"/>
                  </a:solidFill>
                  <a:latin typeface="Times New Roman" pitchFamily="18" charset="0"/>
                  <a:cs typeface="Times New Roman" pitchFamily="18" charset="0"/>
                </a:rPr>
                <a:t>Wings</a:t>
              </a:r>
              <a:endParaRPr lang="en-US" sz="2700" dirty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94226" y="5237946"/>
              <a:ext cx="110677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smtClean="0">
                  <a:solidFill>
                    <a:srgbClr val="AA014C"/>
                  </a:solidFill>
                  <a:latin typeface="Times New Roman" pitchFamily="18" charset="0"/>
                  <a:cs typeface="Times New Roman" pitchFamily="18" charset="0"/>
                </a:rPr>
                <a:t>Wings</a:t>
              </a:r>
              <a:endParaRPr lang="en-US" sz="2700" dirty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57200" y="5715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All side-out from the wings are combined into one side-in (        )</a:t>
            </a:r>
          </a:p>
        </p:txBody>
      </p:sp>
      <p:grpSp>
        <p:nvGrpSpPr>
          <p:cNvPr id="31" name="Group 93"/>
          <p:cNvGrpSpPr/>
          <p:nvPr/>
        </p:nvGrpSpPr>
        <p:grpSpPr>
          <a:xfrm>
            <a:off x="914400" y="2438400"/>
            <a:ext cx="7391400" cy="2819400"/>
            <a:chOff x="914400" y="2438400"/>
            <a:chExt cx="7391400" cy="2819400"/>
          </a:xfrm>
        </p:grpSpPr>
        <p:sp>
          <p:nvSpPr>
            <p:cNvPr id="76" name="Oval 75"/>
            <p:cNvSpPr/>
            <p:nvPr/>
          </p:nvSpPr>
          <p:spPr>
            <a:xfrm>
              <a:off x="9144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9144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144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9050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9050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9050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8956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8956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8956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rapezoid 84"/>
            <p:cNvSpPr/>
            <p:nvPr/>
          </p:nvSpPr>
          <p:spPr>
            <a:xfrm>
              <a:off x="57912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p:1</a:t>
              </a:r>
              <a:endPara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>
              <a:off x="57912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rapezoid 86"/>
            <p:cNvSpPr/>
            <p:nvPr/>
          </p:nvSpPr>
          <p:spPr>
            <a:xfrm>
              <a:off x="57912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rapezoid 87"/>
            <p:cNvSpPr/>
            <p:nvPr/>
          </p:nvSpPr>
          <p:spPr>
            <a:xfrm>
              <a:off x="68580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88"/>
            <p:cNvSpPr/>
            <p:nvPr/>
          </p:nvSpPr>
          <p:spPr>
            <a:xfrm>
              <a:off x="68580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89"/>
            <p:cNvSpPr/>
            <p:nvPr/>
          </p:nvSpPr>
          <p:spPr>
            <a:xfrm>
              <a:off x="68580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rapezoid 90"/>
            <p:cNvSpPr/>
            <p:nvPr/>
          </p:nvSpPr>
          <p:spPr>
            <a:xfrm>
              <a:off x="78486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rapezoid 91"/>
            <p:cNvSpPr/>
            <p:nvPr/>
          </p:nvSpPr>
          <p:spPr>
            <a:xfrm>
              <a:off x="78486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rapezoid 92"/>
            <p:cNvSpPr/>
            <p:nvPr/>
          </p:nvSpPr>
          <p:spPr>
            <a:xfrm>
              <a:off x="78486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gular Pentagon 95"/>
          <p:cNvSpPr/>
          <p:nvPr/>
        </p:nvSpPr>
        <p:spPr>
          <a:xfrm rot="16200000">
            <a:off x="4191000" y="2819400"/>
            <a:ext cx="381000" cy="381000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191000" y="2847201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p:1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8" name="Regular Pentagon 97"/>
          <p:cNvSpPr/>
          <p:nvPr/>
        </p:nvSpPr>
        <p:spPr>
          <a:xfrm rot="16200000">
            <a:off x="7086600" y="5715000"/>
            <a:ext cx="304800" cy="304800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3810000" y="2743200"/>
            <a:ext cx="914400" cy="762000"/>
            <a:chOff x="3810000" y="2743200"/>
            <a:chExt cx="914400" cy="762000"/>
          </a:xfrm>
        </p:grpSpPr>
        <p:sp>
          <p:nvSpPr>
            <p:cNvPr id="99" name="Regular Pentagon 98"/>
            <p:cNvSpPr/>
            <p:nvPr/>
          </p:nvSpPr>
          <p:spPr>
            <a:xfrm rot="16200000">
              <a:off x="3848100" y="2705100"/>
              <a:ext cx="762000" cy="838200"/>
            </a:xfrm>
            <a:prstGeom prst="pen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852034" y="2905780"/>
              <a:ext cx="8723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latin typeface="Courier New" pitchFamily="49" charset="0"/>
                  <a:cs typeface="Courier New" pitchFamily="49" charset="0"/>
                </a:rPr>
                <a:t>taint: {p}</a:t>
              </a:r>
              <a:endParaRPr lang="en-US" sz="14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94" name="Down Arrow 93"/>
          <p:cNvSpPr/>
          <p:nvPr/>
        </p:nvSpPr>
        <p:spPr>
          <a:xfrm>
            <a:off x="76200" y="5072640"/>
            <a:ext cx="381000" cy="9598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5" name="Date Placeholder 9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7" name="Rectangle 106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 Analysis:  Incorporating Sync Arcs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973111" y="1526886"/>
            <a:ext cx="858196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973111" y="3581400"/>
            <a:ext cx="858196" cy="3369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73111" y="4237680"/>
            <a:ext cx="858196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976659" y="1526886"/>
            <a:ext cx="856649" cy="3019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976659" y="2898249"/>
            <a:ext cx="856649" cy="3783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976659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978660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978660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78660" y="4800600"/>
            <a:ext cx="856649" cy="4571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388882" y="1526886"/>
            <a:ext cx="856649" cy="735012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ead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88882" y="4237680"/>
            <a:ext cx="856649" cy="10201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ail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907346" y="1828800"/>
            <a:ext cx="856649" cy="7182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5925151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907346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909347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909347" y="2898249"/>
            <a:ext cx="856649" cy="73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909347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911349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7911349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7911349" y="4724400"/>
            <a:ext cx="856649" cy="533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4388882" y="3276599"/>
            <a:ext cx="856649" cy="381001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Body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59"/>
          <p:cNvGrpSpPr/>
          <p:nvPr/>
        </p:nvGrpSpPr>
        <p:grpSpPr>
          <a:xfrm>
            <a:off x="673193" y="1142999"/>
            <a:ext cx="8394598" cy="4572022"/>
            <a:chOff x="33336" y="1066796"/>
            <a:chExt cx="9110664" cy="4419599"/>
          </a:xfrm>
        </p:grpSpPr>
        <p:cxnSp>
          <p:nvCxnSpPr>
            <p:cNvPr id="56" name="Straight Connector 55"/>
            <p:cNvCxnSpPr>
              <a:endCxn id="81" idx="2"/>
            </p:cNvCxnSpPr>
            <p:nvPr/>
          </p:nvCxnSpPr>
          <p:spPr bwMode="auto">
            <a:xfrm flipV="1">
              <a:off x="3963987" y="2571750"/>
              <a:ext cx="1220788" cy="19050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rot="5400000" flipH="1" flipV="1">
              <a:off x="4585855" y="3332511"/>
              <a:ext cx="778" cy="1203409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58"/>
            <p:cNvGrpSpPr/>
            <p:nvPr/>
          </p:nvGrpSpPr>
          <p:grpSpPr>
            <a:xfrm>
              <a:off x="33336" y="1066796"/>
              <a:ext cx="9110664" cy="4419599"/>
              <a:chOff x="33336" y="1066796"/>
              <a:chExt cx="9110664" cy="4419599"/>
            </a:xfrm>
          </p:grpSpPr>
          <p:grpSp>
            <p:nvGrpSpPr>
              <p:cNvPr id="5" name="Group 391"/>
              <p:cNvGrpSpPr>
                <a:grpSpLocks/>
              </p:cNvGrpSpPr>
              <p:nvPr/>
            </p:nvGrpSpPr>
            <p:grpSpPr bwMode="auto">
              <a:xfrm>
                <a:off x="5183187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6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81" name="Arc 80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2" name="Arc 81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80" name="Straight Connector 79"/>
                  <p:cNvCxnSpPr>
                    <a:stCxn id="82" idx="0"/>
                    <a:endCxn id="81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Connector 72"/>
                <p:cNvCxnSpPr>
                  <a:stCxn id="82" idx="2"/>
                  <a:endCxn id="78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32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77" name="Arc 76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Arc 77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76" name="Straight Connector 75"/>
                  <p:cNvCxnSpPr>
                    <a:stCxn id="78" idx="0"/>
                    <a:endCxn id="7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" name="Group 391"/>
              <p:cNvGrpSpPr>
                <a:grpSpLocks/>
              </p:cNvGrpSpPr>
              <p:nvPr/>
            </p:nvGrpSpPr>
            <p:grpSpPr bwMode="auto">
              <a:xfrm flipH="1">
                <a:off x="33336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58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59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70" name="Arc 69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" name="Arc 70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9" name="Straight Connector 68"/>
                  <p:cNvCxnSpPr>
                    <a:stCxn id="71" idx="0"/>
                    <a:endCxn id="70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>
                  <a:stCxn id="71" idx="2"/>
                  <a:endCxn id="67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61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66" name="Arc 24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7" name="Arc 66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5" name="Straight Connector 23"/>
                  <p:cNvCxnSpPr>
                    <a:stCxn id="6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3" name="Group 195"/>
          <p:cNvGrpSpPr/>
          <p:nvPr/>
        </p:nvGrpSpPr>
        <p:grpSpPr>
          <a:xfrm>
            <a:off x="-76200" y="1752600"/>
            <a:ext cx="799310" cy="3200401"/>
            <a:chOff x="-667182" y="1752600"/>
            <a:chExt cx="812632" cy="3200401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1491831" y="3239521"/>
              <a:ext cx="2157129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Epochs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-413266" y="31750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-413266" y="18034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489465" y="4318085"/>
              <a:ext cx="762000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205"/>
          <p:cNvSpPr txBox="1">
            <a:spLocks noChangeArrowheads="1"/>
          </p:cNvSpPr>
          <p:nvPr/>
        </p:nvSpPr>
        <p:spPr bwMode="auto">
          <a:xfrm>
            <a:off x="3971144" y="1016169"/>
            <a:ext cx="15739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Thread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7472" y="5237946"/>
            <a:ext cx="1100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4226" y="5237946"/>
            <a:ext cx="1106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1976659" y="1940292"/>
            <a:ext cx="856649" cy="606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1976659" y="3352800"/>
            <a:ext cx="856649" cy="5655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973111" y="2898249"/>
            <a:ext cx="856649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2978660" y="4237680"/>
            <a:ext cx="856649" cy="454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5907346" y="1526886"/>
            <a:ext cx="856649" cy="225714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hide-second-body-arc"/>
          <p:cNvSpPr>
            <a:spLocks noChangeArrowheads="1"/>
          </p:cNvSpPr>
          <p:nvPr/>
        </p:nvSpPr>
        <p:spPr bwMode="auto">
          <a:xfrm>
            <a:off x="6909347" y="3048001"/>
            <a:ext cx="856649" cy="8703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911349" y="4237681"/>
            <a:ext cx="856649" cy="4105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4388882" y="2349402"/>
            <a:ext cx="856649" cy="201612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4388882" y="3765969"/>
            <a:ext cx="856649" cy="1524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Arrow Connector 46"/>
          <p:cNvCxnSpPr>
            <a:stCxn id="14" idx="2"/>
            <a:endCxn id="12" idx="0"/>
          </p:cNvCxnSpPr>
          <p:nvPr/>
        </p:nvCxnSpPr>
        <p:spPr>
          <a:xfrm flipH="1">
            <a:off x="1402209" y="1828800"/>
            <a:ext cx="1002775" cy="17526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19" idx="0"/>
          </p:cNvCxnSpPr>
          <p:nvPr/>
        </p:nvCxnSpPr>
        <p:spPr>
          <a:xfrm>
            <a:off x="2404984" y="3276600"/>
            <a:ext cx="1002001" cy="15240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  <a:endCxn id="44" idx="0"/>
          </p:cNvCxnSpPr>
          <p:nvPr/>
        </p:nvCxnSpPr>
        <p:spPr>
          <a:xfrm flipH="1">
            <a:off x="4817207" y="1752600"/>
            <a:ext cx="1518464" cy="59680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2"/>
            <a:endCxn id="31" idx="0"/>
          </p:cNvCxnSpPr>
          <p:nvPr/>
        </p:nvCxnSpPr>
        <p:spPr>
          <a:xfrm flipH="1">
            <a:off x="4817207" y="2971800"/>
            <a:ext cx="2520465" cy="30479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2"/>
            <a:endCxn id="46" idx="0"/>
          </p:cNvCxnSpPr>
          <p:nvPr/>
        </p:nvCxnSpPr>
        <p:spPr>
          <a:xfrm flipH="1" flipV="1">
            <a:off x="4817207" y="3765969"/>
            <a:ext cx="3522467" cy="88223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57200" y="5791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In general: Sync introduces asymmetry/complexity, in body and wings</a:t>
            </a:r>
          </a:p>
        </p:txBody>
      </p:sp>
      <p:sp>
        <p:nvSpPr>
          <p:cNvPr id="118" name="Date Placeholder 1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119" name="Slide Number Placeholder 1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0" name="Footer Placeholder 1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121" name="Rectangle 18"/>
          <p:cNvSpPr>
            <a:spLocks noChangeArrowheads="1"/>
          </p:cNvSpPr>
          <p:nvPr/>
        </p:nvSpPr>
        <p:spPr bwMode="auto">
          <a:xfrm>
            <a:off x="1976659" y="1526886"/>
            <a:ext cx="856649" cy="10241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18"/>
          <p:cNvSpPr>
            <a:spLocks noChangeArrowheads="1"/>
          </p:cNvSpPr>
          <p:nvPr/>
        </p:nvSpPr>
        <p:spPr bwMode="auto">
          <a:xfrm>
            <a:off x="973111" y="2898249"/>
            <a:ext cx="856649" cy="10241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18"/>
          <p:cNvSpPr>
            <a:spLocks noChangeArrowheads="1"/>
          </p:cNvSpPr>
          <p:nvPr/>
        </p:nvSpPr>
        <p:spPr bwMode="auto">
          <a:xfrm>
            <a:off x="1976659" y="2898248"/>
            <a:ext cx="856649" cy="10241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18"/>
          <p:cNvSpPr>
            <a:spLocks noChangeArrowheads="1"/>
          </p:cNvSpPr>
          <p:nvPr/>
        </p:nvSpPr>
        <p:spPr bwMode="auto">
          <a:xfrm>
            <a:off x="2978660" y="4233671"/>
            <a:ext cx="856649" cy="10241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hide-1st-body-arc"/>
          <p:cNvSpPr>
            <a:spLocks noChangeArrowheads="1"/>
          </p:cNvSpPr>
          <p:nvPr/>
        </p:nvSpPr>
        <p:spPr bwMode="auto">
          <a:xfrm>
            <a:off x="6909347" y="2898248"/>
            <a:ext cx="856649" cy="10241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18"/>
          <p:cNvSpPr>
            <a:spLocks noChangeArrowheads="1"/>
          </p:cNvSpPr>
          <p:nvPr/>
        </p:nvSpPr>
        <p:spPr bwMode="auto">
          <a:xfrm>
            <a:off x="7911349" y="4237681"/>
            <a:ext cx="856649" cy="10241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hide-first-arc"/>
          <p:cNvSpPr>
            <a:spLocks noChangeArrowheads="1"/>
          </p:cNvSpPr>
          <p:nvPr/>
        </p:nvSpPr>
        <p:spPr bwMode="auto">
          <a:xfrm>
            <a:off x="5907346" y="1526886"/>
            <a:ext cx="856649" cy="10241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head-orig"/>
          <p:cNvSpPr>
            <a:spLocks noChangeArrowheads="1"/>
          </p:cNvSpPr>
          <p:nvPr/>
        </p:nvSpPr>
        <p:spPr bwMode="auto">
          <a:xfrm>
            <a:off x="4388882" y="1526886"/>
            <a:ext cx="856649" cy="1024128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ead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second-body"/>
          <p:cNvSpPr>
            <a:spLocks noChangeArrowheads="1"/>
          </p:cNvSpPr>
          <p:nvPr/>
        </p:nvSpPr>
        <p:spPr bwMode="auto">
          <a:xfrm>
            <a:off x="4388882" y="3276599"/>
            <a:ext cx="856649" cy="649224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Body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2" name="Straight Arrow Connector 131"/>
          <p:cNvCxnSpPr>
            <a:stCxn id="26" idx="2"/>
            <a:endCxn id="130" idx="0"/>
          </p:cNvCxnSpPr>
          <p:nvPr/>
        </p:nvCxnSpPr>
        <p:spPr>
          <a:xfrm flipH="1">
            <a:off x="4817207" y="2971800"/>
            <a:ext cx="2520465" cy="3047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ull-body-orig"/>
          <p:cNvSpPr>
            <a:spLocks noChangeArrowheads="1"/>
          </p:cNvSpPr>
          <p:nvPr/>
        </p:nvSpPr>
        <p:spPr bwMode="auto">
          <a:xfrm>
            <a:off x="4388882" y="2895600"/>
            <a:ext cx="856649" cy="1024128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Body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Down Arrow 130"/>
          <p:cNvSpPr/>
          <p:nvPr/>
        </p:nvSpPr>
        <p:spPr>
          <a:xfrm>
            <a:off x="76200" y="5072640"/>
            <a:ext cx="381000" cy="9598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Rectangle 92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726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0" grpId="1" animBg="1"/>
      <p:bldP spid="130" grpId="2" animBg="1"/>
      <p:bldP spid="1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 Analysis:  Calculating Local State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973111" y="1526886"/>
            <a:ext cx="858196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973111" y="3581400"/>
            <a:ext cx="858196" cy="3369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73111" y="4237680"/>
            <a:ext cx="858196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976659" y="1526886"/>
            <a:ext cx="856649" cy="3019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976659" y="2898249"/>
            <a:ext cx="856649" cy="3783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976659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978660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978660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78660" y="4724400"/>
            <a:ext cx="856649" cy="533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388882" y="1474789"/>
            <a:ext cx="856649" cy="735012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88882" y="4237680"/>
            <a:ext cx="856649" cy="10201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907346" y="1828800"/>
            <a:ext cx="856649" cy="7182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5925151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907346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909347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909347" y="2898249"/>
            <a:ext cx="856649" cy="73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909347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911349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7911349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7911349" y="4724400"/>
            <a:ext cx="856649" cy="533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4388882" y="3276599"/>
            <a:ext cx="856649" cy="381001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159"/>
          <p:cNvGrpSpPr/>
          <p:nvPr/>
        </p:nvGrpSpPr>
        <p:grpSpPr>
          <a:xfrm>
            <a:off x="673193" y="1142999"/>
            <a:ext cx="8394598" cy="4572022"/>
            <a:chOff x="33336" y="1066796"/>
            <a:chExt cx="9110664" cy="4419599"/>
          </a:xfrm>
        </p:grpSpPr>
        <p:cxnSp>
          <p:nvCxnSpPr>
            <p:cNvPr id="56" name="Straight Connector 55"/>
            <p:cNvCxnSpPr>
              <a:endCxn id="81" idx="2"/>
            </p:cNvCxnSpPr>
            <p:nvPr/>
          </p:nvCxnSpPr>
          <p:spPr bwMode="auto">
            <a:xfrm flipV="1">
              <a:off x="3963987" y="2571750"/>
              <a:ext cx="1220788" cy="19050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rot="5400000" flipH="1" flipV="1">
              <a:off x="4585855" y="3332511"/>
              <a:ext cx="778" cy="1203409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58"/>
            <p:cNvGrpSpPr/>
            <p:nvPr/>
          </p:nvGrpSpPr>
          <p:grpSpPr>
            <a:xfrm>
              <a:off x="33336" y="1066796"/>
              <a:ext cx="9110664" cy="4419599"/>
              <a:chOff x="33336" y="1066796"/>
              <a:chExt cx="9110664" cy="4419599"/>
            </a:xfrm>
          </p:grpSpPr>
          <p:grpSp>
            <p:nvGrpSpPr>
              <p:cNvPr id="4" name="Group 391"/>
              <p:cNvGrpSpPr>
                <a:grpSpLocks/>
              </p:cNvGrpSpPr>
              <p:nvPr/>
            </p:nvGrpSpPr>
            <p:grpSpPr bwMode="auto">
              <a:xfrm>
                <a:off x="5183187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5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81" name="Arc 80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2" name="Arc 81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80" name="Straight Connector 79"/>
                  <p:cNvCxnSpPr>
                    <a:stCxn id="82" idx="0"/>
                    <a:endCxn id="81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Connector 72"/>
                <p:cNvCxnSpPr>
                  <a:stCxn id="82" idx="2"/>
                  <a:endCxn id="78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1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77" name="Arc 76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Arc 77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76" name="Straight Connector 75"/>
                  <p:cNvCxnSpPr>
                    <a:stCxn id="78" idx="0"/>
                    <a:endCxn id="7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" name="Group 391"/>
              <p:cNvGrpSpPr>
                <a:grpSpLocks/>
              </p:cNvGrpSpPr>
              <p:nvPr/>
            </p:nvGrpSpPr>
            <p:grpSpPr bwMode="auto">
              <a:xfrm flipH="1">
                <a:off x="33336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33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5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70" name="Arc 69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" name="Arc 70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9" name="Straight Connector 68"/>
                  <p:cNvCxnSpPr>
                    <a:stCxn id="71" idx="0"/>
                    <a:endCxn id="70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>
                  <a:stCxn id="71" idx="2"/>
                  <a:endCxn id="67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6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66" name="Arc 24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7" name="Arc 66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5" name="Straight Connector 23"/>
                  <p:cNvCxnSpPr>
                    <a:stCxn id="6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1" name="Group 195"/>
          <p:cNvGrpSpPr/>
          <p:nvPr/>
        </p:nvGrpSpPr>
        <p:grpSpPr>
          <a:xfrm>
            <a:off x="-76200" y="1752600"/>
            <a:ext cx="799310" cy="3200401"/>
            <a:chOff x="-667182" y="1752600"/>
            <a:chExt cx="812632" cy="3200401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1491831" y="3239521"/>
              <a:ext cx="2157129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Epochs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-413266" y="31750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-413266" y="18034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489465" y="4318085"/>
              <a:ext cx="762000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205"/>
          <p:cNvSpPr txBox="1">
            <a:spLocks noChangeArrowheads="1"/>
          </p:cNvSpPr>
          <p:nvPr/>
        </p:nvSpPr>
        <p:spPr bwMode="auto">
          <a:xfrm>
            <a:off x="3971144" y="1016169"/>
            <a:ext cx="15739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Thread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7472" y="5237946"/>
            <a:ext cx="1100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4226" y="5237946"/>
            <a:ext cx="1106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1976659" y="1940292"/>
            <a:ext cx="856649" cy="606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1976659" y="3352800"/>
            <a:ext cx="856649" cy="5655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973111" y="2898249"/>
            <a:ext cx="856649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2978660" y="4193649"/>
            <a:ext cx="856649" cy="454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5907346" y="1526886"/>
            <a:ext cx="856649" cy="225714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taint p</a:t>
            </a:r>
            <a:endParaRPr lang="en-US" sz="12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909347" y="3048001"/>
            <a:ext cx="856649" cy="8703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911349" y="4237681"/>
            <a:ext cx="856649" cy="4105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4388882" y="2345394"/>
            <a:ext cx="856649" cy="201612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untaint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p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4388882" y="3765969"/>
            <a:ext cx="856649" cy="1524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7200" y="5791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Highlighted blocks involved in local state computation for body</a:t>
            </a: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grpSp>
        <p:nvGrpSpPr>
          <p:cNvPr id="63" name="Group 73"/>
          <p:cNvGrpSpPr/>
          <p:nvPr/>
        </p:nvGrpSpPr>
        <p:grpSpPr>
          <a:xfrm>
            <a:off x="973111" y="1526886"/>
            <a:ext cx="7794887" cy="3730913"/>
            <a:chOff x="1125511" y="1679286"/>
            <a:chExt cx="7794887" cy="3730913"/>
          </a:xfrm>
          <a:solidFill>
            <a:schemeClr val="bg1">
              <a:lumMod val="95000"/>
            </a:schemeClr>
          </a:solidFill>
        </p:grpSpPr>
        <p:sp>
          <p:nvSpPr>
            <p:cNvPr id="95" name="Rectangle 18"/>
            <p:cNvSpPr>
              <a:spLocks noChangeArrowheads="1"/>
            </p:cNvSpPr>
            <p:nvPr/>
          </p:nvSpPr>
          <p:spPr bwMode="auto">
            <a:xfrm>
              <a:off x="1125511" y="1679286"/>
              <a:ext cx="858196" cy="1020120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Rectangle 18"/>
            <p:cNvSpPr>
              <a:spLocks noChangeArrowheads="1"/>
            </p:cNvSpPr>
            <p:nvPr/>
          </p:nvSpPr>
          <p:spPr bwMode="auto">
            <a:xfrm>
              <a:off x="1125511" y="3733800"/>
              <a:ext cx="858196" cy="336968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18"/>
            <p:cNvSpPr>
              <a:spLocks noChangeArrowheads="1"/>
            </p:cNvSpPr>
            <p:nvPr/>
          </p:nvSpPr>
          <p:spPr bwMode="auto">
            <a:xfrm>
              <a:off x="1125511" y="4390080"/>
              <a:ext cx="858196" cy="102011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18"/>
            <p:cNvSpPr>
              <a:spLocks noChangeArrowheads="1"/>
            </p:cNvSpPr>
            <p:nvPr/>
          </p:nvSpPr>
          <p:spPr bwMode="auto">
            <a:xfrm>
              <a:off x="2129059" y="1679286"/>
              <a:ext cx="856649" cy="301914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18"/>
            <p:cNvSpPr>
              <a:spLocks noChangeArrowheads="1"/>
            </p:cNvSpPr>
            <p:nvPr/>
          </p:nvSpPr>
          <p:spPr bwMode="auto">
            <a:xfrm>
              <a:off x="2129059" y="3050649"/>
              <a:ext cx="856649" cy="378351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18"/>
            <p:cNvSpPr>
              <a:spLocks noChangeArrowheads="1"/>
            </p:cNvSpPr>
            <p:nvPr/>
          </p:nvSpPr>
          <p:spPr bwMode="auto">
            <a:xfrm>
              <a:off x="2129059" y="4390080"/>
              <a:ext cx="856649" cy="102011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18"/>
            <p:cNvSpPr>
              <a:spLocks noChangeArrowheads="1"/>
            </p:cNvSpPr>
            <p:nvPr/>
          </p:nvSpPr>
          <p:spPr bwMode="auto">
            <a:xfrm>
              <a:off x="3131060" y="1679286"/>
              <a:ext cx="856649" cy="1020120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Rectangle 18"/>
            <p:cNvSpPr>
              <a:spLocks noChangeArrowheads="1"/>
            </p:cNvSpPr>
            <p:nvPr/>
          </p:nvSpPr>
          <p:spPr bwMode="auto">
            <a:xfrm>
              <a:off x="3131060" y="3050649"/>
              <a:ext cx="856649" cy="1020120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3131060" y="4876800"/>
              <a:ext cx="856649" cy="53339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Rectangle 18"/>
            <p:cNvSpPr>
              <a:spLocks noChangeArrowheads="1"/>
            </p:cNvSpPr>
            <p:nvPr/>
          </p:nvSpPr>
          <p:spPr bwMode="auto">
            <a:xfrm>
              <a:off x="6059746" y="1981200"/>
              <a:ext cx="856649" cy="718206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Rectangle 18"/>
            <p:cNvSpPr>
              <a:spLocks noChangeArrowheads="1"/>
            </p:cNvSpPr>
            <p:nvPr/>
          </p:nvSpPr>
          <p:spPr bwMode="auto">
            <a:xfrm>
              <a:off x="6077551" y="3050649"/>
              <a:ext cx="856649" cy="1020120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Rectangle 18"/>
            <p:cNvSpPr>
              <a:spLocks noChangeArrowheads="1"/>
            </p:cNvSpPr>
            <p:nvPr/>
          </p:nvSpPr>
          <p:spPr bwMode="auto">
            <a:xfrm>
              <a:off x="6059746" y="4390080"/>
              <a:ext cx="856649" cy="102011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Rectangle 18"/>
            <p:cNvSpPr>
              <a:spLocks noChangeArrowheads="1"/>
            </p:cNvSpPr>
            <p:nvPr/>
          </p:nvSpPr>
          <p:spPr bwMode="auto">
            <a:xfrm>
              <a:off x="7061747" y="4390080"/>
              <a:ext cx="856649" cy="102011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Rectangle 18"/>
            <p:cNvSpPr>
              <a:spLocks noChangeArrowheads="1"/>
            </p:cNvSpPr>
            <p:nvPr/>
          </p:nvSpPr>
          <p:spPr bwMode="auto">
            <a:xfrm>
              <a:off x="8063749" y="1679286"/>
              <a:ext cx="856649" cy="1020120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Rectangle 18"/>
            <p:cNvSpPr>
              <a:spLocks noChangeArrowheads="1"/>
            </p:cNvSpPr>
            <p:nvPr/>
          </p:nvSpPr>
          <p:spPr bwMode="auto">
            <a:xfrm>
              <a:off x="8063749" y="3050649"/>
              <a:ext cx="856649" cy="1020120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Rectangle 18"/>
            <p:cNvSpPr>
              <a:spLocks noChangeArrowheads="1"/>
            </p:cNvSpPr>
            <p:nvPr/>
          </p:nvSpPr>
          <p:spPr bwMode="auto">
            <a:xfrm>
              <a:off x="8063749" y="4876800"/>
              <a:ext cx="856649" cy="53339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Rectangle 18"/>
            <p:cNvSpPr>
              <a:spLocks noChangeArrowheads="1"/>
            </p:cNvSpPr>
            <p:nvPr/>
          </p:nvSpPr>
          <p:spPr bwMode="auto">
            <a:xfrm>
              <a:off x="2129059" y="2092692"/>
              <a:ext cx="856649" cy="606714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Rectangle 18"/>
            <p:cNvSpPr>
              <a:spLocks noChangeArrowheads="1"/>
            </p:cNvSpPr>
            <p:nvPr/>
          </p:nvSpPr>
          <p:spPr bwMode="auto">
            <a:xfrm>
              <a:off x="2129059" y="3505200"/>
              <a:ext cx="856649" cy="56556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Rectangle 18"/>
            <p:cNvSpPr>
              <a:spLocks noChangeArrowheads="1"/>
            </p:cNvSpPr>
            <p:nvPr/>
          </p:nvSpPr>
          <p:spPr bwMode="auto">
            <a:xfrm>
              <a:off x="1125511" y="3050649"/>
              <a:ext cx="856649" cy="609600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Rectangle 18"/>
            <p:cNvSpPr>
              <a:spLocks noChangeArrowheads="1"/>
            </p:cNvSpPr>
            <p:nvPr/>
          </p:nvSpPr>
          <p:spPr bwMode="auto">
            <a:xfrm>
              <a:off x="3131060" y="4346049"/>
              <a:ext cx="856649" cy="454551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Rectangle 18"/>
            <p:cNvSpPr>
              <a:spLocks noChangeArrowheads="1"/>
            </p:cNvSpPr>
            <p:nvPr/>
          </p:nvSpPr>
          <p:spPr bwMode="auto">
            <a:xfrm>
              <a:off x="7061747" y="3200401"/>
              <a:ext cx="856649" cy="870368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Rectangle 18"/>
            <p:cNvSpPr>
              <a:spLocks noChangeArrowheads="1"/>
            </p:cNvSpPr>
            <p:nvPr/>
          </p:nvSpPr>
          <p:spPr bwMode="auto">
            <a:xfrm>
              <a:off x="8063749" y="4390081"/>
              <a:ext cx="856649" cy="410520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7" name="Straight Arrow Connector 46"/>
          <p:cNvCxnSpPr>
            <a:stCxn id="14" idx="2"/>
            <a:endCxn id="12" idx="0"/>
          </p:cNvCxnSpPr>
          <p:nvPr/>
        </p:nvCxnSpPr>
        <p:spPr>
          <a:xfrm flipH="1">
            <a:off x="1402209" y="1828800"/>
            <a:ext cx="1002775" cy="17526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19" idx="0"/>
          </p:cNvCxnSpPr>
          <p:nvPr/>
        </p:nvCxnSpPr>
        <p:spPr>
          <a:xfrm>
            <a:off x="2404984" y="3276600"/>
            <a:ext cx="1002001" cy="14478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116"/>
          <p:cNvGrpSpPr/>
          <p:nvPr/>
        </p:nvGrpSpPr>
        <p:grpSpPr>
          <a:xfrm>
            <a:off x="4388882" y="1474789"/>
            <a:ext cx="2375113" cy="1072217"/>
            <a:chOff x="4541282" y="1627189"/>
            <a:chExt cx="2375113" cy="1072217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118" name="Rectangle 18"/>
            <p:cNvSpPr>
              <a:spLocks noChangeArrowheads="1"/>
            </p:cNvSpPr>
            <p:nvPr/>
          </p:nvSpPr>
          <p:spPr bwMode="auto">
            <a:xfrm>
              <a:off x="4541282" y="1627189"/>
              <a:ext cx="856649" cy="735012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2" name="Rectangle 18"/>
            <p:cNvSpPr>
              <a:spLocks noChangeArrowheads="1"/>
            </p:cNvSpPr>
            <p:nvPr/>
          </p:nvSpPr>
          <p:spPr bwMode="auto">
            <a:xfrm>
              <a:off x="6059746" y="1679286"/>
              <a:ext cx="856649" cy="225714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rPr>
                <a:t>taint p</a:t>
              </a:r>
              <a:endParaRPr lang="en-US" sz="12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541282" y="2497794"/>
              <a:ext cx="856649" cy="201612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 smtClean="0">
                  <a:latin typeface="Courier New" pitchFamily="49" charset="0"/>
                  <a:cs typeface="Courier New" pitchFamily="49" charset="0"/>
                </a:rPr>
                <a:t>untaint</a:t>
              </a:r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 p</a:t>
              </a:r>
              <a:endParaRPr lang="en-US" sz="12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17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8" name="Group 116"/>
          <p:cNvGrpSpPr/>
          <p:nvPr/>
        </p:nvGrpSpPr>
        <p:grpSpPr>
          <a:xfrm>
            <a:off x="4388882" y="1474789"/>
            <a:ext cx="2375113" cy="735012"/>
            <a:chOff x="4541282" y="1627189"/>
            <a:chExt cx="2375113" cy="735012"/>
          </a:xfrm>
          <a:effectLst/>
        </p:grpSpPr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4541282" y="1627189"/>
              <a:ext cx="856649" cy="735012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glow rad="101600">
                <a:srgbClr val="FFFF00">
                  <a:alpha val="40000"/>
                </a:srgbClr>
              </a:glow>
            </a:effectLst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1" name="Rectangle 18"/>
            <p:cNvSpPr>
              <a:spLocks noChangeArrowheads="1"/>
            </p:cNvSpPr>
            <p:nvPr/>
          </p:nvSpPr>
          <p:spPr bwMode="auto">
            <a:xfrm>
              <a:off x="6059746" y="1679286"/>
              <a:ext cx="856649" cy="225714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glow rad="101600">
                <a:srgbClr val="FFFF00">
                  <a:alpha val="40000"/>
                </a:srgbClr>
              </a:glow>
            </a:effectLst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rPr>
                <a:t>taint p</a:t>
              </a:r>
              <a:endParaRPr lang="en-US" sz="12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72" name="Group 78"/>
          <p:cNvGrpSpPr/>
          <p:nvPr/>
        </p:nvGrpSpPr>
        <p:grpSpPr>
          <a:xfrm>
            <a:off x="4800600" y="1524002"/>
            <a:ext cx="1185835" cy="838201"/>
            <a:chOff x="5441163" y="3399158"/>
            <a:chExt cx="1129982" cy="665379"/>
          </a:xfrm>
        </p:grpSpPr>
        <p:sp>
          <p:nvSpPr>
            <p:cNvPr id="127" name="Oval 126"/>
            <p:cNvSpPr/>
            <p:nvPr/>
          </p:nvSpPr>
          <p:spPr>
            <a:xfrm>
              <a:off x="5656745" y="3399158"/>
              <a:ext cx="914400" cy="228600"/>
            </a:xfrm>
            <a:prstGeom prst="ellipse">
              <a:avLst/>
            </a:prstGeom>
            <a:solidFill>
              <a:srgbClr val="403152"/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meet</a:t>
              </a:r>
            </a:p>
          </p:txBody>
        </p:sp>
        <p:cxnSp>
          <p:nvCxnSpPr>
            <p:cNvPr id="128" name="Straight Arrow Connector 127"/>
            <p:cNvCxnSpPr>
              <a:endCxn id="127" idx="4"/>
            </p:cNvCxnSpPr>
            <p:nvPr/>
          </p:nvCxnSpPr>
          <p:spPr>
            <a:xfrm flipV="1">
              <a:off x="5441163" y="3627758"/>
              <a:ext cx="672783" cy="436779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ectangle 18"/>
          <p:cNvSpPr>
            <a:spLocks noChangeArrowheads="1"/>
          </p:cNvSpPr>
          <p:nvPr/>
        </p:nvSpPr>
        <p:spPr bwMode="auto">
          <a:xfrm>
            <a:off x="4388882" y="2345394"/>
            <a:ext cx="856649" cy="201612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untaint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6" name="p:0"/>
          <p:cNvSpPr/>
          <p:nvPr/>
        </p:nvSpPr>
        <p:spPr>
          <a:xfrm>
            <a:off x="4953000" y="2514600"/>
            <a:ext cx="533400" cy="304800"/>
          </a:xfrm>
          <a:prstGeom prst="flowChartInternalStorag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p:0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8" name="untaint {p}"/>
          <p:cNvSpPr/>
          <p:nvPr/>
        </p:nvSpPr>
        <p:spPr>
          <a:xfrm>
            <a:off x="4953000" y="2514600"/>
            <a:ext cx="990600" cy="457200"/>
          </a:xfrm>
          <a:prstGeom prst="flowChartInternalStorag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untaint: {p}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4" name="Group 141"/>
          <p:cNvGrpSpPr/>
          <p:nvPr/>
        </p:nvGrpSpPr>
        <p:grpSpPr>
          <a:xfrm>
            <a:off x="4388882" y="1526886"/>
            <a:ext cx="3377114" cy="3730913"/>
            <a:chOff x="4388882" y="1526886"/>
            <a:chExt cx="3377114" cy="3730913"/>
          </a:xfrm>
        </p:grpSpPr>
        <p:sp>
          <p:nvSpPr>
            <p:cNvPr id="139" name="Rectangle 18"/>
            <p:cNvSpPr>
              <a:spLocks noChangeArrowheads="1"/>
            </p:cNvSpPr>
            <p:nvPr/>
          </p:nvSpPr>
          <p:spPr bwMode="auto">
            <a:xfrm>
              <a:off x="6909347" y="1526886"/>
              <a:ext cx="856649" cy="1020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Rectangle 18"/>
            <p:cNvSpPr>
              <a:spLocks noChangeArrowheads="1"/>
            </p:cNvSpPr>
            <p:nvPr/>
          </p:nvSpPr>
          <p:spPr bwMode="auto">
            <a:xfrm>
              <a:off x="6909347" y="2898249"/>
              <a:ext cx="856649" cy="735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4388882" y="4237680"/>
              <a:ext cx="856649" cy="10201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 algn="ctr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5" name="Down Arrow 124"/>
          <p:cNvSpPr/>
          <p:nvPr/>
        </p:nvSpPr>
        <p:spPr>
          <a:xfrm>
            <a:off x="76200" y="5072640"/>
            <a:ext cx="381000" cy="9598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75" name="Group 132"/>
          <p:cNvGrpSpPr/>
          <p:nvPr/>
        </p:nvGrpSpPr>
        <p:grpSpPr>
          <a:xfrm>
            <a:off x="4388882" y="3276599"/>
            <a:ext cx="856649" cy="641770"/>
            <a:chOff x="4541282" y="3428999"/>
            <a:chExt cx="856649" cy="641770"/>
          </a:xfrm>
        </p:grpSpPr>
        <p:sp>
          <p:nvSpPr>
            <p:cNvPr id="124" name="Rectangle 18"/>
            <p:cNvSpPr>
              <a:spLocks noChangeArrowheads="1"/>
            </p:cNvSpPr>
            <p:nvPr/>
          </p:nvSpPr>
          <p:spPr bwMode="auto">
            <a:xfrm>
              <a:off x="4541282" y="3428999"/>
              <a:ext cx="856649" cy="3810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 algn="ctr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2" name="Rectangle 18"/>
            <p:cNvSpPr>
              <a:spLocks noChangeArrowheads="1"/>
            </p:cNvSpPr>
            <p:nvPr/>
          </p:nvSpPr>
          <p:spPr bwMode="auto">
            <a:xfrm>
              <a:off x="4541282" y="3918369"/>
              <a:ext cx="856649" cy="15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 algn="ctr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9" name="Straight Arrow Connector 48"/>
          <p:cNvCxnSpPr>
            <a:stCxn id="41" idx="2"/>
            <a:endCxn id="44" idx="0"/>
          </p:cNvCxnSpPr>
          <p:nvPr/>
        </p:nvCxnSpPr>
        <p:spPr>
          <a:xfrm flipH="1">
            <a:off x="4817207" y="1752600"/>
            <a:ext cx="1518464" cy="59279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2"/>
            <a:endCxn id="31" idx="0"/>
          </p:cNvCxnSpPr>
          <p:nvPr/>
        </p:nvCxnSpPr>
        <p:spPr>
          <a:xfrm flipH="1">
            <a:off x="4817207" y="2971800"/>
            <a:ext cx="2520465" cy="30479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16" idx="2"/>
          </p:cNvCxnSpPr>
          <p:nvPr/>
        </p:nvCxnSpPr>
        <p:spPr>
          <a:xfrm flipH="1" flipV="1">
            <a:off x="4758127" y="3733802"/>
            <a:ext cx="3581547" cy="91439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p:1"/>
          <p:cNvSpPr/>
          <p:nvPr/>
        </p:nvSpPr>
        <p:spPr>
          <a:xfrm>
            <a:off x="4800600" y="2057400"/>
            <a:ext cx="533400" cy="304800"/>
          </a:xfrm>
          <a:prstGeom prst="flowChartInternalStorag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p:1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7" name="taint {p}"/>
          <p:cNvSpPr/>
          <p:nvPr/>
        </p:nvSpPr>
        <p:spPr>
          <a:xfrm>
            <a:off x="4800600" y="2057400"/>
            <a:ext cx="990600" cy="457200"/>
          </a:xfrm>
          <a:prstGeom prst="flowChartInternalStorag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taint: {p}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402209" y="1828800"/>
            <a:ext cx="2004776" cy="2895600"/>
            <a:chOff x="1554609" y="1981200"/>
            <a:chExt cx="2004776" cy="2895600"/>
          </a:xfrm>
        </p:grpSpPr>
        <p:cxnSp>
          <p:nvCxnSpPr>
            <p:cNvPr id="133" name="Straight Arrow Connector 132"/>
            <p:cNvCxnSpPr/>
            <p:nvPr/>
          </p:nvCxnSpPr>
          <p:spPr>
            <a:xfrm flipH="1">
              <a:off x="1554609" y="1981200"/>
              <a:ext cx="1002775" cy="1752600"/>
            </a:xfrm>
            <a:prstGeom prst="straightConnector1">
              <a:avLst/>
            </a:prstGeom>
            <a:ln w="28575">
              <a:solidFill>
                <a:srgbClr val="FF6D6D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2557384" y="3429000"/>
              <a:ext cx="1002001" cy="1447800"/>
            </a:xfrm>
            <a:prstGeom prst="straightConnector1">
              <a:avLst/>
            </a:prstGeom>
            <a:ln w="28575">
              <a:solidFill>
                <a:srgbClr val="FF6D6D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44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6" name="Rectangle 145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054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35" grpId="0" animBg="1"/>
      <p:bldP spid="136" grpId="0" animBg="1"/>
      <p:bldP spid="138" grpId="0" animBg="1"/>
      <p:bldP spid="134" grpId="0" animBg="1"/>
      <p:bldP spid="137" grpId="0" animBg="1"/>
      <p:bldP spid="1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loud Callout 53"/>
          <p:cNvSpPr/>
          <p:nvPr/>
        </p:nvSpPr>
        <p:spPr>
          <a:xfrm>
            <a:off x="6248400" y="1136749"/>
            <a:ext cx="1676400" cy="609600"/>
          </a:xfrm>
          <a:prstGeom prst="cloudCallout">
            <a:avLst/>
          </a:prstGeom>
          <a:solidFill>
            <a:srgbClr val="FFFFCD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cs typeface="Courier New" pitchFamily="49" charset="0"/>
              </a:rPr>
              <a:t>Update 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baseline="-25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1400" dirty="0" smtClean="0">
                <a:solidFill>
                  <a:schemeClr val="tx1"/>
                </a:solidFill>
                <a:cs typeface="Courier New" pitchFamily="49" charset="0"/>
              </a:rPr>
              <a:t>’s</a:t>
            </a:r>
            <a:r>
              <a:rPr lang="en-US" sz="1400" b="1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Courier New" pitchFamily="49" charset="0"/>
              </a:rPr>
              <a:t>metadata </a:t>
            </a:r>
            <a:endParaRPr lang="en-US" sz="1400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1524001" y="1295400"/>
            <a:ext cx="1828800" cy="2209800"/>
            <a:chOff x="7239000" y="1219200"/>
            <a:chExt cx="1398494" cy="4343400"/>
          </a:xfrm>
        </p:grpSpPr>
        <p:sp>
          <p:nvSpPr>
            <p:cNvPr id="5" name="Rectangle 4"/>
            <p:cNvSpPr/>
            <p:nvPr/>
          </p:nvSpPr>
          <p:spPr>
            <a:xfrm rot="5400000">
              <a:off x="5766547" y="2691653"/>
              <a:ext cx="4343400" cy="13984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taint p</a:t>
              </a:r>
              <a:r>
                <a:rPr lang="en-US" b="1" baseline="-25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endPara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*p</a:t>
              </a:r>
              <a:r>
                <a:rPr lang="en-US" b="1" baseline="-25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endPara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  <a:endPara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15200" y="3745468"/>
              <a:ext cx="914400" cy="72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Program Monitoring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4038600"/>
            <a:ext cx="8153400" cy="2286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Application is dynamically monitored by a </a:t>
            </a:r>
            <a:r>
              <a:rPr lang="en-US" sz="2000" b="1" i="1" dirty="0" smtClean="0">
                <a:solidFill>
                  <a:schemeClr val="accent4"/>
                </a:solidFill>
              </a:rPr>
              <a:t>lifeguard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/>
              <a:t>as it runs</a:t>
            </a:r>
          </a:p>
          <a:p>
            <a:pPr lvl="1"/>
            <a:r>
              <a:rPr lang="en-US" sz="2000" dirty="0" smtClean="0"/>
              <a:t>Monitors each dynamic instruction</a:t>
            </a:r>
          </a:p>
          <a:p>
            <a:r>
              <a:rPr lang="en-US" sz="2000" dirty="0" smtClean="0"/>
              <a:t>Lifeguard maintains finite-state machine model of correct execution</a:t>
            </a:r>
          </a:p>
          <a:p>
            <a:pPr lvl="1"/>
            <a:r>
              <a:rPr lang="en-US" sz="2000" dirty="0" smtClean="0"/>
              <a:t>Checks metadata</a:t>
            </a:r>
            <a:r>
              <a:rPr lang="en-US" sz="2000" i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/>
              <a:t>to see if program does something wrong</a:t>
            </a:r>
          </a:p>
          <a:p>
            <a:pPr lvl="2"/>
            <a:r>
              <a:rPr lang="en-US" sz="2000" dirty="0" smtClean="0"/>
              <a:t>Ex: Is performing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*p2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 </a:t>
            </a:r>
            <a:r>
              <a:rPr lang="en-US" sz="2000" dirty="0" smtClean="0"/>
              <a:t>safe (e.g., </a:t>
            </a:r>
            <a:r>
              <a:rPr lang="en-US" dirty="0" smtClean="0"/>
              <a:t>is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p2</a:t>
            </a:r>
            <a:r>
              <a:rPr lang="en-US" b="1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/>
              <a:t>untainted)</a:t>
            </a:r>
            <a:r>
              <a:rPr lang="en-US" sz="2000" dirty="0" smtClean="0"/>
              <a:t>?</a:t>
            </a:r>
          </a:p>
          <a:p>
            <a:pPr lvl="1"/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243214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Lifeguard</a:t>
            </a:r>
          </a:p>
        </p:txBody>
      </p:sp>
      <p:cxnSp>
        <p:nvCxnSpPr>
          <p:cNvPr id="58" name="Straight Arrow Connector 57"/>
          <p:cNvCxnSpPr>
            <a:endCxn id="25" idx="1"/>
          </p:cNvCxnSpPr>
          <p:nvPr/>
        </p:nvCxnSpPr>
        <p:spPr>
          <a:xfrm>
            <a:off x="6248400" y="2203549"/>
            <a:ext cx="1219200" cy="5320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57595" y="1985129"/>
            <a:ext cx="886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Update </a:t>
            </a:r>
          </a:p>
          <a:p>
            <a:r>
              <a:rPr lang="en-US" sz="1400" dirty="0" smtClean="0">
                <a:latin typeface="Calibri" pitchFamily="34" charset="0"/>
              </a:rPr>
              <a:t>metadata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43200" y="3657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Application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315200" y="2194560"/>
          <a:ext cx="12954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457200"/>
              </a:tblGrid>
              <a:tr h="287055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</a:rPr>
                        <a:t>0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055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055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8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055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8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391400" y="151774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Metadata: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  Tainted?</a:t>
            </a:r>
          </a:p>
        </p:txBody>
      </p:sp>
      <p:sp>
        <p:nvSpPr>
          <p:cNvPr id="44" name="Down Arrow 43"/>
          <p:cNvSpPr/>
          <p:nvPr/>
        </p:nvSpPr>
        <p:spPr>
          <a:xfrm>
            <a:off x="1143000" y="2508349"/>
            <a:ext cx="381000" cy="137785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30" name="Picture 6" descr="C:\Users\Michelle\AppData\Local\Microsoft\Windows\Temporary Internet Files\Content.IE5\1KZOMU4V\MCj029086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276600"/>
            <a:ext cx="639778" cy="452576"/>
          </a:xfrm>
          <a:prstGeom prst="rect">
            <a:avLst/>
          </a:prstGeom>
          <a:noFill/>
        </p:spPr>
      </p:pic>
      <p:sp>
        <p:nvSpPr>
          <p:cNvPr id="23" name="Rounded Rectangle 22"/>
          <p:cNvSpPr/>
          <p:nvPr/>
        </p:nvSpPr>
        <p:spPr>
          <a:xfrm>
            <a:off x="1600200" y="1828800"/>
            <a:ext cx="1676400" cy="3048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467600" y="2545080"/>
            <a:ext cx="1219200" cy="3810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51"/>
          <p:cNvGrpSpPr>
            <a:grpSpLocks noChangeAspect="1"/>
          </p:cNvGrpSpPr>
          <p:nvPr/>
        </p:nvGrpSpPr>
        <p:grpSpPr bwMode="auto">
          <a:xfrm flipH="1">
            <a:off x="5486400" y="1490906"/>
            <a:ext cx="837845" cy="941243"/>
            <a:chOff x="1800" y="152"/>
            <a:chExt cx="697" cy="833"/>
          </a:xfrm>
        </p:grpSpPr>
        <p:sp>
          <p:nvSpPr>
            <p:cNvPr id="71" name="Freeform 355"/>
            <p:cNvSpPr>
              <a:spLocks/>
            </p:cNvSpPr>
            <p:nvPr/>
          </p:nvSpPr>
          <p:spPr bwMode="auto">
            <a:xfrm>
              <a:off x="1809" y="219"/>
              <a:ext cx="169" cy="185"/>
            </a:xfrm>
            <a:custGeom>
              <a:avLst/>
              <a:gdLst/>
              <a:ahLst/>
              <a:cxnLst>
                <a:cxn ang="0">
                  <a:pos x="159" y="29"/>
                </a:cxn>
                <a:cxn ang="0">
                  <a:pos x="128" y="4"/>
                </a:cxn>
                <a:cxn ang="0">
                  <a:pos x="125" y="4"/>
                </a:cxn>
                <a:cxn ang="0">
                  <a:pos x="120" y="2"/>
                </a:cxn>
                <a:cxn ang="0">
                  <a:pos x="112" y="1"/>
                </a:cxn>
                <a:cxn ang="0">
                  <a:pos x="102" y="1"/>
                </a:cxn>
                <a:cxn ang="0">
                  <a:pos x="92" y="0"/>
                </a:cxn>
                <a:cxn ang="0">
                  <a:pos x="83" y="0"/>
                </a:cxn>
                <a:cxn ang="0">
                  <a:pos x="75" y="1"/>
                </a:cxn>
                <a:cxn ang="0">
                  <a:pos x="70" y="4"/>
                </a:cxn>
                <a:cxn ang="0">
                  <a:pos x="67" y="7"/>
                </a:cxn>
                <a:cxn ang="0">
                  <a:pos x="61" y="9"/>
                </a:cxn>
                <a:cxn ang="0">
                  <a:pos x="54" y="13"/>
                </a:cxn>
                <a:cxn ang="0">
                  <a:pos x="46" y="16"/>
                </a:cxn>
                <a:cxn ang="0">
                  <a:pos x="39" y="20"/>
                </a:cxn>
                <a:cxn ang="0">
                  <a:pos x="32" y="25"/>
                </a:cxn>
                <a:cxn ang="0">
                  <a:pos x="28" y="31"/>
                </a:cxn>
                <a:cxn ang="0">
                  <a:pos x="25" y="39"/>
                </a:cxn>
                <a:cxn ang="0">
                  <a:pos x="25" y="60"/>
                </a:cxn>
                <a:cxn ang="0">
                  <a:pos x="29" y="84"/>
                </a:cxn>
                <a:cxn ang="0">
                  <a:pos x="32" y="106"/>
                </a:cxn>
                <a:cxn ang="0">
                  <a:pos x="34" y="120"/>
                </a:cxn>
                <a:cxn ang="0">
                  <a:pos x="36" y="128"/>
                </a:cxn>
                <a:cxn ang="0">
                  <a:pos x="36" y="136"/>
                </a:cxn>
                <a:cxn ang="0">
                  <a:pos x="34" y="143"/>
                </a:cxn>
                <a:cxn ang="0">
                  <a:pos x="34" y="145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4" y="155"/>
                </a:cxn>
                <a:cxn ang="0">
                  <a:pos x="9" y="160"/>
                </a:cxn>
                <a:cxn ang="0">
                  <a:pos x="15" y="166"/>
                </a:cxn>
                <a:cxn ang="0">
                  <a:pos x="22" y="173"/>
                </a:cxn>
                <a:cxn ang="0">
                  <a:pos x="28" y="179"/>
                </a:cxn>
                <a:cxn ang="0">
                  <a:pos x="33" y="185"/>
                </a:cxn>
                <a:cxn ang="0">
                  <a:pos x="38" y="188"/>
                </a:cxn>
                <a:cxn ang="0">
                  <a:pos x="45" y="193"/>
                </a:cxn>
                <a:cxn ang="0">
                  <a:pos x="53" y="196"/>
                </a:cxn>
                <a:cxn ang="0">
                  <a:pos x="57" y="198"/>
                </a:cxn>
                <a:cxn ang="0">
                  <a:pos x="60" y="198"/>
                </a:cxn>
                <a:cxn ang="0">
                  <a:pos x="34" y="224"/>
                </a:cxn>
                <a:cxn ang="0">
                  <a:pos x="66" y="249"/>
                </a:cxn>
                <a:cxn ang="0">
                  <a:pos x="75" y="279"/>
                </a:cxn>
                <a:cxn ang="0">
                  <a:pos x="115" y="281"/>
                </a:cxn>
                <a:cxn ang="0">
                  <a:pos x="146" y="271"/>
                </a:cxn>
                <a:cxn ang="0">
                  <a:pos x="148" y="272"/>
                </a:cxn>
                <a:cxn ang="0">
                  <a:pos x="153" y="277"/>
                </a:cxn>
                <a:cxn ang="0">
                  <a:pos x="159" y="282"/>
                </a:cxn>
                <a:cxn ang="0">
                  <a:pos x="167" y="289"/>
                </a:cxn>
                <a:cxn ang="0">
                  <a:pos x="175" y="296"/>
                </a:cxn>
                <a:cxn ang="0">
                  <a:pos x="183" y="303"/>
                </a:cxn>
                <a:cxn ang="0">
                  <a:pos x="190" y="308"/>
                </a:cxn>
                <a:cxn ang="0">
                  <a:pos x="193" y="311"/>
                </a:cxn>
                <a:cxn ang="0">
                  <a:pos x="200" y="316"/>
                </a:cxn>
                <a:cxn ang="0">
                  <a:pos x="209" y="318"/>
                </a:cxn>
                <a:cxn ang="0">
                  <a:pos x="216" y="321"/>
                </a:cxn>
                <a:cxn ang="0">
                  <a:pos x="219" y="322"/>
                </a:cxn>
                <a:cxn ang="0">
                  <a:pos x="206" y="362"/>
                </a:cxn>
                <a:cxn ang="0">
                  <a:pos x="229" y="370"/>
                </a:cxn>
                <a:cxn ang="0">
                  <a:pos x="287" y="357"/>
                </a:cxn>
                <a:cxn ang="0">
                  <a:pos x="337" y="160"/>
                </a:cxn>
                <a:cxn ang="0">
                  <a:pos x="274" y="103"/>
                </a:cxn>
                <a:cxn ang="0">
                  <a:pos x="159" y="29"/>
                </a:cxn>
              </a:cxnLst>
              <a:rect l="0" t="0" r="r" b="b"/>
              <a:pathLst>
                <a:path w="337" h="370">
                  <a:moveTo>
                    <a:pt x="159" y="29"/>
                  </a:moveTo>
                  <a:lnTo>
                    <a:pt x="128" y="4"/>
                  </a:lnTo>
                  <a:lnTo>
                    <a:pt x="125" y="4"/>
                  </a:lnTo>
                  <a:lnTo>
                    <a:pt x="120" y="2"/>
                  </a:lnTo>
                  <a:lnTo>
                    <a:pt x="112" y="1"/>
                  </a:lnTo>
                  <a:lnTo>
                    <a:pt x="102" y="1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70" y="4"/>
                  </a:lnTo>
                  <a:lnTo>
                    <a:pt x="67" y="7"/>
                  </a:lnTo>
                  <a:lnTo>
                    <a:pt x="61" y="9"/>
                  </a:lnTo>
                  <a:lnTo>
                    <a:pt x="54" y="13"/>
                  </a:lnTo>
                  <a:lnTo>
                    <a:pt x="46" y="16"/>
                  </a:lnTo>
                  <a:lnTo>
                    <a:pt x="39" y="20"/>
                  </a:lnTo>
                  <a:lnTo>
                    <a:pt x="32" y="25"/>
                  </a:lnTo>
                  <a:lnTo>
                    <a:pt x="28" y="31"/>
                  </a:lnTo>
                  <a:lnTo>
                    <a:pt x="25" y="39"/>
                  </a:lnTo>
                  <a:lnTo>
                    <a:pt x="25" y="60"/>
                  </a:lnTo>
                  <a:lnTo>
                    <a:pt x="29" y="84"/>
                  </a:lnTo>
                  <a:lnTo>
                    <a:pt x="32" y="106"/>
                  </a:lnTo>
                  <a:lnTo>
                    <a:pt x="34" y="120"/>
                  </a:lnTo>
                  <a:lnTo>
                    <a:pt x="36" y="128"/>
                  </a:lnTo>
                  <a:lnTo>
                    <a:pt x="36" y="136"/>
                  </a:lnTo>
                  <a:lnTo>
                    <a:pt x="34" y="143"/>
                  </a:lnTo>
                  <a:lnTo>
                    <a:pt x="34" y="145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4" y="155"/>
                  </a:lnTo>
                  <a:lnTo>
                    <a:pt x="9" y="160"/>
                  </a:lnTo>
                  <a:lnTo>
                    <a:pt x="15" y="166"/>
                  </a:lnTo>
                  <a:lnTo>
                    <a:pt x="22" y="173"/>
                  </a:lnTo>
                  <a:lnTo>
                    <a:pt x="28" y="179"/>
                  </a:lnTo>
                  <a:lnTo>
                    <a:pt x="33" y="185"/>
                  </a:lnTo>
                  <a:lnTo>
                    <a:pt x="38" y="188"/>
                  </a:lnTo>
                  <a:lnTo>
                    <a:pt x="45" y="193"/>
                  </a:lnTo>
                  <a:lnTo>
                    <a:pt x="53" y="196"/>
                  </a:lnTo>
                  <a:lnTo>
                    <a:pt x="57" y="198"/>
                  </a:lnTo>
                  <a:lnTo>
                    <a:pt x="60" y="198"/>
                  </a:lnTo>
                  <a:lnTo>
                    <a:pt x="34" y="224"/>
                  </a:lnTo>
                  <a:lnTo>
                    <a:pt x="66" y="249"/>
                  </a:lnTo>
                  <a:lnTo>
                    <a:pt x="75" y="279"/>
                  </a:lnTo>
                  <a:lnTo>
                    <a:pt x="115" y="281"/>
                  </a:lnTo>
                  <a:lnTo>
                    <a:pt x="146" y="271"/>
                  </a:lnTo>
                  <a:lnTo>
                    <a:pt x="148" y="272"/>
                  </a:lnTo>
                  <a:lnTo>
                    <a:pt x="153" y="277"/>
                  </a:lnTo>
                  <a:lnTo>
                    <a:pt x="159" y="282"/>
                  </a:lnTo>
                  <a:lnTo>
                    <a:pt x="167" y="289"/>
                  </a:lnTo>
                  <a:lnTo>
                    <a:pt x="175" y="296"/>
                  </a:lnTo>
                  <a:lnTo>
                    <a:pt x="183" y="303"/>
                  </a:lnTo>
                  <a:lnTo>
                    <a:pt x="190" y="308"/>
                  </a:lnTo>
                  <a:lnTo>
                    <a:pt x="193" y="311"/>
                  </a:lnTo>
                  <a:lnTo>
                    <a:pt x="200" y="316"/>
                  </a:lnTo>
                  <a:lnTo>
                    <a:pt x="209" y="318"/>
                  </a:lnTo>
                  <a:lnTo>
                    <a:pt x="216" y="321"/>
                  </a:lnTo>
                  <a:lnTo>
                    <a:pt x="219" y="322"/>
                  </a:lnTo>
                  <a:lnTo>
                    <a:pt x="206" y="362"/>
                  </a:lnTo>
                  <a:lnTo>
                    <a:pt x="229" y="370"/>
                  </a:lnTo>
                  <a:lnTo>
                    <a:pt x="287" y="357"/>
                  </a:lnTo>
                  <a:lnTo>
                    <a:pt x="337" y="160"/>
                  </a:lnTo>
                  <a:lnTo>
                    <a:pt x="274" y="103"/>
                  </a:lnTo>
                  <a:lnTo>
                    <a:pt x="159" y="29"/>
                  </a:lnTo>
                  <a:close/>
                </a:path>
              </a:pathLst>
            </a:custGeom>
            <a:solidFill>
              <a:srgbClr val="D8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358"/>
            <p:cNvSpPr>
              <a:spLocks/>
            </p:cNvSpPr>
            <p:nvPr/>
          </p:nvSpPr>
          <p:spPr bwMode="auto">
            <a:xfrm>
              <a:off x="1805" y="434"/>
              <a:ext cx="445" cy="551"/>
            </a:xfrm>
            <a:custGeom>
              <a:avLst/>
              <a:gdLst/>
              <a:ahLst/>
              <a:cxnLst>
                <a:cxn ang="0">
                  <a:pos x="186" y="55"/>
                </a:cxn>
                <a:cxn ang="0">
                  <a:pos x="167" y="74"/>
                </a:cxn>
                <a:cxn ang="0">
                  <a:pos x="124" y="116"/>
                </a:cxn>
                <a:cxn ang="0">
                  <a:pos x="82" y="160"/>
                </a:cxn>
                <a:cxn ang="0">
                  <a:pos x="61" y="184"/>
                </a:cxn>
                <a:cxn ang="0">
                  <a:pos x="50" y="209"/>
                </a:cxn>
                <a:cxn ang="0">
                  <a:pos x="29" y="251"/>
                </a:cxn>
                <a:cxn ang="0">
                  <a:pos x="8" y="296"/>
                </a:cxn>
                <a:cxn ang="0">
                  <a:pos x="0" y="323"/>
                </a:cxn>
                <a:cxn ang="0">
                  <a:pos x="9" y="363"/>
                </a:cxn>
                <a:cxn ang="0">
                  <a:pos x="27" y="436"/>
                </a:cxn>
                <a:cxn ang="0">
                  <a:pos x="45" y="506"/>
                </a:cxn>
                <a:cxn ang="0">
                  <a:pos x="53" y="537"/>
                </a:cxn>
                <a:cxn ang="0">
                  <a:pos x="63" y="570"/>
                </a:cxn>
                <a:cxn ang="0">
                  <a:pos x="71" y="611"/>
                </a:cxn>
                <a:cxn ang="0">
                  <a:pos x="57" y="766"/>
                </a:cxn>
                <a:cxn ang="0">
                  <a:pos x="46" y="921"/>
                </a:cxn>
                <a:cxn ang="0">
                  <a:pos x="50" y="997"/>
                </a:cxn>
                <a:cxn ang="0">
                  <a:pos x="55" y="1067"/>
                </a:cxn>
                <a:cxn ang="0">
                  <a:pos x="71" y="1065"/>
                </a:cxn>
                <a:cxn ang="0">
                  <a:pos x="110" y="1059"/>
                </a:cxn>
                <a:cxn ang="0">
                  <a:pos x="154" y="1054"/>
                </a:cxn>
                <a:cxn ang="0">
                  <a:pos x="186" y="1054"/>
                </a:cxn>
                <a:cxn ang="0">
                  <a:pos x="204" y="1058"/>
                </a:cxn>
                <a:cxn ang="0">
                  <a:pos x="230" y="1063"/>
                </a:cxn>
                <a:cxn ang="0">
                  <a:pos x="265" y="1068"/>
                </a:cxn>
                <a:cxn ang="0">
                  <a:pos x="303" y="1075"/>
                </a:cxn>
                <a:cxn ang="0">
                  <a:pos x="340" y="1083"/>
                </a:cxn>
                <a:cxn ang="0">
                  <a:pos x="374" y="1090"/>
                </a:cxn>
                <a:cxn ang="0">
                  <a:pos x="401" y="1095"/>
                </a:cxn>
                <a:cxn ang="0">
                  <a:pos x="418" y="1099"/>
                </a:cxn>
                <a:cxn ang="0">
                  <a:pos x="441" y="1103"/>
                </a:cxn>
                <a:cxn ang="0">
                  <a:pos x="465" y="1102"/>
                </a:cxn>
                <a:cxn ang="0">
                  <a:pos x="489" y="1098"/>
                </a:cxn>
                <a:cxn ang="0">
                  <a:pos x="515" y="1091"/>
                </a:cxn>
                <a:cxn ang="0">
                  <a:pos x="545" y="1082"/>
                </a:cxn>
                <a:cxn ang="0">
                  <a:pos x="579" y="1068"/>
                </a:cxn>
                <a:cxn ang="0">
                  <a:pos x="609" y="1057"/>
                </a:cxn>
                <a:cxn ang="0">
                  <a:pos x="625" y="1049"/>
                </a:cxn>
                <a:cxn ang="0">
                  <a:pos x="640" y="1046"/>
                </a:cxn>
                <a:cxn ang="0">
                  <a:pos x="665" y="1045"/>
                </a:cxn>
                <a:cxn ang="0">
                  <a:pos x="691" y="1046"/>
                </a:cxn>
                <a:cxn ang="0">
                  <a:pos x="701" y="1046"/>
                </a:cxn>
                <a:cxn ang="0">
                  <a:pos x="655" y="701"/>
                </a:cxn>
                <a:cxn ang="0">
                  <a:pos x="844" y="464"/>
                </a:cxn>
                <a:cxn ang="0">
                  <a:pos x="814" y="388"/>
                </a:cxn>
                <a:cxn ang="0">
                  <a:pos x="796" y="365"/>
                </a:cxn>
                <a:cxn ang="0">
                  <a:pos x="753" y="312"/>
                </a:cxn>
                <a:cxn ang="0">
                  <a:pos x="710" y="258"/>
                </a:cxn>
                <a:cxn ang="0">
                  <a:pos x="688" y="229"/>
                </a:cxn>
                <a:cxn ang="0">
                  <a:pos x="673" y="204"/>
                </a:cxn>
                <a:cxn ang="0">
                  <a:pos x="646" y="159"/>
                </a:cxn>
                <a:cxn ang="0">
                  <a:pos x="619" y="115"/>
                </a:cxn>
                <a:cxn ang="0">
                  <a:pos x="608" y="96"/>
                </a:cxn>
                <a:cxn ang="0">
                  <a:pos x="600" y="90"/>
                </a:cxn>
                <a:cxn ang="0">
                  <a:pos x="580" y="76"/>
                </a:cxn>
                <a:cxn ang="0">
                  <a:pos x="558" y="61"/>
                </a:cxn>
                <a:cxn ang="0">
                  <a:pos x="542" y="51"/>
                </a:cxn>
                <a:cxn ang="0">
                  <a:pos x="530" y="47"/>
                </a:cxn>
                <a:cxn ang="0">
                  <a:pos x="513" y="46"/>
                </a:cxn>
                <a:cxn ang="0">
                  <a:pos x="500" y="47"/>
                </a:cxn>
                <a:cxn ang="0">
                  <a:pos x="494" y="48"/>
                </a:cxn>
                <a:cxn ang="0">
                  <a:pos x="222" y="0"/>
                </a:cxn>
              </a:cxnLst>
              <a:rect l="0" t="0" r="r" b="b"/>
              <a:pathLst>
                <a:path w="890" h="1103">
                  <a:moveTo>
                    <a:pt x="222" y="0"/>
                  </a:moveTo>
                  <a:lnTo>
                    <a:pt x="186" y="55"/>
                  </a:lnTo>
                  <a:lnTo>
                    <a:pt x="181" y="60"/>
                  </a:lnTo>
                  <a:lnTo>
                    <a:pt x="167" y="74"/>
                  </a:lnTo>
                  <a:lnTo>
                    <a:pt x="147" y="93"/>
                  </a:lnTo>
                  <a:lnTo>
                    <a:pt x="124" y="116"/>
                  </a:lnTo>
                  <a:lnTo>
                    <a:pt x="101" y="139"/>
                  </a:lnTo>
                  <a:lnTo>
                    <a:pt x="82" y="160"/>
                  </a:lnTo>
                  <a:lnTo>
                    <a:pt x="67" y="176"/>
                  </a:lnTo>
                  <a:lnTo>
                    <a:pt x="61" y="184"/>
                  </a:lnTo>
                  <a:lnTo>
                    <a:pt x="57" y="192"/>
                  </a:lnTo>
                  <a:lnTo>
                    <a:pt x="50" y="209"/>
                  </a:lnTo>
                  <a:lnTo>
                    <a:pt x="40" y="228"/>
                  </a:lnTo>
                  <a:lnTo>
                    <a:pt x="29" y="251"/>
                  </a:lnTo>
                  <a:lnTo>
                    <a:pt x="17" y="275"/>
                  </a:lnTo>
                  <a:lnTo>
                    <a:pt x="8" y="296"/>
                  </a:lnTo>
                  <a:lnTo>
                    <a:pt x="2" y="312"/>
                  </a:lnTo>
                  <a:lnTo>
                    <a:pt x="0" y="323"/>
                  </a:lnTo>
                  <a:lnTo>
                    <a:pt x="3" y="336"/>
                  </a:lnTo>
                  <a:lnTo>
                    <a:pt x="9" y="363"/>
                  </a:lnTo>
                  <a:lnTo>
                    <a:pt x="17" y="398"/>
                  </a:lnTo>
                  <a:lnTo>
                    <a:pt x="27" y="436"/>
                  </a:lnTo>
                  <a:lnTo>
                    <a:pt x="37" y="474"/>
                  </a:lnTo>
                  <a:lnTo>
                    <a:pt x="45" y="506"/>
                  </a:lnTo>
                  <a:lnTo>
                    <a:pt x="50" y="529"/>
                  </a:lnTo>
                  <a:lnTo>
                    <a:pt x="53" y="537"/>
                  </a:lnTo>
                  <a:lnTo>
                    <a:pt x="56" y="547"/>
                  </a:lnTo>
                  <a:lnTo>
                    <a:pt x="63" y="570"/>
                  </a:lnTo>
                  <a:lnTo>
                    <a:pt x="69" y="595"/>
                  </a:lnTo>
                  <a:lnTo>
                    <a:pt x="71" y="611"/>
                  </a:lnTo>
                  <a:lnTo>
                    <a:pt x="65" y="661"/>
                  </a:lnTo>
                  <a:lnTo>
                    <a:pt x="57" y="766"/>
                  </a:lnTo>
                  <a:lnTo>
                    <a:pt x="49" y="870"/>
                  </a:lnTo>
                  <a:lnTo>
                    <a:pt x="46" y="921"/>
                  </a:lnTo>
                  <a:lnTo>
                    <a:pt x="47" y="946"/>
                  </a:lnTo>
                  <a:lnTo>
                    <a:pt x="50" y="997"/>
                  </a:lnTo>
                  <a:lnTo>
                    <a:pt x="54" y="1045"/>
                  </a:lnTo>
                  <a:lnTo>
                    <a:pt x="55" y="1067"/>
                  </a:lnTo>
                  <a:lnTo>
                    <a:pt x="60" y="1066"/>
                  </a:lnTo>
                  <a:lnTo>
                    <a:pt x="71" y="1065"/>
                  </a:lnTo>
                  <a:lnTo>
                    <a:pt x="90" y="1061"/>
                  </a:lnTo>
                  <a:lnTo>
                    <a:pt x="110" y="1059"/>
                  </a:lnTo>
                  <a:lnTo>
                    <a:pt x="132" y="1056"/>
                  </a:lnTo>
                  <a:lnTo>
                    <a:pt x="154" y="1054"/>
                  </a:lnTo>
                  <a:lnTo>
                    <a:pt x="173" y="1053"/>
                  </a:lnTo>
                  <a:lnTo>
                    <a:pt x="186" y="1054"/>
                  </a:lnTo>
                  <a:lnTo>
                    <a:pt x="193" y="1056"/>
                  </a:lnTo>
                  <a:lnTo>
                    <a:pt x="204" y="1058"/>
                  </a:lnTo>
                  <a:lnTo>
                    <a:pt x="215" y="1059"/>
                  </a:lnTo>
                  <a:lnTo>
                    <a:pt x="230" y="1063"/>
                  </a:lnTo>
                  <a:lnTo>
                    <a:pt x="246" y="1065"/>
                  </a:lnTo>
                  <a:lnTo>
                    <a:pt x="265" y="1068"/>
                  </a:lnTo>
                  <a:lnTo>
                    <a:pt x="283" y="1072"/>
                  </a:lnTo>
                  <a:lnTo>
                    <a:pt x="303" y="1075"/>
                  </a:lnTo>
                  <a:lnTo>
                    <a:pt x="321" y="1080"/>
                  </a:lnTo>
                  <a:lnTo>
                    <a:pt x="340" y="1083"/>
                  </a:lnTo>
                  <a:lnTo>
                    <a:pt x="358" y="1087"/>
                  </a:lnTo>
                  <a:lnTo>
                    <a:pt x="374" y="1090"/>
                  </a:lnTo>
                  <a:lnTo>
                    <a:pt x="389" y="1092"/>
                  </a:lnTo>
                  <a:lnTo>
                    <a:pt x="401" y="1095"/>
                  </a:lnTo>
                  <a:lnTo>
                    <a:pt x="411" y="1097"/>
                  </a:lnTo>
                  <a:lnTo>
                    <a:pt x="418" y="1099"/>
                  </a:lnTo>
                  <a:lnTo>
                    <a:pt x="429" y="1102"/>
                  </a:lnTo>
                  <a:lnTo>
                    <a:pt x="441" y="1103"/>
                  </a:lnTo>
                  <a:lnTo>
                    <a:pt x="452" y="1103"/>
                  </a:lnTo>
                  <a:lnTo>
                    <a:pt x="465" y="1102"/>
                  </a:lnTo>
                  <a:lnTo>
                    <a:pt x="477" y="1101"/>
                  </a:lnTo>
                  <a:lnTo>
                    <a:pt x="489" y="1098"/>
                  </a:lnTo>
                  <a:lnTo>
                    <a:pt x="502" y="1095"/>
                  </a:lnTo>
                  <a:lnTo>
                    <a:pt x="515" y="1091"/>
                  </a:lnTo>
                  <a:lnTo>
                    <a:pt x="528" y="1087"/>
                  </a:lnTo>
                  <a:lnTo>
                    <a:pt x="545" y="1082"/>
                  </a:lnTo>
                  <a:lnTo>
                    <a:pt x="562" y="1075"/>
                  </a:lnTo>
                  <a:lnTo>
                    <a:pt x="579" y="1068"/>
                  </a:lnTo>
                  <a:lnTo>
                    <a:pt x="595" y="1063"/>
                  </a:lnTo>
                  <a:lnTo>
                    <a:pt x="609" y="1057"/>
                  </a:lnTo>
                  <a:lnTo>
                    <a:pt x="619" y="1052"/>
                  </a:lnTo>
                  <a:lnTo>
                    <a:pt x="625" y="1049"/>
                  </a:lnTo>
                  <a:lnTo>
                    <a:pt x="631" y="1048"/>
                  </a:lnTo>
                  <a:lnTo>
                    <a:pt x="640" y="1046"/>
                  </a:lnTo>
                  <a:lnTo>
                    <a:pt x="653" y="1046"/>
                  </a:lnTo>
                  <a:lnTo>
                    <a:pt x="665" y="1045"/>
                  </a:lnTo>
                  <a:lnTo>
                    <a:pt x="679" y="1046"/>
                  </a:lnTo>
                  <a:lnTo>
                    <a:pt x="691" y="1046"/>
                  </a:lnTo>
                  <a:lnTo>
                    <a:pt x="698" y="1046"/>
                  </a:lnTo>
                  <a:lnTo>
                    <a:pt x="701" y="1046"/>
                  </a:lnTo>
                  <a:lnTo>
                    <a:pt x="663" y="895"/>
                  </a:lnTo>
                  <a:lnTo>
                    <a:pt x="655" y="701"/>
                  </a:lnTo>
                  <a:lnTo>
                    <a:pt x="693" y="570"/>
                  </a:lnTo>
                  <a:lnTo>
                    <a:pt x="844" y="464"/>
                  </a:lnTo>
                  <a:lnTo>
                    <a:pt x="890" y="429"/>
                  </a:lnTo>
                  <a:lnTo>
                    <a:pt x="814" y="388"/>
                  </a:lnTo>
                  <a:lnTo>
                    <a:pt x="808" y="381"/>
                  </a:lnTo>
                  <a:lnTo>
                    <a:pt x="796" y="365"/>
                  </a:lnTo>
                  <a:lnTo>
                    <a:pt x="776" y="341"/>
                  </a:lnTo>
                  <a:lnTo>
                    <a:pt x="753" y="312"/>
                  </a:lnTo>
                  <a:lnTo>
                    <a:pt x="730" y="285"/>
                  </a:lnTo>
                  <a:lnTo>
                    <a:pt x="710" y="258"/>
                  </a:lnTo>
                  <a:lnTo>
                    <a:pt x="695" y="240"/>
                  </a:lnTo>
                  <a:lnTo>
                    <a:pt x="688" y="229"/>
                  </a:lnTo>
                  <a:lnTo>
                    <a:pt x="684" y="220"/>
                  </a:lnTo>
                  <a:lnTo>
                    <a:pt x="673" y="204"/>
                  </a:lnTo>
                  <a:lnTo>
                    <a:pt x="661" y="182"/>
                  </a:lnTo>
                  <a:lnTo>
                    <a:pt x="646" y="159"/>
                  </a:lnTo>
                  <a:lnTo>
                    <a:pt x="632" y="135"/>
                  </a:lnTo>
                  <a:lnTo>
                    <a:pt x="619" y="115"/>
                  </a:lnTo>
                  <a:lnTo>
                    <a:pt x="611" y="101"/>
                  </a:lnTo>
                  <a:lnTo>
                    <a:pt x="608" y="96"/>
                  </a:lnTo>
                  <a:lnTo>
                    <a:pt x="606" y="94"/>
                  </a:lnTo>
                  <a:lnTo>
                    <a:pt x="600" y="90"/>
                  </a:lnTo>
                  <a:lnTo>
                    <a:pt x="591" y="83"/>
                  </a:lnTo>
                  <a:lnTo>
                    <a:pt x="580" y="76"/>
                  </a:lnTo>
                  <a:lnTo>
                    <a:pt x="569" y="68"/>
                  </a:lnTo>
                  <a:lnTo>
                    <a:pt x="558" y="61"/>
                  </a:lnTo>
                  <a:lnTo>
                    <a:pt x="549" y="54"/>
                  </a:lnTo>
                  <a:lnTo>
                    <a:pt x="542" y="51"/>
                  </a:lnTo>
                  <a:lnTo>
                    <a:pt x="536" y="48"/>
                  </a:lnTo>
                  <a:lnTo>
                    <a:pt x="530" y="47"/>
                  </a:lnTo>
                  <a:lnTo>
                    <a:pt x="521" y="46"/>
                  </a:lnTo>
                  <a:lnTo>
                    <a:pt x="513" y="46"/>
                  </a:lnTo>
                  <a:lnTo>
                    <a:pt x="505" y="47"/>
                  </a:lnTo>
                  <a:lnTo>
                    <a:pt x="500" y="47"/>
                  </a:lnTo>
                  <a:lnTo>
                    <a:pt x="495" y="48"/>
                  </a:lnTo>
                  <a:lnTo>
                    <a:pt x="494" y="48"/>
                  </a:lnTo>
                  <a:lnTo>
                    <a:pt x="441" y="3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360"/>
            <p:cNvSpPr>
              <a:spLocks/>
            </p:cNvSpPr>
            <p:nvPr/>
          </p:nvSpPr>
          <p:spPr bwMode="auto">
            <a:xfrm>
              <a:off x="1882" y="649"/>
              <a:ext cx="380" cy="233"/>
            </a:xfrm>
            <a:custGeom>
              <a:avLst/>
              <a:gdLst/>
              <a:ahLst/>
              <a:cxnLst>
                <a:cxn ang="0">
                  <a:pos x="677" y="18"/>
                </a:cxn>
                <a:cxn ang="0">
                  <a:pos x="486" y="21"/>
                </a:cxn>
                <a:cxn ang="0">
                  <a:pos x="475" y="24"/>
                </a:cxn>
                <a:cxn ang="0">
                  <a:pos x="448" y="31"/>
                </a:cxn>
                <a:cxn ang="0">
                  <a:pos x="420" y="40"/>
                </a:cxn>
                <a:cxn ang="0">
                  <a:pos x="403" y="48"/>
                </a:cxn>
                <a:cxn ang="0">
                  <a:pos x="384" y="65"/>
                </a:cxn>
                <a:cxn ang="0">
                  <a:pos x="349" y="94"/>
                </a:cxn>
                <a:cxn ang="0">
                  <a:pos x="316" y="124"/>
                </a:cxn>
                <a:cxn ang="0">
                  <a:pos x="297" y="142"/>
                </a:cxn>
                <a:cxn ang="0">
                  <a:pos x="283" y="159"/>
                </a:cxn>
                <a:cxn ang="0">
                  <a:pos x="263" y="189"/>
                </a:cxn>
                <a:cxn ang="0">
                  <a:pos x="243" y="218"/>
                </a:cxn>
                <a:cxn ang="0">
                  <a:pos x="234" y="230"/>
                </a:cxn>
                <a:cxn ang="0">
                  <a:pos x="194" y="252"/>
                </a:cxn>
                <a:cxn ang="0">
                  <a:pos x="183" y="256"/>
                </a:cxn>
                <a:cxn ang="0">
                  <a:pos x="167" y="260"/>
                </a:cxn>
                <a:cxn ang="0">
                  <a:pos x="152" y="264"/>
                </a:cxn>
                <a:cxn ang="0">
                  <a:pos x="142" y="265"/>
                </a:cxn>
                <a:cxn ang="0">
                  <a:pos x="111" y="264"/>
                </a:cxn>
                <a:cxn ang="0">
                  <a:pos x="73" y="260"/>
                </a:cxn>
                <a:cxn ang="0">
                  <a:pos x="45" y="257"/>
                </a:cxn>
                <a:cxn ang="0">
                  <a:pos x="0" y="301"/>
                </a:cxn>
                <a:cxn ang="0">
                  <a:pos x="158" y="452"/>
                </a:cxn>
                <a:cxn ang="0">
                  <a:pos x="175" y="455"/>
                </a:cxn>
                <a:cxn ang="0">
                  <a:pos x="201" y="461"/>
                </a:cxn>
                <a:cxn ang="0">
                  <a:pos x="222" y="464"/>
                </a:cxn>
                <a:cxn ang="0">
                  <a:pos x="237" y="461"/>
                </a:cxn>
                <a:cxn ang="0">
                  <a:pos x="267" y="439"/>
                </a:cxn>
                <a:cxn ang="0">
                  <a:pos x="303" y="409"/>
                </a:cxn>
                <a:cxn ang="0">
                  <a:pos x="329" y="387"/>
                </a:cxn>
                <a:cxn ang="0">
                  <a:pos x="448" y="202"/>
                </a:cxn>
                <a:cxn ang="0">
                  <a:pos x="511" y="136"/>
                </a:cxn>
                <a:cxn ang="0">
                  <a:pos x="531" y="141"/>
                </a:cxn>
                <a:cxn ang="0">
                  <a:pos x="559" y="146"/>
                </a:cxn>
                <a:cxn ang="0">
                  <a:pos x="585" y="153"/>
                </a:cxn>
                <a:cxn ang="0">
                  <a:pos x="604" y="159"/>
                </a:cxn>
                <a:cxn ang="0">
                  <a:pos x="629" y="166"/>
                </a:cxn>
                <a:cxn ang="0">
                  <a:pos x="657" y="172"/>
                </a:cxn>
                <a:cxn ang="0">
                  <a:pos x="680" y="176"/>
                </a:cxn>
                <a:cxn ang="0">
                  <a:pos x="696" y="175"/>
                </a:cxn>
                <a:cxn ang="0">
                  <a:pos x="715" y="171"/>
                </a:cxn>
                <a:cxn ang="0">
                  <a:pos x="736" y="165"/>
                </a:cxn>
                <a:cxn ang="0">
                  <a:pos x="749" y="160"/>
                </a:cxn>
                <a:cxn ang="0">
                  <a:pos x="760" y="106"/>
                </a:cxn>
                <a:cxn ang="0">
                  <a:pos x="733" y="2"/>
                </a:cxn>
              </a:cxnLst>
              <a:rect l="0" t="0" r="r" b="b"/>
              <a:pathLst>
                <a:path w="760" h="464">
                  <a:moveTo>
                    <a:pt x="733" y="2"/>
                  </a:moveTo>
                  <a:lnTo>
                    <a:pt x="677" y="18"/>
                  </a:lnTo>
                  <a:lnTo>
                    <a:pt x="602" y="0"/>
                  </a:lnTo>
                  <a:lnTo>
                    <a:pt x="486" y="21"/>
                  </a:lnTo>
                  <a:lnTo>
                    <a:pt x="483" y="22"/>
                  </a:lnTo>
                  <a:lnTo>
                    <a:pt x="475" y="24"/>
                  </a:lnTo>
                  <a:lnTo>
                    <a:pt x="463" y="28"/>
                  </a:lnTo>
                  <a:lnTo>
                    <a:pt x="448" y="31"/>
                  </a:lnTo>
                  <a:lnTo>
                    <a:pt x="434" y="36"/>
                  </a:lnTo>
                  <a:lnTo>
                    <a:pt x="420" y="40"/>
                  </a:lnTo>
                  <a:lnTo>
                    <a:pt x="410" y="45"/>
                  </a:lnTo>
                  <a:lnTo>
                    <a:pt x="403" y="48"/>
                  </a:lnTo>
                  <a:lnTo>
                    <a:pt x="396" y="54"/>
                  </a:lnTo>
                  <a:lnTo>
                    <a:pt x="384" y="65"/>
                  </a:lnTo>
                  <a:lnTo>
                    <a:pt x="367" y="78"/>
                  </a:lnTo>
                  <a:lnTo>
                    <a:pt x="349" y="94"/>
                  </a:lnTo>
                  <a:lnTo>
                    <a:pt x="331" y="111"/>
                  </a:lnTo>
                  <a:lnTo>
                    <a:pt x="316" y="124"/>
                  </a:lnTo>
                  <a:lnTo>
                    <a:pt x="303" y="136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3" y="159"/>
                  </a:lnTo>
                  <a:lnTo>
                    <a:pt x="274" y="173"/>
                  </a:lnTo>
                  <a:lnTo>
                    <a:pt x="263" y="189"/>
                  </a:lnTo>
                  <a:lnTo>
                    <a:pt x="252" y="204"/>
                  </a:lnTo>
                  <a:lnTo>
                    <a:pt x="243" y="218"/>
                  </a:lnTo>
                  <a:lnTo>
                    <a:pt x="236" y="227"/>
                  </a:lnTo>
                  <a:lnTo>
                    <a:pt x="234" y="230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89" y="254"/>
                  </a:lnTo>
                  <a:lnTo>
                    <a:pt x="183" y="256"/>
                  </a:lnTo>
                  <a:lnTo>
                    <a:pt x="175" y="258"/>
                  </a:lnTo>
                  <a:lnTo>
                    <a:pt x="167" y="260"/>
                  </a:lnTo>
                  <a:lnTo>
                    <a:pt x="159" y="262"/>
                  </a:lnTo>
                  <a:lnTo>
                    <a:pt x="152" y="264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28" y="265"/>
                  </a:lnTo>
                  <a:lnTo>
                    <a:pt x="111" y="264"/>
                  </a:lnTo>
                  <a:lnTo>
                    <a:pt x="91" y="262"/>
                  </a:lnTo>
                  <a:lnTo>
                    <a:pt x="73" y="260"/>
                  </a:lnTo>
                  <a:lnTo>
                    <a:pt x="57" y="258"/>
                  </a:lnTo>
                  <a:lnTo>
                    <a:pt x="45" y="257"/>
                  </a:lnTo>
                  <a:lnTo>
                    <a:pt x="40" y="257"/>
                  </a:lnTo>
                  <a:lnTo>
                    <a:pt x="0" y="301"/>
                  </a:lnTo>
                  <a:lnTo>
                    <a:pt x="156" y="452"/>
                  </a:lnTo>
                  <a:lnTo>
                    <a:pt x="158" y="452"/>
                  </a:lnTo>
                  <a:lnTo>
                    <a:pt x="165" y="454"/>
                  </a:lnTo>
                  <a:lnTo>
                    <a:pt x="175" y="455"/>
                  </a:lnTo>
                  <a:lnTo>
                    <a:pt x="188" y="457"/>
                  </a:lnTo>
                  <a:lnTo>
                    <a:pt x="201" y="461"/>
                  </a:lnTo>
                  <a:lnTo>
                    <a:pt x="212" y="462"/>
                  </a:lnTo>
                  <a:lnTo>
                    <a:pt x="222" y="464"/>
                  </a:lnTo>
                  <a:lnTo>
                    <a:pt x="229" y="464"/>
                  </a:lnTo>
                  <a:lnTo>
                    <a:pt x="237" y="461"/>
                  </a:lnTo>
                  <a:lnTo>
                    <a:pt x="251" y="452"/>
                  </a:lnTo>
                  <a:lnTo>
                    <a:pt x="267" y="439"/>
                  </a:lnTo>
                  <a:lnTo>
                    <a:pt x="286" y="424"/>
                  </a:lnTo>
                  <a:lnTo>
                    <a:pt x="303" y="409"/>
                  </a:lnTo>
                  <a:lnTo>
                    <a:pt x="318" y="396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448" y="202"/>
                  </a:lnTo>
                  <a:lnTo>
                    <a:pt x="509" y="136"/>
                  </a:lnTo>
                  <a:lnTo>
                    <a:pt x="511" y="136"/>
                  </a:lnTo>
                  <a:lnTo>
                    <a:pt x="519" y="138"/>
                  </a:lnTo>
                  <a:lnTo>
                    <a:pt x="531" y="141"/>
                  </a:lnTo>
                  <a:lnTo>
                    <a:pt x="545" y="143"/>
                  </a:lnTo>
                  <a:lnTo>
                    <a:pt x="559" y="146"/>
                  </a:lnTo>
                  <a:lnTo>
                    <a:pt x="572" y="150"/>
                  </a:lnTo>
                  <a:lnTo>
                    <a:pt x="585" y="153"/>
                  </a:lnTo>
                  <a:lnTo>
                    <a:pt x="594" y="157"/>
                  </a:lnTo>
                  <a:lnTo>
                    <a:pt x="604" y="159"/>
                  </a:lnTo>
                  <a:lnTo>
                    <a:pt x="615" y="162"/>
                  </a:lnTo>
                  <a:lnTo>
                    <a:pt x="629" y="166"/>
                  </a:lnTo>
                  <a:lnTo>
                    <a:pt x="643" y="169"/>
                  </a:lnTo>
                  <a:lnTo>
                    <a:pt x="657" y="172"/>
                  </a:lnTo>
                  <a:lnTo>
                    <a:pt x="669" y="174"/>
                  </a:lnTo>
                  <a:lnTo>
                    <a:pt x="680" y="176"/>
                  </a:lnTo>
                  <a:lnTo>
                    <a:pt x="688" y="176"/>
                  </a:lnTo>
                  <a:lnTo>
                    <a:pt x="696" y="175"/>
                  </a:lnTo>
                  <a:lnTo>
                    <a:pt x="705" y="174"/>
                  </a:lnTo>
                  <a:lnTo>
                    <a:pt x="715" y="171"/>
                  </a:lnTo>
                  <a:lnTo>
                    <a:pt x="726" y="167"/>
                  </a:lnTo>
                  <a:lnTo>
                    <a:pt x="736" y="165"/>
                  </a:lnTo>
                  <a:lnTo>
                    <a:pt x="744" y="161"/>
                  </a:lnTo>
                  <a:lnTo>
                    <a:pt x="749" y="160"/>
                  </a:lnTo>
                  <a:lnTo>
                    <a:pt x="751" y="159"/>
                  </a:lnTo>
                  <a:lnTo>
                    <a:pt x="760" y="106"/>
                  </a:lnTo>
                  <a:lnTo>
                    <a:pt x="758" y="61"/>
                  </a:lnTo>
                  <a:lnTo>
                    <a:pt x="733" y="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61"/>
            <p:cNvSpPr>
              <a:spLocks/>
            </p:cNvSpPr>
            <p:nvPr/>
          </p:nvSpPr>
          <p:spPr bwMode="auto">
            <a:xfrm>
              <a:off x="1909" y="266"/>
              <a:ext cx="235" cy="212"/>
            </a:xfrm>
            <a:custGeom>
              <a:avLst/>
              <a:gdLst/>
              <a:ahLst/>
              <a:cxnLst>
                <a:cxn ang="0">
                  <a:pos x="55" y="48"/>
                </a:cxn>
                <a:cxn ang="0">
                  <a:pos x="47" y="73"/>
                </a:cxn>
                <a:cxn ang="0">
                  <a:pos x="2" y="95"/>
                </a:cxn>
                <a:cxn ang="0">
                  <a:pos x="0" y="148"/>
                </a:cxn>
                <a:cxn ang="0">
                  <a:pos x="2" y="152"/>
                </a:cxn>
                <a:cxn ang="0">
                  <a:pos x="8" y="159"/>
                </a:cxn>
                <a:cxn ang="0">
                  <a:pos x="16" y="168"/>
                </a:cxn>
                <a:cxn ang="0">
                  <a:pos x="25" y="176"/>
                </a:cxn>
                <a:cxn ang="0">
                  <a:pos x="35" y="184"/>
                </a:cxn>
                <a:cxn ang="0">
                  <a:pos x="42" y="192"/>
                </a:cxn>
                <a:cxn ang="0">
                  <a:pos x="47" y="199"/>
                </a:cxn>
                <a:cxn ang="0">
                  <a:pos x="50" y="201"/>
                </a:cxn>
                <a:cxn ang="0">
                  <a:pos x="58" y="277"/>
                </a:cxn>
                <a:cxn ang="0">
                  <a:pos x="47" y="350"/>
                </a:cxn>
                <a:cxn ang="0">
                  <a:pos x="50" y="352"/>
                </a:cxn>
                <a:cxn ang="0">
                  <a:pos x="58" y="358"/>
                </a:cxn>
                <a:cxn ang="0">
                  <a:pos x="69" y="367"/>
                </a:cxn>
                <a:cxn ang="0">
                  <a:pos x="82" y="378"/>
                </a:cxn>
                <a:cxn ang="0">
                  <a:pos x="96" y="388"/>
                </a:cxn>
                <a:cxn ang="0">
                  <a:pos x="110" y="398"/>
                </a:cxn>
                <a:cxn ang="0">
                  <a:pos x="120" y="406"/>
                </a:cxn>
                <a:cxn ang="0">
                  <a:pos x="128" y="411"/>
                </a:cxn>
                <a:cxn ang="0">
                  <a:pos x="135" y="413"/>
                </a:cxn>
                <a:cxn ang="0">
                  <a:pos x="144" y="416"/>
                </a:cxn>
                <a:cxn ang="0">
                  <a:pos x="154" y="418"/>
                </a:cxn>
                <a:cxn ang="0">
                  <a:pos x="165" y="419"/>
                </a:cxn>
                <a:cxn ang="0">
                  <a:pos x="175" y="420"/>
                </a:cxn>
                <a:cxn ang="0">
                  <a:pos x="184" y="421"/>
                </a:cxn>
                <a:cxn ang="0">
                  <a:pos x="191" y="423"/>
                </a:cxn>
                <a:cxn ang="0">
                  <a:pos x="196" y="424"/>
                </a:cxn>
                <a:cxn ang="0">
                  <a:pos x="200" y="424"/>
                </a:cxn>
                <a:cxn ang="0">
                  <a:pos x="207" y="423"/>
                </a:cxn>
                <a:cxn ang="0">
                  <a:pos x="217" y="420"/>
                </a:cxn>
                <a:cxn ang="0">
                  <a:pos x="227" y="418"/>
                </a:cxn>
                <a:cxn ang="0">
                  <a:pos x="236" y="416"/>
                </a:cxn>
                <a:cxn ang="0">
                  <a:pos x="243" y="413"/>
                </a:cxn>
                <a:cxn ang="0">
                  <a:pos x="249" y="412"/>
                </a:cxn>
                <a:cxn ang="0">
                  <a:pos x="251" y="411"/>
                </a:cxn>
                <a:cxn ang="0">
                  <a:pos x="236" y="365"/>
                </a:cxn>
                <a:cxn ang="0">
                  <a:pos x="242" y="305"/>
                </a:cxn>
                <a:cxn ang="0">
                  <a:pos x="245" y="305"/>
                </a:cxn>
                <a:cxn ang="0">
                  <a:pos x="253" y="305"/>
                </a:cxn>
                <a:cxn ang="0">
                  <a:pos x="266" y="304"/>
                </a:cxn>
                <a:cxn ang="0">
                  <a:pos x="281" y="304"/>
                </a:cxn>
                <a:cxn ang="0">
                  <a:pos x="296" y="303"/>
                </a:cxn>
                <a:cxn ang="0">
                  <a:pos x="310" y="302"/>
                </a:cxn>
                <a:cxn ang="0">
                  <a:pos x="320" y="300"/>
                </a:cxn>
                <a:cxn ang="0">
                  <a:pos x="327" y="299"/>
                </a:cxn>
                <a:cxn ang="0">
                  <a:pos x="334" y="297"/>
                </a:cxn>
                <a:cxn ang="0">
                  <a:pos x="346" y="291"/>
                </a:cxn>
                <a:cxn ang="0">
                  <a:pos x="361" y="284"/>
                </a:cxn>
                <a:cxn ang="0">
                  <a:pos x="377" y="277"/>
                </a:cxn>
                <a:cxn ang="0">
                  <a:pos x="392" y="269"/>
                </a:cxn>
                <a:cxn ang="0">
                  <a:pos x="405" y="262"/>
                </a:cxn>
                <a:cxn ang="0">
                  <a:pos x="415" y="259"/>
                </a:cxn>
                <a:cxn ang="0">
                  <a:pos x="418" y="257"/>
                </a:cxn>
                <a:cxn ang="0">
                  <a:pos x="458" y="186"/>
                </a:cxn>
                <a:cxn ang="0">
                  <a:pos x="471" y="133"/>
                </a:cxn>
                <a:cxn ang="0">
                  <a:pos x="431" y="23"/>
                </a:cxn>
                <a:cxn ang="0">
                  <a:pos x="227" y="0"/>
                </a:cxn>
                <a:cxn ang="0">
                  <a:pos x="149" y="38"/>
                </a:cxn>
                <a:cxn ang="0">
                  <a:pos x="55" y="48"/>
                </a:cxn>
              </a:cxnLst>
              <a:rect l="0" t="0" r="r" b="b"/>
              <a:pathLst>
                <a:path w="471" h="424">
                  <a:moveTo>
                    <a:pt x="55" y="48"/>
                  </a:moveTo>
                  <a:lnTo>
                    <a:pt x="47" y="73"/>
                  </a:lnTo>
                  <a:lnTo>
                    <a:pt x="2" y="95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8" y="159"/>
                  </a:lnTo>
                  <a:lnTo>
                    <a:pt x="16" y="168"/>
                  </a:lnTo>
                  <a:lnTo>
                    <a:pt x="25" y="176"/>
                  </a:lnTo>
                  <a:lnTo>
                    <a:pt x="35" y="184"/>
                  </a:lnTo>
                  <a:lnTo>
                    <a:pt x="42" y="192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8" y="277"/>
                  </a:lnTo>
                  <a:lnTo>
                    <a:pt x="47" y="350"/>
                  </a:lnTo>
                  <a:lnTo>
                    <a:pt x="50" y="352"/>
                  </a:lnTo>
                  <a:lnTo>
                    <a:pt x="58" y="358"/>
                  </a:lnTo>
                  <a:lnTo>
                    <a:pt x="69" y="367"/>
                  </a:lnTo>
                  <a:lnTo>
                    <a:pt x="82" y="378"/>
                  </a:lnTo>
                  <a:lnTo>
                    <a:pt x="96" y="388"/>
                  </a:lnTo>
                  <a:lnTo>
                    <a:pt x="110" y="398"/>
                  </a:lnTo>
                  <a:lnTo>
                    <a:pt x="120" y="406"/>
                  </a:lnTo>
                  <a:lnTo>
                    <a:pt x="128" y="411"/>
                  </a:lnTo>
                  <a:lnTo>
                    <a:pt x="135" y="413"/>
                  </a:lnTo>
                  <a:lnTo>
                    <a:pt x="144" y="416"/>
                  </a:lnTo>
                  <a:lnTo>
                    <a:pt x="154" y="418"/>
                  </a:lnTo>
                  <a:lnTo>
                    <a:pt x="165" y="419"/>
                  </a:lnTo>
                  <a:lnTo>
                    <a:pt x="175" y="420"/>
                  </a:lnTo>
                  <a:lnTo>
                    <a:pt x="184" y="421"/>
                  </a:lnTo>
                  <a:lnTo>
                    <a:pt x="191" y="423"/>
                  </a:lnTo>
                  <a:lnTo>
                    <a:pt x="196" y="424"/>
                  </a:lnTo>
                  <a:lnTo>
                    <a:pt x="200" y="424"/>
                  </a:lnTo>
                  <a:lnTo>
                    <a:pt x="207" y="423"/>
                  </a:lnTo>
                  <a:lnTo>
                    <a:pt x="217" y="420"/>
                  </a:lnTo>
                  <a:lnTo>
                    <a:pt x="227" y="418"/>
                  </a:lnTo>
                  <a:lnTo>
                    <a:pt x="236" y="416"/>
                  </a:lnTo>
                  <a:lnTo>
                    <a:pt x="243" y="413"/>
                  </a:lnTo>
                  <a:lnTo>
                    <a:pt x="249" y="412"/>
                  </a:lnTo>
                  <a:lnTo>
                    <a:pt x="251" y="411"/>
                  </a:lnTo>
                  <a:lnTo>
                    <a:pt x="236" y="365"/>
                  </a:lnTo>
                  <a:lnTo>
                    <a:pt x="242" y="305"/>
                  </a:lnTo>
                  <a:lnTo>
                    <a:pt x="245" y="305"/>
                  </a:lnTo>
                  <a:lnTo>
                    <a:pt x="253" y="305"/>
                  </a:lnTo>
                  <a:lnTo>
                    <a:pt x="266" y="304"/>
                  </a:lnTo>
                  <a:lnTo>
                    <a:pt x="281" y="304"/>
                  </a:lnTo>
                  <a:lnTo>
                    <a:pt x="296" y="303"/>
                  </a:lnTo>
                  <a:lnTo>
                    <a:pt x="310" y="302"/>
                  </a:lnTo>
                  <a:lnTo>
                    <a:pt x="320" y="300"/>
                  </a:lnTo>
                  <a:lnTo>
                    <a:pt x="327" y="299"/>
                  </a:lnTo>
                  <a:lnTo>
                    <a:pt x="334" y="297"/>
                  </a:lnTo>
                  <a:lnTo>
                    <a:pt x="346" y="291"/>
                  </a:lnTo>
                  <a:lnTo>
                    <a:pt x="361" y="284"/>
                  </a:lnTo>
                  <a:lnTo>
                    <a:pt x="377" y="277"/>
                  </a:lnTo>
                  <a:lnTo>
                    <a:pt x="392" y="269"/>
                  </a:lnTo>
                  <a:lnTo>
                    <a:pt x="405" y="262"/>
                  </a:lnTo>
                  <a:lnTo>
                    <a:pt x="415" y="259"/>
                  </a:lnTo>
                  <a:lnTo>
                    <a:pt x="418" y="257"/>
                  </a:lnTo>
                  <a:lnTo>
                    <a:pt x="458" y="186"/>
                  </a:lnTo>
                  <a:lnTo>
                    <a:pt x="471" y="133"/>
                  </a:lnTo>
                  <a:lnTo>
                    <a:pt x="431" y="23"/>
                  </a:lnTo>
                  <a:lnTo>
                    <a:pt x="227" y="0"/>
                  </a:lnTo>
                  <a:lnTo>
                    <a:pt x="149" y="38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363"/>
            <p:cNvSpPr>
              <a:spLocks/>
            </p:cNvSpPr>
            <p:nvPr/>
          </p:nvSpPr>
          <p:spPr bwMode="auto">
            <a:xfrm>
              <a:off x="2013" y="606"/>
              <a:ext cx="57" cy="76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3" y="38"/>
                </a:cxn>
                <a:cxn ang="0">
                  <a:pos x="109" y="28"/>
                </a:cxn>
                <a:cxn ang="0">
                  <a:pos x="104" y="20"/>
                </a:cxn>
                <a:cxn ang="0">
                  <a:pos x="98" y="13"/>
                </a:cxn>
                <a:cxn ang="0">
                  <a:pos x="88" y="8"/>
                </a:cxn>
                <a:cxn ang="0">
                  <a:pos x="79" y="3"/>
                </a:cxn>
                <a:cxn ang="0">
                  <a:pos x="69" y="1"/>
                </a:cxn>
                <a:cxn ang="0">
                  <a:pos x="57" y="0"/>
                </a:cxn>
                <a:cxn ang="0">
                  <a:pos x="46" y="1"/>
                </a:cxn>
                <a:cxn ang="0">
                  <a:pos x="34" y="3"/>
                </a:cxn>
                <a:cxn ang="0">
                  <a:pos x="25" y="8"/>
                </a:cxn>
                <a:cxn ang="0">
                  <a:pos x="17" y="13"/>
                </a:cxn>
                <a:cxn ang="0">
                  <a:pos x="9" y="20"/>
                </a:cxn>
                <a:cxn ang="0">
                  <a:pos x="4" y="28"/>
                </a:cxn>
                <a:cxn ang="0">
                  <a:pos x="1" y="38"/>
                </a:cxn>
                <a:cxn ang="0">
                  <a:pos x="0" y="47"/>
                </a:cxn>
                <a:cxn ang="0">
                  <a:pos x="1" y="55"/>
                </a:cxn>
                <a:cxn ang="0">
                  <a:pos x="3" y="63"/>
                </a:cxn>
                <a:cxn ang="0">
                  <a:pos x="7" y="70"/>
                </a:cxn>
                <a:cxn ang="0">
                  <a:pos x="12" y="77"/>
                </a:cxn>
                <a:cxn ang="0">
                  <a:pos x="18" y="83"/>
                </a:cxn>
                <a:cxn ang="0">
                  <a:pos x="26" y="87"/>
                </a:cxn>
                <a:cxn ang="0">
                  <a:pos x="34" y="92"/>
                </a:cxn>
                <a:cxn ang="0">
                  <a:pos x="43" y="94"/>
                </a:cxn>
                <a:cxn ang="0">
                  <a:pos x="37" y="147"/>
                </a:cxn>
                <a:cxn ang="0">
                  <a:pos x="62" y="152"/>
                </a:cxn>
                <a:cxn ang="0">
                  <a:pos x="81" y="132"/>
                </a:cxn>
                <a:cxn ang="0">
                  <a:pos x="104" y="74"/>
                </a:cxn>
                <a:cxn ang="0">
                  <a:pos x="108" y="69"/>
                </a:cxn>
                <a:cxn ang="0">
                  <a:pos x="111" y="62"/>
                </a:cxn>
                <a:cxn ang="0">
                  <a:pos x="113" y="55"/>
                </a:cxn>
                <a:cxn ang="0">
                  <a:pos x="114" y="47"/>
                </a:cxn>
              </a:cxnLst>
              <a:rect l="0" t="0" r="r" b="b"/>
              <a:pathLst>
                <a:path w="114" h="152">
                  <a:moveTo>
                    <a:pt x="114" y="47"/>
                  </a:moveTo>
                  <a:lnTo>
                    <a:pt x="113" y="38"/>
                  </a:lnTo>
                  <a:lnTo>
                    <a:pt x="109" y="28"/>
                  </a:lnTo>
                  <a:lnTo>
                    <a:pt x="104" y="20"/>
                  </a:lnTo>
                  <a:lnTo>
                    <a:pt x="98" y="13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9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3"/>
                  </a:lnTo>
                  <a:lnTo>
                    <a:pt x="25" y="8"/>
                  </a:lnTo>
                  <a:lnTo>
                    <a:pt x="17" y="13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5"/>
                  </a:lnTo>
                  <a:lnTo>
                    <a:pt x="3" y="63"/>
                  </a:lnTo>
                  <a:lnTo>
                    <a:pt x="7" y="70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6" y="87"/>
                  </a:lnTo>
                  <a:lnTo>
                    <a:pt x="34" y="92"/>
                  </a:lnTo>
                  <a:lnTo>
                    <a:pt x="43" y="94"/>
                  </a:lnTo>
                  <a:lnTo>
                    <a:pt x="37" y="147"/>
                  </a:lnTo>
                  <a:lnTo>
                    <a:pt x="62" y="152"/>
                  </a:lnTo>
                  <a:lnTo>
                    <a:pt x="81" y="132"/>
                  </a:lnTo>
                  <a:lnTo>
                    <a:pt x="104" y="74"/>
                  </a:lnTo>
                  <a:lnTo>
                    <a:pt x="108" y="69"/>
                  </a:lnTo>
                  <a:lnTo>
                    <a:pt x="111" y="62"/>
                  </a:lnTo>
                  <a:lnTo>
                    <a:pt x="113" y="55"/>
                  </a:lnTo>
                  <a:lnTo>
                    <a:pt x="114" y="4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364"/>
            <p:cNvSpPr>
              <a:spLocks/>
            </p:cNvSpPr>
            <p:nvPr/>
          </p:nvSpPr>
          <p:spPr bwMode="auto">
            <a:xfrm>
              <a:off x="2377" y="690"/>
              <a:ext cx="120" cy="10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2" y="3"/>
                </a:cxn>
                <a:cxn ang="0">
                  <a:pos x="22" y="9"/>
                </a:cxn>
                <a:cxn ang="0">
                  <a:pos x="6" y="15"/>
                </a:cxn>
                <a:cxn ang="0">
                  <a:pos x="0" y="24"/>
                </a:cxn>
                <a:cxn ang="0">
                  <a:pos x="2" y="38"/>
                </a:cxn>
                <a:cxn ang="0">
                  <a:pos x="5" y="42"/>
                </a:cxn>
                <a:cxn ang="0">
                  <a:pos x="17" y="58"/>
                </a:cxn>
                <a:cxn ang="0">
                  <a:pos x="19" y="80"/>
                </a:cxn>
                <a:cxn ang="0">
                  <a:pos x="9" y="110"/>
                </a:cxn>
                <a:cxn ang="0">
                  <a:pos x="6" y="129"/>
                </a:cxn>
                <a:cxn ang="0">
                  <a:pos x="18" y="139"/>
                </a:cxn>
                <a:cxn ang="0">
                  <a:pos x="65" y="126"/>
                </a:cxn>
                <a:cxn ang="0">
                  <a:pos x="76" y="133"/>
                </a:cxn>
                <a:cxn ang="0">
                  <a:pos x="90" y="146"/>
                </a:cxn>
                <a:cxn ang="0">
                  <a:pos x="96" y="160"/>
                </a:cxn>
                <a:cxn ang="0">
                  <a:pos x="105" y="171"/>
                </a:cxn>
                <a:cxn ang="0">
                  <a:pos x="116" y="174"/>
                </a:cxn>
                <a:cxn ang="0">
                  <a:pos x="126" y="175"/>
                </a:cxn>
                <a:cxn ang="0">
                  <a:pos x="136" y="176"/>
                </a:cxn>
                <a:cxn ang="0">
                  <a:pos x="143" y="176"/>
                </a:cxn>
                <a:cxn ang="0">
                  <a:pos x="151" y="177"/>
                </a:cxn>
                <a:cxn ang="0">
                  <a:pos x="161" y="182"/>
                </a:cxn>
                <a:cxn ang="0">
                  <a:pos x="171" y="185"/>
                </a:cxn>
                <a:cxn ang="0">
                  <a:pos x="181" y="189"/>
                </a:cxn>
                <a:cxn ang="0">
                  <a:pos x="196" y="192"/>
                </a:cxn>
                <a:cxn ang="0">
                  <a:pos x="216" y="198"/>
                </a:cxn>
                <a:cxn ang="0">
                  <a:pos x="233" y="201"/>
                </a:cxn>
                <a:cxn ang="0">
                  <a:pos x="240" y="204"/>
                </a:cxn>
                <a:cxn ang="0">
                  <a:pos x="151" y="139"/>
                </a:cxn>
                <a:cxn ang="0">
                  <a:pos x="141" y="101"/>
                </a:cxn>
                <a:cxn ang="0">
                  <a:pos x="86" y="78"/>
                </a:cxn>
                <a:cxn ang="0">
                  <a:pos x="50" y="63"/>
                </a:cxn>
                <a:cxn ang="0">
                  <a:pos x="58" y="0"/>
                </a:cxn>
              </a:cxnLst>
              <a:rect l="0" t="0" r="r" b="b"/>
              <a:pathLst>
                <a:path w="240" h="204">
                  <a:moveTo>
                    <a:pt x="58" y="0"/>
                  </a:moveTo>
                  <a:lnTo>
                    <a:pt x="56" y="0"/>
                  </a:lnTo>
                  <a:lnTo>
                    <a:pt x="50" y="2"/>
                  </a:lnTo>
                  <a:lnTo>
                    <a:pt x="42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13" y="12"/>
                  </a:lnTo>
                  <a:lnTo>
                    <a:pt x="6" y="15"/>
                  </a:lnTo>
                  <a:lnTo>
                    <a:pt x="3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17" y="58"/>
                  </a:lnTo>
                  <a:lnTo>
                    <a:pt x="20" y="68"/>
                  </a:lnTo>
                  <a:lnTo>
                    <a:pt x="19" y="80"/>
                  </a:lnTo>
                  <a:lnTo>
                    <a:pt x="14" y="95"/>
                  </a:lnTo>
                  <a:lnTo>
                    <a:pt x="9" y="110"/>
                  </a:lnTo>
                  <a:lnTo>
                    <a:pt x="5" y="121"/>
                  </a:lnTo>
                  <a:lnTo>
                    <a:pt x="6" y="129"/>
                  </a:lnTo>
                  <a:lnTo>
                    <a:pt x="12" y="134"/>
                  </a:lnTo>
                  <a:lnTo>
                    <a:pt x="18" y="139"/>
                  </a:lnTo>
                  <a:lnTo>
                    <a:pt x="20" y="141"/>
                  </a:lnTo>
                  <a:lnTo>
                    <a:pt x="65" y="126"/>
                  </a:lnTo>
                  <a:lnTo>
                    <a:pt x="68" y="129"/>
                  </a:lnTo>
                  <a:lnTo>
                    <a:pt x="76" y="133"/>
                  </a:lnTo>
                  <a:lnTo>
                    <a:pt x="85" y="140"/>
                  </a:lnTo>
                  <a:lnTo>
                    <a:pt x="90" y="146"/>
                  </a:lnTo>
                  <a:lnTo>
                    <a:pt x="94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105" y="171"/>
                  </a:lnTo>
                  <a:lnTo>
                    <a:pt x="110" y="173"/>
                  </a:lnTo>
                  <a:lnTo>
                    <a:pt x="116" y="174"/>
                  </a:lnTo>
                  <a:lnTo>
                    <a:pt x="121" y="175"/>
                  </a:lnTo>
                  <a:lnTo>
                    <a:pt x="126" y="175"/>
                  </a:lnTo>
                  <a:lnTo>
                    <a:pt x="132" y="176"/>
                  </a:lnTo>
                  <a:lnTo>
                    <a:pt x="136" y="176"/>
                  </a:lnTo>
                  <a:lnTo>
                    <a:pt x="140" y="176"/>
                  </a:lnTo>
                  <a:lnTo>
                    <a:pt x="143" y="176"/>
                  </a:lnTo>
                  <a:lnTo>
                    <a:pt x="147" y="176"/>
                  </a:lnTo>
                  <a:lnTo>
                    <a:pt x="151" y="177"/>
                  </a:lnTo>
                  <a:lnTo>
                    <a:pt x="156" y="179"/>
                  </a:lnTo>
                  <a:lnTo>
                    <a:pt x="161" y="182"/>
                  </a:lnTo>
                  <a:lnTo>
                    <a:pt x="166" y="184"/>
                  </a:lnTo>
                  <a:lnTo>
                    <a:pt x="171" y="185"/>
                  </a:lnTo>
                  <a:lnTo>
                    <a:pt x="177" y="187"/>
                  </a:lnTo>
                  <a:lnTo>
                    <a:pt x="181" y="189"/>
                  </a:lnTo>
                  <a:lnTo>
                    <a:pt x="187" y="190"/>
                  </a:lnTo>
                  <a:lnTo>
                    <a:pt x="196" y="192"/>
                  </a:lnTo>
                  <a:lnTo>
                    <a:pt x="205" y="194"/>
                  </a:lnTo>
                  <a:lnTo>
                    <a:pt x="216" y="198"/>
                  </a:lnTo>
                  <a:lnTo>
                    <a:pt x="225" y="200"/>
                  </a:lnTo>
                  <a:lnTo>
                    <a:pt x="233" y="201"/>
                  </a:lnTo>
                  <a:lnTo>
                    <a:pt x="238" y="204"/>
                  </a:lnTo>
                  <a:lnTo>
                    <a:pt x="240" y="204"/>
                  </a:lnTo>
                  <a:lnTo>
                    <a:pt x="240" y="161"/>
                  </a:lnTo>
                  <a:lnTo>
                    <a:pt x="151" y="139"/>
                  </a:lnTo>
                  <a:lnTo>
                    <a:pt x="141" y="123"/>
                  </a:lnTo>
                  <a:lnTo>
                    <a:pt x="141" y="101"/>
                  </a:lnTo>
                  <a:lnTo>
                    <a:pt x="121" y="88"/>
                  </a:lnTo>
                  <a:lnTo>
                    <a:pt x="86" y="78"/>
                  </a:lnTo>
                  <a:lnTo>
                    <a:pt x="60" y="76"/>
                  </a:lnTo>
                  <a:lnTo>
                    <a:pt x="50" y="63"/>
                  </a:lnTo>
                  <a:lnTo>
                    <a:pt x="65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366"/>
            <p:cNvSpPr>
              <a:spLocks/>
            </p:cNvSpPr>
            <p:nvPr/>
          </p:nvSpPr>
          <p:spPr bwMode="auto">
            <a:xfrm>
              <a:off x="1995" y="275"/>
              <a:ext cx="85" cy="70"/>
            </a:xfrm>
            <a:custGeom>
              <a:avLst/>
              <a:gdLst/>
              <a:ahLst/>
              <a:cxnLst>
                <a:cxn ang="0">
                  <a:pos x="84" y="139"/>
                </a:cxn>
                <a:cxn ang="0">
                  <a:pos x="101" y="138"/>
                </a:cxn>
                <a:cxn ang="0">
                  <a:pos x="116" y="134"/>
                </a:cxn>
                <a:cxn ang="0">
                  <a:pos x="131" y="128"/>
                </a:cxn>
                <a:cxn ang="0">
                  <a:pos x="144" y="119"/>
                </a:cxn>
                <a:cxn ang="0">
                  <a:pos x="153" y="108"/>
                </a:cxn>
                <a:cxn ang="0">
                  <a:pos x="161" y="97"/>
                </a:cxn>
                <a:cxn ang="0">
                  <a:pos x="167" y="84"/>
                </a:cxn>
                <a:cxn ang="0">
                  <a:pos x="168" y="70"/>
                </a:cxn>
                <a:cxn ang="0">
                  <a:pos x="167" y="56"/>
                </a:cxn>
                <a:cxn ang="0">
                  <a:pos x="161" y="43"/>
                </a:cxn>
                <a:cxn ang="0">
                  <a:pos x="153" y="31"/>
                </a:cxn>
                <a:cxn ang="0">
                  <a:pos x="144" y="21"/>
                </a:cxn>
                <a:cxn ang="0">
                  <a:pos x="131" y="11"/>
                </a:cxn>
                <a:cxn ang="0">
                  <a:pos x="116" y="6"/>
                </a:cxn>
                <a:cxn ang="0">
                  <a:pos x="101" y="1"/>
                </a:cxn>
                <a:cxn ang="0">
                  <a:pos x="84" y="0"/>
                </a:cxn>
                <a:cxn ang="0">
                  <a:pos x="67" y="1"/>
                </a:cxn>
                <a:cxn ang="0">
                  <a:pos x="52" y="6"/>
                </a:cxn>
                <a:cxn ang="0">
                  <a:pos x="37" y="11"/>
                </a:cxn>
                <a:cxn ang="0">
                  <a:pos x="25" y="21"/>
                </a:cxn>
                <a:cxn ang="0">
                  <a:pos x="15" y="31"/>
                </a:cxn>
                <a:cxn ang="0">
                  <a:pos x="7" y="43"/>
                </a:cxn>
                <a:cxn ang="0">
                  <a:pos x="1" y="56"/>
                </a:cxn>
                <a:cxn ang="0">
                  <a:pos x="0" y="70"/>
                </a:cxn>
                <a:cxn ang="0">
                  <a:pos x="1" y="84"/>
                </a:cxn>
                <a:cxn ang="0">
                  <a:pos x="7" y="97"/>
                </a:cxn>
                <a:cxn ang="0">
                  <a:pos x="15" y="108"/>
                </a:cxn>
                <a:cxn ang="0">
                  <a:pos x="25" y="119"/>
                </a:cxn>
                <a:cxn ang="0">
                  <a:pos x="37" y="128"/>
                </a:cxn>
                <a:cxn ang="0">
                  <a:pos x="52" y="134"/>
                </a:cxn>
                <a:cxn ang="0">
                  <a:pos x="67" y="138"/>
                </a:cxn>
                <a:cxn ang="0">
                  <a:pos x="84" y="139"/>
                </a:cxn>
              </a:cxnLst>
              <a:rect l="0" t="0" r="r" b="b"/>
              <a:pathLst>
                <a:path w="168" h="139">
                  <a:moveTo>
                    <a:pt x="84" y="139"/>
                  </a:moveTo>
                  <a:lnTo>
                    <a:pt x="101" y="138"/>
                  </a:lnTo>
                  <a:lnTo>
                    <a:pt x="116" y="134"/>
                  </a:lnTo>
                  <a:lnTo>
                    <a:pt x="131" y="128"/>
                  </a:lnTo>
                  <a:lnTo>
                    <a:pt x="144" y="119"/>
                  </a:lnTo>
                  <a:lnTo>
                    <a:pt x="153" y="108"/>
                  </a:lnTo>
                  <a:lnTo>
                    <a:pt x="161" y="97"/>
                  </a:lnTo>
                  <a:lnTo>
                    <a:pt x="167" y="84"/>
                  </a:lnTo>
                  <a:lnTo>
                    <a:pt x="168" y="70"/>
                  </a:lnTo>
                  <a:lnTo>
                    <a:pt x="167" y="56"/>
                  </a:lnTo>
                  <a:lnTo>
                    <a:pt x="161" y="43"/>
                  </a:lnTo>
                  <a:lnTo>
                    <a:pt x="153" y="31"/>
                  </a:lnTo>
                  <a:lnTo>
                    <a:pt x="144" y="21"/>
                  </a:lnTo>
                  <a:lnTo>
                    <a:pt x="131" y="11"/>
                  </a:lnTo>
                  <a:lnTo>
                    <a:pt x="116" y="6"/>
                  </a:lnTo>
                  <a:lnTo>
                    <a:pt x="101" y="1"/>
                  </a:lnTo>
                  <a:lnTo>
                    <a:pt x="84" y="0"/>
                  </a:lnTo>
                  <a:lnTo>
                    <a:pt x="67" y="1"/>
                  </a:lnTo>
                  <a:lnTo>
                    <a:pt x="52" y="6"/>
                  </a:lnTo>
                  <a:lnTo>
                    <a:pt x="37" y="11"/>
                  </a:lnTo>
                  <a:lnTo>
                    <a:pt x="25" y="21"/>
                  </a:lnTo>
                  <a:lnTo>
                    <a:pt x="15" y="31"/>
                  </a:lnTo>
                  <a:lnTo>
                    <a:pt x="7" y="43"/>
                  </a:lnTo>
                  <a:lnTo>
                    <a:pt x="1" y="56"/>
                  </a:lnTo>
                  <a:lnTo>
                    <a:pt x="0" y="70"/>
                  </a:lnTo>
                  <a:lnTo>
                    <a:pt x="1" y="84"/>
                  </a:lnTo>
                  <a:lnTo>
                    <a:pt x="7" y="97"/>
                  </a:lnTo>
                  <a:lnTo>
                    <a:pt x="15" y="108"/>
                  </a:lnTo>
                  <a:lnTo>
                    <a:pt x="25" y="119"/>
                  </a:lnTo>
                  <a:lnTo>
                    <a:pt x="37" y="128"/>
                  </a:lnTo>
                  <a:lnTo>
                    <a:pt x="52" y="134"/>
                  </a:lnTo>
                  <a:lnTo>
                    <a:pt x="67" y="138"/>
                  </a:lnTo>
                  <a:lnTo>
                    <a:pt x="84" y="139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367"/>
            <p:cNvSpPr>
              <a:spLocks/>
            </p:cNvSpPr>
            <p:nvPr/>
          </p:nvSpPr>
          <p:spPr bwMode="auto">
            <a:xfrm>
              <a:off x="2095" y="272"/>
              <a:ext cx="66" cy="60"/>
            </a:xfrm>
            <a:custGeom>
              <a:avLst/>
              <a:gdLst/>
              <a:ahLst/>
              <a:cxnLst>
                <a:cxn ang="0">
                  <a:pos x="66" y="121"/>
                </a:cxn>
                <a:cxn ang="0">
                  <a:pos x="80" y="120"/>
                </a:cxn>
                <a:cxn ang="0">
                  <a:pos x="92" y="116"/>
                </a:cxn>
                <a:cxn ang="0">
                  <a:pos x="103" y="111"/>
                </a:cxn>
                <a:cxn ang="0">
                  <a:pos x="113" y="103"/>
                </a:cxn>
                <a:cxn ang="0">
                  <a:pos x="121" y="95"/>
                </a:cxn>
                <a:cxn ang="0">
                  <a:pos x="127" y="84"/>
                </a:cxn>
                <a:cxn ang="0">
                  <a:pos x="131" y="73"/>
                </a:cxn>
                <a:cxn ang="0">
                  <a:pos x="133" y="60"/>
                </a:cxn>
                <a:cxn ang="0">
                  <a:pos x="131" y="47"/>
                </a:cxn>
                <a:cxn ang="0">
                  <a:pos x="127" y="37"/>
                </a:cxn>
                <a:cxn ang="0">
                  <a:pos x="121" y="27"/>
                </a:cxn>
                <a:cxn ang="0">
                  <a:pos x="113" y="17"/>
                </a:cxn>
                <a:cxn ang="0">
                  <a:pos x="103" y="10"/>
                </a:cxn>
                <a:cxn ang="0">
                  <a:pos x="92" y="5"/>
                </a:cxn>
                <a:cxn ang="0">
                  <a:pos x="80" y="1"/>
                </a:cxn>
                <a:cxn ang="0">
                  <a:pos x="66" y="0"/>
                </a:cxn>
                <a:cxn ang="0">
                  <a:pos x="53" y="1"/>
                </a:cxn>
                <a:cxn ang="0">
                  <a:pos x="41" y="5"/>
                </a:cxn>
                <a:cxn ang="0">
                  <a:pos x="29" y="10"/>
                </a:cxn>
                <a:cxn ang="0">
                  <a:pos x="20" y="17"/>
                </a:cxn>
                <a:cxn ang="0">
                  <a:pos x="12" y="27"/>
                </a:cxn>
                <a:cxn ang="0">
                  <a:pos x="6" y="37"/>
                </a:cxn>
                <a:cxn ang="0">
                  <a:pos x="1" y="47"/>
                </a:cxn>
                <a:cxn ang="0">
                  <a:pos x="0" y="60"/>
                </a:cxn>
                <a:cxn ang="0">
                  <a:pos x="1" y="73"/>
                </a:cxn>
                <a:cxn ang="0">
                  <a:pos x="6" y="84"/>
                </a:cxn>
                <a:cxn ang="0">
                  <a:pos x="12" y="95"/>
                </a:cxn>
                <a:cxn ang="0">
                  <a:pos x="20" y="103"/>
                </a:cxn>
                <a:cxn ang="0">
                  <a:pos x="29" y="111"/>
                </a:cxn>
                <a:cxn ang="0">
                  <a:pos x="41" y="116"/>
                </a:cxn>
                <a:cxn ang="0">
                  <a:pos x="53" y="120"/>
                </a:cxn>
                <a:cxn ang="0">
                  <a:pos x="66" y="121"/>
                </a:cxn>
              </a:cxnLst>
              <a:rect l="0" t="0" r="r" b="b"/>
              <a:pathLst>
                <a:path w="133" h="121">
                  <a:moveTo>
                    <a:pt x="66" y="121"/>
                  </a:moveTo>
                  <a:lnTo>
                    <a:pt x="80" y="120"/>
                  </a:lnTo>
                  <a:lnTo>
                    <a:pt x="92" y="116"/>
                  </a:lnTo>
                  <a:lnTo>
                    <a:pt x="103" y="111"/>
                  </a:lnTo>
                  <a:lnTo>
                    <a:pt x="113" y="103"/>
                  </a:lnTo>
                  <a:lnTo>
                    <a:pt x="121" y="95"/>
                  </a:lnTo>
                  <a:lnTo>
                    <a:pt x="127" y="84"/>
                  </a:lnTo>
                  <a:lnTo>
                    <a:pt x="131" y="73"/>
                  </a:lnTo>
                  <a:lnTo>
                    <a:pt x="133" y="60"/>
                  </a:lnTo>
                  <a:lnTo>
                    <a:pt x="131" y="47"/>
                  </a:lnTo>
                  <a:lnTo>
                    <a:pt x="127" y="37"/>
                  </a:lnTo>
                  <a:lnTo>
                    <a:pt x="121" y="27"/>
                  </a:lnTo>
                  <a:lnTo>
                    <a:pt x="113" y="17"/>
                  </a:lnTo>
                  <a:lnTo>
                    <a:pt x="103" y="10"/>
                  </a:lnTo>
                  <a:lnTo>
                    <a:pt x="92" y="5"/>
                  </a:lnTo>
                  <a:lnTo>
                    <a:pt x="80" y="1"/>
                  </a:lnTo>
                  <a:lnTo>
                    <a:pt x="66" y="0"/>
                  </a:lnTo>
                  <a:lnTo>
                    <a:pt x="53" y="1"/>
                  </a:lnTo>
                  <a:lnTo>
                    <a:pt x="41" y="5"/>
                  </a:lnTo>
                  <a:lnTo>
                    <a:pt x="29" y="10"/>
                  </a:lnTo>
                  <a:lnTo>
                    <a:pt x="20" y="17"/>
                  </a:lnTo>
                  <a:lnTo>
                    <a:pt x="12" y="27"/>
                  </a:lnTo>
                  <a:lnTo>
                    <a:pt x="6" y="37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3"/>
                  </a:lnTo>
                  <a:lnTo>
                    <a:pt x="6" y="84"/>
                  </a:lnTo>
                  <a:lnTo>
                    <a:pt x="12" y="95"/>
                  </a:lnTo>
                  <a:lnTo>
                    <a:pt x="20" y="103"/>
                  </a:lnTo>
                  <a:lnTo>
                    <a:pt x="29" y="111"/>
                  </a:lnTo>
                  <a:lnTo>
                    <a:pt x="41" y="116"/>
                  </a:lnTo>
                  <a:lnTo>
                    <a:pt x="53" y="120"/>
                  </a:lnTo>
                  <a:lnTo>
                    <a:pt x="66" y="121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368"/>
            <p:cNvSpPr>
              <a:spLocks/>
            </p:cNvSpPr>
            <p:nvPr/>
          </p:nvSpPr>
          <p:spPr bwMode="auto">
            <a:xfrm>
              <a:off x="2012" y="289"/>
              <a:ext cx="53" cy="41"/>
            </a:xfrm>
            <a:custGeom>
              <a:avLst/>
              <a:gdLst/>
              <a:ahLst/>
              <a:cxnLst>
                <a:cxn ang="0">
                  <a:pos x="53" y="82"/>
                </a:cxn>
                <a:cxn ang="0">
                  <a:pos x="64" y="80"/>
                </a:cxn>
                <a:cxn ang="0">
                  <a:pos x="74" y="78"/>
                </a:cxn>
                <a:cxn ang="0">
                  <a:pos x="83" y="75"/>
                </a:cxn>
                <a:cxn ang="0">
                  <a:pos x="91" y="70"/>
                </a:cxn>
                <a:cxn ang="0">
                  <a:pos x="97" y="63"/>
                </a:cxn>
                <a:cxn ang="0">
                  <a:pos x="102" y="56"/>
                </a:cxn>
                <a:cxn ang="0">
                  <a:pos x="105" y="49"/>
                </a:cxn>
                <a:cxn ang="0">
                  <a:pos x="106" y="41"/>
                </a:cxn>
                <a:cxn ang="0">
                  <a:pos x="105" y="33"/>
                </a:cxn>
                <a:cxn ang="0">
                  <a:pos x="102" y="25"/>
                </a:cxn>
                <a:cxn ang="0">
                  <a:pos x="97" y="18"/>
                </a:cxn>
                <a:cxn ang="0">
                  <a:pos x="91" y="11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4" y="1"/>
                </a:cxn>
                <a:cxn ang="0">
                  <a:pos x="53" y="0"/>
                </a:cxn>
                <a:cxn ang="0">
                  <a:pos x="43" y="1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5" y="11"/>
                </a:cxn>
                <a:cxn ang="0">
                  <a:pos x="9" y="18"/>
                </a:cxn>
                <a:cxn ang="0">
                  <a:pos x="5" y="25"/>
                </a:cxn>
                <a:cxn ang="0">
                  <a:pos x="1" y="33"/>
                </a:cxn>
                <a:cxn ang="0">
                  <a:pos x="0" y="41"/>
                </a:cxn>
                <a:cxn ang="0">
                  <a:pos x="1" y="49"/>
                </a:cxn>
                <a:cxn ang="0">
                  <a:pos x="5" y="56"/>
                </a:cxn>
                <a:cxn ang="0">
                  <a:pos x="9" y="63"/>
                </a:cxn>
                <a:cxn ang="0">
                  <a:pos x="15" y="70"/>
                </a:cxn>
                <a:cxn ang="0">
                  <a:pos x="23" y="75"/>
                </a:cxn>
                <a:cxn ang="0">
                  <a:pos x="32" y="78"/>
                </a:cxn>
                <a:cxn ang="0">
                  <a:pos x="43" y="80"/>
                </a:cxn>
                <a:cxn ang="0">
                  <a:pos x="53" y="82"/>
                </a:cxn>
              </a:cxnLst>
              <a:rect l="0" t="0" r="r" b="b"/>
              <a:pathLst>
                <a:path w="106" h="82">
                  <a:moveTo>
                    <a:pt x="53" y="82"/>
                  </a:moveTo>
                  <a:lnTo>
                    <a:pt x="64" y="80"/>
                  </a:lnTo>
                  <a:lnTo>
                    <a:pt x="74" y="78"/>
                  </a:lnTo>
                  <a:lnTo>
                    <a:pt x="83" y="75"/>
                  </a:lnTo>
                  <a:lnTo>
                    <a:pt x="91" y="70"/>
                  </a:lnTo>
                  <a:lnTo>
                    <a:pt x="97" y="63"/>
                  </a:lnTo>
                  <a:lnTo>
                    <a:pt x="102" y="56"/>
                  </a:lnTo>
                  <a:lnTo>
                    <a:pt x="105" y="49"/>
                  </a:lnTo>
                  <a:lnTo>
                    <a:pt x="106" y="41"/>
                  </a:lnTo>
                  <a:lnTo>
                    <a:pt x="105" y="33"/>
                  </a:lnTo>
                  <a:lnTo>
                    <a:pt x="102" y="25"/>
                  </a:lnTo>
                  <a:lnTo>
                    <a:pt x="97" y="18"/>
                  </a:lnTo>
                  <a:lnTo>
                    <a:pt x="91" y="11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5" y="56"/>
                  </a:lnTo>
                  <a:lnTo>
                    <a:pt x="9" y="63"/>
                  </a:lnTo>
                  <a:lnTo>
                    <a:pt x="15" y="70"/>
                  </a:lnTo>
                  <a:lnTo>
                    <a:pt x="23" y="75"/>
                  </a:lnTo>
                  <a:lnTo>
                    <a:pt x="32" y="78"/>
                  </a:lnTo>
                  <a:lnTo>
                    <a:pt x="43" y="80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369"/>
            <p:cNvSpPr>
              <a:spLocks/>
            </p:cNvSpPr>
            <p:nvPr/>
          </p:nvSpPr>
          <p:spPr bwMode="auto">
            <a:xfrm>
              <a:off x="2104" y="278"/>
              <a:ext cx="48" cy="38"/>
            </a:xfrm>
            <a:custGeom>
              <a:avLst/>
              <a:gdLst/>
              <a:ahLst/>
              <a:cxnLst>
                <a:cxn ang="0">
                  <a:pos x="47" y="75"/>
                </a:cxn>
                <a:cxn ang="0">
                  <a:pos x="57" y="74"/>
                </a:cxn>
                <a:cxn ang="0">
                  <a:pos x="66" y="72"/>
                </a:cxn>
                <a:cxn ang="0">
                  <a:pos x="74" y="69"/>
                </a:cxn>
                <a:cxn ang="0">
                  <a:pos x="81" y="64"/>
                </a:cxn>
                <a:cxn ang="0">
                  <a:pos x="87" y="59"/>
                </a:cxn>
                <a:cxn ang="0">
                  <a:pos x="92" y="53"/>
                </a:cxn>
                <a:cxn ang="0">
                  <a:pos x="94" y="46"/>
                </a:cxn>
                <a:cxn ang="0">
                  <a:pos x="95" y="38"/>
                </a:cxn>
                <a:cxn ang="0">
                  <a:pos x="94" y="30"/>
                </a:cxn>
                <a:cxn ang="0">
                  <a:pos x="92" y="23"/>
                </a:cxn>
                <a:cxn ang="0">
                  <a:pos x="87" y="17"/>
                </a:cxn>
                <a:cxn ang="0">
                  <a:pos x="81" y="11"/>
                </a:cxn>
                <a:cxn ang="0">
                  <a:pos x="74" y="7"/>
                </a:cxn>
                <a:cxn ang="0">
                  <a:pos x="66" y="3"/>
                </a:cxn>
                <a:cxn ang="0">
                  <a:pos x="57" y="1"/>
                </a:cxn>
                <a:cxn ang="0">
                  <a:pos x="47" y="0"/>
                </a:cxn>
                <a:cxn ang="0">
                  <a:pos x="38" y="1"/>
                </a:cxn>
                <a:cxn ang="0">
                  <a:pos x="28" y="3"/>
                </a:cxn>
                <a:cxn ang="0">
                  <a:pos x="20" y="7"/>
                </a:cxn>
                <a:cxn ang="0">
                  <a:pos x="13" y="11"/>
                </a:cxn>
                <a:cxn ang="0">
                  <a:pos x="8" y="17"/>
                </a:cxn>
                <a:cxn ang="0">
                  <a:pos x="3" y="23"/>
                </a:cxn>
                <a:cxn ang="0">
                  <a:pos x="1" y="30"/>
                </a:cxn>
                <a:cxn ang="0">
                  <a:pos x="0" y="38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8" y="59"/>
                </a:cxn>
                <a:cxn ang="0">
                  <a:pos x="13" y="64"/>
                </a:cxn>
                <a:cxn ang="0">
                  <a:pos x="20" y="69"/>
                </a:cxn>
                <a:cxn ang="0">
                  <a:pos x="28" y="72"/>
                </a:cxn>
                <a:cxn ang="0">
                  <a:pos x="38" y="74"/>
                </a:cxn>
                <a:cxn ang="0">
                  <a:pos x="47" y="75"/>
                </a:cxn>
              </a:cxnLst>
              <a:rect l="0" t="0" r="r" b="b"/>
              <a:pathLst>
                <a:path w="95" h="75">
                  <a:moveTo>
                    <a:pt x="47" y="75"/>
                  </a:moveTo>
                  <a:lnTo>
                    <a:pt x="57" y="74"/>
                  </a:lnTo>
                  <a:lnTo>
                    <a:pt x="66" y="72"/>
                  </a:lnTo>
                  <a:lnTo>
                    <a:pt x="74" y="69"/>
                  </a:lnTo>
                  <a:lnTo>
                    <a:pt x="81" y="64"/>
                  </a:lnTo>
                  <a:lnTo>
                    <a:pt x="87" y="59"/>
                  </a:lnTo>
                  <a:lnTo>
                    <a:pt x="92" y="53"/>
                  </a:lnTo>
                  <a:lnTo>
                    <a:pt x="94" y="46"/>
                  </a:lnTo>
                  <a:lnTo>
                    <a:pt x="95" y="38"/>
                  </a:lnTo>
                  <a:lnTo>
                    <a:pt x="94" y="30"/>
                  </a:lnTo>
                  <a:lnTo>
                    <a:pt x="92" y="23"/>
                  </a:lnTo>
                  <a:lnTo>
                    <a:pt x="87" y="17"/>
                  </a:lnTo>
                  <a:lnTo>
                    <a:pt x="81" y="11"/>
                  </a:lnTo>
                  <a:lnTo>
                    <a:pt x="74" y="7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8" y="59"/>
                  </a:lnTo>
                  <a:lnTo>
                    <a:pt x="13" y="64"/>
                  </a:lnTo>
                  <a:lnTo>
                    <a:pt x="20" y="69"/>
                  </a:lnTo>
                  <a:lnTo>
                    <a:pt x="28" y="72"/>
                  </a:lnTo>
                  <a:lnTo>
                    <a:pt x="38" y="74"/>
                  </a:lnTo>
                  <a:lnTo>
                    <a:pt x="47" y="75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370"/>
            <p:cNvSpPr>
              <a:spLocks/>
            </p:cNvSpPr>
            <p:nvPr/>
          </p:nvSpPr>
          <p:spPr bwMode="auto">
            <a:xfrm>
              <a:off x="1883" y="157"/>
              <a:ext cx="309" cy="136"/>
            </a:xfrm>
            <a:custGeom>
              <a:avLst/>
              <a:gdLst/>
              <a:ahLst/>
              <a:cxnLst>
                <a:cxn ang="0">
                  <a:pos x="562" y="170"/>
                </a:cxn>
                <a:cxn ang="0">
                  <a:pos x="543" y="167"/>
                </a:cxn>
                <a:cxn ang="0">
                  <a:pos x="520" y="163"/>
                </a:cxn>
                <a:cxn ang="0">
                  <a:pos x="504" y="161"/>
                </a:cxn>
                <a:cxn ang="0">
                  <a:pos x="474" y="108"/>
                </a:cxn>
                <a:cxn ang="0">
                  <a:pos x="461" y="85"/>
                </a:cxn>
                <a:cxn ang="0">
                  <a:pos x="441" y="55"/>
                </a:cxn>
                <a:cxn ang="0">
                  <a:pos x="431" y="46"/>
                </a:cxn>
                <a:cxn ang="0">
                  <a:pos x="417" y="37"/>
                </a:cxn>
                <a:cxn ang="0">
                  <a:pos x="402" y="27"/>
                </a:cxn>
                <a:cxn ang="0">
                  <a:pos x="389" y="19"/>
                </a:cxn>
                <a:cxn ang="0">
                  <a:pos x="367" y="14"/>
                </a:cxn>
                <a:cxn ang="0">
                  <a:pos x="337" y="7"/>
                </a:cxn>
                <a:cxn ang="0">
                  <a:pos x="309" y="2"/>
                </a:cxn>
                <a:cxn ang="0">
                  <a:pos x="298" y="0"/>
                </a:cxn>
                <a:cxn ang="0">
                  <a:pos x="284" y="1"/>
                </a:cxn>
                <a:cxn ang="0">
                  <a:pos x="251" y="4"/>
                </a:cxn>
                <a:cxn ang="0">
                  <a:pos x="215" y="9"/>
                </a:cxn>
                <a:cxn ang="0">
                  <a:pos x="187" y="10"/>
                </a:cxn>
                <a:cxn ang="0">
                  <a:pos x="162" y="16"/>
                </a:cxn>
                <a:cxn ang="0">
                  <a:pos x="131" y="28"/>
                </a:cxn>
                <a:cxn ang="0">
                  <a:pos x="105" y="41"/>
                </a:cxn>
                <a:cxn ang="0">
                  <a:pos x="94" y="47"/>
                </a:cxn>
                <a:cxn ang="0">
                  <a:pos x="0" y="236"/>
                </a:cxn>
                <a:cxn ang="0">
                  <a:pos x="13" y="239"/>
                </a:cxn>
                <a:cxn ang="0">
                  <a:pos x="42" y="246"/>
                </a:cxn>
                <a:cxn ang="0">
                  <a:pos x="73" y="253"/>
                </a:cxn>
                <a:cxn ang="0">
                  <a:pos x="91" y="257"/>
                </a:cxn>
                <a:cxn ang="0">
                  <a:pos x="108" y="257"/>
                </a:cxn>
                <a:cxn ang="0">
                  <a:pos x="134" y="257"/>
                </a:cxn>
                <a:cxn ang="0">
                  <a:pos x="162" y="257"/>
                </a:cxn>
                <a:cxn ang="0">
                  <a:pos x="181" y="254"/>
                </a:cxn>
                <a:cxn ang="0">
                  <a:pos x="190" y="251"/>
                </a:cxn>
                <a:cxn ang="0">
                  <a:pos x="203" y="246"/>
                </a:cxn>
                <a:cxn ang="0">
                  <a:pos x="219" y="241"/>
                </a:cxn>
                <a:cxn ang="0">
                  <a:pos x="238" y="235"/>
                </a:cxn>
                <a:cxn ang="0">
                  <a:pos x="250" y="243"/>
                </a:cxn>
                <a:cxn ang="0">
                  <a:pos x="264" y="251"/>
                </a:cxn>
                <a:cxn ang="0">
                  <a:pos x="278" y="259"/>
                </a:cxn>
                <a:cxn ang="0">
                  <a:pos x="287" y="265"/>
                </a:cxn>
                <a:cxn ang="0">
                  <a:pos x="301" y="268"/>
                </a:cxn>
                <a:cxn ang="0">
                  <a:pos x="318" y="270"/>
                </a:cxn>
                <a:cxn ang="0">
                  <a:pos x="336" y="272"/>
                </a:cxn>
                <a:cxn ang="0">
                  <a:pos x="346" y="272"/>
                </a:cxn>
                <a:cxn ang="0">
                  <a:pos x="360" y="267"/>
                </a:cxn>
                <a:cxn ang="0">
                  <a:pos x="383" y="259"/>
                </a:cxn>
                <a:cxn ang="0">
                  <a:pos x="405" y="252"/>
                </a:cxn>
                <a:cxn ang="0">
                  <a:pos x="414" y="249"/>
                </a:cxn>
                <a:cxn ang="0">
                  <a:pos x="618" y="196"/>
                </a:cxn>
                <a:cxn ang="0">
                  <a:pos x="611" y="192"/>
                </a:cxn>
                <a:cxn ang="0">
                  <a:pos x="596" y="184"/>
                </a:cxn>
                <a:cxn ang="0">
                  <a:pos x="579" y="176"/>
                </a:cxn>
                <a:cxn ang="0">
                  <a:pos x="567" y="171"/>
                </a:cxn>
              </a:cxnLst>
              <a:rect l="0" t="0" r="r" b="b"/>
              <a:pathLst>
                <a:path w="618" h="272">
                  <a:moveTo>
                    <a:pt x="567" y="171"/>
                  </a:moveTo>
                  <a:lnTo>
                    <a:pt x="562" y="170"/>
                  </a:lnTo>
                  <a:lnTo>
                    <a:pt x="554" y="168"/>
                  </a:lnTo>
                  <a:lnTo>
                    <a:pt x="543" y="167"/>
                  </a:lnTo>
                  <a:lnTo>
                    <a:pt x="531" y="164"/>
                  </a:lnTo>
                  <a:lnTo>
                    <a:pt x="520" y="163"/>
                  </a:lnTo>
                  <a:lnTo>
                    <a:pt x="511" y="162"/>
                  </a:lnTo>
                  <a:lnTo>
                    <a:pt x="504" y="161"/>
                  </a:lnTo>
                  <a:lnTo>
                    <a:pt x="501" y="161"/>
                  </a:lnTo>
                  <a:lnTo>
                    <a:pt x="474" y="108"/>
                  </a:lnTo>
                  <a:lnTo>
                    <a:pt x="470" y="101"/>
                  </a:lnTo>
                  <a:lnTo>
                    <a:pt x="461" y="85"/>
                  </a:lnTo>
                  <a:lnTo>
                    <a:pt x="451" y="68"/>
                  </a:lnTo>
                  <a:lnTo>
                    <a:pt x="441" y="55"/>
                  </a:lnTo>
                  <a:lnTo>
                    <a:pt x="437" y="50"/>
                  </a:lnTo>
                  <a:lnTo>
                    <a:pt x="431" y="46"/>
                  </a:lnTo>
                  <a:lnTo>
                    <a:pt x="424" y="41"/>
                  </a:lnTo>
                  <a:lnTo>
                    <a:pt x="417" y="37"/>
                  </a:lnTo>
                  <a:lnTo>
                    <a:pt x="410" y="32"/>
                  </a:lnTo>
                  <a:lnTo>
                    <a:pt x="402" y="27"/>
                  </a:lnTo>
                  <a:lnTo>
                    <a:pt x="395" y="23"/>
                  </a:lnTo>
                  <a:lnTo>
                    <a:pt x="389" y="19"/>
                  </a:lnTo>
                  <a:lnTo>
                    <a:pt x="379" y="17"/>
                  </a:lnTo>
                  <a:lnTo>
                    <a:pt x="367" y="14"/>
                  </a:lnTo>
                  <a:lnTo>
                    <a:pt x="352" y="10"/>
                  </a:lnTo>
                  <a:lnTo>
                    <a:pt x="337" y="7"/>
                  </a:lnTo>
                  <a:lnTo>
                    <a:pt x="322" y="4"/>
                  </a:lnTo>
                  <a:lnTo>
                    <a:pt x="309" y="2"/>
                  </a:lnTo>
                  <a:lnTo>
                    <a:pt x="301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84" y="1"/>
                  </a:lnTo>
                  <a:lnTo>
                    <a:pt x="269" y="3"/>
                  </a:lnTo>
                  <a:lnTo>
                    <a:pt x="251" y="4"/>
                  </a:lnTo>
                  <a:lnTo>
                    <a:pt x="233" y="7"/>
                  </a:lnTo>
                  <a:lnTo>
                    <a:pt x="215" y="9"/>
                  </a:lnTo>
                  <a:lnTo>
                    <a:pt x="199" y="10"/>
                  </a:lnTo>
                  <a:lnTo>
                    <a:pt x="187" y="10"/>
                  </a:lnTo>
                  <a:lnTo>
                    <a:pt x="175" y="11"/>
                  </a:lnTo>
                  <a:lnTo>
                    <a:pt x="162" y="16"/>
                  </a:lnTo>
                  <a:lnTo>
                    <a:pt x="147" y="22"/>
                  </a:lnTo>
                  <a:lnTo>
                    <a:pt x="131" y="28"/>
                  </a:lnTo>
                  <a:lnTo>
                    <a:pt x="117" y="35"/>
                  </a:lnTo>
                  <a:lnTo>
                    <a:pt x="105" y="41"/>
                  </a:lnTo>
                  <a:lnTo>
                    <a:pt x="97" y="46"/>
                  </a:lnTo>
                  <a:lnTo>
                    <a:pt x="94" y="47"/>
                  </a:lnTo>
                  <a:lnTo>
                    <a:pt x="15" y="115"/>
                  </a:lnTo>
                  <a:lnTo>
                    <a:pt x="0" y="236"/>
                  </a:lnTo>
                  <a:lnTo>
                    <a:pt x="4" y="237"/>
                  </a:lnTo>
                  <a:lnTo>
                    <a:pt x="13" y="239"/>
                  </a:lnTo>
                  <a:lnTo>
                    <a:pt x="27" y="243"/>
                  </a:lnTo>
                  <a:lnTo>
                    <a:pt x="42" y="246"/>
                  </a:lnTo>
                  <a:lnTo>
                    <a:pt x="58" y="250"/>
                  </a:lnTo>
                  <a:lnTo>
                    <a:pt x="73" y="253"/>
                  </a:lnTo>
                  <a:lnTo>
                    <a:pt x="85" y="256"/>
                  </a:lnTo>
                  <a:lnTo>
                    <a:pt x="91" y="257"/>
                  </a:lnTo>
                  <a:lnTo>
                    <a:pt x="97" y="257"/>
                  </a:lnTo>
                  <a:lnTo>
                    <a:pt x="108" y="257"/>
                  </a:lnTo>
                  <a:lnTo>
                    <a:pt x="120" y="257"/>
                  </a:lnTo>
                  <a:lnTo>
                    <a:pt x="134" y="257"/>
                  </a:lnTo>
                  <a:lnTo>
                    <a:pt x="149" y="257"/>
                  </a:lnTo>
                  <a:lnTo>
                    <a:pt x="162" y="257"/>
                  </a:lnTo>
                  <a:lnTo>
                    <a:pt x="173" y="256"/>
                  </a:lnTo>
                  <a:lnTo>
                    <a:pt x="181" y="254"/>
                  </a:lnTo>
                  <a:lnTo>
                    <a:pt x="185" y="253"/>
                  </a:lnTo>
                  <a:lnTo>
                    <a:pt x="190" y="251"/>
                  </a:lnTo>
                  <a:lnTo>
                    <a:pt x="196" y="250"/>
                  </a:lnTo>
                  <a:lnTo>
                    <a:pt x="203" y="246"/>
                  </a:lnTo>
                  <a:lnTo>
                    <a:pt x="211" y="244"/>
                  </a:lnTo>
                  <a:lnTo>
                    <a:pt x="219" y="241"/>
                  </a:lnTo>
                  <a:lnTo>
                    <a:pt x="228" y="238"/>
                  </a:lnTo>
                  <a:lnTo>
                    <a:pt x="238" y="235"/>
                  </a:lnTo>
                  <a:lnTo>
                    <a:pt x="243" y="238"/>
                  </a:lnTo>
                  <a:lnTo>
                    <a:pt x="250" y="243"/>
                  </a:lnTo>
                  <a:lnTo>
                    <a:pt x="257" y="247"/>
                  </a:lnTo>
                  <a:lnTo>
                    <a:pt x="264" y="251"/>
                  </a:lnTo>
                  <a:lnTo>
                    <a:pt x="271" y="256"/>
                  </a:lnTo>
                  <a:lnTo>
                    <a:pt x="278" y="259"/>
                  </a:lnTo>
                  <a:lnTo>
                    <a:pt x="284" y="262"/>
                  </a:lnTo>
                  <a:lnTo>
                    <a:pt x="287" y="265"/>
                  </a:lnTo>
                  <a:lnTo>
                    <a:pt x="293" y="266"/>
                  </a:lnTo>
                  <a:lnTo>
                    <a:pt x="301" y="268"/>
                  </a:lnTo>
                  <a:lnTo>
                    <a:pt x="309" y="269"/>
                  </a:lnTo>
                  <a:lnTo>
                    <a:pt x="318" y="270"/>
                  </a:lnTo>
                  <a:lnTo>
                    <a:pt x="327" y="272"/>
                  </a:lnTo>
                  <a:lnTo>
                    <a:pt x="336" y="272"/>
                  </a:lnTo>
                  <a:lnTo>
                    <a:pt x="341" y="272"/>
                  </a:lnTo>
                  <a:lnTo>
                    <a:pt x="346" y="272"/>
                  </a:lnTo>
                  <a:lnTo>
                    <a:pt x="351" y="270"/>
                  </a:lnTo>
                  <a:lnTo>
                    <a:pt x="360" y="267"/>
                  </a:lnTo>
                  <a:lnTo>
                    <a:pt x="370" y="264"/>
                  </a:lnTo>
                  <a:lnTo>
                    <a:pt x="383" y="259"/>
                  </a:lnTo>
                  <a:lnTo>
                    <a:pt x="394" y="256"/>
                  </a:lnTo>
                  <a:lnTo>
                    <a:pt x="405" y="252"/>
                  </a:lnTo>
                  <a:lnTo>
                    <a:pt x="412" y="250"/>
                  </a:lnTo>
                  <a:lnTo>
                    <a:pt x="414" y="249"/>
                  </a:lnTo>
                  <a:lnTo>
                    <a:pt x="547" y="219"/>
                  </a:lnTo>
                  <a:lnTo>
                    <a:pt x="618" y="196"/>
                  </a:lnTo>
                  <a:lnTo>
                    <a:pt x="615" y="194"/>
                  </a:lnTo>
                  <a:lnTo>
                    <a:pt x="611" y="192"/>
                  </a:lnTo>
                  <a:lnTo>
                    <a:pt x="604" y="189"/>
                  </a:lnTo>
                  <a:lnTo>
                    <a:pt x="596" y="184"/>
                  </a:lnTo>
                  <a:lnTo>
                    <a:pt x="587" y="181"/>
                  </a:lnTo>
                  <a:lnTo>
                    <a:pt x="579" y="176"/>
                  </a:lnTo>
                  <a:lnTo>
                    <a:pt x="572" y="173"/>
                  </a:lnTo>
                  <a:lnTo>
                    <a:pt x="567" y="17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371"/>
            <p:cNvSpPr>
              <a:spLocks/>
            </p:cNvSpPr>
            <p:nvPr/>
          </p:nvSpPr>
          <p:spPr bwMode="auto">
            <a:xfrm>
              <a:off x="1808" y="294"/>
              <a:ext cx="156" cy="526"/>
            </a:xfrm>
            <a:custGeom>
              <a:avLst/>
              <a:gdLst/>
              <a:ahLst/>
              <a:cxnLst>
                <a:cxn ang="0">
                  <a:pos x="262" y="187"/>
                </a:cxn>
                <a:cxn ang="0">
                  <a:pos x="235" y="280"/>
                </a:cxn>
                <a:cxn ang="0">
                  <a:pos x="187" y="316"/>
                </a:cxn>
                <a:cxn ang="0">
                  <a:pos x="182" y="327"/>
                </a:cxn>
                <a:cxn ang="0">
                  <a:pos x="169" y="346"/>
                </a:cxn>
                <a:cxn ang="0">
                  <a:pos x="144" y="377"/>
                </a:cxn>
                <a:cxn ang="0">
                  <a:pos x="92" y="436"/>
                </a:cxn>
                <a:cxn ang="0">
                  <a:pos x="39" y="498"/>
                </a:cxn>
                <a:cxn ang="0">
                  <a:pos x="8" y="537"/>
                </a:cxn>
                <a:cxn ang="0">
                  <a:pos x="0" y="591"/>
                </a:cxn>
                <a:cxn ang="0">
                  <a:pos x="3" y="643"/>
                </a:cxn>
                <a:cxn ang="0">
                  <a:pos x="12" y="689"/>
                </a:cxn>
                <a:cxn ang="0">
                  <a:pos x="34" y="769"/>
                </a:cxn>
                <a:cxn ang="0">
                  <a:pos x="56" y="846"/>
                </a:cxn>
                <a:cxn ang="0">
                  <a:pos x="67" y="885"/>
                </a:cxn>
                <a:cxn ang="0">
                  <a:pos x="76" y="915"/>
                </a:cxn>
                <a:cxn ang="0">
                  <a:pos x="92" y="973"/>
                </a:cxn>
                <a:cxn ang="0">
                  <a:pos x="109" y="1028"/>
                </a:cxn>
                <a:cxn ang="0">
                  <a:pos x="116" y="1052"/>
                </a:cxn>
                <a:cxn ang="0">
                  <a:pos x="158" y="970"/>
                </a:cxn>
                <a:cxn ang="0">
                  <a:pos x="125" y="865"/>
                </a:cxn>
                <a:cxn ang="0">
                  <a:pos x="88" y="716"/>
                </a:cxn>
                <a:cxn ang="0">
                  <a:pos x="70" y="584"/>
                </a:cxn>
                <a:cxn ang="0">
                  <a:pos x="92" y="517"/>
                </a:cxn>
                <a:cxn ang="0">
                  <a:pos x="138" y="461"/>
                </a:cxn>
                <a:cxn ang="0">
                  <a:pos x="185" y="413"/>
                </a:cxn>
                <a:cxn ang="0">
                  <a:pos x="217" y="383"/>
                </a:cxn>
                <a:cxn ang="0">
                  <a:pos x="260" y="316"/>
                </a:cxn>
                <a:cxn ang="0">
                  <a:pos x="311" y="202"/>
                </a:cxn>
                <a:cxn ang="0">
                  <a:pos x="269" y="144"/>
                </a:cxn>
                <a:cxn ang="0">
                  <a:pos x="259" y="130"/>
                </a:cxn>
                <a:cxn ang="0">
                  <a:pos x="246" y="108"/>
                </a:cxn>
                <a:cxn ang="0">
                  <a:pos x="238" y="85"/>
                </a:cxn>
                <a:cxn ang="0">
                  <a:pos x="239" y="68"/>
                </a:cxn>
                <a:cxn ang="0">
                  <a:pos x="250" y="53"/>
                </a:cxn>
                <a:cxn ang="0">
                  <a:pos x="262" y="43"/>
                </a:cxn>
                <a:cxn ang="0">
                  <a:pos x="272" y="37"/>
                </a:cxn>
                <a:cxn ang="0">
                  <a:pos x="258" y="0"/>
                </a:cxn>
                <a:cxn ang="0">
                  <a:pos x="197" y="43"/>
                </a:cxn>
                <a:cxn ang="0">
                  <a:pos x="245" y="142"/>
                </a:cxn>
              </a:cxnLst>
              <a:rect l="0" t="0" r="r" b="b"/>
              <a:pathLst>
                <a:path w="311" h="1052">
                  <a:moveTo>
                    <a:pt x="245" y="142"/>
                  </a:moveTo>
                  <a:lnTo>
                    <a:pt x="262" y="187"/>
                  </a:lnTo>
                  <a:lnTo>
                    <a:pt x="255" y="267"/>
                  </a:lnTo>
                  <a:lnTo>
                    <a:pt x="235" y="280"/>
                  </a:lnTo>
                  <a:lnTo>
                    <a:pt x="213" y="280"/>
                  </a:lnTo>
                  <a:lnTo>
                    <a:pt x="187" y="316"/>
                  </a:lnTo>
                  <a:lnTo>
                    <a:pt x="185" y="319"/>
                  </a:lnTo>
                  <a:lnTo>
                    <a:pt x="182" y="327"/>
                  </a:lnTo>
                  <a:lnTo>
                    <a:pt x="175" y="336"/>
                  </a:lnTo>
                  <a:lnTo>
                    <a:pt x="169" y="346"/>
                  </a:lnTo>
                  <a:lnTo>
                    <a:pt x="161" y="356"/>
                  </a:lnTo>
                  <a:lnTo>
                    <a:pt x="144" y="377"/>
                  </a:lnTo>
                  <a:lnTo>
                    <a:pt x="119" y="404"/>
                  </a:lnTo>
                  <a:lnTo>
                    <a:pt x="92" y="436"/>
                  </a:lnTo>
                  <a:lnTo>
                    <a:pt x="64" y="468"/>
                  </a:lnTo>
                  <a:lnTo>
                    <a:pt x="39" y="498"/>
                  </a:lnTo>
                  <a:lnTo>
                    <a:pt x="19" y="522"/>
                  </a:lnTo>
                  <a:lnTo>
                    <a:pt x="8" y="537"/>
                  </a:lnTo>
                  <a:lnTo>
                    <a:pt x="1" y="561"/>
                  </a:lnTo>
                  <a:lnTo>
                    <a:pt x="0" y="591"/>
                  </a:lnTo>
                  <a:lnTo>
                    <a:pt x="2" y="620"/>
                  </a:lnTo>
                  <a:lnTo>
                    <a:pt x="3" y="643"/>
                  </a:lnTo>
                  <a:lnTo>
                    <a:pt x="5" y="659"/>
                  </a:lnTo>
                  <a:lnTo>
                    <a:pt x="12" y="689"/>
                  </a:lnTo>
                  <a:lnTo>
                    <a:pt x="23" y="727"/>
                  </a:lnTo>
                  <a:lnTo>
                    <a:pt x="34" y="769"/>
                  </a:lnTo>
                  <a:lnTo>
                    <a:pt x="46" y="810"/>
                  </a:lnTo>
                  <a:lnTo>
                    <a:pt x="56" y="846"/>
                  </a:lnTo>
                  <a:lnTo>
                    <a:pt x="63" y="872"/>
                  </a:lnTo>
                  <a:lnTo>
                    <a:pt x="67" y="885"/>
                  </a:lnTo>
                  <a:lnTo>
                    <a:pt x="69" y="895"/>
                  </a:lnTo>
                  <a:lnTo>
                    <a:pt x="76" y="915"/>
                  </a:lnTo>
                  <a:lnTo>
                    <a:pt x="83" y="943"/>
                  </a:lnTo>
                  <a:lnTo>
                    <a:pt x="92" y="973"/>
                  </a:lnTo>
                  <a:lnTo>
                    <a:pt x="101" y="1001"/>
                  </a:lnTo>
                  <a:lnTo>
                    <a:pt x="109" y="1028"/>
                  </a:lnTo>
                  <a:lnTo>
                    <a:pt x="114" y="1045"/>
                  </a:lnTo>
                  <a:lnTo>
                    <a:pt x="116" y="1052"/>
                  </a:lnTo>
                  <a:lnTo>
                    <a:pt x="162" y="986"/>
                  </a:lnTo>
                  <a:lnTo>
                    <a:pt x="158" y="970"/>
                  </a:lnTo>
                  <a:lnTo>
                    <a:pt x="144" y="928"/>
                  </a:lnTo>
                  <a:lnTo>
                    <a:pt x="125" y="865"/>
                  </a:lnTo>
                  <a:lnTo>
                    <a:pt x="106" y="792"/>
                  </a:lnTo>
                  <a:lnTo>
                    <a:pt x="88" y="716"/>
                  </a:lnTo>
                  <a:lnTo>
                    <a:pt x="75" y="644"/>
                  </a:lnTo>
                  <a:lnTo>
                    <a:pt x="70" y="584"/>
                  </a:lnTo>
                  <a:lnTo>
                    <a:pt x="76" y="545"/>
                  </a:lnTo>
                  <a:lnTo>
                    <a:pt x="92" y="517"/>
                  </a:lnTo>
                  <a:lnTo>
                    <a:pt x="114" y="490"/>
                  </a:lnTo>
                  <a:lnTo>
                    <a:pt x="138" y="461"/>
                  </a:lnTo>
                  <a:lnTo>
                    <a:pt x="162" y="436"/>
                  </a:lnTo>
                  <a:lnTo>
                    <a:pt x="185" y="413"/>
                  </a:lnTo>
                  <a:lnTo>
                    <a:pt x="205" y="394"/>
                  </a:lnTo>
                  <a:lnTo>
                    <a:pt x="217" y="383"/>
                  </a:lnTo>
                  <a:lnTo>
                    <a:pt x="222" y="378"/>
                  </a:lnTo>
                  <a:lnTo>
                    <a:pt x="260" y="316"/>
                  </a:lnTo>
                  <a:lnTo>
                    <a:pt x="290" y="282"/>
                  </a:lnTo>
                  <a:lnTo>
                    <a:pt x="311" y="202"/>
                  </a:lnTo>
                  <a:lnTo>
                    <a:pt x="270" y="146"/>
                  </a:lnTo>
                  <a:lnTo>
                    <a:pt x="269" y="144"/>
                  </a:lnTo>
                  <a:lnTo>
                    <a:pt x="265" y="138"/>
                  </a:lnTo>
                  <a:lnTo>
                    <a:pt x="259" y="130"/>
                  </a:lnTo>
                  <a:lnTo>
                    <a:pt x="253" y="120"/>
                  </a:lnTo>
                  <a:lnTo>
                    <a:pt x="246" y="108"/>
                  </a:lnTo>
                  <a:lnTo>
                    <a:pt x="242" y="97"/>
                  </a:lnTo>
                  <a:lnTo>
                    <a:pt x="238" y="85"/>
                  </a:lnTo>
                  <a:lnTo>
                    <a:pt x="237" y="76"/>
                  </a:lnTo>
                  <a:lnTo>
                    <a:pt x="239" y="68"/>
                  </a:lnTo>
                  <a:lnTo>
                    <a:pt x="244" y="60"/>
                  </a:lnTo>
                  <a:lnTo>
                    <a:pt x="250" y="53"/>
                  </a:lnTo>
                  <a:lnTo>
                    <a:pt x="257" y="47"/>
                  </a:lnTo>
                  <a:lnTo>
                    <a:pt x="262" y="43"/>
                  </a:lnTo>
                  <a:lnTo>
                    <a:pt x="268" y="39"/>
                  </a:lnTo>
                  <a:lnTo>
                    <a:pt x="272" y="37"/>
                  </a:lnTo>
                  <a:lnTo>
                    <a:pt x="273" y="36"/>
                  </a:lnTo>
                  <a:lnTo>
                    <a:pt x="258" y="0"/>
                  </a:lnTo>
                  <a:lnTo>
                    <a:pt x="237" y="25"/>
                  </a:lnTo>
                  <a:lnTo>
                    <a:pt x="197" y="43"/>
                  </a:lnTo>
                  <a:lnTo>
                    <a:pt x="192" y="83"/>
                  </a:lnTo>
                  <a:lnTo>
                    <a:pt x="245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372"/>
            <p:cNvSpPr>
              <a:spLocks/>
            </p:cNvSpPr>
            <p:nvPr/>
          </p:nvSpPr>
          <p:spPr bwMode="auto">
            <a:xfrm>
              <a:off x="1883" y="780"/>
              <a:ext cx="129" cy="10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" y="45"/>
                </a:cxn>
                <a:cxn ang="0">
                  <a:pos x="10" y="52"/>
                </a:cxn>
                <a:cxn ang="0">
                  <a:pos x="19" y="62"/>
                </a:cxn>
                <a:cxn ang="0">
                  <a:pos x="30" y="73"/>
                </a:cxn>
                <a:cxn ang="0">
                  <a:pos x="42" y="85"/>
                </a:cxn>
                <a:cxn ang="0">
                  <a:pos x="52" y="96"/>
                </a:cxn>
                <a:cxn ang="0">
                  <a:pos x="61" y="105"/>
                </a:cxn>
                <a:cxn ang="0">
                  <a:pos x="66" y="111"/>
                </a:cxn>
                <a:cxn ang="0">
                  <a:pos x="71" y="116"/>
                </a:cxn>
                <a:cxn ang="0">
                  <a:pos x="78" y="123"/>
                </a:cxn>
                <a:cxn ang="0">
                  <a:pos x="87" y="132"/>
                </a:cxn>
                <a:cxn ang="0">
                  <a:pos x="97" y="141"/>
                </a:cxn>
                <a:cxn ang="0">
                  <a:pos x="108" y="150"/>
                </a:cxn>
                <a:cxn ang="0">
                  <a:pos x="119" y="159"/>
                </a:cxn>
                <a:cxn ang="0">
                  <a:pos x="129" y="168"/>
                </a:cxn>
                <a:cxn ang="0">
                  <a:pos x="139" y="174"/>
                </a:cxn>
                <a:cxn ang="0">
                  <a:pos x="148" y="180"/>
                </a:cxn>
                <a:cxn ang="0">
                  <a:pos x="156" y="185"/>
                </a:cxn>
                <a:cxn ang="0">
                  <a:pos x="165" y="189"/>
                </a:cxn>
                <a:cxn ang="0">
                  <a:pos x="174" y="193"/>
                </a:cxn>
                <a:cxn ang="0">
                  <a:pos x="184" y="196"/>
                </a:cxn>
                <a:cxn ang="0">
                  <a:pos x="193" y="200"/>
                </a:cxn>
                <a:cxn ang="0">
                  <a:pos x="201" y="202"/>
                </a:cxn>
                <a:cxn ang="0">
                  <a:pos x="210" y="204"/>
                </a:cxn>
                <a:cxn ang="0">
                  <a:pos x="218" y="206"/>
                </a:cxn>
                <a:cxn ang="0">
                  <a:pos x="226" y="206"/>
                </a:cxn>
                <a:cxn ang="0">
                  <a:pos x="234" y="204"/>
                </a:cxn>
                <a:cxn ang="0">
                  <a:pos x="242" y="203"/>
                </a:cxn>
                <a:cxn ang="0">
                  <a:pos x="248" y="202"/>
                </a:cxn>
                <a:cxn ang="0">
                  <a:pos x="253" y="200"/>
                </a:cxn>
                <a:cxn ang="0">
                  <a:pos x="256" y="199"/>
                </a:cxn>
                <a:cxn ang="0">
                  <a:pos x="257" y="199"/>
                </a:cxn>
                <a:cxn ang="0">
                  <a:pos x="151" y="124"/>
                </a:cxn>
                <a:cxn ang="0">
                  <a:pos x="53" y="0"/>
                </a:cxn>
                <a:cxn ang="0">
                  <a:pos x="7" y="18"/>
                </a:cxn>
                <a:cxn ang="0">
                  <a:pos x="0" y="43"/>
                </a:cxn>
              </a:cxnLst>
              <a:rect l="0" t="0" r="r" b="b"/>
              <a:pathLst>
                <a:path w="257" h="206">
                  <a:moveTo>
                    <a:pt x="0" y="43"/>
                  </a:moveTo>
                  <a:lnTo>
                    <a:pt x="3" y="45"/>
                  </a:lnTo>
                  <a:lnTo>
                    <a:pt x="10" y="52"/>
                  </a:lnTo>
                  <a:lnTo>
                    <a:pt x="19" y="62"/>
                  </a:lnTo>
                  <a:lnTo>
                    <a:pt x="30" y="73"/>
                  </a:lnTo>
                  <a:lnTo>
                    <a:pt x="42" y="85"/>
                  </a:lnTo>
                  <a:lnTo>
                    <a:pt x="52" y="96"/>
                  </a:lnTo>
                  <a:lnTo>
                    <a:pt x="61" y="105"/>
                  </a:lnTo>
                  <a:lnTo>
                    <a:pt x="66" y="111"/>
                  </a:lnTo>
                  <a:lnTo>
                    <a:pt x="71" y="116"/>
                  </a:lnTo>
                  <a:lnTo>
                    <a:pt x="78" y="123"/>
                  </a:lnTo>
                  <a:lnTo>
                    <a:pt x="87" y="132"/>
                  </a:lnTo>
                  <a:lnTo>
                    <a:pt x="97" y="141"/>
                  </a:lnTo>
                  <a:lnTo>
                    <a:pt x="108" y="150"/>
                  </a:lnTo>
                  <a:lnTo>
                    <a:pt x="119" y="159"/>
                  </a:lnTo>
                  <a:lnTo>
                    <a:pt x="129" y="168"/>
                  </a:lnTo>
                  <a:lnTo>
                    <a:pt x="139" y="174"/>
                  </a:lnTo>
                  <a:lnTo>
                    <a:pt x="148" y="180"/>
                  </a:lnTo>
                  <a:lnTo>
                    <a:pt x="156" y="185"/>
                  </a:lnTo>
                  <a:lnTo>
                    <a:pt x="165" y="189"/>
                  </a:lnTo>
                  <a:lnTo>
                    <a:pt x="174" y="193"/>
                  </a:lnTo>
                  <a:lnTo>
                    <a:pt x="184" y="196"/>
                  </a:lnTo>
                  <a:lnTo>
                    <a:pt x="193" y="200"/>
                  </a:lnTo>
                  <a:lnTo>
                    <a:pt x="201" y="202"/>
                  </a:lnTo>
                  <a:lnTo>
                    <a:pt x="210" y="204"/>
                  </a:lnTo>
                  <a:lnTo>
                    <a:pt x="218" y="206"/>
                  </a:lnTo>
                  <a:lnTo>
                    <a:pt x="226" y="206"/>
                  </a:lnTo>
                  <a:lnTo>
                    <a:pt x="234" y="204"/>
                  </a:lnTo>
                  <a:lnTo>
                    <a:pt x="242" y="203"/>
                  </a:lnTo>
                  <a:lnTo>
                    <a:pt x="248" y="202"/>
                  </a:lnTo>
                  <a:lnTo>
                    <a:pt x="253" y="200"/>
                  </a:lnTo>
                  <a:lnTo>
                    <a:pt x="256" y="199"/>
                  </a:lnTo>
                  <a:lnTo>
                    <a:pt x="257" y="199"/>
                  </a:lnTo>
                  <a:lnTo>
                    <a:pt x="151" y="124"/>
                  </a:lnTo>
                  <a:lnTo>
                    <a:pt x="53" y="0"/>
                  </a:lnTo>
                  <a:lnTo>
                    <a:pt x="7" y="1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73"/>
            <p:cNvSpPr>
              <a:spLocks/>
            </p:cNvSpPr>
            <p:nvPr/>
          </p:nvSpPr>
          <p:spPr bwMode="auto">
            <a:xfrm>
              <a:off x="2004" y="652"/>
              <a:ext cx="172" cy="108"/>
            </a:xfrm>
            <a:custGeom>
              <a:avLst/>
              <a:gdLst/>
              <a:ahLst/>
              <a:cxnLst>
                <a:cxn ang="0">
                  <a:pos x="170" y="32"/>
                </a:cxn>
                <a:cxn ang="0">
                  <a:pos x="89" y="90"/>
                </a:cxn>
                <a:cxn ang="0">
                  <a:pos x="0" y="196"/>
                </a:cxn>
                <a:cxn ang="0">
                  <a:pos x="20" y="214"/>
                </a:cxn>
                <a:cxn ang="0">
                  <a:pos x="22" y="212"/>
                </a:cxn>
                <a:cxn ang="0">
                  <a:pos x="29" y="204"/>
                </a:cxn>
                <a:cxn ang="0">
                  <a:pos x="38" y="192"/>
                </a:cxn>
                <a:cxn ang="0">
                  <a:pos x="50" y="180"/>
                </a:cxn>
                <a:cxn ang="0">
                  <a:pos x="61" y="167"/>
                </a:cxn>
                <a:cxn ang="0">
                  <a:pos x="73" y="154"/>
                </a:cxn>
                <a:cxn ang="0">
                  <a:pos x="81" y="144"/>
                </a:cxn>
                <a:cxn ang="0">
                  <a:pos x="85" y="138"/>
                </a:cxn>
                <a:cxn ang="0">
                  <a:pos x="92" y="132"/>
                </a:cxn>
                <a:cxn ang="0">
                  <a:pos x="104" y="123"/>
                </a:cxn>
                <a:cxn ang="0">
                  <a:pos x="119" y="113"/>
                </a:cxn>
                <a:cxn ang="0">
                  <a:pos x="136" y="100"/>
                </a:cxn>
                <a:cxn ang="0">
                  <a:pos x="153" y="88"/>
                </a:cxn>
                <a:cxn ang="0">
                  <a:pos x="168" y="78"/>
                </a:cxn>
                <a:cxn ang="0">
                  <a:pos x="180" y="70"/>
                </a:cxn>
                <a:cxn ang="0">
                  <a:pos x="187" y="65"/>
                </a:cxn>
                <a:cxn ang="0">
                  <a:pos x="193" y="62"/>
                </a:cxn>
                <a:cxn ang="0">
                  <a:pos x="202" y="57"/>
                </a:cxn>
                <a:cxn ang="0">
                  <a:pos x="216" y="52"/>
                </a:cxn>
                <a:cxn ang="0">
                  <a:pos x="231" y="46"/>
                </a:cxn>
                <a:cxn ang="0">
                  <a:pos x="247" y="41"/>
                </a:cxn>
                <a:cxn ang="0">
                  <a:pos x="262" y="37"/>
                </a:cxn>
                <a:cxn ang="0">
                  <a:pos x="273" y="32"/>
                </a:cxn>
                <a:cxn ang="0">
                  <a:pos x="282" y="30"/>
                </a:cxn>
                <a:cxn ang="0">
                  <a:pos x="290" y="27"/>
                </a:cxn>
                <a:cxn ang="0">
                  <a:pos x="300" y="23"/>
                </a:cxn>
                <a:cxn ang="0">
                  <a:pos x="309" y="18"/>
                </a:cxn>
                <a:cxn ang="0">
                  <a:pos x="319" y="12"/>
                </a:cxn>
                <a:cxn ang="0">
                  <a:pos x="328" y="8"/>
                </a:cxn>
                <a:cxn ang="0">
                  <a:pos x="337" y="3"/>
                </a:cxn>
                <a:cxn ang="0">
                  <a:pos x="341" y="1"/>
                </a:cxn>
                <a:cxn ang="0">
                  <a:pos x="343" y="0"/>
                </a:cxn>
                <a:cxn ang="0">
                  <a:pos x="274" y="2"/>
                </a:cxn>
                <a:cxn ang="0">
                  <a:pos x="170" y="32"/>
                </a:cxn>
              </a:cxnLst>
              <a:rect l="0" t="0" r="r" b="b"/>
              <a:pathLst>
                <a:path w="343" h="214">
                  <a:moveTo>
                    <a:pt x="170" y="32"/>
                  </a:moveTo>
                  <a:lnTo>
                    <a:pt x="89" y="90"/>
                  </a:lnTo>
                  <a:lnTo>
                    <a:pt x="0" y="196"/>
                  </a:lnTo>
                  <a:lnTo>
                    <a:pt x="20" y="214"/>
                  </a:lnTo>
                  <a:lnTo>
                    <a:pt x="22" y="212"/>
                  </a:lnTo>
                  <a:lnTo>
                    <a:pt x="29" y="204"/>
                  </a:lnTo>
                  <a:lnTo>
                    <a:pt x="38" y="192"/>
                  </a:lnTo>
                  <a:lnTo>
                    <a:pt x="50" y="180"/>
                  </a:lnTo>
                  <a:lnTo>
                    <a:pt x="61" y="167"/>
                  </a:lnTo>
                  <a:lnTo>
                    <a:pt x="73" y="154"/>
                  </a:lnTo>
                  <a:lnTo>
                    <a:pt x="81" y="144"/>
                  </a:lnTo>
                  <a:lnTo>
                    <a:pt x="85" y="138"/>
                  </a:lnTo>
                  <a:lnTo>
                    <a:pt x="92" y="132"/>
                  </a:lnTo>
                  <a:lnTo>
                    <a:pt x="104" y="123"/>
                  </a:lnTo>
                  <a:lnTo>
                    <a:pt x="119" y="113"/>
                  </a:lnTo>
                  <a:lnTo>
                    <a:pt x="136" y="100"/>
                  </a:lnTo>
                  <a:lnTo>
                    <a:pt x="153" y="88"/>
                  </a:lnTo>
                  <a:lnTo>
                    <a:pt x="168" y="78"/>
                  </a:lnTo>
                  <a:lnTo>
                    <a:pt x="180" y="70"/>
                  </a:lnTo>
                  <a:lnTo>
                    <a:pt x="187" y="65"/>
                  </a:lnTo>
                  <a:lnTo>
                    <a:pt x="193" y="62"/>
                  </a:lnTo>
                  <a:lnTo>
                    <a:pt x="202" y="57"/>
                  </a:lnTo>
                  <a:lnTo>
                    <a:pt x="216" y="52"/>
                  </a:lnTo>
                  <a:lnTo>
                    <a:pt x="231" y="46"/>
                  </a:lnTo>
                  <a:lnTo>
                    <a:pt x="247" y="41"/>
                  </a:lnTo>
                  <a:lnTo>
                    <a:pt x="262" y="37"/>
                  </a:lnTo>
                  <a:lnTo>
                    <a:pt x="273" y="32"/>
                  </a:lnTo>
                  <a:lnTo>
                    <a:pt x="282" y="30"/>
                  </a:lnTo>
                  <a:lnTo>
                    <a:pt x="290" y="27"/>
                  </a:lnTo>
                  <a:lnTo>
                    <a:pt x="300" y="23"/>
                  </a:lnTo>
                  <a:lnTo>
                    <a:pt x="309" y="18"/>
                  </a:lnTo>
                  <a:lnTo>
                    <a:pt x="319" y="12"/>
                  </a:lnTo>
                  <a:lnTo>
                    <a:pt x="328" y="8"/>
                  </a:lnTo>
                  <a:lnTo>
                    <a:pt x="337" y="3"/>
                  </a:lnTo>
                  <a:lnTo>
                    <a:pt x="341" y="1"/>
                  </a:lnTo>
                  <a:lnTo>
                    <a:pt x="343" y="0"/>
                  </a:lnTo>
                  <a:lnTo>
                    <a:pt x="274" y="2"/>
                  </a:lnTo>
                  <a:lnTo>
                    <a:pt x="17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374"/>
            <p:cNvSpPr>
              <a:spLocks/>
            </p:cNvSpPr>
            <p:nvPr/>
          </p:nvSpPr>
          <p:spPr bwMode="auto">
            <a:xfrm>
              <a:off x="2017" y="609"/>
              <a:ext cx="21" cy="4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46"/>
                </a:cxn>
                <a:cxn ang="0">
                  <a:pos x="3" y="59"/>
                </a:cxn>
                <a:cxn ang="0">
                  <a:pos x="4" y="68"/>
                </a:cxn>
                <a:cxn ang="0">
                  <a:pos x="9" y="74"/>
                </a:cxn>
                <a:cxn ang="0">
                  <a:pos x="16" y="79"/>
                </a:cxn>
                <a:cxn ang="0">
                  <a:pos x="21" y="82"/>
                </a:cxn>
                <a:cxn ang="0">
                  <a:pos x="25" y="83"/>
                </a:cxn>
                <a:cxn ang="0">
                  <a:pos x="42" y="83"/>
                </a:cxn>
                <a:cxn ang="0">
                  <a:pos x="23" y="49"/>
                </a:cxn>
                <a:cxn ang="0">
                  <a:pos x="34" y="0"/>
                </a:cxn>
              </a:cxnLst>
              <a:rect l="0" t="0" r="r" b="b"/>
              <a:pathLst>
                <a:path w="42" h="83">
                  <a:moveTo>
                    <a:pt x="34" y="0"/>
                  </a:moveTo>
                  <a:lnTo>
                    <a:pt x="0" y="30"/>
                  </a:lnTo>
                  <a:lnTo>
                    <a:pt x="0" y="35"/>
                  </a:lnTo>
                  <a:lnTo>
                    <a:pt x="1" y="46"/>
                  </a:lnTo>
                  <a:lnTo>
                    <a:pt x="3" y="59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16" y="79"/>
                  </a:lnTo>
                  <a:lnTo>
                    <a:pt x="21" y="82"/>
                  </a:lnTo>
                  <a:lnTo>
                    <a:pt x="25" y="83"/>
                  </a:lnTo>
                  <a:lnTo>
                    <a:pt x="42" y="83"/>
                  </a:lnTo>
                  <a:lnTo>
                    <a:pt x="23" y="4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377"/>
            <p:cNvSpPr>
              <a:spLocks/>
            </p:cNvSpPr>
            <p:nvPr/>
          </p:nvSpPr>
          <p:spPr bwMode="auto">
            <a:xfrm>
              <a:off x="1882" y="158"/>
              <a:ext cx="137" cy="123"/>
            </a:xfrm>
            <a:custGeom>
              <a:avLst/>
              <a:gdLst/>
              <a:ahLst/>
              <a:cxnLst>
                <a:cxn ang="0">
                  <a:pos x="217" y="5"/>
                </a:cxn>
                <a:cxn ang="0">
                  <a:pos x="100" y="45"/>
                </a:cxn>
                <a:cxn ang="0">
                  <a:pos x="22" y="116"/>
                </a:cxn>
                <a:cxn ang="0">
                  <a:pos x="0" y="237"/>
                </a:cxn>
                <a:cxn ang="0">
                  <a:pos x="47" y="247"/>
                </a:cxn>
                <a:cxn ang="0">
                  <a:pos x="51" y="232"/>
                </a:cxn>
                <a:cxn ang="0">
                  <a:pos x="60" y="196"/>
                </a:cxn>
                <a:cxn ang="0">
                  <a:pos x="69" y="159"/>
                </a:cxn>
                <a:cxn ang="0">
                  <a:pos x="75" y="138"/>
                </a:cxn>
                <a:cxn ang="0">
                  <a:pos x="81" y="127"/>
                </a:cxn>
                <a:cxn ang="0">
                  <a:pos x="89" y="115"/>
                </a:cxn>
                <a:cxn ang="0">
                  <a:pos x="97" y="105"/>
                </a:cxn>
                <a:cxn ang="0">
                  <a:pos x="106" y="94"/>
                </a:cxn>
                <a:cxn ang="0">
                  <a:pos x="115" y="85"/>
                </a:cxn>
                <a:cxn ang="0">
                  <a:pos x="126" y="78"/>
                </a:cxn>
                <a:cxn ang="0">
                  <a:pos x="136" y="71"/>
                </a:cxn>
                <a:cxn ang="0">
                  <a:pos x="146" y="66"/>
                </a:cxn>
                <a:cxn ang="0">
                  <a:pos x="153" y="62"/>
                </a:cxn>
                <a:cxn ang="0">
                  <a:pos x="169" y="54"/>
                </a:cxn>
                <a:cxn ang="0">
                  <a:pos x="190" y="44"/>
                </a:cxn>
                <a:cxn ang="0">
                  <a:pos x="213" y="31"/>
                </a:cxn>
                <a:cxn ang="0">
                  <a:pos x="235" y="20"/>
                </a:cxn>
                <a:cxn ang="0">
                  <a:pos x="256" y="9"/>
                </a:cxn>
                <a:cxn ang="0">
                  <a:pos x="268" y="2"/>
                </a:cxn>
                <a:cxn ang="0">
                  <a:pos x="274" y="0"/>
                </a:cxn>
                <a:cxn ang="0">
                  <a:pos x="217" y="5"/>
                </a:cxn>
              </a:cxnLst>
              <a:rect l="0" t="0" r="r" b="b"/>
              <a:pathLst>
                <a:path w="274" h="247">
                  <a:moveTo>
                    <a:pt x="217" y="5"/>
                  </a:moveTo>
                  <a:lnTo>
                    <a:pt x="100" y="45"/>
                  </a:lnTo>
                  <a:lnTo>
                    <a:pt x="22" y="116"/>
                  </a:lnTo>
                  <a:lnTo>
                    <a:pt x="0" y="237"/>
                  </a:lnTo>
                  <a:lnTo>
                    <a:pt x="47" y="247"/>
                  </a:lnTo>
                  <a:lnTo>
                    <a:pt x="51" y="232"/>
                  </a:lnTo>
                  <a:lnTo>
                    <a:pt x="60" y="196"/>
                  </a:lnTo>
                  <a:lnTo>
                    <a:pt x="69" y="159"/>
                  </a:lnTo>
                  <a:lnTo>
                    <a:pt x="75" y="138"/>
                  </a:lnTo>
                  <a:lnTo>
                    <a:pt x="81" y="127"/>
                  </a:lnTo>
                  <a:lnTo>
                    <a:pt x="89" y="115"/>
                  </a:lnTo>
                  <a:lnTo>
                    <a:pt x="97" y="105"/>
                  </a:lnTo>
                  <a:lnTo>
                    <a:pt x="106" y="94"/>
                  </a:lnTo>
                  <a:lnTo>
                    <a:pt x="115" y="85"/>
                  </a:lnTo>
                  <a:lnTo>
                    <a:pt x="126" y="78"/>
                  </a:lnTo>
                  <a:lnTo>
                    <a:pt x="136" y="71"/>
                  </a:lnTo>
                  <a:lnTo>
                    <a:pt x="146" y="66"/>
                  </a:lnTo>
                  <a:lnTo>
                    <a:pt x="153" y="62"/>
                  </a:lnTo>
                  <a:lnTo>
                    <a:pt x="169" y="54"/>
                  </a:lnTo>
                  <a:lnTo>
                    <a:pt x="190" y="44"/>
                  </a:lnTo>
                  <a:lnTo>
                    <a:pt x="213" y="31"/>
                  </a:lnTo>
                  <a:lnTo>
                    <a:pt x="235" y="20"/>
                  </a:lnTo>
                  <a:lnTo>
                    <a:pt x="256" y="9"/>
                  </a:lnTo>
                  <a:lnTo>
                    <a:pt x="268" y="2"/>
                  </a:lnTo>
                  <a:lnTo>
                    <a:pt x="274" y="0"/>
                  </a:lnTo>
                  <a:lnTo>
                    <a:pt x="21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378"/>
            <p:cNvSpPr>
              <a:spLocks/>
            </p:cNvSpPr>
            <p:nvPr/>
          </p:nvSpPr>
          <p:spPr bwMode="auto">
            <a:xfrm>
              <a:off x="1810" y="218"/>
              <a:ext cx="77" cy="99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7" y="17"/>
                </a:cxn>
                <a:cxn ang="0">
                  <a:pos x="52" y="22"/>
                </a:cxn>
                <a:cxn ang="0">
                  <a:pos x="45" y="29"/>
                </a:cxn>
                <a:cxn ang="0">
                  <a:pos x="38" y="38"/>
                </a:cxn>
                <a:cxn ang="0">
                  <a:pos x="31" y="47"/>
                </a:cxn>
                <a:cxn ang="0">
                  <a:pos x="26" y="56"/>
                </a:cxn>
                <a:cxn ang="0">
                  <a:pos x="22" y="65"/>
                </a:cxn>
                <a:cxn ang="0">
                  <a:pos x="21" y="70"/>
                </a:cxn>
                <a:cxn ang="0">
                  <a:pos x="26" y="85"/>
                </a:cxn>
                <a:cxn ang="0">
                  <a:pos x="34" y="107"/>
                </a:cxn>
                <a:cxn ang="0">
                  <a:pos x="42" y="126"/>
                </a:cxn>
                <a:cxn ang="0">
                  <a:pos x="45" y="134"/>
                </a:cxn>
                <a:cxn ang="0">
                  <a:pos x="36" y="151"/>
                </a:cxn>
                <a:cxn ang="0">
                  <a:pos x="0" y="149"/>
                </a:cxn>
                <a:cxn ang="0">
                  <a:pos x="30" y="187"/>
                </a:cxn>
                <a:cxn ang="0">
                  <a:pos x="64" y="197"/>
                </a:cxn>
                <a:cxn ang="0">
                  <a:pos x="70" y="174"/>
                </a:cxn>
                <a:cxn ang="0">
                  <a:pos x="69" y="165"/>
                </a:cxn>
                <a:cxn ang="0">
                  <a:pos x="68" y="145"/>
                </a:cxn>
                <a:cxn ang="0">
                  <a:pos x="67" y="124"/>
                </a:cxn>
                <a:cxn ang="0">
                  <a:pos x="66" y="111"/>
                </a:cxn>
                <a:cxn ang="0">
                  <a:pos x="65" y="103"/>
                </a:cxn>
                <a:cxn ang="0">
                  <a:pos x="62" y="89"/>
                </a:cxn>
                <a:cxn ang="0">
                  <a:pos x="66" y="73"/>
                </a:cxn>
                <a:cxn ang="0">
                  <a:pos x="78" y="55"/>
                </a:cxn>
                <a:cxn ang="0">
                  <a:pos x="91" y="46"/>
                </a:cxn>
                <a:cxn ang="0">
                  <a:pos x="104" y="40"/>
                </a:cxn>
                <a:cxn ang="0">
                  <a:pos x="116" y="37"/>
                </a:cxn>
                <a:cxn ang="0">
                  <a:pos x="128" y="37"/>
                </a:cxn>
                <a:cxn ang="0">
                  <a:pos x="138" y="37"/>
                </a:cxn>
                <a:cxn ang="0">
                  <a:pos x="146" y="38"/>
                </a:cxn>
                <a:cxn ang="0">
                  <a:pos x="151" y="39"/>
                </a:cxn>
                <a:cxn ang="0">
                  <a:pos x="153" y="40"/>
                </a:cxn>
                <a:cxn ang="0">
                  <a:pos x="131" y="5"/>
                </a:cxn>
                <a:cxn ang="0">
                  <a:pos x="91" y="0"/>
                </a:cxn>
                <a:cxn ang="0">
                  <a:pos x="58" y="15"/>
                </a:cxn>
              </a:cxnLst>
              <a:rect l="0" t="0" r="r" b="b"/>
              <a:pathLst>
                <a:path w="153" h="197">
                  <a:moveTo>
                    <a:pt x="58" y="15"/>
                  </a:moveTo>
                  <a:lnTo>
                    <a:pt x="57" y="17"/>
                  </a:lnTo>
                  <a:lnTo>
                    <a:pt x="52" y="22"/>
                  </a:lnTo>
                  <a:lnTo>
                    <a:pt x="45" y="29"/>
                  </a:lnTo>
                  <a:lnTo>
                    <a:pt x="38" y="38"/>
                  </a:lnTo>
                  <a:lnTo>
                    <a:pt x="31" y="47"/>
                  </a:lnTo>
                  <a:lnTo>
                    <a:pt x="26" y="56"/>
                  </a:lnTo>
                  <a:lnTo>
                    <a:pt x="22" y="65"/>
                  </a:lnTo>
                  <a:lnTo>
                    <a:pt x="21" y="70"/>
                  </a:lnTo>
                  <a:lnTo>
                    <a:pt x="26" y="85"/>
                  </a:lnTo>
                  <a:lnTo>
                    <a:pt x="34" y="107"/>
                  </a:lnTo>
                  <a:lnTo>
                    <a:pt x="42" y="126"/>
                  </a:lnTo>
                  <a:lnTo>
                    <a:pt x="45" y="134"/>
                  </a:lnTo>
                  <a:lnTo>
                    <a:pt x="36" y="151"/>
                  </a:lnTo>
                  <a:lnTo>
                    <a:pt x="0" y="149"/>
                  </a:lnTo>
                  <a:lnTo>
                    <a:pt x="30" y="187"/>
                  </a:lnTo>
                  <a:lnTo>
                    <a:pt x="64" y="197"/>
                  </a:lnTo>
                  <a:lnTo>
                    <a:pt x="70" y="174"/>
                  </a:lnTo>
                  <a:lnTo>
                    <a:pt x="69" y="165"/>
                  </a:lnTo>
                  <a:lnTo>
                    <a:pt x="68" y="145"/>
                  </a:lnTo>
                  <a:lnTo>
                    <a:pt x="67" y="124"/>
                  </a:lnTo>
                  <a:lnTo>
                    <a:pt x="66" y="111"/>
                  </a:lnTo>
                  <a:lnTo>
                    <a:pt x="65" y="103"/>
                  </a:lnTo>
                  <a:lnTo>
                    <a:pt x="62" y="89"/>
                  </a:lnTo>
                  <a:lnTo>
                    <a:pt x="66" y="73"/>
                  </a:lnTo>
                  <a:lnTo>
                    <a:pt x="78" y="55"/>
                  </a:lnTo>
                  <a:lnTo>
                    <a:pt x="91" y="46"/>
                  </a:lnTo>
                  <a:lnTo>
                    <a:pt x="104" y="40"/>
                  </a:lnTo>
                  <a:lnTo>
                    <a:pt x="116" y="37"/>
                  </a:lnTo>
                  <a:lnTo>
                    <a:pt x="128" y="37"/>
                  </a:lnTo>
                  <a:lnTo>
                    <a:pt x="138" y="37"/>
                  </a:lnTo>
                  <a:lnTo>
                    <a:pt x="146" y="38"/>
                  </a:lnTo>
                  <a:lnTo>
                    <a:pt x="151" y="39"/>
                  </a:lnTo>
                  <a:lnTo>
                    <a:pt x="153" y="40"/>
                  </a:lnTo>
                  <a:lnTo>
                    <a:pt x="131" y="5"/>
                  </a:lnTo>
                  <a:lnTo>
                    <a:pt x="91" y="0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379"/>
            <p:cNvSpPr>
              <a:spLocks/>
            </p:cNvSpPr>
            <p:nvPr/>
          </p:nvSpPr>
          <p:spPr bwMode="auto">
            <a:xfrm>
              <a:off x="1871" y="270"/>
              <a:ext cx="50" cy="111"/>
            </a:xfrm>
            <a:custGeom>
              <a:avLst/>
              <a:gdLst/>
              <a:ahLst/>
              <a:cxnLst>
                <a:cxn ang="0">
                  <a:pos x="4" y="47"/>
                </a:cxn>
                <a:cxn ang="0">
                  <a:pos x="3" y="64"/>
                </a:cxn>
                <a:cxn ang="0">
                  <a:pos x="1" y="97"/>
                </a:cxn>
                <a:cxn ang="0">
                  <a:pos x="0" y="129"/>
                </a:cxn>
                <a:cxn ang="0">
                  <a:pos x="1" y="148"/>
                </a:cxn>
                <a:cxn ang="0">
                  <a:pos x="9" y="160"/>
                </a:cxn>
                <a:cxn ang="0">
                  <a:pos x="20" y="174"/>
                </a:cxn>
                <a:cxn ang="0">
                  <a:pos x="30" y="185"/>
                </a:cxn>
                <a:cxn ang="0">
                  <a:pos x="35" y="191"/>
                </a:cxn>
                <a:cxn ang="0">
                  <a:pos x="36" y="192"/>
                </a:cxn>
                <a:cxn ang="0">
                  <a:pos x="41" y="193"/>
                </a:cxn>
                <a:cxn ang="0">
                  <a:pos x="46" y="196"/>
                </a:cxn>
                <a:cxn ang="0">
                  <a:pos x="54" y="199"/>
                </a:cxn>
                <a:cxn ang="0">
                  <a:pos x="62" y="201"/>
                </a:cxn>
                <a:cxn ang="0">
                  <a:pos x="69" y="205"/>
                </a:cxn>
                <a:cxn ang="0">
                  <a:pos x="75" y="207"/>
                </a:cxn>
                <a:cxn ang="0">
                  <a:pos x="80" y="208"/>
                </a:cxn>
                <a:cxn ang="0">
                  <a:pos x="87" y="212"/>
                </a:cxn>
                <a:cxn ang="0">
                  <a:pos x="94" y="215"/>
                </a:cxn>
                <a:cxn ang="0">
                  <a:pos x="98" y="220"/>
                </a:cxn>
                <a:cxn ang="0">
                  <a:pos x="100" y="221"/>
                </a:cxn>
                <a:cxn ang="0">
                  <a:pos x="84" y="196"/>
                </a:cxn>
                <a:cxn ang="0">
                  <a:pos x="82" y="193"/>
                </a:cxn>
                <a:cxn ang="0">
                  <a:pos x="77" y="189"/>
                </a:cxn>
                <a:cxn ang="0">
                  <a:pos x="71" y="182"/>
                </a:cxn>
                <a:cxn ang="0">
                  <a:pos x="61" y="171"/>
                </a:cxn>
                <a:cxn ang="0">
                  <a:pos x="53" y="161"/>
                </a:cxn>
                <a:cxn ang="0">
                  <a:pos x="45" y="150"/>
                </a:cxn>
                <a:cxn ang="0">
                  <a:pos x="39" y="138"/>
                </a:cxn>
                <a:cxn ang="0">
                  <a:pos x="37" y="128"/>
                </a:cxn>
                <a:cxn ang="0">
                  <a:pos x="36" y="99"/>
                </a:cxn>
                <a:cxn ang="0">
                  <a:pos x="37" y="56"/>
                </a:cxn>
                <a:cxn ang="0">
                  <a:pos x="38" y="17"/>
                </a:cxn>
                <a:cxn ang="0">
                  <a:pos x="39" y="0"/>
                </a:cxn>
                <a:cxn ang="0">
                  <a:pos x="4" y="47"/>
                </a:cxn>
              </a:cxnLst>
              <a:rect l="0" t="0" r="r" b="b"/>
              <a:pathLst>
                <a:path w="100" h="221">
                  <a:moveTo>
                    <a:pt x="4" y="47"/>
                  </a:moveTo>
                  <a:lnTo>
                    <a:pt x="3" y="64"/>
                  </a:lnTo>
                  <a:lnTo>
                    <a:pt x="1" y="97"/>
                  </a:lnTo>
                  <a:lnTo>
                    <a:pt x="0" y="129"/>
                  </a:lnTo>
                  <a:lnTo>
                    <a:pt x="1" y="148"/>
                  </a:lnTo>
                  <a:lnTo>
                    <a:pt x="9" y="160"/>
                  </a:lnTo>
                  <a:lnTo>
                    <a:pt x="20" y="174"/>
                  </a:lnTo>
                  <a:lnTo>
                    <a:pt x="30" y="185"/>
                  </a:lnTo>
                  <a:lnTo>
                    <a:pt x="35" y="191"/>
                  </a:lnTo>
                  <a:lnTo>
                    <a:pt x="36" y="192"/>
                  </a:lnTo>
                  <a:lnTo>
                    <a:pt x="41" y="193"/>
                  </a:lnTo>
                  <a:lnTo>
                    <a:pt x="46" y="196"/>
                  </a:lnTo>
                  <a:lnTo>
                    <a:pt x="54" y="199"/>
                  </a:lnTo>
                  <a:lnTo>
                    <a:pt x="62" y="201"/>
                  </a:lnTo>
                  <a:lnTo>
                    <a:pt x="69" y="205"/>
                  </a:lnTo>
                  <a:lnTo>
                    <a:pt x="75" y="207"/>
                  </a:lnTo>
                  <a:lnTo>
                    <a:pt x="80" y="208"/>
                  </a:lnTo>
                  <a:lnTo>
                    <a:pt x="87" y="212"/>
                  </a:lnTo>
                  <a:lnTo>
                    <a:pt x="94" y="215"/>
                  </a:lnTo>
                  <a:lnTo>
                    <a:pt x="98" y="220"/>
                  </a:lnTo>
                  <a:lnTo>
                    <a:pt x="100" y="221"/>
                  </a:lnTo>
                  <a:lnTo>
                    <a:pt x="84" y="196"/>
                  </a:lnTo>
                  <a:lnTo>
                    <a:pt x="82" y="193"/>
                  </a:lnTo>
                  <a:lnTo>
                    <a:pt x="77" y="189"/>
                  </a:lnTo>
                  <a:lnTo>
                    <a:pt x="71" y="182"/>
                  </a:lnTo>
                  <a:lnTo>
                    <a:pt x="61" y="171"/>
                  </a:lnTo>
                  <a:lnTo>
                    <a:pt x="53" y="161"/>
                  </a:lnTo>
                  <a:lnTo>
                    <a:pt x="45" y="150"/>
                  </a:lnTo>
                  <a:lnTo>
                    <a:pt x="39" y="138"/>
                  </a:lnTo>
                  <a:lnTo>
                    <a:pt x="37" y="128"/>
                  </a:lnTo>
                  <a:lnTo>
                    <a:pt x="36" y="99"/>
                  </a:lnTo>
                  <a:lnTo>
                    <a:pt x="37" y="56"/>
                  </a:lnTo>
                  <a:lnTo>
                    <a:pt x="38" y="17"/>
                  </a:lnTo>
                  <a:lnTo>
                    <a:pt x="39" y="0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380"/>
            <p:cNvSpPr>
              <a:spLocks/>
            </p:cNvSpPr>
            <p:nvPr/>
          </p:nvSpPr>
          <p:spPr bwMode="auto">
            <a:xfrm>
              <a:off x="1800" y="152"/>
              <a:ext cx="377" cy="308"/>
            </a:xfrm>
            <a:custGeom>
              <a:avLst/>
              <a:gdLst/>
              <a:ahLst/>
              <a:cxnLst>
                <a:cxn ang="0">
                  <a:pos x="651" y="135"/>
                </a:cxn>
                <a:cxn ang="0">
                  <a:pos x="586" y="71"/>
                </a:cxn>
                <a:cxn ang="0">
                  <a:pos x="437" y="23"/>
                </a:cxn>
                <a:cxn ang="0">
                  <a:pos x="281" y="66"/>
                </a:cxn>
                <a:cxn ang="0">
                  <a:pos x="182" y="223"/>
                </a:cxn>
                <a:cxn ang="0">
                  <a:pos x="345" y="247"/>
                </a:cxn>
                <a:cxn ang="0">
                  <a:pos x="638" y="163"/>
                </a:cxn>
                <a:cxn ang="0">
                  <a:pos x="605" y="186"/>
                </a:cxn>
                <a:cxn ang="0">
                  <a:pos x="471" y="240"/>
                </a:cxn>
                <a:cxn ang="0">
                  <a:pos x="525" y="262"/>
                </a:cxn>
                <a:cxn ang="0">
                  <a:pos x="638" y="233"/>
                </a:cxn>
                <a:cxn ang="0">
                  <a:pos x="742" y="223"/>
                </a:cxn>
                <a:cxn ang="0">
                  <a:pos x="663" y="250"/>
                </a:cxn>
                <a:cxn ang="0">
                  <a:pos x="529" y="280"/>
                </a:cxn>
                <a:cxn ang="0">
                  <a:pos x="456" y="281"/>
                </a:cxn>
                <a:cxn ang="0">
                  <a:pos x="385" y="264"/>
                </a:cxn>
                <a:cxn ang="0">
                  <a:pos x="286" y="298"/>
                </a:cxn>
                <a:cxn ang="0">
                  <a:pos x="361" y="313"/>
                </a:cxn>
                <a:cxn ang="0">
                  <a:pos x="405" y="311"/>
                </a:cxn>
                <a:cxn ang="0">
                  <a:pos x="474" y="376"/>
                </a:cxn>
                <a:cxn ang="0">
                  <a:pos x="526" y="356"/>
                </a:cxn>
                <a:cxn ang="0">
                  <a:pos x="560" y="288"/>
                </a:cxn>
                <a:cxn ang="0">
                  <a:pos x="594" y="293"/>
                </a:cxn>
                <a:cxn ang="0">
                  <a:pos x="623" y="343"/>
                </a:cxn>
                <a:cxn ang="0">
                  <a:pos x="692" y="328"/>
                </a:cxn>
                <a:cxn ang="0">
                  <a:pos x="717" y="279"/>
                </a:cxn>
                <a:cxn ang="0">
                  <a:pos x="681" y="441"/>
                </a:cxn>
                <a:cxn ang="0">
                  <a:pos x="608" y="518"/>
                </a:cxn>
                <a:cxn ang="0">
                  <a:pos x="504" y="545"/>
                </a:cxn>
                <a:cxn ang="0">
                  <a:pos x="453" y="611"/>
                </a:cxn>
                <a:cxn ang="0">
                  <a:pos x="308" y="473"/>
                </a:cxn>
                <a:cxn ang="0">
                  <a:pos x="349" y="480"/>
                </a:cxn>
                <a:cxn ang="0">
                  <a:pos x="480" y="522"/>
                </a:cxn>
                <a:cxn ang="0">
                  <a:pos x="649" y="444"/>
                </a:cxn>
                <a:cxn ang="0">
                  <a:pos x="626" y="366"/>
                </a:cxn>
                <a:cxn ang="0">
                  <a:pos x="580" y="317"/>
                </a:cxn>
                <a:cxn ang="0">
                  <a:pos x="534" y="371"/>
                </a:cxn>
                <a:cxn ang="0">
                  <a:pos x="454" y="392"/>
                </a:cxn>
                <a:cxn ang="0">
                  <a:pos x="399" y="355"/>
                </a:cxn>
                <a:cxn ang="0">
                  <a:pos x="321" y="329"/>
                </a:cxn>
                <a:cxn ang="0">
                  <a:pos x="235" y="325"/>
                </a:cxn>
                <a:cxn ang="0">
                  <a:pos x="240" y="393"/>
                </a:cxn>
                <a:cxn ang="0">
                  <a:pos x="228" y="409"/>
                </a:cxn>
                <a:cxn ang="0">
                  <a:pos x="215" y="316"/>
                </a:cxn>
                <a:cxn ang="0">
                  <a:pos x="256" y="279"/>
                </a:cxn>
                <a:cxn ang="0">
                  <a:pos x="155" y="255"/>
                </a:cxn>
                <a:cxn ang="0">
                  <a:pos x="135" y="144"/>
                </a:cxn>
                <a:cxn ang="0">
                  <a:pos x="74" y="175"/>
                </a:cxn>
                <a:cxn ang="0">
                  <a:pos x="72" y="295"/>
                </a:cxn>
                <a:cxn ang="0">
                  <a:pos x="31" y="293"/>
                </a:cxn>
                <a:cxn ang="0">
                  <a:pos x="91" y="331"/>
                </a:cxn>
                <a:cxn ang="0">
                  <a:pos x="19" y="301"/>
                </a:cxn>
                <a:cxn ang="0">
                  <a:pos x="30" y="272"/>
                </a:cxn>
                <a:cxn ang="0">
                  <a:pos x="33" y="209"/>
                </a:cxn>
                <a:cxn ang="0">
                  <a:pos x="106" y="126"/>
                </a:cxn>
                <a:cxn ang="0">
                  <a:pos x="188" y="102"/>
                </a:cxn>
                <a:cxn ang="0">
                  <a:pos x="294" y="31"/>
                </a:cxn>
                <a:cxn ang="0">
                  <a:pos x="418" y="1"/>
                </a:cxn>
                <a:cxn ang="0">
                  <a:pos x="532" y="13"/>
                </a:cxn>
              </a:cxnLst>
              <a:rect l="0" t="0" r="r" b="b"/>
              <a:pathLst>
                <a:path w="753" h="618">
                  <a:moveTo>
                    <a:pt x="604" y="51"/>
                  </a:moveTo>
                  <a:lnTo>
                    <a:pt x="615" y="61"/>
                  </a:lnTo>
                  <a:lnTo>
                    <a:pt x="624" y="72"/>
                  </a:lnTo>
                  <a:lnTo>
                    <a:pt x="632" y="84"/>
                  </a:lnTo>
                  <a:lnTo>
                    <a:pt x="638" y="97"/>
                  </a:lnTo>
                  <a:lnTo>
                    <a:pt x="643" y="110"/>
                  </a:lnTo>
                  <a:lnTo>
                    <a:pt x="648" y="122"/>
                  </a:lnTo>
                  <a:lnTo>
                    <a:pt x="651" y="135"/>
                  </a:lnTo>
                  <a:lnTo>
                    <a:pt x="654" y="147"/>
                  </a:lnTo>
                  <a:lnTo>
                    <a:pt x="651" y="144"/>
                  </a:lnTo>
                  <a:lnTo>
                    <a:pt x="646" y="137"/>
                  </a:lnTo>
                  <a:lnTo>
                    <a:pt x="636" y="126"/>
                  </a:lnTo>
                  <a:lnTo>
                    <a:pt x="626" y="112"/>
                  </a:lnTo>
                  <a:lnTo>
                    <a:pt x="613" y="97"/>
                  </a:lnTo>
                  <a:lnTo>
                    <a:pt x="600" y="83"/>
                  </a:lnTo>
                  <a:lnTo>
                    <a:pt x="586" y="71"/>
                  </a:lnTo>
                  <a:lnTo>
                    <a:pt x="571" y="63"/>
                  </a:lnTo>
                  <a:lnTo>
                    <a:pt x="554" y="51"/>
                  </a:lnTo>
                  <a:lnTo>
                    <a:pt x="535" y="42"/>
                  </a:lnTo>
                  <a:lnTo>
                    <a:pt x="517" y="34"/>
                  </a:lnTo>
                  <a:lnTo>
                    <a:pt x="497" y="29"/>
                  </a:lnTo>
                  <a:lnTo>
                    <a:pt x="478" y="26"/>
                  </a:lnTo>
                  <a:lnTo>
                    <a:pt x="458" y="23"/>
                  </a:lnTo>
                  <a:lnTo>
                    <a:pt x="437" y="23"/>
                  </a:lnTo>
                  <a:lnTo>
                    <a:pt x="418" y="25"/>
                  </a:lnTo>
                  <a:lnTo>
                    <a:pt x="397" y="27"/>
                  </a:lnTo>
                  <a:lnTo>
                    <a:pt x="377" y="31"/>
                  </a:lnTo>
                  <a:lnTo>
                    <a:pt x="357" y="36"/>
                  </a:lnTo>
                  <a:lnTo>
                    <a:pt x="337" y="42"/>
                  </a:lnTo>
                  <a:lnTo>
                    <a:pt x="317" y="50"/>
                  </a:lnTo>
                  <a:lnTo>
                    <a:pt x="299" y="57"/>
                  </a:lnTo>
                  <a:lnTo>
                    <a:pt x="281" y="66"/>
                  </a:lnTo>
                  <a:lnTo>
                    <a:pt x="262" y="75"/>
                  </a:lnTo>
                  <a:lnTo>
                    <a:pt x="235" y="94"/>
                  </a:lnTo>
                  <a:lnTo>
                    <a:pt x="214" y="116"/>
                  </a:lnTo>
                  <a:lnTo>
                    <a:pt x="199" y="139"/>
                  </a:lnTo>
                  <a:lnTo>
                    <a:pt x="190" y="162"/>
                  </a:lnTo>
                  <a:lnTo>
                    <a:pt x="184" y="185"/>
                  </a:lnTo>
                  <a:lnTo>
                    <a:pt x="182" y="205"/>
                  </a:lnTo>
                  <a:lnTo>
                    <a:pt x="182" y="223"/>
                  </a:lnTo>
                  <a:lnTo>
                    <a:pt x="183" y="235"/>
                  </a:lnTo>
                  <a:lnTo>
                    <a:pt x="205" y="245"/>
                  </a:lnTo>
                  <a:lnTo>
                    <a:pt x="230" y="250"/>
                  </a:lnTo>
                  <a:lnTo>
                    <a:pt x="258" y="253"/>
                  </a:lnTo>
                  <a:lnTo>
                    <a:pt x="285" y="253"/>
                  </a:lnTo>
                  <a:lnTo>
                    <a:pt x="309" y="252"/>
                  </a:lnTo>
                  <a:lnTo>
                    <a:pt x="330" y="249"/>
                  </a:lnTo>
                  <a:lnTo>
                    <a:pt x="345" y="247"/>
                  </a:lnTo>
                  <a:lnTo>
                    <a:pt x="350" y="246"/>
                  </a:lnTo>
                  <a:lnTo>
                    <a:pt x="502" y="202"/>
                  </a:lnTo>
                  <a:lnTo>
                    <a:pt x="534" y="190"/>
                  </a:lnTo>
                  <a:lnTo>
                    <a:pt x="562" y="181"/>
                  </a:lnTo>
                  <a:lnTo>
                    <a:pt x="587" y="174"/>
                  </a:lnTo>
                  <a:lnTo>
                    <a:pt x="608" y="169"/>
                  </a:lnTo>
                  <a:lnTo>
                    <a:pt x="625" y="165"/>
                  </a:lnTo>
                  <a:lnTo>
                    <a:pt x="638" y="163"/>
                  </a:lnTo>
                  <a:lnTo>
                    <a:pt x="647" y="162"/>
                  </a:lnTo>
                  <a:lnTo>
                    <a:pt x="651" y="162"/>
                  </a:lnTo>
                  <a:lnTo>
                    <a:pt x="650" y="163"/>
                  </a:lnTo>
                  <a:lnTo>
                    <a:pt x="647" y="166"/>
                  </a:lnTo>
                  <a:lnTo>
                    <a:pt x="640" y="170"/>
                  </a:lnTo>
                  <a:lnTo>
                    <a:pt x="631" y="174"/>
                  </a:lnTo>
                  <a:lnTo>
                    <a:pt x="619" y="180"/>
                  </a:lnTo>
                  <a:lnTo>
                    <a:pt x="605" y="186"/>
                  </a:lnTo>
                  <a:lnTo>
                    <a:pt x="590" y="193"/>
                  </a:lnTo>
                  <a:lnTo>
                    <a:pt x="575" y="200"/>
                  </a:lnTo>
                  <a:lnTo>
                    <a:pt x="558" y="207"/>
                  </a:lnTo>
                  <a:lnTo>
                    <a:pt x="541" y="214"/>
                  </a:lnTo>
                  <a:lnTo>
                    <a:pt x="522" y="220"/>
                  </a:lnTo>
                  <a:lnTo>
                    <a:pt x="505" y="227"/>
                  </a:lnTo>
                  <a:lnTo>
                    <a:pt x="487" y="234"/>
                  </a:lnTo>
                  <a:lnTo>
                    <a:pt x="471" y="240"/>
                  </a:lnTo>
                  <a:lnTo>
                    <a:pt x="454" y="246"/>
                  </a:lnTo>
                  <a:lnTo>
                    <a:pt x="440" y="250"/>
                  </a:lnTo>
                  <a:lnTo>
                    <a:pt x="453" y="258"/>
                  </a:lnTo>
                  <a:lnTo>
                    <a:pt x="467" y="263"/>
                  </a:lnTo>
                  <a:lnTo>
                    <a:pt x="481" y="265"/>
                  </a:lnTo>
                  <a:lnTo>
                    <a:pt x="495" y="267"/>
                  </a:lnTo>
                  <a:lnTo>
                    <a:pt x="510" y="265"/>
                  </a:lnTo>
                  <a:lnTo>
                    <a:pt x="525" y="262"/>
                  </a:lnTo>
                  <a:lnTo>
                    <a:pt x="541" y="257"/>
                  </a:lnTo>
                  <a:lnTo>
                    <a:pt x="559" y="252"/>
                  </a:lnTo>
                  <a:lnTo>
                    <a:pt x="570" y="248"/>
                  </a:lnTo>
                  <a:lnTo>
                    <a:pt x="580" y="246"/>
                  </a:lnTo>
                  <a:lnTo>
                    <a:pt x="594" y="242"/>
                  </a:lnTo>
                  <a:lnTo>
                    <a:pt x="608" y="240"/>
                  </a:lnTo>
                  <a:lnTo>
                    <a:pt x="623" y="237"/>
                  </a:lnTo>
                  <a:lnTo>
                    <a:pt x="638" y="233"/>
                  </a:lnTo>
                  <a:lnTo>
                    <a:pt x="653" y="231"/>
                  </a:lnTo>
                  <a:lnTo>
                    <a:pt x="669" y="228"/>
                  </a:lnTo>
                  <a:lnTo>
                    <a:pt x="684" y="226"/>
                  </a:lnTo>
                  <a:lnTo>
                    <a:pt x="697" y="225"/>
                  </a:lnTo>
                  <a:lnTo>
                    <a:pt x="711" y="224"/>
                  </a:lnTo>
                  <a:lnTo>
                    <a:pt x="723" y="223"/>
                  </a:lnTo>
                  <a:lnTo>
                    <a:pt x="733" y="223"/>
                  </a:lnTo>
                  <a:lnTo>
                    <a:pt x="742" y="223"/>
                  </a:lnTo>
                  <a:lnTo>
                    <a:pt x="748" y="224"/>
                  </a:lnTo>
                  <a:lnTo>
                    <a:pt x="753" y="226"/>
                  </a:lnTo>
                  <a:lnTo>
                    <a:pt x="744" y="230"/>
                  </a:lnTo>
                  <a:lnTo>
                    <a:pt x="732" y="233"/>
                  </a:lnTo>
                  <a:lnTo>
                    <a:pt x="718" y="237"/>
                  </a:lnTo>
                  <a:lnTo>
                    <a:pt x="701" y="241"/>
                  </a:lnTo>
                  <a:lnTo>
                    <a:pt x="682" y="246"/>
                  </a:lnTo>
                  <a:lnTo>
                    <a:pt x="663" y="250"/>
                  </a:lnTo>
                  <a:lnTo>
                    <a:pt x="643" y="255"/>
                  </a:lnTo>
                  <a:lnTo>
                    <a:pt x="624" y="260"/>
                  </a:lnTo>
                  <a:lnTo>
                    <a:pt x="603" y="264"/>
                  </a:lnTo>
                  <a:lnTo>
                    <a:pt x="585" y="269"/>
                  </a:lnTo>
                  <a:lnTo>
                    <a:pt x="567" y="272"/>
                  </a:lnTo>
                  <a:lnTo>
                    <a:pt x="552" y="276"/>
                  </a:lnTo>
                  <a:lnTo>
                    <a:pt x="540" y="279"/>
                  </a:lnTo>
                  <a:lnTo>
                    <a:pt x="529" y="280"/>
                  </a:lnTo>
                  <a:lnTo>
                    <a:pt x="524" y="283"/>
                  </a:lnTo>
                  <a:lnTo>
                    <a:pt x="521" y="283"/>
                  </a:lnTo>
                  <a:lnTo>
                    <a:pt x="510" y="285"/>
                  </a:lnTo>
                  <a:lnTo>
                    <a:pt x="498" y="286"/>
                  </a:lnTo>
                  <a:lnTo>
                    <a:pt x="487" y="286"/>
                  </a:lnTo>
                  <a:lnTo>
                    <a:pt x="476" y="285"/>
                  </a:lnTo>
                  <a:lnTo>
                    <a:pt x="466" y="284"/>
                  </a:lnTo>
                  <a:lnTo>
                    <a:pt x="456" y="281"/>
                  </a:lnTo>
                  <a:lnTo>
                    <a:pt x="446" y="279"/>
                  </a:lnTo>
                  <a:lnTo>
                    <a:pt x="436" y="277"/>
                  </a:lnTo>
                  <a:lnTo>
                    <a:pt x="430" y="272"/>
                  </a:lnTo>
                  <a:lnTo>
                    <a:pt x="425" y="269"/>
                  </a:lnTo>
                  <a:lnTo>
                    <a:pt x="420" y="263"/>
                  </a:lnTo>
                  <a:lnTo>
                    <a:pt x="419" y="256"/>
                  </a:lnTo>
                  <a:lnTo>
                    <a:pt x="402" y="261"/>
                  </a:lnTo>
                  <a:lnTo>
                    <a:pt x="385" y="264"/>
                  </a:lnTo>
                  <a:lnTo>
                    <a:pt x="368" y="269"/>
                  </a:lnTo>
                  <a:lnTo>
                    <a:pt x="352" y="272"/>
                  </a:lnTo>
                  <a:lnTo>
                    <a:pt x="335" y="276"/>
                  </a:lnTo>
                  <a:lnTo>
                    <a:pt x="319" y="278"/>
                  </a:lnTo>
                  <a:lnTo>
                    <a:pt x="301" y="280"/>
                  </a:lnTo>
                  <a:lnTo>
                    <a:pt x="285" y="280"/>
                  </a:lnTo>
                  <a:lnTo>
                    <a:pt x="285" y="288"/>
                  </a:lnTo>
                  <a:lnTo>
                    <a:pt x="286" y="298"/>
                  </a:lnTo>
                  <a:lnTo>
                    <a:pt x="288" y="305"/>
                  </a:lnTo>
                  <a:lnTo>
                    <a:pt x="289" y="308"/>
                  </a:lnTo>
                  <a:lnTo>
                    <a:pt x="301" y="309"/>
                  </a:lnTo>
                  <a:lnTo>
                    <a:pt x="313" y="310"/>
                  </a:lnTo>
                  <a:lnTo>
                    <a:pt x="326" y="311"/>
                  </a:lnTo>
                  <a:lnTo>
                    <a:pt x="337" y="311"/>
                  </a:lnTo>
                  <a:lnTo>
                    <a:pt x="350" y="313"/>
                  </a:lnTo>
                  <a:lnTo>
                    <a:pt x="361" y="313"/>
                  </a:lnTo>
                  <a:lnTo>
                    <a:pt x="374" y="313"/>
                  </a:lnTo>
                  <a:lnTo>
                    <a:pt x="387" y="313"/>
                  </a:lnTo>
                  <a:lnTo>
                    <a:pt x="391" y="307"/>
                  </a:lnTo>
                  <a:lnTo>
                    <a:pt x="393" y="300"/>
                  </a:lnTo>
                  <a:lnTo>
                    <a:pt x="398" y="293"/>
                  </a:lnTo>
                  <a:lnTo>
                    <a:pt x="404" y="290"/>
                  </a:lnTo>
                  <a:lnTo>
                    <a:pt x="405" y="298"/>
                  </a:lnTo>
                  <a:lnTo>
                    <a:pt x="405" y="311"/>
                  </a:lnTo>
                  <a:lnTo>
                    <a:pt x="407" y="326"/>
                  </a:lnTo>
                  <a:lnTo>
                    <a:pt x="414" y="344"/>
                  </a:lnTo>
                  <a:lnTo>
                    <a:pt x="423" y="355"/>
                  </a:lnTo>
                  <a:lnTo>
                    <a:pt x="434" y="364"/>
                  </a:lnTo>
                  <a:lnTo>
                    <a:pt x="443" y="370"/>
                  </a:lnTo>
                  <a:lnTo>
                    <a:pt x="453" y="374"/>
                  </a:lnTo>
                  <a:lnTo>
                    <a:pt x="464" y="376"/>
                  </a:lnTo>
                  <a:lnTo>
                    <a:pt x="474" y="376"/>
                  </a:lnTo>
                  <a:lnTo>
                    <a:pt x="483" y="375"/>
                  </a:lnTo>
                  <a:lnTo>
                    <a:pt x="494" y="373"/>
                  </a:lnTo>
                  <a:lnTo>
                    <a:pt x="501" y="370"/>
                  </a:lnTo>
                  <a:lnTo>
                    <a:pt x="506" y="369"/>
                  </a:lnTo>
                  <a:lnTo>
                    <a:pt x="512" y="366"/>
                  </a:lnTo>
                  <a:lnTo>
                    <a:pt x="517" y="363"/>
                  </a:lnTo>
                  <a:lnTo>
                    <a:pt x="521" y="360"/>
                  </a:lnTo>
                  <a:lnTo>
                    <a:pt x="526" y="356"/>
                  </a:lnTo>
                  <a:lnTo>
                    <a:pt x="530" y="352"/>
                  </a:lnTo>
                  <a:lnTo>
                    <a:pt x="536" y="346"/>
                  </a:lnTo>
                  <a:lnTo>
                    <a:pt x="545" y="331"/>
                  </a:lnTo>
                  <a:lnTo>
                    <a:pt x="548" y="315"/>
                  </a:lnTo>
                  <a:lnTo>
                    <a:pt x="549" y="299"/>
                  </a:lnTo>
                  <a:lnTo>
                    <a:pt x="549" y="281"/>
                  </a:lnTo>
                  <a:lnTo>
                    <a:pt x="557" y="281"/>
                  </a:lnTo>
                  <a:lnTo>
                    <a:pt x="560" y="288"/>
                  </a:lnTo>
                  <a:lnTo>
                    <a:pt x="563" y="298"/>
                  </a:lnTo>
                  <a:lnTo>
                    <a:pt x="563" y="303"/>
                  </a:lnTo>
                  <a:lnTo>
                    <a:pt x="567" y="302"/>
                  </a:lnTo>
                  <a:lnTo>
                    <a:pt x="573" y="300"/>
                  </a:lnTo>
                  <a:lnTo>
                    <a:pt x="579" y="298"/>
                  </a:lnTo>
                  <a:lnTo>
                    <a:pt x="585" y="295"/>
                  </a:lnTo>
                  <a:lnTo>
                    <a:pt x="589" y="294"/>
                  </a:lnTo>
                  <a:lnTo>
                    <a:pt x="594" y="293"/>
                  </a:lnTo>
                  <a:lnTo>
                    <a:pt x="597" y="292"/>
                  </a:lnTo>
                  <a:lnTo>
                    <a:pt x="598" y="293"/>
                  </a:lnTo>
                  <a:lnTo>
                    <a:pt x="596" y="305"/>
                  </a:lnTo>
                  <a:lnTo>
                    <a:pt x="597" y="315"/>
                  </a:lnTo>
                  <a:lnTo>
                    <a:pt x="601" y="323"/>
                  </a:lnTo>
                  <a:lnTo>
                    <a:pt x="605" y="331"/>
                  </a:lnTo>
                  <a:lnTo>
                    <a:pt x="613" y="337"/>
                  </a:lnTo>
                  <a:lnTo>
                    <a:pt x="623" y="343"/>
                  </a:lnTo>
                  <a:lnTo>
                    <a:pt x="634" y="346"/>
                  </a:lnTo>
                  <a:lnTo>
                    <a:pt x="648" y="348"/>
                  </a:lnTo>
                  <a:lnTo>
                    <a:pt x="657" y="348"/>
                  </a:lnTo>
                  <a:lnTo>
                    <a:pt x="665" y="347"/>
                  </a:lnTo>
                  <a:lnTo>
                    <a:pt x="673" y="344"/>
                  </a:lnTo>
                  <a:lnTo>
                    <a:pt x="680" y="339"/>
                  </a:lnTo>
                  <a:lnTo>
                    <a:pt x="686" y="335"/>
                  </a:lnTo>
                  <a:lnTo>
                    <a:pt x="692" y="328"/>
                  </a:lnTo>
                  <a:lnTo>
                    <a:pt x="696" y="321"/>
                  </a:lnTo>
                  <a:lnTo>
                    <a:pt x="701" y="314"/>
                  </a:lnTo>
                  <a:lnTo>
                    <a:pt x="706" y="303"/>
                  </a:lnTo>
                  <a:lnTo>
                    <a:pt x="707" y="293"/>
                  </a:lnTo>
                  <a:lnTo>
                    <a:pt x="706" y="283"/>
                  </a:lnTo>
                  <a:lnTo>
                    <a:pt x="706" y="272"/>
                  </a:lnTo>
                  <a:lnTo>
                    <a:pt x="711" y="273"/>
                  </a:lnTo>
                  <a:lnTo>
                    <a:pt x="717" y="279"/>
                  </a:lnTo>
                  <a:lnTo>
                    <a:pt x="720" y="295"/>
                  </a:lnTo>
                  <a:lnTo>
                    <a:pt x="716" y="323"/>
                  </a:lnTo>
                  <a:lnTo>
                    <a:pt x="692" y="361"/>
                  </a:lnTo>
                  <a:lnTo>
                    <a:pt x="694" y="378"/>
                  </a:lnTo>
                  <a:lnTo>
                    <a:pt x="693" y="396"/>
                  </a:lnTo>
                  <a:lnTo>
                    <a:pt x="691" y="412"/>
                  </a:lnTo>
                  <a:lnTo>
                    <a:pt x="687" y="426"/>
                  </a:lnTo>
                  <a:lnTo>
                    <a:pt x="681" y="441"/>
                  </a:lnTo>
                  <a:lnTo>
                    <a:pt x="674" y="453"/>
                  </a:lnTo>
                  <a:lnTo>
                    <a:pt x="668" y="466"/>
                  </a:lnTo>
                  <a:lnTo>
                    <a:pt x="658" y="477"/>
                  </a:lnTo>
                  <a:lnTo>
                    <a:pt x="650" y="487"/>
                  </a:lnTo>
                  <a:lnTo>
                    <a:pt x="641" y="496"/>
                  </a:lnTo>
                  <a:lnTo>
                    <a:pt x="631" y="504"/>
                  </a:lnTo>
                  <a:lnTo>
                    <a:pt x="619" y="511"/>
                  </a:lnTo>
                  <a:lnTo>
                    <a:pt x="608" y="518"/>
                  </a:lnTo>
                  <a:lnTo>
                    <a:pt x="596" y="523"/>
                  </a:lnTo>
                  <a:lnTo>
                    <a:pt x="583" y="529"/>
                  </a:lnTo>
                  <a:lnTo>
                    <a:pt x="571" y="534"/>
                  </a:lnTo>
                  <a:lnTo>
                    <a:pt x="557" y="537"/>
                  </a:lnTo>
                  <a:lnTo>
                    <a:pt x="544" y="541"/>
                  </a:lnTo>
                  <a:lnTo>
                    <a:pt x="530" y="543"/>
                  </a:lnTo>
                  <a:lnTo>
                    <a:pt x="518" y="544"/>
                  </a:lnTo>
                  <a:lnTo>
                    <a:pt x="504" y="545"/>
                  </a:lnTo>
                  <a:lnTo>
                    <a:pt x="492" y="545"/>
                  </a:lnTo>
                  <a:lnTo>
                    <a:pt x="480" y="544"/>
                  </a:lnTo>
                  <a:lnTo>
                    <a:pt x="468" y="542"/>
                  </a:lnTo>
                  <a:lnTo>
                    <a:pt x="464" y="559"/>
                  </a:lnTo>
                  <a:lnTo>
                    <a:pt x="463" y="580"/>
                  </a:lnTo>
                  <a:lnTo>
                    <a:pt x="461" y="601"/>
                  </a:lnTo>
                  <a:lnTo>
                    <a:pt x="459" y="618"/>
                  </a:lnTo>
                  <a:lnTo>
                    <a:pt x="453" y="611"/>
                  </a:lnTo>
                  <a:lnTo>
                    <a:pt x="445" y="589"/>
                  </a:lnTo>
                  <a:lnTo>
                    <a:pt x="438" y="563"/>
                  </a:lnTo>
                  <a:lnTo>
                    <a:pt x="436" y="542"/>
                  </a:lnTo>
                  <a:lnTo>
                    <a:pt x="402" y="535"/>
                  </a:lnTo>
                  <a:lnTo>
                    <a:pt x="372" y="523"/>
                  </a:lnTo>
                  <a:lnTo>
                    <a:pt x="346" y="509"/>
                  </a:lnTo>
                  <a:lnTo>
                    <a:pt x="326" y="491"/>
                  </a:lnTo>
                  <a:lnTo>
                    <a:pt x="308" y="473"/>
                  </a:lnTo>
                  <a:lnTo>
                    <a:pt x="297" y="456"/>
                  </a:lnTo>
                  <a:lnTo>
                    <a:pt x="289" y="441"/>
                  </a:lnTo>
                  <a:lnTo>
                    <a:pt x="286" y="430"/>
                  </a:lnTo>
                  <a:lnTo>
                    <a:pt x="297" y="441"/>
                  </a:lnTo>
                  <a:lnTo>
                    <a:pt x="308" y="451"/>
                  </a:lnTo>
                  <a:lnTo>
                    <a:pt x="321" y="460"/>
                  </a:lnTo>
                  <a:lnTo>
                    <a:pt x="335" y="470"/>
                  </a:lnTo>
                  <a:lnTo>
                    <a:pt x="349" y="480"/>
                  </a:lnTo>
                  <a:lnTo>
                    <a:pt x="364" y="488"/>
                  </a:lnTo>
                  <a:lnTo>
                    <a:pt x="380" y="496"/>
                  </a:lnTo>
                  <a:lnTo>
                    <a:pt x="396" y="503"/>
                  </a:lnTo>
                  <a:lnTo>
                    <a:pt x="412" y="509"/>
                  </a:lnTo>
                  <a:lnTo>
                    <a:pt x="429" y="514"/>
                  </a:lnTo>
                  <a:lnTo>
                    <a:pt x="445" y="518"/>
                  </a:lnTo>
                  <a:lnTo>
                    <a:pt x="463" y="521"/>
                  </a:lnTo>
                  <a:lnTo>
                    <a:pt x="480" y="522"/>
                  </a:lnTo>
                  <a:lnTo>
                    <a:pt x="496" y="523"/>
                  </a:lnTo>
                  <a:lnTo>
                    <a:pt x="512" y="521"/>
                  </a:lnTo>
                  <a:lnTo>
                    <a:pt x="528" y="519"/>
                  </a:lnTo>
                  <a:lnTo>
                    <a:pt x="558" y="510"/>
                  </a:lnTo>
                  <a:lnTo>
                    <a:pt x="585" y="498"/>
                  </a:lnTo>
                  <a:lnTo>
                    <a:pt x="609" y="483"/>
                  </a:lnTo>
                  <a:lnTo>
                    <a:pt x="631" y="465"/>
                  </a:lnTo>
                  <a:lnTo>
                    <a:pt x="649" y="444"/>
                  </a:lnTo>
                  <a:lnTo>
                    <a:pt x="663" y="421"/>
                  </a:lnTo>
                  <a:lnTo>
                    <a:pt x="672" y="394"/>
                  </a:lnTo>
                  <a:lnTo>
                    <a:pt x="678" y="364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47" y="369"/>
                  </a:lnTo>
                  <a:lnTo>
                    <a:pt x="636" y="368"/>
                  </a:lnTo>
                  <a:lnTo>
                    <a:pt x="626" y="366"/>
                  </a:lnTo>
                  <a:lnTo>
                    <a:pt x="617" y="361"/>
                  </a:lnTo>
                  <a:lnTo>
                    <a:pt x="608" y="355"/>
                  </a:lnTo>
                  <a:lnTo>
                    <a:pt x="600" y="347"/>
                  </a:lnTo>
                  <a:lnTo>
                    <a:pt x="595" y="341"/>
                  </a:lnTo>
                  <a:lnTo>
                    <a:pt x="592" y="333"/>
                  </a:lnTo>
                  <a:lnTo>
                    <a:pt x="589" y="325"/>
                  </a:lnTo>
                  <a:lnTo>
                    <a:pt x="588" y="317"/>
                  </a:lnTo>
                  <a:lnTo>
                    <a:pt x="580" y="317"/>
                  </a:lnTo>
                  <a:lnTo>
                    <a:pt x="573" y="321"/>
                  </a:lnTo>
                  <a:lnTo>
                    <a:pt x="566" y="324"/>
                  </a:lnTo>
                  <a:lnTo>
                    <a:pt x="560" y="328"/>
                  </a:lnTo>
                  <a:lnTo>
                    <a:pt x="558" y="338"/>
                  </a:lnTo>
                  <a:lnTo>
                    <a:pt x="555" y="347"/>
                  </a:lnTo>
                  <a:lnTo>
                    <a:pt x="549" y="356"/>
                  </a:lnTo>
                  <a:lnTo>
                    <a:pt x="542" y="364"/>
                  </a:lnTo>
                  <a:lnTo>
                    <a:pt x="534" y="371"/>
                  </a:lnTo>
                  <a:lnTo>
                    <a:pt x="526" y="378"/>
                  </a:lnTo>
                  <a:lnTo>
                    <a:pt x="517" y="384"/>
                  </a:lnTo>
                  <a:lnTo>
                    <a:pt x="507" y="389"/>
                  </a:lnTo>
                  <a:lnTo>
                    <a:pt x="496" y="392"/>
                  </a:lnTo>
                  <a:lnTo>
                    <a:pt x="486" y="394"/>
                  </a:lnTo>
                  <a:lnTo>
                    <a:pt x="475" y="396"/>
                  </a:lnTo>
                  <a:lnTo>
                    <a:pt x="465" y="394"/>
                  </a:lnTo>
                  <a:lnTo>
                    <a:pt x="454" y="392"/>
                  </a:lnTo>
                  <a:lnTo>
                    <a:pt x="444" y="390"/>
                  </a:lnTo>
                  <a:lnTo>
                    <a:pt x="435" y="386"/>
                  </a:lnTo>
                  <a:lnTo>
                    <a:pt x="425" y="383"/>
                  </a:lnTo>
                  <a:lnTo>
                    <a:pt x="419" y="377"/>
                  </a:lnTo>
                  <a:lnTo>
                    <a:pt x="414" y="373"/>
                  </a:lnTo>
                  <a:lnTo>
                    <a:pt x="408" y="367"/>
                  </a:lnTo>
                  <a:lnTo>
                    <a:pt x="404" y="361"/>
                  </a:lnTo>
                  <a:lnTo>
                    <a:pt x="399" y="355"/>
                  </a:lnTo>
                  <a:lnTo>
                    <a:pt x="395" y="348"/>
                  </a:lnTo>
                  <a:lnTo>
                    <a:pt x="392" y="341"/>
                  </a:lnTo>
                  <a:lnTo>
                    <a:pt x="390" y="332"/>
                  </a:lnTo>
                  <a:lnTo>
                    <a:pt x="376" y="331"/>
                  </a:lnTo>
                  <a:lnTo>
                    <a:pt x="362" y="330"/>
                  </a:lnTo>
                  <a:lnTo>
                    <a:pt x="349" y="330"/>
                  </a:lnTo>
                  <a:lnTo>
                    <a:pt x="335" y="329"/>
                  </a:lnTo>
                  <a:lnTo>
                    <a:pt x="321" y="329"/>
                  </a:lnTo>
                  <a:lnTo>
                    <a:pt x="307" y="328"/>
                  </a:lnTo>
                  <a:lnTo>
                    <a:pt x="293" y="325"/>
                  </a:lnTo>
                  <a:lnTo>
                    <a:pt x="279" y="322"/>
                  </a:lnTo>
                  <a:lnTo>
                    <a:pt x="274" y="321"/>
                  </a:lnTo>
                  <a:lnTo>
                    <a:pt x="266" y="321"/>
                  </a:lnTo>
                  <a:lnTo>
                    <a:pt x="255" y="321"/>
                  </a:lnTo>
                  <a:lnTo>
                    <a:pt x="245" y="322"/>
                  </a:lnTo>
                  <a:lnTo>
                    <a:pt x="235" y="325"/>
                  </a:lnTo>
                  <a:lnTo>
                    <a:pt x="226" y="332"/>
                  </a:lnTo>
                  <a:lnTo>
                    <a:pt x="221" y="341"/>
                  </a:lnTo>
                  <a:lnTo>
                    <a:pt x="220" y="356"/>
                  </a:lnTo>
                  <a:lnTo>
                    <a:pt x="221" y="361"/>
                  </a:lnTo>
                  <a:lnTo>
                    <a:pt x="223" y="368"/>
                  </a:lnTo>
                  <a:lnTo>
                    <a:pt x="228" y="376"/>
                  </a:lnTo>
                  <a:lnTo>
                    <a:pt x="233" y="384"/>
                  </a:lnTo>
                  <a:lnTo>
                    <a:pt x="240" y="393"/>
                  </a:lnTo>
                  <a:lnTo>
                    <a:pt x="247" y="402"/>
                  </a:lnTo>
                  <a:lnTo>
                    <a:pt x="254" y="412"/>
                  </a:lnTo>
                  <a:lnTo>
                    <a:pt x="261" y="420"/>
                  </a:lnTo>
                  <a:lnTo>
                    <a:pt x="256" y="422"/>
                  </a:lnTo>
                  <a:lnTo>
                    <a:pt x="250" y="422"/>
                  </a:lnTo>
                  <a:lnTo>
                    <a:pt x="243" y="420"/>
                  </a:lnTo>
                  <a:lnTo>
                    <a:pt x="236" y="415"/>
                  </a:lnTo>
                  <a:lnTo>
                    <a:pt x="228" y="409"/>
                  </a:lnTo>
                  <a:lnTo>
                    <a:pt x="220" y="401"/>
                  </a:lnTo>
                  <a:lnTo>
                    <a:pt x="212" y="391"/>
                  </a:lnTo>
                  <a:lnTo>
                    <a:pt x="203" y="379"/>
                  </a:lnTo>
                  <a:lnTo>
                    <a:pt x="200" y="363"/>
                  </a:lnTo>
                  <a:lnTo>
                    <a:pt x="199" y="347"/>
                  </a:lnTo>
                  <a:lnTo>
                    <a:pt x="201" y="332"/>
                  </a:lnTo>
                  <a:lnTo>
                    <a:pt x="210" y="318"/>
                  </a:lnTo>
                  <a:lnTo>
                    <a:pt x="215" y="316"/>
                  </a:lnTo>
                  <a:lnTo>
                    <a:pt x="221" y="313"/>
                  </a:lnTo>
                  <a:lnTo>
                    <a:pt x="226" y="311"/>
                  </a:lnTo>
                  <a:lnTo>
                    <a:pt x="233" y="309"/>
                  </a:lnTo>
                  <a:lnTo>
                    <a:pt x="240" y="308"/>
                  </a:lnTo>
                  <a:lnTo>
                    <a:pt x="247" y="307"/>
                  </a:lnTo>
                  <a:lnTo>
                    <a:pt x="254" y="306"/>
                  </a:lnTo>
                  <a:lnTo>
                    <a:pt x="259" y="305"/>
                  </a:lnTo>
                  <a:lnTo>
                    <a:pt x="256" y="279"/>
                  </a:lnTo>
                  <a:lnTo>
                    <a:pt x="244" y="279"/>
                  </a:lnTo>
                  <a:lnTo>
                    <a:pt x="231" y="278"/>
                  </a:lnTo>
                  <a:lnTo>
                    <a:pt x="217" y="276"/>
                  </a:lnTo>
                  <a:lnTo>
                    <a:pt x="205" y="271"/>
                  </a:lnTo>
                  <a:lnTo>
                    <a:pt x="192" y="267"/>
                  </a:lnTo>
                  <a:lnTo>
                    <a:pt x="179" y="262"/>
                  </a:lnTo>
                  <a:lnTo>
                    <a:pt x="168" y="258"/>
                  </a:lnTo>
                  <a:lnTo>
                    <a:pt x="155" y="255"/>
                  </a:lnTo>
                  <a:lnTo>
                    <a:pt x="154" y="233"/>
                  </a:lnTo>
                  <a:lnTo>
                    <a:pt x="154" y="210"/>
                  </a:lnTo>
                  <a:lnTo>
                    <a:pt x="156" y="188"/>
                  </a:lnTo>
                  <a:lnTo>
                    <a:pt x="161" y="166"/>
                  </a:lnTo>
                  <a:lnTo>
                    <a:pt x="157" y="158"/>
                  </a:lnTo>
                  <a:lnTo>
                    <a:pt x="152" y="152"/>
                  </a:lnTo>
                  <a:lnTo>
                    <a:pt x="144" y="148"/>
                  </a:lnTo>
                  <a:lnTo>
                    <a:pt x="135" y="144"/>
                  </a:lnTo>
                  <a:lnTo>
                    <a:pt x="126" y="144"/>
                  </a:lnTo>
                  <a:lnTo>
                    <a:pt x="118" y="147"/>
                  </a:lnTo>
                  <a:lnTo>
                    <a:pt x="110" y="149"/>
                  </a:lnTo>
                  <a:lnTo>
                    <a:pt x="102" y="152"/>
                  </a:lnTo>
                  <a:lnTo>
                    <a:pt x="94" y="157"/>
                  </a:lnTo>
                  <a:lnTo>
                    <a:pt x="87" y="163"/>
                  </a:lnTo>
                  <a:lnTo>
                    <a:pt x="80" y="169"/>
                  </a:lnTo>
                  <a:lnTo>
                    <a:pt x="74" y="175"/>
                  </a:lnTo>
                  <a:lnTo>
                    <a:pt x="63" y="189"/>
                  </a:lnTo>
                  <a:lnTo>
                    <a:pt x="58" y="204"/>
                  </a:lnTo>
                  <a:lnTo>
                    <a:pt x="58" y="219"/>
                  </a:lnTo>
                  <a:lnTo>
                    <a:pt x="62" y="234"/>
                  </a:lnTo>
                  <a:lnTo>
                    <a:pt x="66" y="250"/>
                  </a:lnTo>
                  <a:lnTo>
                    <a:pt x="71" y="265"/>
                  </a:lnTo>
                  <a:lnTo>
                    <a:pt x="73" y="280"/>
                  </a:lnTo>
                  <a:lnTo>
                    <a:pt x="72" y="295"/>
                  </a:lnTo>
                  <a:lnTo>
                    <a:pt x="70" y="299"/>
                  </a:lnTo>
                  <a:lnTo>
                    <a:pt x="66" y="300"/>
                  </a:lnTo>
                  <a:lnTo>
                    <a:pt x="63" y="300"/>
                  </a:lnTo>
                  <a:lnTo>
                    <a:pt x="57" y="298"/>
                  </a:lnTo>
                  <a:lnTo>
                    <a:pt x="51" y="296"/>
                  </a:lnTo>
                  <a:lnTo>
                    <a:pt x="45" y="294"/>
                  </a:lnTo>
                  <a:lnTo>
                    <a:pt x="38" y="293"/>
                  </a:lnTo>
                  <a:lnTo>
                    <a:pt x="31" y="293"/>
                  </a:lnTo>
                  <a:lnTo>
                    <a:pt x="36" y="300"/>
                  </a:lnTo>
                  <a:lnTo>
                    <a:pt x="43" y="307"/>
                  </a:lnTo>
                  <a:lnTo>
                    <a:pt x="50" y="313"/>
                  </a:lnTo>
                  <a:lnTo>
                    <a:pt x="57" y="317"/>
                  </a:lnTo>
                  <a:lnTo>
                    <a:pt x="65" y="322"/>
                  </a:lnTo>
                  <a:lnTo>
                    <a:pt x="73" y="326"/>
                  </a:lnTo>
                  <a:lnTo>
                    <a:pt x="81" y="329"/>
                  </a:lnTo>
                  <a:lnTo>
                    <a:pt x="91" y="331"/>
                  </a:lnTo>
                  <a:lnTo>
                    <a:pt x="85" y="336"/>
                  </a:lnTo>
                  <a:lnTo>
                    <a:pt x="78" y="339"/>
                  </a:lnTo>
                  <a:lnTo>
                    <a:pt x="70" y="341"/>
                  </a:lnTo>
                  <a:lnTo>
                    <a:pt x="62" y="341"/>
                  </a:lnTo>
                  <a:lnTo>
                    <a:pt x="51" y="335"/>
                  </a:lnTo>
                  <a:lnTo>
                    <a:pt x="40" y="325"/>
                  </a:lnTo>
                  <a:lnTo>
                    <a:pt x="30" y="314"/>
                  </a:lnTo>
                  <a:lnTo>
                    <a:pt x="19" y="301"/>
                  </a:lnTo>
                  <a:lnTo>
                    <a:pt x="11" y="291"/>
                  </a:lnTo>
                  <a:lnTo>
                    <a:pt x="4" y="280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7" y="269"/>
                  </a:lnTo>
                  <a:lnTo>
                    <a:pt x="15" y="269"/>
                  </a:lnTo>
                  <a:lnTo>
                    <a:pt x="23" y="271"/>
                  </a:lnTo>
                  <a:lnTo>
                    <a:pt x="30" y="272"/>
                  </a:lnTo>
                  <a:lnTo>
                    <a:pt x="36" y="275"/>
                  </a:lnTo>
                  <a:lnTo>
                    <a:pt x="42" y="275"/>
                  </a:lnTo>
                  <a:lnTo>
                    <a:pt x="47" y="275"/>
                  </a:lnTo>
                  <a:lnTo>
                    <a:pt x="49" y="273"/>
                  </a:lnTo>
                  <a:lnTo>
                    <a:pt x="45" y="257"/>
                  </a:lnTo>
                  <a:lnTo>
                    <a:pt x="40" y="241"/>
                  </a:lnTo>
                  <a:lnTo>
                    <a:pt x="35" y="225"/>
                  </a:lnTo>
                  <a:lnTo>
                    <a:pt x="33" y="209"/>
                  </a:lnTo>
                  <a:lnTo>
                    <a:pt x="33" y="193"/>
                  </a:lnTo>
                  <a:lnTo>
                    <a:pt x="36" y="177"/>
                  </a:lnTo>
                  <a:lnTo>
                    <a:pt x="46" y="162"/>
                  </a:lnTo>
                  <a:lnTo>
                    <a:pt x="61" y="146"/>
                  </a:lnTo>
                  <a:lnTo>
                    <a:pt x="71" y="139"/>
                  </a:lnTo>
                  <a:lnTo>
                    <a:pt x="83" y="133"/>
                  </a:lnTo>
                  <a:lnTo>
                    <a:pt x="94" y="129"/>
                  </a:lnTo>
                  <a:lnTo>
                    <a:pt x="106" y="126"/>
                  </a:lnTo>
                  <a:lnTo>
                    <a:pt x="118" y="125"/>
                  </a:lnTo>
                  <a:lnTo>
                    <a:pt x="130" y="126"/>
                  </a:lnTo>
                  <a:lnTo>
                    <a:pt x="141" y="128"/>
                  </a:lnTo>
                  <a:lnTo>
                    <a:pt x="153" y="134"/>
                  </a:lnTo>
                  <a:lnTo>
                    <a:pt x="164" y="146"/>
                  </a:lnTo>
                  <a:lnTo>
                    <a:pt x="171" y="129"/>
                  </a:lnTo>
                  <a:lnTo>
                    <a:pt x="179" y="114"/>
                  </a:lnTo>
                  <a:lnTo>
                    <a:pt x="188" y="102"/>
                  </a:lnTo>
                  <a:lnTo>
                    <a:pt x="199" y="89"/>
                  </a:lnTo>
                  <a:lnTo>
                    <a:pt x="210" y="78"/>
                  </a:lnTo>
                  <a:lnTo>
                    <a:pt x="223" y="68"/>
                  </a:lnTo>
                  <a:lnTo>
                    <a:pt x="236" y="59"/>
                  </a:lnTo>
                  <a:lnTo>
                    <a:pt x="250" y="51"/>
                  </a:lnTo>
                  <a:lnTo>
                    <a:pt x="264" y="44"/>
                  </a:lnTo>
                  <a:lnTo>
                    <a:pt x="279" y="37"/>
                  </a:lnTo>
                  <a:lnTo>
                    <a:pt x="294" y="31"/>
                  </a:lnTo>
                  <a:lnTo>
                    <a:pt x="311" y="26"/>
                  </a:lnTo>
                  <a:lnTo>
                    <a:pt x="327" y="20"/>
                  </a:lnTo>
                  <a:lnTo>
                    <a:pt x="343" y="15"/>
                  </a:lnTo>
                  <a:lnTo>
                    <a:pt x="359" y="12"/>
                  </a:lnTo>
                  <a:lnTo>
                    <a:pt x="375" y="7"/>
                  </a:lnTo>
                  <a:lnTo>
                    <a:pt x="389" y="5"/>
                  </a:lnTo>
                  <a:lnTo>
                    <a:pt x="404" y="4"/>
                  </a:lnTo>
                  <a:lnTo>
                    <a:pt x="418" y="1"/>
                  </a:lnTo>
                  <a:lnTo>
                    <a:pt x="431" y="1"/>
                  </a:lnTo>
                  <a:lnTo>
                    <a:pt x="446" y="0"/>
                  </a:lnTo>
                  <a:lnTo>
                    <a:pt x="460" y="0"/>
                  </a:lnTo>
                  <a:lnTo>
                    <a:pt x="474" y="1"/>
                  </a:lnTo>
                  <a:lnTo>
                    <a:pt x="488" y="3"/>
                  </a:lnTo>
                  <a:lnTo>
                    <a:pt x="503" y="5"/>
                  </a:lnTo>
                  <a:lnTo>
                    <a:pt x="517" y="8"/>
                  </a:lnTo>
                  <a:lnTo>
                    <a:pt x="532" y="13"/>
                  </a:lnTo>
                  <a:lnTo>
                    <a:pt x="545" y="18"/>
                  </a:lnTo>
                  <a:lnTo>
                    <a:pt x="560" y="25"/>
                  </a:lnTo>
                  <a:lnTo>
                    <a:pt x="574" y="31"/>
                  </a:lnTo>
                  <a:lnTo>
                    <a:pt x="589" y="41"/>
                  </a:lnTo>
                  <a:lnTo>
                    <a:pt x="60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381"/>
            <p:cNvSpPr>
              <a:spLocks/>
            </p:cNvSpPr>
            <p:nvPr/>
          </p:nvSpPr>
          <p:spPr bwMode="auto">
            <a:xfrm>
              <a:off x="1843" y="285"/>
              <a:ext cx="86" cy="119"/>
            </a:xfrm>
            <a:custGeom>
              <a:avLst/>
              <a:gdLst/>
              <a:ahLst/>
              <a:cxnLst>
                <a:cxn ang="0">
                  <a:pos x="64" y="53"/>
                </a:cxn>
                <a:cxn ang="0">
                  <a:pos x="63" y="82"/>
                </a:cxn>
                <a:cxn ang="0">
                  <a:pos x="70" y="114"/>
                </a:cxn>
                <a:cxn ang="0">
                  <a:pos x="89" y="141"/>
                </a:cxn>
                <a:cxn ang="0">
                  <a:pos x="115" y="161"/>
                </a:cxn>
                <a:cxn ang="0">
                  <a:pos x="139" y="170"/>
                </a:cxn>
                <a:cxn ang="0">
                  <a:pos x="158" y="180"/>
                </a:cxn>
                <a:cxn ang="0">
                  <a:pos x="169" y="195"/>
                </a:cxn>
                <a:cxn ang="0">
                  <a:pos x="170" y="213"/>
                </a:cxn>
                <a:cxn ang="0">
                  <a:pos x="162" y="227"/>
                </a:cxn>
                <a:cxn ang="0">
                  <a:pos x="148" y="237"/>
                </a:cxn>
                <a:cxn ang="0">
                  <a:pos x="131" y="237"/>
                </a:cxn>
                <a:cxn ang="0">
                  <a:pos x="118" y="231"/>
                </a:cxn>
                <a:cxn ang="0">
                  <a:pos x="112" y="225"/>
                </a:cxn>
                <a:cxn ang="0">
                  <a:pos x="124" y="223"/>
                </a:cxn>
                <a:cxn ang="0">
                  <a:pos x="138" y="216"/>
                </a:cxn>
                <a:cxn ang="0">
                  <a:pos x="146" y="209"/>
                </a:cxn>
                <a:cxn ang="0">
                  <a:pos x="146" y="199"/>
                </a:cxn>
                <a:cxn ang="0">
                  <a:pos x="133" y="191"/>
                </a:cxn>
                <a:cxn ang="0">
                  <a:pos x="114" y="182"/>
                </a:cxn>
                <a:cxn ang="0">
                  <a:pos x="97" y="170"/>
                </a:cxn>
                <a:cxn ang="0">
                  <a:pos x="79" y="157"/>
                </a:cxn>
                <a:cxn ang="0">
                  <a:pos x="63" y="155"/>
                </a:cxn>
                <a:cxn ang="0">
                  <a:pos x="45" y="159"/>
                </a:cxn>
                <a:cxn ang="0">
                  <a:pos x="25" y="157"/>
                </a:cxn>
                <a:cxn ang="0">
                  <a:pos x="8" y="150"/>
                </a:cxn>
                <a:cxn ang="0">
                  <a:pos x="14" y="146"/>
                </a:cxn>
                <a:cxn ang="0">
                  <a:pos x="34" y="142"/>
                </a:cxn>
                <a:cxn ang="0">
                  <a:pos x="46" y="137"/>
                </a:cxn>
                <a:cxn ang="0">
                  <a:pos x="50" y="132"/>
                </a:cxn>
                <a:cxn ang="0">
                  <a:pos x="40" y="96"/>
                </a:cxn>
                <a:cxn ang="0">
                  <a:pos x="46" y="28"/>
                </a:cxn>
                <a:cxn ang="0">
                  <a:pos x="69" y="1"/>
                </a:cxn>
                <a:cxn ang="0">
                  <a:pos x="69" y="26"/>
                </a:cxn>
              </a:cxnLst>
              <a:rect l="0" t="0" r="r" b="b"/>
              <a:pathLst>
                <a:path w="171" h="238">
                  <a:moveTo>
                    <a:pt x="68" y="38"/>
                  </a:moveTo>
                  <a:lnTo>
                    <a:pt x="64" y="53"/>
                  </a:lnTo>
                  <a:lnTo>
                    <a:pt x="62" y="68"/>
                  </a:lnTo>
                  <a:lnTo>
                    <a:pt x="63" y="82"/>
                  </a:lnTo>
                  <a:lnTo>
                    <a:pt x="65" y="97"/>
                  </a:lnTo>
                  <a:lnTo>
                    <a:pt x="70" y="114"/>
                  </a:lnTo>
                  <a:lnTo>
                    <a:pt x="78" y="127"/>
                  </a:lnTo>
                  <a:lnTo>
                    <a:pt x="89" y="141"/>
                  </a:lnTo>
                  <a:lnTo>
                    <a:pt x="101" y="155"/>
                  </a:lnTo>
                  <a:lnTo>
                    <a:pt x="115" y="161"/>
                  </a:lnTo>
                  <a:lnTo>
                    <a:pt x="128" y="165"/>
                  </a:lnTo>
                  <a:lnTo>
                    <a:pt x="139" y="170"/>
                  </a:lnTo>
                  <a:lnTo>
                    <a:pt x="150" y="175"/>
                  </a:lnTo>
                  <a:lnTo>
                    <a:pt x="158" y="180"/>
                  </a:lnTo>
                  <a:lnTo>
                    <a:pt x="165" y="187"/>
                  </a:lnTo>
                  <a:lnTo>
                    <a:pt x="169" y="195"/>
                  </a:lnTo>
                  <a:lnTo>
                    <a:pt x="171" y="206"/>
                  </a:lnTo>
                  <a:lnTo>
                    <a:pt x="170" y="213"/>
                  </a:lnTo>
                  <a:lnTo>
                    <a:pt x="167" y="220"/>
                  </a:lnTo>
                  <a:lnTo>
                    <a:pt x="162" y="227"/>
                  </a:lnTo>
                  <a:lnTo>
                    <a:pt x="158" y="232"/>
                  </a:lnTo>
                  <a:lnTo>
                    <a:pt x="148" y="237"/>
                  </a:lnTo>
                  <a:lnTo>
                    <a:pt x="139" y="238"/>
                  </a:lnTo>
                  <a:lnTo>
                    <a:pt x="131" y="237"/>
                  </a:lnTo>
                  <a:lnTo>
                    <a:pt x="124" y="235"/>
                  </a:lnTo>
                  <a:lnTo>
                    <a:pt x="118" y="231"/>
                  </a:lnTo>
                  <a:lnTo>
                    <a:pt x="115" y="228"/>
                  </a:lnTo>
                  <a:lnTo>
                    <a:pt x="112" y="225"/>
                  </a:lnTo>
                  <a:lnTo>
                    <a:pt x="110" y="223"/>
                  </a:lnTo>
                  <a:lnTo>
                    <a:pt x="124" y="223"/>
                  </a:lnTo>
                  <a:lnTo>
                    <a:pt x="133" y="220"/>
                  </a:lnTo>
                  <a:lnTo>
                    <a:pt x="138" y="216"/>
                  </a:lnTo>
                  <a:lnTo>
                    <a:pt x="143" y="214"/>
                  </a:lnTo>
                  <a:lnTo>
                    <a:pt x="146" y="209"/>
                  </a:lnTo>
                  <a:lnTo>
                    <a:pt x="147" y="203"/>
                  </a:lnTo>
                  <a:lnTo>
                    <a:pt x="146" y="199"/>
                  </a:lnTo>
                  <a:lnTo>
                    <a:pt x="143" y="194"/>
                  </a:lnTo>
                  <a:lnTo>
                    <a:pt x="133" y="191"/>
                  </a:lnTo>
                  <a:lnTo>
                    <a:pt x="124" y="186"/>
                  </a:lnTo>
                  <a:lnTo>
                    <a:pt x="114" y="182"/>
                  </a:lnTo>
                  <a:lnTo>
                    <a:pt x="106" y="176"/>
                  </a:lnTo>
                  <a:lnTo>
                    <a:pt x="97" y="170"/>
                  </a:lnTo>
                  <a:lnTo>
                    <a:pt x="87" y="164"/>
                  </a:lnTo>
                  <a:lnTo>
                    <a:pt x="79" y="157"/>
                  </a:lnTo>
                  <a:lnTo>
                    <a:pt x="71" y="150"/>
                  </a:lnTo>
                  <a:lnTo>
                    <a:pt x="63" y="155"/>
                  </a:lnTo>
                  <a:lnTo>
                    <a:pt x="54" y="157"/>
                  </a:lnTo>
                  <a:lnTo>
                    <a:pt x="45" y="159"/>
                  </a:lnTo>
                  <a:lnTo>
                    <a:pt x="34" y="159"/>
                  </a:lnTo>
                  <a:lnTo>
                    <a:pt x="25" y="157"/>
                  </a:lnTo>
                  <a:lnTo>
                    <a:pt x="16" y="155"/>
                  </a:lnTo>
                  <a:lnTo>
                    <a:pt x="8" y="150"/>
                  </a:lnTo>
                  <a:lnTo>
                    <a:pt x="0" y="146"/>
                  </a:lnTo>
                  <a:lnTo>
                    <a:pt x="14" y="146"/>
                  </a:lnTo>
                  <a:lnTo>
                    <a:pt x="25" y="145"/>
                  </a:lnTo>
                  <a:lnTo>
                    <a:pt x="34" y="142"/>
                  </a:lnTo>
                  <a:lnTo>
                    <a:pt x="41" y="140"/>
                  </a:lnTo>
                  <a:lnTo>
                    <a:pt x="46" y="137"/>
                  </a:lnTo>
                  <a:lnTo>
                    <a:pt x="48" y="133"/>
                  </a:lnTo>
                  <a:lnTo>
                    <a:pt x="50" y="132"/>
                  </a:lnTo>
                  <a:lnTo>
                    <a:pt x="50" y="131"/>
                  </a:lnTo>
                  <a:lnTo>
                    <a:pt x="40" y="96"/>
                  </a:lnTo>
                  <a:lnTo>
                    <a:pt x="39" y="62"/>
                  </a:lnTo>
                  <a:lnTo>
                    <a:pt x="46" y="28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70" y="12"/>
                  </a:lnTo>
                  <a:lnTo>
                    <a:pt x="69" y="26"/>
                  </a:lnTo>
                  <a:lnTo>
                    <a:pt x="6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382"/>
            <p:cNvSpPr>
              <a:spLocks/>
            </p:cNvSpPr>
            <p:nvPr/>
          </p:nvSpPr>
          <p:spPr bwMode="auto">
            <a:xfrm>
              <a:off x="1819" y="327"/>
              <a:ext cx="37" cy="21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7" y="17"/>
                </a:cxn>
                <a:cxn ang="0">
                  <a:pos x="60" y="11"/>
                </a:cxn>
                <a:cxn ang="0">
                  <a:pos x="65" y="7"/>
                </a:cxn>
                <a:cxn ang="0">
                  <a:pos x="71" y="8"/>
                </a:cxn>
                <a:cxn ang="0">
                  <a:pos x="74" y="16"/>
                </a:cxn>
                <a:cxn ang="0">
                  <a:pos x="74" y="25"/>
                </a:cxn>
                <a:cxn ang="0">
                  <a:pos x="71" y="33"/>
                </a:cxn>
                <a:cxn ang="0">
                  <a:pos x="65" y="38"/>
                </a:cxn>
                <a:cxn ang="0">
                  <a:pos x="53" y="41"/>
                </a:cxn>
                <a:cxn ang="0">
                  <a:pos x="42" y="40"/>
                </a:cxn>
                <a:cxn ang="0">
                  <a:pos x="32" y="37"/>
                </a:cxn>
                <a:cxn ang="0">
                  <a:pos x="21" y="31"/>
                </a:cxn>
                <a:cxn ang="0">
                  <a:pos x="13" y="24"/>
                </a:cxn>
                <a:cxn ang="0">
                  <a:pos x="6" y="16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19" y="5"/>
                </a:cxn>
                <a:cxn ang="0">
                  <a:pos x="26" y="11"/>
                </a:cxn>
                <a:cxn ang="0">
                  <a:pos x="33" y="16"/>
                </a:cxn>
                <a:cxn ang="0">
                  <a:pos x="40" y="20"/>
                </a:cxn>
                <a:cxn ang="0">
                  <a:pos x="47" y="23"/>
                </a:cxn>
                <a:cxn ang="0">
                  <a:pos x="52" y="22"/>
                </a:cxn>
              </a:cxnLst>
              <a:rect l="0" t="0" r="r" b="b"/>
              <a:pathLst>
                <a:path w="74" h="41">
                  <a:moveTo>
                    <a:pt x="52" y="22"/>
                  </a:moveTo>
                  <a:lnTo>
                    <a:pt x="57" y="17"/>
                  </a:lnTo>
                  <a:lnTo>
                    <a:pt x="60" y="11"/>
                  </a:lnTo>
                  <a:lnTo>
                    <a:pt x="65" y="7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4" y="25"/>
                  </a:lnTo>
                  <a:lnTo>
                    <a:pt x="71" y="33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2" y="40"/>
                  </a:lnTo>
                  <a:lnTo>
                    <a:pt x="32" y="37"/>
                  </a:lnTo>
                  <a:lnTo>
                    <a:pt x="21" y="31"/>
                  </a:lnTo>
                  <a:lnTo>
                    <a:pt x="13" y="24"/>
                  </a:lnTo>
                  <a:lnTo>
                    <a:pt x="6" y="16"/>
                  </a:lnTo>
                  <a:lnTo>
                    <a:pt x="3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9" y="5"/>
                  </a:lnTo>
                  <a:lnTo>
                    <a:pt x="26" y="11"/>
                  </a:lnTo>
                  <a:lnTo>
                    <a:pt x="33" y="16"/>
                  </a:lnTo>
                  <a:lnTo>
                    <a:pt x="40" y="20"/>
                  </a:lnTo>
                  <a:lnTo>
                    <a:pt x="47" y="23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383"/>
            <p:cNvSpPr>
              <a:spLocks/>
            </p:cNvSpPr>
            <p:nvPr/>
          </p:nvSpPr>
          <p:spPr bwMode="auto">
            <a:xfrm>
              <a:off x="2129" y="236"/>
              <a:ext cx="65" cy="21"/>
            </a:xfrm>
            <a:custGeom>
              <a:avLst/>
              <a:gdLst/>
              <a:ahLst/>
              <a:cxnLst>
                <a:cxn ang="0">
                  <a:pos x="131" y="42"/>
                </a:cxn>
                <a:cxn ang="0">
                  <a:pos x="127" y="41"/>
                </a:cxn>
                <a:cxn ang="0">
                  <a:pos x="115" y="39"/>
                </a:cxn>
                <a:cxn ang="0">
                  <a:pos x="98" y="34"/>
                </a:cxn>
                <a:cxn ang="0">
                  <a:pos x="77" y="30"/>
                </a:cxn>
                <a:cxn ang="0">
                  <a:pos x="55" y="25"/>
                </a:cxn>
                <a:cxn ang="0">
                  <a:pos x="35" y="20"/>
                </a:cxn>
                <a:cxn ang="0">
                  <a:pos x="15" y="17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9" y="3"/>
                </a:cxn>
                <a:cxn ang="0">
                  <a:pos x="10" y="0"/>
                </a:cxn>
                <a:cxn ang="0">
                  <a:pos x="29" y="0"/>
                </a:cxn>
                <a:cxn ang="0">
                  <a:pos x="48" y="2"/>
                </a:cxn>
                <a:cxn ang="0">
                  <a:pos x="69" y="5"/>
                </a:cxn>
                <a:cxn ang="0">
                  <a:pos x="90" y="12"/>
                </a:cxn>
                <a:cxn ang="0">
                  <a:pos x="107" y="19"/>
                </a:cxn>
                <a:cxn ang="0">
                  <a:pos x="121" y="26"/>
                </a:cxn>
                <a:cxn ang="0">
                  <a:pos x="129" y="34"/>
                </a:cxn>
                <a:cxn ang="0">
                  <a:pos x="131" y="42"/>
                </a:cxn>
              </a:cxnLst>
              <a:rect l="0" t="0" r="r" b="b"/>
              <a:pathLst>
                <a:path w="131" h="42">
                  <a:moveTo>
                    <a:pt x="131" y="42"/>
                  </a:moveTo>
                  <a:lnTo>
                    <a:pt x="127" y="41"/>
                  </a:lnTo>
                  <a:lnTo>
                    <a:pt x="115" y="39"/>
                  </a:lnTo>
                  <a:lnTo>
                    <a:pt x="98" y="34"/>
                  </a:lnTo>
                  <a:lnTo>
                    <a:pt x="77" y="30"/>
                  </a:lnTo>
                  <a:lnTo>
                    <a:pt x="55" y="25"/>
                  </a:lnTo>
                  <a:lnTo>
                    <a:pt x="35" y="20"/>
                  </a:lnTo>
                  <a:lnTo>
                    <a:pt x="15" y="17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3" y="8"/>
                  </a:lnTo>
                  <a:lnTo>
                    <a:pt x="9" y="3"/>
                  </a:lnTo>
                  <a:lnTo>
                    <a:pt x="10" y="0"/>
                  </a:lnTo>
                  <a:lnTo>
                    <a:pt x="29" y="0"/>
                  </a:lnTo>
                  <a:lnTo>
                    <a:pt x="48" y="2"/>
                  </a:lnTo>
                  <a:lnTo>
                    <a:pt x="69" y="5"/>
                  </a:lnTo>
                  <a:lnTo>
                    <a:pt x="90" y="12"/>
                  </a:lnTo>
                  <a:lnTo>
                    <a:pt x="107" y="19"/>
                  </a:lnTo>
                  <a:lnTo>
                    <a:pt x="121" y="26"/>
                  </a:lnTo>
                  <a:lnTo>
                    <a:pt x="129" y="34"/>
                  </a:lnTo>
                  <a:lnTo>
                    <a:pt x="13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384"/>
            <p:cNvSpPr>
              <a:spLocks/>
            </p:cNvSpPr>
            <p:nvPr/>
          </p:nvSpPr>
          <p:spPr bwMode="auto">
            <a:xfrm>
              <a:off x="1800" y="383"/>
              <a:ext cx="276" cy="446"/>
            </a:xfrm>
            <a:custGeom>
              <a:avLst/>
              <a:gdLst/>
              <a:ahLst/>
              <a:cxnLst>
                <a:cxn ang="0">
                  <a:pos x="502" y="569"/>
                </a:cxn>
                <a:cxn ang="0">
                  <a:pos x="501" y="596"/>
                </a:cxn>
                <a:cxn ang="0">
                  <a:pos x="467" y="603"/>
                </a:cxn>
                <a:cxn ang="0">
                  <a:pos x="461" y="558"/>
                </a:cxn>
                <a:cxn ang="0">
                  <a:pos x="431" y="524"/>
                </a:cxn>
                <a:cxn ang="0">
                  <a:pos x="425" y="482"/>
                </a:cxn>
                <a:cxn ang="0">
                  <a:pos x="451" y="449"/>
                </a:cxn>
                <a:cxn ang="0">
                  <a:pos x="440" y="414"/>
                </a:cxn>
                <a:cxn ang="0">
                  <a:pos x="346" y="323"/>
                </a:cxn>
                <a:cxn ang="0">
                  <a:pos x="241" y="222"/>
                </a:cxn>
                <a:cxn ang="0">
                  <a:pos x="174" y="200"/>
                </a:cxn>
                <a:cxn ang="0">
                  <a:pos x="40" y="368"/>
                </a:cxn>
                <a:cxn ang="0">
                  <a:pos x="65" y="570"/>
                </a:cxn>
                <a:cxn ang="0">
                  <a:pos x="171" y="800"/>
                </a:cxn>
                <a:cxn ang="0">
                  <a:pos x="225" y="776"/>
                </a:cxn>
                <a:cxn ang="0">
                  <a:pos x="329" y="779"/>
                </a:cxn>
                <a:cxn ang="0">
                  <a:pos x="353" y="797"/>
                </a:cxn>
                <a:cxn ang="0">
                  <a:pos x="285" y="813"/>
                </a:cxn>
                <a:cxn ang="0">
                  <a:pos x="193" y="817"/>
                </a:cxn>
                <a:cxn ang="0">
                  <a:pos x="155" y="868"/>
                </a:cxn>
                <a:cxn ang="0">
                  <a:pos x="131" y="892"/>
                </a:cxn>
                <a:cxn ang="0">
                  <a:pos x="84" y="758"/>
                </a:cxn>
                <a:cxn ang="0">
                  <a:pos x="38" y="602"/>
                </a:cxn>
                <a:cxn ang="0">
                  <a:pos x="2" y="471"/>
                </a:cxn>
                <a:cxn ang="0">
                  <a:pos x="19" y="342"/>
                </a:cxn>
                <a:cxn ang="0">
                  <a:pos x="102" y="227"/>
                </a:cxn>
                <a:cxn ang="0">
                  <a:pos x="187" y="143"/>
                </a:cxn>
                <a:cxn ang="0">
                  <a:pos x="221" y="94"/>
                </a:cxn>
                <a:cxn ang="0">
                  <a:pos x="274" y="36"/>
                </a:cxn>
                <a:cxn ang="0">
                  <a:pos x="282" y="89"/>
                </a:cxn>
                <a:cxn ang="0">
                  <a:pos x="323" y="155"/>
                </a:cxn>
                <a:cxn ang="0">
                  <a:pos x="398" y="180"/>
                </a:cxn>
                <a:cxn ang="0">
                  <a:pos x="463" y="174"/>
                </a:cxn>
                <a:cxn ang="0">
                  <a:pos x="501" y="161"/>
                </a:cxn>
                <a:cxn ang="0">
                  <a:pos x="430" y="202"/>
                </a:cxn>
                <a:cxn ang="0">
                  <a:pos x="335" y="185"/>
                </a:cxn>
                <a:cxn ang="0">
                  <a:pos x="271" y="143"/>
                </a:cxn>
                <a:cxn ang="0">
                  <a:pos x="223" y="129"/>
                </a:cxn>
                <a:cxn ang="0">
                  <a:pos x="218" y="169"/>
                </a:cxn>
                <a:cxn ang="0">
                  <a:pos x="275" y="225"/>
                </a:cxn>
                <a:cxn ang="0">
                  <a:pos x="389" y="339"/>
                </a:cxn>
                <a:cxn ang="0">
                  <a:pos x="478" y="427"/>
                </a:cxn>
                <a:cxn ang="0">
                  <a:pos x="499" y="249"/>
                </a:cxn>
                <a:cxn ang="0">
                  <a:pos x="441" y="256"/>
                </a:cxn>
                <a:cxn ang="0">
                  <a:pos x="381" y="253"/>
                </a:cxn>
                <a:cxn ang="0">
                  <a:pos x="323" y="233"/>
                </a:cxn>
                <a:cxn ang="0">
                  <a:pos x="381" y="237"/>
                </a:cxn>
                <a:cxn ang="0">
                  <a:pos x="465" y="230"/>
                </a:cxn>
                <a:cxn ang="0">
                  <a:pos x="510" y="203"/>
                </a:cxn>
                <a:cxn ang="0">
                  <a:pos x="512" y="300"/>
                </a:cxn>
                <a:cxn ang="0">
                  <a:pos x="527" y="456"/>
                </a:cxn>
                <a:cxn ang="0">
                  <a:pos x="549" y="499"/>
                </a:cxn>
                <a:cxn ang="0">
                  <a:pos x="522" y="535"/>
                </a:cxn>
                <a:cxn ang="0">
                  <a:pos x="517" y="472"/>
                </a:cxn>
                <a:cxn ang="0">
                  <a:pos x="487" y="454"/>
                </a:cxn>
                <a:cxn ang="0">
                  <a:pos x="452" y="468"/>
                </a:cxn>
                <a:cxn ang="0">
                  <a:pos x="442" y="509"/>
                </a:cxn>
                <a:cxn ang="0">
                  <a:pos x="481" y="526"/>
                </a:cxn>
                <a:cxn ang="0">
                  <a:pos x="489" y="489"/>
                </a:cxn>
                <a:cxn ang="0">
                  <a:pos x="483" y="548"/>
                </a:cxn>
              </a:cxnLst>
              <a:rect l="0" t="0" r="r" b="b"/>
              <a:pathLst>
                <a:path w="550" h="892">
                  <a:moveTo>
                    <a:pt x="471" y="588"/>
                  </a:moveTo>
                  <a:lnTo>
                    <a:pt x="482" y="587"/>
                  </a:lnTo>
                  <a:lnTo>
                    <a:pt x="490" y="580"/>
                  </a:lnTo>
                  <a:lnTo>
                    <a:pt x="495" y="572"/>
                  </a:lnTo>
                  <a:lnTo>
                    <a:pt x="502" y="569"/>
                  </a:lnTo>
                  <a:lnTo>
                    <a:pt x="505" y="573"/>
                  </a:lnTo>
                  <a:lnTo>
                    <a:pt x="506" y="579"/>
                  </a:lnTo>
                  <a:lnTo>
                    <a:pt x="506" y="585"/>
                  </a:lnTo>
                  <a:lnTo>
                    <a:pt x="505" y="590"/>
                  </a:lnTo>
                  <a:lnTo>
                    <a:pt x="501" y="596"/>
                  </a:lnTo>
                  <a:lnTo>
                    <a:pt x="496" y="601"/>
                  </a:lnTo>
                  <a:lnTo>
                    <a:pt x="489" y="605"/>
                  </a:lnTo>
                  <a:lnTo>
                    <a:pt x="482" y="608"/>
                  </a:lnTo>
                  <a:lnTo>
                    <a:pt x="474" y="607"/>
                  </a:lnTo>
                  <a:lnTo>
                    <a:pt x="467" y="603"/>
                  </a:lnTo>
                  <a:lnTo>
                    <a:pt x="460" y="600"/>
                  </a:lnTo>
                  <a:lnTo>
                    <a:pt x="454" y="594"/>
                  </a:lnTo>
                  <a:lnTo>
                    <a:pt x="456" y="582"/>
                  </a:lnTo>
                  <a:lnTo>
                    <a:pt x="459" y="570"/>
                  </a:lnTo>
                  <a:lnTo>
                    <a:pt x="461" y="558"/>
                  </a:lnTo>
                  <a:lnTo>
                    <a:pt x="459" y="547"/>
                  </a:lnTo>
                  <a:lnTo>
                    <a:pt x="450" y="543"/>
                  </a:lnTo>
                  <a:lnTo>
                    <a:pt x="442" y="537"/>
                  </a:lnTo>
                  <a:lnTo>
                    <a:pt x="436" y="532"/>
                  </a:lnTo>
                  <a:lnTo>
                    <a:pt x="431" y="524"/>
                  </a:lnTo>
                  <a:lnTo>
                    <a:pt x="427" y="516"/>
                  </a:lnTo>
                  <a:lnTo>
                    <a:pt x="425" y="507"/>
                  </a:lnTo>
                  <a:lnTo>
                    <a:pt x="422" y="498"/>
                  </a:lnTo>
                  <a:lnTo>
                    <a:pt x="421" y="490"/>
                  </a:lnTo>
                  <a:lnTo>
                    <a:pt x="425" y="482"/>
                  </a:lnTo>
                  <a:lnTo>
                    <a:pt x="428" y="474"/>
                  </a:lnTo>
                  <a:lnTo>
                    <a:pt x="433" y="467"/>
                  </a:lnTo>
                  <a:lnTo>
                    <a:pt x="438" y="460"/>
                  </a:lnTo>
                  <a:lnTo>
                    <a:pt x="444" y="454"/>
                  </a:lnTo>
                  <a:lnTo>
                    <a:pt x="451" y="449"/>
                  </a:lnTo>
                  <a:lnTo>
                    <a:pt x="458" y="444"/>
                  </a:lnTo>
                  <a:lnTo>
                    <a:pt x="465" y="439"/>
                  </a:lnTo>
                  <a:lnTo>
                    <a:pt x="460" y="435"/>
                  </a:lnTo>
                  <a:lnTo>
                    <a:pt x="452" y="427"/>
                  </a:lnTo>
                  <a:lnTo>
                    <a:pt x="440" y="414"/>
                  </a:lnTo>
                  <a:lnTo>
                    <a:pt x="425" y="400"/>
                  </a:lnTo>
                  <a:lnTo>
                    <a:pt x="407" y="383"/>
                  </a:lnTo>
                  <a:lnTo>
                    <a:pt x="389" y="365"/>
                  </a:lnTo>
                  <a:lnTo>
                    <a:pt x="368" y="344"/>
                  </a:lnTo>
                  <a:lnTo>
                    <a:pt x="346" y="323"/>
                  </a:lnTo>
                  <a:lnTo>
                    <a:pt x="324" y="302"/>
                  </a:lnTo>
                  <a:lnTo>
                    <a:pt x="302" y="280"/>
                  </a:lnTo>
                  <a:lnTo>
                    <a:pt x="282" y="260"/>
                  </a:lnTo>
                  <a:lnTo>
                    <a:pt x="261" y="240"/>
                  </a:lnTo>
                  <a:lnTo>
                    <a:pt x="241" y="222"/>
                  </a:lnTo>
                  <a:lnTo>
                    <a:pt x="225" y="206"/>
                  </a:lnTo>
                  <a:lnTo>
                    <a:pt x="210" y="192"/>
                  </a:lnTo>
                  <a:lnTo>
                    <a:pt x="199" y="181"/>
                  </a:lnTo>
                  <a:lnTo>
                    <a:pt x="192" y="186"/>
                  </a:lnTo>
                  <a:lnTo>
                    <a:pt x="174" y="200"/>
                  </a:lnTo>
                  <a:lnTo>
                    <a:pt x="146" y="222"/>
                  </a:lnTo>
                  <a:lnTo>
                    <a:pt x="116" y="250"/>
                  </a:lnTo>
                  <a:lnTo>
                    <a:pt x="86" y="285"/>
                  </a:lnTo>
                  <a:lnTo>
                    <a:pt x="59" y="324"/>
                  </a:lnTo>
                  <a:lnTo>
                    <a:pt x="40" y="368"/>
                  </a:lnTo>
                  <a:lnTo>
                    <a:pt x="33" y="414"/>
                  </a:lnTo>
                  <a:lnTo>
                    <a:pt x="38" y="452"/>
                  </a:lnTo>
                  <a:lnTo>
                    <a:pt x="45" y="491"/>
                  </a:lnTo>
                  <a:lnTo>
                    <a:pt x="55" y="531"/>
                  </a:lnTo>
                  <a:lnTo>
                    <a:pt x="65" y="570"/>
                  </a:lnTo>
                  <a:lnTo>
                    <a:pt x="141" y="826"/>
                  </a:lnTo>
                  <a:lnTo>
                    <a:pt x="149" y="821"/>
                  </a:lnTo>
                  <a:lnTo>
                    <a:pt x="156" y="814"/>
                  </a:lnTo>
                  <a:lnTo>
                    <a:pt x="164" y="807"/>
                  </a:lnTo>
                  <a:lnTo>
                    <a:pt x="171" y="800"/>
                  </a:lnTo>
                  <a:lnTo>
                    <a:pt x="179" y="793"/>
                  </a:lnTo>
                  <a:lnTo>
                    <a:pt x="187" y="788"/>
                  </a:lnTo>
                  <a:lnTo>
                    <a:pt x="197" y="783"/>
                  </a:lnTo>
                  <a:lnTo>
                    <a:pt x="207" y="779"/>
                  </a:lnTo>
                  <a:lnTo>
                    <a:pt x="225" y="776"/>
                  </a:lnTo>
                  <a:lnTo>
                    <a:pt x="245" y="776"/>
                  </a:lnTo>
                  <a:lnTo>
                    <a:pt x="266" y="776"/>
                  </a:lnTo>
                  <a:lnTo>
                    <a:pt x="286" y="777"/>
                  </a:lnTo>
                  <a:lnTo>
                    <a:pt x="307" y="778"/>
                  </a:lnTo>
                  <a:lnTo>
                    <a:pt x="329" y="779"/>
                  </a:lnTo>
                  <a:lnTo>
                    <a:pt x="352" y="778"/>
                  </a:lnTo>
                  <a:lnTo>
                    <a:pt x="376" y="776"/>
                  </a:lnTo>
                  <a:lnTo>
                    <a:pt x="368" y="783"/>
                  </a:lnTo>
                  <a:lnTo>
                    <a:pt x="360" y="791"/>
                  </a:lnTo>
                  <a:lnTo>
                    <a:pt x="353" y="797"/>
                  </a:lnTo>
                  <a:lnTo>
                    <a:pt x="345" y="802"/>
                  </a:lnTo>
                  <a:lnTo>
                    <a:pt x="335" y="808"/>
                  </a:lnTo>
                  <a:lnTo>
                    <a:pt x="322" y="812"/>
                  </a:lnTo>
                  <a:lnTo>
                    <a:pt x="306" y="813"/>
                  </a:lnTo>
                  <a:lnTo>
                    <a:pt x="285" y="813"/>
                  </a:lnTo>
                  <a:lnTo>
                    <a:pt x="260" y="808"/>
                  </a:lnTo>
                  <a:lnTo>
                    <a:pt x="238" y="806"/>
                  </a:lnTo>
                  <a:lnTo>
                    <a:pt x="221" y="807"/>
                  </a:lnTo>
                  <a:lnTo>
                    <a:pt x="206" y="811"/>
                  </a:lnTo>
                  <a:lnTo>
                    <a:pt x="193" y="817"/>
                  </a:lnTo>
                  <a:lnTo>
                    <a:pt x="182" y="828"/>
                  </a:lnTo>
                  <a:lnTo>
                    <a:pt x="171" y="842"/>
                  </a:lnTo>
                  <a:lnTo>
                    <a:pt x="162" y="859"/>
                  </a:lnTo>
                  <a:lnTo>
                    <a:pt x="159" y="862"/>
                  </a:lnTo>
                  <a:lnTo>
                    <a:pt x="155" y="868"/>
                  </a:lnTo>
                  <a:lnTo>
                    <a:pt x="152" y="875"/>
                  </a:lnTo>
                  <a:lnTo>
                    <a:pt x="147" y="881"/>
                  </a:lnTo>
                  <a:lnTo>
                    <a:pt x="142" y="887"/>
                  </a:lnTo>
                  <a:lnTo>
                    <a:pt x="137" y="891"/>
                  </a:lnTo>
                  <a:lnTo>
                    <a:pt x="131" y="892"/>
                  </a:lnTo>
                  <a:lnTo>
                    <a:pt x="125" y="891"/>
                  </a:lnTo>
                  <a:lnTo>
                    <a:pt x="121" y="877"/>
                  </a:lnTo>
                  <a:lnTo>
                    <a:pt x="111" y="847"/>
                  </a:lnTo>
                  <a:lnTo>
                    <a:pt x="99" y="805"/>
                  </a:lnTo>
                  <a:lnTo>
                    <a:pt x="84" y="758"/>
                  </a:lnTo>
                  <a:lnTo>
                    <a:pt x="70" y="710"/>
                  </a:lnTo>
                  <a:lnTo>
                    <a:pt x="57" y="669"/>
                  </a:lnTo>
                  <a:lnTo>
                    <a:pt x="49" y="640"/>
                  </a:lnTo>
                  <a:lnTo>
                    <a:pt x="46" y="628"/>
                  </a:lnTo>
                  <a:lnTo>
                    <a:pt x="38" y="602"/>
                  </a:lnTo>
                  <a:lnTo>
                    <a:pt x="30" y="575"/>
                  </a:lnTo>
                  <a:lnTo>
                    <a:pt x="21" y="549"/>
                  </a:lnTo>
                  <a:lnTo>
                    <a:pt x="13" y="524"/>
                  </a:lnTo>
                  <a:lnTo>
                    <a:pt x="8" y="497"/>
                  </a:lnTo>
                  <a:lnTo>
                    <a:pt x="2" y="471"/>
                  </a:lnTo>
                  <a:lnTo>
                    <a:pt x="0" y="445"/>
                  </a:lnTo>
                  <a:lnTo>
                    <a:pt x="0" y="419"/>
                  </a:lnTo>
                  <a:lnTo>
                    <a:pt x="4" y="393"/>
                  </a:lnTo>
                  <a:lnTo>
                    <a:pt x="10" y="367"/>
                  </a:lnTo>
                  <a:lnTo>
                    <a:pt x="19" y="342"/>
                  </a:lnTo>
                  <a:lnTo>
                    <a:pt x="33" y="316"/>
                  </a:lnTo>
                  <a:lnTo>
                    <a:pt x="48" y="292"/>
                  </a:lnTo>
                  <a:lnTo>
                    <a:pt x="65" y="269"/>
                  </a:lnTo>
                  <a:lnTo>
                    <a:pt x="83" y="248"/>
                  </a:lnTo>
                  <a:lnTo>
                    <a:pt x="102" y="227"/>
                  </a:lnTo>
                  <a:lnTo>
                    <a:pt x="122" y="209"/>
                  </a:lnTo>
                  <a:lnTo>
                    <a:pt x="142" y="191"/>
                  </a:lnTo>
                  <a:lnTo>
                    <a:pt x="163" y="173"/>
                  </a:lnTo>
                  <a:lnTo>
                    <a:pt x="184" y="156"/>
                  </a:lnTo>
                  <a:lnTo>
                    <a:pt x="187" y="143"/>
                  </a:lnTo>
                  <a:lnTo>
                    <a:pt x="191" y="131"/>
                  </a:lnTo>
                  <a:lnTo>
                    <a:pt x="197" y="120"/>
                  </a:lnTo>
                  <a:lnTo>
                    <a:pt x="203" y="110"/>
                  </a:lnTo>
                  <a:lnTo>
                    <a:pt x="212" y="101"/>
                  </a:lnTo>
                  <a:lnTo>
                    <a:pt x="221" y="94"/>
                  </a:lnTo>
                  <a:lnTo>
                    <a:pt x="230" y="87"/>
                  </a:lnTo>
                  <a:lnTo>
                    <a:pt x="240" y="81"/>
                  </a:lnTo>
                  <a:lnTo>
                    <a:pt x="256" y="94"/>
                  </a:lnTo>
                  <a:lnTo>
                    <a:pt x="268" y="67"/>
                  </a:lnTo>
                  <a:lnTo>
                    <a:pt x="274" y="36"/>
                  </a:lnTo>
                  <a:lnTo>
                    <a:pt x="276" y="10"/>
                  </a:lnTo>
                  <a:lnTo>
                    <a:pt x="279" y="0"/>
                  </a:lnTo>
                  <a:lnTo>
                    <a:pt x="288" y="30"/>
                  </a:lnTo>
                  <a:lnTo>
                    <a:pt x="289" y="60"/>
                  </a:lnTo>
                  <a:lnTo>
                    <a:pt x="282" y="89"/>
                  </a:lnTo>
                  <a:lnTo>
                    <a:pt x="268" y="118"/>
                  </a:lnTo>
                  <a:lnTo>
                    <a:pt x="281" y="128"/>
                  </a:lnTo>
                  <a:lnTo>
                    <a:pt x="294" y="138"/>
                  </a:lnTo>
                  <a:lnTo>
                    <a:pt x="308" y="147"/>
                  </a:lnTo>
                  <a:lnTo>
                    <a:pt x="323" y="155"/>
                  </a:lnTo>
                  <a:lnTo>
                    <a:pt x="338" y="162"/>
                  </a:lnTo>
                  <a:lnTo>
                    <a:pt x="353" y="169"/>
                  </a:lnTo>
                  <a:lnTo>
                    <a:pt x="368" y="173"/>
                  </a:lnTo>
                  <a:lnTo>
                    <a:pt x="383" y="177"/>
                  </a:lnTo>
                  <a:lnTo>
                    <a:pt x="398" y="180"/>
                  </a:lnTo>
                  <a:lnTo>
                    <a:pt x="412" y="181"/>
                  </a:lnTo>
                  <a:lnTo>
                    <a:pt x="426" y="183"/>
                  </a:lnTo>
                  <a:lnTo>
                    <a:pt x="440" y="181"/>
                  </a:lnTo>
                  <a:lnTo>
                    <a:pt x="451" y="178"/>
                  </a:lnTo>
                  <a:lnTo>
                    <a:pt x="463" y="174"/>
                  </a:lnTo>
                  <a:lnTo>
                    <a:pt x="473" y="169"/>
                  </a:lnTo>
                  <a:lnTo>
                    <a:pt x="482" y="161"/>
                  </a:lnTo>
                  <a:lnTo>
                    <a:pt x="487" y="158"/>
                  </a:lnTo>
                  <a:lnTo>
                    <a:pt x="495" y="158"/>
                  </a:lnTo>
                  <a:lnTo>
                    <a:pt x="501" y="161"/>
                  </a:lnTo>
                  <a:lnTo>
                    <a:pt x="503" y="164"/>
                  </a:lnTo>
                  <a:lnTo>
                    <a:pt x="488" y="181"/>
                  </a:lnTo>
                  <a:lnTo>
                    <a:pt x="469" y="193"/>
                  </a:lnTo>
                  <a:lnTo>
                    <a:pt x="451" y="200"/>
                  </a:lnTo>
                  <a:lnTo>
                    <a:pt x="430" y="202"/>
                  </a:lnTo>
                  <a:lnTo>
                    <a:pt x="408" y="202"/>
                  </a:lnTo>
                  <a:lnTo>
                    <a:pt x="388" y="200"/>
                  </a:lnTo>
                  <a:lnTo>
                    <a:pt x="368" y="195"/>
                  </a:lnTo>
                  <a:lnTo>
                    <a:pt x="349" y="189"/>
                  </a:lnTo>
                  <a:lnTo>
                    <a:pt x="335" y="185"/>
                  </a:lnTo>
                  <a:lnTo>
                    <a:pt x="322" y="179"/>
                  </a:lnTo>
                  <a:lnTo>
                    <a:pt x="309" y="171"/>
                  </a:lnTo>
                  <a:lnTo>
                    <a:pt x="297" y="163"/>
                  </a:lnTo>
                  <a:lnTo>
                    <a:pt x="284" y="154"/>
                  </a:lnTo>
                  <a:lnTo>
                    <a:pt x="271" y="143"/>
                  </a:lnTo>
                  <a:lnTo>
                    <a:pt x="258" y="131"/>
                  </a:lnTo>
                  <a:lnTo>
                    <a:pt x="244" y="118"/>
                  </a:lnTo>
                  <a:lnTo>
                    <a:pt x="236" y="120"/>
                  </a:lnTo>
                  <a:lnTo>
                    <a:pt x="229" y="124"/>
                  </a:lnTo>
                  <a:lnTo>
                    <a:pt x="223" y="129"/>
                  </a:lnTo>
                  <a:lnTo>
                    <a:pt x="218" y="136"/>
                  </a:lnTo>
                  <a:lnTo>
                    <a:pt x="215" y="143"/>
                  </a:lnTo>
                  <a:lnTo>
                    <a:pt x="214" y="151"/>
                  </a:lnTo>
                  <a:lnTo>
                    <a:pt x="215" y="159"/>
                  </a:lnTo>
                  <a:lnTo>
                    <a:pt x="218" y="169"/>
                  </a:lnTo>
                  <a:lnTo>
                    <a:pt x="221" y="171"/>
                  </a:lnTo>
                  <a:lnTo>
                    <a:pt x="229" y="179"/>
                  </a:lnTo>
                  <a:lnTo>
                    <a:pt x="240" y="191"/>
                  </a:lnTo>
                  <a:lnTo>
                    <a:pt x="256" y="207"/>
                  </a:lnTo>
                  <a:lnTo>
                    <a:pt x="275" y="225"/>
                  </a:lnTo>
                  <a:lnTo>
                    <a:pt x="296" y="246"/>
                  </a:lnTo>
                  <a:lnTo>
                    <a:pt x="319" y="269"/>
                  </a:lnTo>
                  <a:lnTo>
                    <a:pt x="342" y="292"/>
                  </a:lnTo>
                  <a:lnTo>
                    <a:pt x="366" y="316"/>
                  </a:lnTo>
                  <a:lnTo>
                    <a:pt x="389" y="339"/>
                  </a:lnTo>
                  <a:lnTo>
                    <a:pt x="412" y="361"/>
                  </a:lnTo>
                  <a:lnTo>
                    <a:pt x="433" y="382"/>
                  </a:lnTo>
                  <a:lnTo>
                    <a:pt x="451" y="400"/>
                  </a:lnTo>
                  <a:lnTo>
                    <a:pt x="466" y="415"/>
                  </a:lnTo>
                  <a:lnTo>
                    <a:pt x="478" y="427"/>
                  </a:lnTo>
                  <a:lnTo>
                    <a:pt x="484" y="434"/>
                  </a:lnTo>
                  <a:lnTo>
                    <a:pt x="489" y="388"/>
                  </a:lnTo>
                  <a:lnTo>
                    <a:pt x="491" y="340"/>
                  </a:lnTo>
                  <a:lnTo>
                    <a:pt x="495" y="294"/>
                  </a:lnTo>
                  <a:lnTo>
                    <a:pt x="499" y="249"/>
                  </a:lnTo>
                  <a:lnTo>
                    <a:pt x="488" y="252"/>
                  </a:lnTo>
                  <a:lnTo>
                    <a:pt x="476" y="253"/>
                  </a:lnTo>
                  <a:lnTo>
                    <a:pt x="464" y="255"/>
                  </a:lnTo>
                  <a:lnTo>
                    <a:pt x="452" y="256"/>
                  </a:lnTo>
                  <a:lnTo>
                    <a:pt x="441" y="256"/>
                  </a:lnTo>
                  <a:lnTo>
                    <a:pt x="428" y="257"/>
                  </a:lnTo>
                  <a:lnTo>
                    <a:pt x="416" y="257"/>
                  </a:lnTo>
                  <a:lnTo>
                    <a:pt x="405" y="256"/>
                  </a:lnTo>
                  <a:lnTo>
                    <a:pt x="392" y="255"/>
                  </a:lnTo>
                  <a:lnTo>
                    <a:pt x="381" y="253"/>
                  </a:lnTo>
                  <a:lnTo>
                    <a:pt x="369" y="250"/>
                  </a:lnTo>
                  <a:lnTo>
                    <a:pt x="358" y="247"/>
                  </a:lnTo>
                  <a:lnTo>
                    <a:pt x="346" y="244"/>
                  </a:lnTo>
                  <a:lnTo>
                    <a:pt x="335" y="239"/>
                  </a:lnTo>
                  <a:lnTo>
                    <a:pt x="323" y="233"/>
                  </a:lnTo>
                  <a:lnTo>
                    <a:pt x="313" y="226"/>
                  </a:lnTo>
                  <a:lnTo>
                    <a:pt x="309" y="211"/>
                  </a:lnTo>
                  <a:lnTo>
                    <a:pt x="335" y="223"/>
                  </a:lnTo>
                  <a:lnTo>
                    <a:pt x="359" y="231"/>
                  </a:lnTo>
                  <a:lnTo>
                    <a:pt x="381" y="237"/>
                  </a:lnTo>
                  <a:lnTo>
                    <a:pt x="400" y="239"/>
                  </a:lnTo>
                  <a:lnTo>
                    <a:pt x="419" y="239"/>
                  </a:lnTo>
                  <a:lnTo>
                    <a:pt x="436" y="238"/>
                  </a:lnTo>
                  <a:lnTo>
                    <a:pt x="451" y="234"/>
                  </a:lnTo>
                  <a:lnTo>
                    <a:pt x="465" y="230"/>
                  </a:lnTo>
                  <a:lnTo>
                    <a:pt x="476" y="224"/>
                  </a:lnTo>
                  <a:lnTo>
                    <a:pt x="488" y="218"/>
                  </a:lnTo>
                  <a:lnTo>
                    <a:pt x="496" y="212"/>
                  </a:lnTo>
                  <a:lnTo>
                    <a:pt x="504" y="208"/>
                  </a:lnTo>
                  <a:lnTo>
                    <a:pt x="510" y="203"/>
                  </a:lnTo>
                  <a:lnTo>
                    <a:pt x="514" y="200"/>
                  </a:lnTo>
                  <a:lnTo>
                    <a:pt x="518" y="197"/>
                  </a:lnTo>
                  <a:lnTo>
                    <a:pt x="520" y="197"/>
                  </a:lnTo>
                  <a:lnTo>
                    <a:pt x="518" y="233"/>
                  </a:lnTo>
                  <a:lnTo>
                    <a:pt x="512" y="300"/>
                  </a:lnTo>
                  <a:lnTo>
                    <a:pt x="506" y="376"/>
                  </a:lnTo>
                  <a:lnTo>
                    <a:pt x="501" y="438"/>
                  </a:lnTo>
                  <a:lnTo>
                    <a:pt x="510" y="444"/>
                  </a:lnTo>
                  <a:lnTo>
                    <a:pt x="518" y="449"/>
                  </a:lnTo>
                  <a:lnTo>
                    <a:pt x="527" y="456"/>
                  </a:lnTo>
                  <a:lnTo>
                    <a:pt x="535" y="461"/>
                  </a:lnTo>
                  <a:lnTo>
                    <a:pt x="542" y="469"/>
                  </a:lnTo>
                  <a:lnTo>
                    <a:pt x="548" y="479"/>
                  </a:lnTo>
                  <a:lnTo>
                    <a:pt x="550" y="488"/>
                  </a:lnTo>
                  <a:lnTo>
                    <a:pt x="549" y="499"/>
                  </a:lnTo>
                  <a:lnTo>
                    <a:pt x="543" y="519"/>
                  </a:lnTo>
                  <a:lnTo>
                    <a:pt x="533" y="536"/>
                  </a:lnTo>
                  <a:lnTo>
                    <a:pt x="524" y="548"/>
                  </a:lnTo>
                  <a:lnTo>
                    <a:pt x="518" y="552"/>
                  </a:lnTo>
                  <a:lnTo>
                    <a:pt x="522" y="535"/>
                  </a:lnTo>
                  <a:lnTo>
                    <a:pt x="530" y="518"/>
                  </a:lnTo>
                  <a:lnTo>
                    <a:pt x="533" y="499"/>
                  </a:lnTo>
                  <a:lnTo>
                    <a:pt x="525" y="481"/>
                  </a:lnTo>
                  <a:lnTo>
                    <a:pt x="521" y="476"/>
                  </a:lnTo>
                  <a:lnTo>
                    <a:pt x="517" y="472"/>
                  </a:lnTo>
                  <a:lnTo>
                    <a:pt x="511" y="467"/>
                  </a:lnTo>
                  <a:lnTo>
                    <a:pt x="505" y="463"/>
                  </a:lnTo>
                  <a:lnTo>
                    <a:pt x="499" y="459"/>
                  </a:lnTo>
                  <a:lnTo>
                    <a:pt x="492" y="457"/>
                  </a:lnTo>
                  <a:lnTo>
                    <a:pt x="487" y="454"/>
                  </a:lnTo>
                  <a:lnTo>
                    <a:pt x="481" y="453"/>
                  </a:lnTo>
                  <a:lnTo>
                    <a:pt x="472" y="458"/>
                  </a:lnTo>
                  <a:lnTo>
                    <a:pt x="464" y="461"/>
                  </a:lnTo>
                  <a:lnTo>
                    <a:pt x="458" y="465"/>
                  </a:lnTo>
                  <a:lnTo>
                    <a:pt x="452" y="468"/>
                  </a:lnTo>
                  <a:lnTo>
                    <a:pt x="449" y="474"/>
                  </a:lnTo>
                  <a:lnTo>
                    <a:pt x="445" y="480"/>
                  </a:lnTo>
                  <a:lnTo>
                    <a:pt x="443" y="488"/>
                  </a:lnTo>
                  <a:lnTo>
                    <a:pt x="441" y="498"/>
                  </a:lnTo>
                  <a:lnTo>
                    <a:pt x="442" y="509"/>
                  </a:lnTo>
                  <a:lnTo>
                    <a:pt x="448" y="518"/>
                  </a:lnTo>
                  <a:lnTo>
                    <a:pt x="457" y="526"/>
                  </a:lnTo>
                  <a:lnTo>
                    <a:pt x="465" y="532"/>
                  </a:lnTo>
                  <a:lnTo>
                    <a:pt x="474" y="531"/>
                  </a:lnTo>
                  <a:lnTo>
                    <a:pt x="481" y="526"/>
                  </a:lnTo>
                  <a:lnTo>
                    <a:pt x="484" y="519"/>
                  </a:lnTo>
                  <a:lnTo>
                    <a:pt x="483" y="510"/>
                  </a:lnTo>
                  <a:lnTo>
                    <a:pt x="484" y="505"/>
                  </a:lnTo>
                  <a:lnTo>
                    <a:pt x="487" y="497"/>
                  </a:lnTo>
                  <a:lnTo>
                    <a:pt x="489" y="489"/>
                  </a:lnTo>
                  <a:lnTo>
                    <a:pt x="494" y="488"/>
                  </a:lnTo>
                  <a:lnTo>
                    <a:pt x="499" y="499"/>
                  </a:lnTo>
                  <a:lnTo>
                    <a:pt x="501" y="516"/>
                  </a:lnTo>
                  <a:lnTo>
                    <a:pt x="496" y="533"/>
                  </a:lnTo>
                  <a:lnTo>
                    <a:pt x="483" y="548"/>
                  </a:lnTo>
                  <a:lnTo>
                    <a:pt x="471" y="5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385"/>
            <p:cNvSpPr>
              <a:spLocks/>
            </p:cNvSpPr>
            <p:nvPr/>
          </p:nvSpPr>
          <p:spPr bwMode="auto">
            <a:xfrm>
              <a:off x="2055" y="456"/>
              <a:ext cx="180" cy="186"/>
            </a:xfrm>
            <a:custGeom>
              <a:avLst/>
              <a:gdLst/>
              <a:ahLst/>
              <a:cxnLst>
                <a:cxn ang="0">
                  <a:pos x="174" y="134"/>
                </a:cxn>
                <a:cxn ang="0">
                  <a:pos x="222" y="228"/>
                </a:cxn>
                <a:cxn ang="0">
                  <a:pos x="235" y="245"/>
                </a:cxn>
                <a:cxn ang="0">
                  <a:pos x="246" y="262"/>
                </a:cxn>
                <a:cxn ang="0">
                  <a:pos x="258" y="277"/>
                </a:cxn>
                <a:cxn ang="0">
                  <a:pos x="269" y="290"/>
                </a:cxn>
                <a:cxn ang="0">
                  <a:pos x="282" y="304"/>
                </a:cxn>
                <a:cxn ang="0">
                  <a:pos x="296" y="318"/>
                </a:cxn>
                <a:cxn ang="0">
                  <a:pos x="312" y="331"/>
                </a:cxn>
                <a:cxn ang="0">
                  <a:pos x="330" y="342"/>
                </a:cxn>
                <a:cxn ang="0">
                  <a:pos x="336" y="348"/>
                </a:cxn>
                <a:cxn ang="0">
                  <a:pos x="345" y="355"/>
                </a:cxn>
                <a:cxn ang="0">
                  <a:pos x="353" y="363"/>
                </a:cxn>
                <a:cxn ang="0">
                  <a:pos x="359" y="371"/>
                </a:cxn>
                <a:cxn ang="0">
                  <a:pos x="354" y="370"/>
                </a:cxn>
                <a:cxn ang="0">
                  <a:pos x="349" y="369"/>
                </a:cxn>
                <a:cxn ang="0">
                  <a:pos x="343" y="368"/>
                </a:cxn>
                <a:cxn ang="0">
                  <a:pos x="337" y="365"/>
                </a:cxn>
                <a:cxn ang="0">
                  <a:pos x="333" y="364"/>
                </a:cxn>
                <a:cxn ang="0">
                  <a:pos x="328" y="362"/>
                </a:cxn>
                <a:cxn ang="0">
                  <a:pos x="326" y="361"/>
                </a:cxn>
                <a:cxn ang="0">
                  <a:pos x="324" y="361"/>
                </a:cxn>
                <a:cxn ang="0">
                  <a:pos x="306" y="348"/>
                </a:cxn>
                <a:cxn ang="0">
                  <a:pos x="288" y="334"/>
                </a:cxn>
                <a:cxn ang="0">
                  <a:pos x="269" y="319"/>
                </a:cxn>
                <a:cxn ang="0">
                  <a:pos x="252" y="303"/>
                </a:cxn>
                <a:cxn ang="0">
                  <a:pos x="236" y="287"/>
                </a:cxn>
                <a:cxn ang="0">
                  <a:pos x="220" y="271"/>
                </a:cxn>
                <a:cxn ang="0">
                  <a:pos x="205" y="253"/>
                </a:cxn>
                <a:cxn ang="0">
                  <a:pos x="192" y="236"/>
                </a:cxn>
                <a:cxn ang="0">
                  <a:pos x="116" y="102"/>
                </a:cxn>
                <a:cxn ang="0">
                  <a:pos x="110" y="94"/>
                </a:cxn>
                <a:cxn ang="0">
                  <a:pos x="105" y="86"/>
                </a:cxn>
                <a:cxn ang="0">
                  <a:pos x="99" y="79"/>
                </a:cxn>
                <a:cxn ang="0">
                  <a:pos x="94" y="73"/>
                </a:cxn>
                <a:cxn ang="0">
                  <a:pos x="88" y="66"/>
                </a:cxn>
                <a:cxn ang="0">
                  <a:pos x="82" y="58"/>
                </a:cxn>
                <a:cxn ang="0">
                  <a:pos x="72" y="48"/>
                </a:cxn>
                <a:cxn ang="0">
                  <a:pos x="62" y="39"/>
                </a:cxn>
                <a:cxn ang="0">
                  <a:pos x="53" y="32"/>
                </a:cxn>
                <a:cxn ang="0">
                  <a:pos x="45" y="26"/>
                </a:cxn>
                <a:cxn ang="0">
                  <a:pos x="37" y="22"/>
                </a:cxn>
                <a:cxn ang="0">
                  <a:pos x="30" y="17"/>
                </a:cxn>
                <a:cxn ang="0">
                  <a:pos x="22" y="14"/>
                </a:cxn>
                <a:cxn ang="0">
                  <a:pos x="15" y="11"/>
                </a:cxn>
                <a:cxn ang="0">
                  <a:pos x="7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57" y="8"/>
                </a:cxn>
                <a:cxn ang="0">
                  <a:pos x="79" y="20"/>
                </a:cxn>
                <a:cxn ang="0">
                  <a:pos x="99" y="35"/>
                </a:cxn>
                <a:cxn ang="0">
                  <a:pos x="116" y="51"/>
                </a:cxn>
                <a:cxn ang="0">
                  <a:pos x="131" y="70"/>
                </a:cxn>
                <a:cxn ang="0">
                  <a:pos x="146" y="91"/>
                </a:cxn>
                <a:cxn ang="0">
                  <a:pos x="160" y="112"/>
                </a:cxn>
                <a:cxn ang="0">
                  <a:pos x="174" y="134"/>
                </a:cxn>
              </a:cxnLst>
              <a:rect l="0" t="0" r="r" b="b"/>
              <a:pathLst>
                <a:path w="359" h="371">
                  <a:moveTo>
                    <a:pt x="174" y="134"/>
                  </a:moveTo>
                  <a:lnTo>
                    <a:pt x="222" y="228"/>
                  </a:lnTo>
                  <a:lnTo>
                    <a:pt x="235" y="245"/>
                  </a:lnTo>
                  <a:lnTo>
                    <a:pt x="246" y="262"/>
                  </a:lnTo>
                  <a:lnTo>
                    <a:pt x="258" y="277"/>
                  </a:lnTo>
                  <a:lnTo>
                    <a:pt x="269" y="290"/>
                  </a:lnTo>
                  <a:lnTo>
                    <a:pt x="282" y="304"/>
                  </a:lnTo>
                  <a:lnTo>
                    <a:pt x="296" y="318"/>
                  </a:lnTo>
                  <a:lnTo>
                    <a:pt x="312" y="331"/>
                  </a:lnTo>
                  <a:lnTo>
                    <a:pt x="330" y="342"/>
                  </a:lnTo>
                  <a:lnTo>
                    <a:pt x="336" y="348"/>
                  </a:lnTo>
                  <a:lnTo>
                    <a:pt x="345" y="355"/>
                  </a:lnTo>
                  <a:lnTo>
                    <a:pt x="353" y="363"/>
                  </a:lnTo>
                  <a:lnTo>
                    <a:pt x="359" y="371"/>
                  </a:lnTo>
                  <a:lnTo>
                    <a:pt x="354" y="370"/>
                  </a:lnTo>
                  <a:lnTo>
                    <a:pt x="349" y="369"/>
                  </a:lnTo>
                  <a:lnTo>
                    <a:pt x="343" y="368"/>
                  </a:lnTo>
                  <a:lnTo>
                    <a:pt x="337" y="365"/>
                  </a:lnTo>
                  <a:lnTo>
                    <a:pt x="333" y="364"/>
                  </a:lnTo>
                  <a:lnTo>
                    <a:pt x="328" y="362"/>
                  </a:lnTo>
                  <a:lnTo>
                    <a:pt x="326" y="361"/>
                  </a:lnTo>
                  <a:lnTo>
                    <a:pt x="324" y="361"/>
                  </a:lnTo>
                  <a:lnTo>
                    <a:pt x="306" y="348"/>
                  </a:lnTo>
                  <a:lnTo>
                    <a:pt x="288" y="334"/>
                  </a:lnTo>
                  <a:lnTo>
                    <a:pt x="269" y="319"/>
                  </a:lnTo>
                  <a:lnTo>
                    <a:pt x="252" y="303"/>
                  </a:lnTo>
                  <a:lnTo>
                    <a:pt x="236" y="287"/>
                  </a:lnTo>
                  <a:lnTo>
                    <a:pt x="220" y="271"/>
                  </a:lnTo>
                  <a:lnTo>
                    <a:pt x="205" y="253"/>
                  </a:lnTo>
                  <a:lnTo>
                    <a:pt x="192" y="236"/>
                  </a:lnTo>
                  <a:lnTo>
                    <a:pt x="116" y="102"/>
                  </a:lnTo>
                  <a:lnTo>
                    <a:pt x="110" y="94"/>
                  </a:lnTo>
                  <a:lnTo>
                    <a:pt x="105" y="86"/>
                  </a:lnTo>
                  <a:lnTo>
                    <a:pt x="99" y="79"/>
                  </a:lnTo>
                  <a:lnTo>
                    <a:pt x="94" y="73"/>
                  </a:lnTo>
                  <a:lnTo>
                    <a:pt x="88" y="66"/>
                  </a:lnTo>
                  <a:lnTo>
                    <a:pt x="82" y="58"/>
                  </a:lnTo>
                  <a:lnTo>
                    <a:pt x="72" y="48"/>
                  </a:lnTo>
                  <a:lnTo>
                    <a:pt x="62" y="39"/>
                  </a:lnTo>
                  <a:lnTo>
                    <a:pt x="53" y="32"/>
                  </a:lnTo>
                  <a:lnTo>
                    <a:pt x="45" y="26"/>
                  </a:lnTo>
                  <a:lnTo>
                    <a:pt x="37" y="22"/>
                  </a:lnTo>
                  <a:lnTo>
                    <a:pt x="30" y="17"/>
                  </a:lnTo>
                  <a:lnTo>
                    <a:pt x="22" y="14"/>
                  </a:lnTo>
                  <a:lnTo>
                    <a:pt x="15" y="11"/>
                  </a:lnTo>
                  <a:lnTo>
                    <a:pt x="7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7" y="8"/>
                  </a:lnTo>
                  <a:lnTo>
                    <a:pt x="79" y="20"/>
                  </a:lnTo>
                  <a:lnTo>
                    <a:pt x="99" y="35"/>
                  </a:lnTo>
                  <a:lnTo>
                    <a:pt x="116" y="51"/>
                  </a:lnTo>
                  <a:lnTo>
                    <a:pt x="131" y="70"/>
                  </a:lnTo>
                  <a:lnTo>
                    <a:pt x="146" y="91"/>
                  </a:lnTo>
                  <a:lnTo>
                    <a:pt x="160" y="112"/>
                  </a:lnTo>
                  <a:lnTo>
                    <a:pt x="174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386"/>
            <p:cNvSpPr>
              <a:spLocks/>
            </p:cNvSpPr>
            <p:nvPr/>
          </p:nvSpPr>
          <p:spPr bwMode="auto">
            <a:xfrm>
              <a:off x="1885" y="558"/>
              <a:ext cx="140" cy="251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99" y="40"/>
                </a:cxn>
                <a:cxn ang="0">
                  <a:pos x="121" y="70"/>
                </a:cxn>
                <a:cxn ang="0">
                  <a:pos x="137" y="103"/>
                </a:cxn>
                <a:cxn ang="0">
                  <a:pos x="150" y="138"/>
                </a:cxn>
                <a:cxn ang="0">
                  <a:pos x="159" y="174"/>
                </a:cxn>
                <a:cxn ang="0">
                  <a:pos x="168" y="211"/>
                </a:cxn>
                <a:cxn ang="0">
                  <a:pos x="177" y="246"/>
                </a:cxn>
                <a:cxn ang="0">
                  <a:pos x="188" y="283"/>
                </a:cxn>
                <a:cxn ang="0">
                  <a:pos x="220" y="381"/>
                </a:cxn>
                <a:cxn ang="0">
                  <a:pos x="237" y="403"/>
                </a:cxn>
                <a:cxn ang="0">
                  <a:pos x="249" y="422"/>
                </a:cxn>
                <a:cxn ang="0">
                  <a:pos x="258" y="437"/>
                </a:cxn>
                <a:cxn ang="0">
                  <a:pos x="265" y="449"/>
                </a:cxn>
                <a:cxn ang="0">
                  <a:pos x="268" y="461"/>
                </a:cxn>
                <a:cxn ang="0">
                  <a:pos x="273" y="472"/>
                </a:cxn>
                <a:cxn ang="0">
                  <a:pos x="276" y="485"/>
                </a:cxn>
                <a:cxn ang="0">
                  <a:pos x="281" y="501"/>
                </a:cxn>
                <a:cxn ang="0">
                  <a:pos x="260" y="483"/>
                </a:cxn>
                <a:cxn ang="0">
                  <a:pos x="241" y="456"/>
                </a:cxn>
                <a:cxn ang="0">
                  <a:pos x="221" y="425"/>
                </a:cxn>
                <a:cxn ang="0">
                  <a:pos x="204" y="393"/>
                </a:cxn>
                <a:cxn ang="0">
                  <a:pos x="190" y="363"/>
                </a:cxn>
                <a:cxn ang="0">
                  <a:pos x="178" y="337"/>
                </a:cxn>
                <a:cxn ang="0">
                  <a:pos x="170" y="320"/>
                </a:cxn>
                <a:cxn ang="0">
                  <a:pos x="168" y="313"/>
                </a:cxn>
                <a:cxn ang="0">
                  <a:pos x="157" y="271"/>
                </a:cxn>
                <a:cxn ang="0">
                  <a:pos x="147" y="226"/>
                </a:cxn>
                <a:cxn ang="0">
                  <a:pos x="137" y="180"/>
                </a:cxn>
                <a:cxn ang="0">
                  <a:pos x="124" y="136"/>
                </a:cxn>
                <a:cxn ang="0">
                  <a:pos x="108" y="95"/>
                </a:cxn>
                <a:cxn ang="0">
                  <a:pos x="85" y="60"/>
                </a:cxn>
                <a:cxn ang="0">
                  <a:pos x="54" y="31"/>
                </a:cxn>
                <a:cxn ang="0">
                  <a:pos x="14" y="11"/>
                </a:cxn>
                <a:cxn ang="0">
                  <a:pos x="10" y="12"/>
                </a:cxn>
                <a:cxn ang="0">
                  <a:pos x="7" y="11"/>
                </a:cxn>
                <a:cxn ang="0">
                  <a:pos x="3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2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32" y="1"/>
                </a:cxn>
                <a:cxn ang="0">
                  <a:pos x="44" y="3"/>
                </a:cxn>
                <a:cxn ang="0">
                  <a:pos x="56" y="8"/>
                </a:cxn>
                <a:cxn ang="0">
                  <a:pos x="70" y="14"/>
                </a:cxn>
              </a:cxnLst>
              <a:rect l="0" t="0" r="r" b="b"/>
              <a:pathLst>
                <a:path w="281" h="501">
                  <a:moveTo>
                    <a:pt x="70" y="14"/>
                  </a:moveTo>
                  <a:lnTo>
                    <a:pt x="99" y="40"/>
                  </a:lnTo>
                  <a:lnTo>
                    <a:pt x="121" y="70"/>
                  </a:lnTo>
                  <a:lnTo>
                    <a:pt x="137" y="103"/>
                  </a:lnTo>
                  <a:lnTo>
                    <a:pt x="150" y="138"/>
                  </a:lnTo>
                  <a:lnTo>
                    <a:pt x="159" y="174"/>
                  </a:lnTo>
                  <a:lnTo>
                    <a:pt x="168" y="211"/>
                  </a:lnTo>
                  <a:lnTo>
                    <a:pt x="177" y="246"/>
                  </a:lnTo>
                  <a:lnTo>
                    <a:pt x="188" y="283"/>
                  </a:lnTo>
                  <a:lnTo>
                    <a:pt x="220" y="381"/>
                  </a:lnTo>
                  <a:lnTo>
                    <a:pt x="237" y="403"/>
                  </a:lnTo>
                  <a:lnTo>
                    <a:pt x="249" y="422"/>
                  </a:lnTo>
                  <a:lnTo>
                    <a:pt x="258" y="437"/>
                  </a:lnTo>
                  <a:lnTo>
                    <a:pt x="265" y="449"/>
                  </a:lnTo>
                  <a:lnTo>
                    <a:pt x="268" y="461"/>
                  </a:lnTo>
                  <a:lnTo>
                    <a:pt x="273" y="472"/>
                  </a:lnTo>
                  <a:lnTo>
                    <a:pt x="276" y="485"/>
                  </a:lnTo>
                  <a:lnTo>
                    <a:pt x="281" y="501"/>
                  </a:lnTo>
                  <a:lnTo>
                    <a:pt x="260" y="483"/>
                  </a:lnTo>
                  <a:lnTo>
                    <a:pt x="241" y="456"/>
                  </a:lnTo>
                  <a:lnTo>
                    <a:pt x="221" y="425"/>
                  </a:lnTo>
                  <a:lnTo>
                    <a:pt x="204" y="393"/>
                  </a:lnTo>
                  <a:lnTo>
                    <a:pt x="190" y="363"/>
                  </a:lnTo>
                  <a:lnTo>
                    <a:pt x="178" y="337"/>
                  </a:lnTo>
                  <a:lnTo>
                    <a:pt x="170" y="320"/>
                  </a:lnTo>
                  <a:lnTo>
                    <a:pt x="168" y="313"/>
                  </a:lnTo>
                  <a:lnTo>
                    <a:pt x="157" y="271"/>
                  </a:lnTo>
                  <a:lnTo>
                    <a:pt x="147" y="226"/>
                  </a:lnTo>
                  <a:lnTo>
                    <a:pt x="137" y="180"/>
                  </a:lnTo>
                  <a:lnTo>
                    <a:pt x="124" y="136"/>
                  </a:lnTo>
                  <a:lnTo>
                    <a:pt x="108" y="95"/>
                  </a:lnTo>
                  <a:lnTo>
                    <a:pt x="85" y="60"/>
                  </a:lnTo>
                  <a:lnTo>
                    <a:pt x="54" y="31"/>
                  </a:lnTo>
                  <a:lnTo>
                    <a:pt x="14" y="11"/>
                  </a:lnTo>
                  <a:lnTo>
                    <a:pt x="10" y="12"/>
                  </a:lnTo>
                  <a:lnTo>
                    <a:pt x="7" y="11"/>
                  </a:lnTo>
                  <a:lnTo>
                    <a:pt x="3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2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44" y="3"/>
                  </a:lnTo>
                  <a:lnTo>
                    <a:pt x="56" y="8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387"/>
            <p:cNvSpPr>
              <a:spLocks/>
            </p:cNvSpPr>
            <p:nvPr/>
          </p:nvSpPr>
          <p:spPr bwMode="auto">
            <a:xfrm>
              <a:off x="2022" y="556"/>
              <a:ext cx="229" cy="175"/>
            </a:xfrm>
            <a:custGeom>
              <a:avLst/>
              <a:gdLst/>
              <a:ahLst/>
              <a:cxnLst>
                <a:cxn ang="0">
                  <a:pos x="189" y="46"/>
                </a:cxn>
                <a:cxn ang="0">
                  <a:pos x="205" y="88"/>
                </a:cxn>
                <a:cxn ang="0">
                  <a:pos x="229" y="125"/>
                </a:cxn>
                <a:cxn ang="0">
                  <a:pos x="256" y="158"/>
                </a:cxn>
                <a:cxn ang="0">
                  <a:pos x="277" y="177"/>
                </a:cxn>
                <a:cxn ang="0">
                  <a:pos x="295" y="175"/>
                </a:cxn>
                <a:cxn ang="0">
                  <a:pos x="312" y="174"/>
                </a:cxn>
                <a:cxn ang="0">
                  <a:pos x="329" y="173"/>
                </a:cxn>
                <a:cxn ang="0">
                  <a:pos x="356" y="179"/>
                </a:cxn>
                <a:cxn ang="0">
                  <a:pos x="390" y="190"/>
                </a:cxn>
                <a:cxn ang="0">
                  <a:pos x="424" y="209"/>
                </a:cxn>
                <a:cxn ang="0">
                  <a:pos x="449" y="233"/>
                </a:cxn>
                <a:cxn ang="0">
                  <a:pos x="456" y="253"/>
                </a:cxn>
                <a:cxn ang="0">
                  <a:pos x="449" y="255"/>
                </a:cxn>
                <a:cxn ang="0">
                  <a:pos x="431" y="242"/>
                </a:cxn>
                <a:cxn ang="0">
                  <a:pos x="401" y="223"/>
                </a:cxn>
                <a:cxn ang="0">
                  <a:pos x="368" y="210"/>
                </a:cxn>
                <a:cxn ang="0">
                  <a:pos x="334" y="204"/>
                </a:cxn>
                <a:cxn ang="0">
                  <a:pos x="297" y="203"/>
                </a:cxn>
                <a:cxn ang="0">
                  <a:pos x="260" y="208"/>
                </a:cxn>
                <a:cxn ang="0">
                  <a:pos x="222" y="215"/>
                </a:cxn>
                <a:cxn ang="0">
                  <a:pos x="187" y="224"/>
                </a:cxn>
                <a:cxn ang="0">
                  <a:pos x="143" y="234"/>
                </a:cxn>
                <a:cxn ang="0">
                  <a:pos x="87" y="268"/>
                </a:cxn>
                <a:cxn ang="0">
                  <a:pos x="37" y="313"/>
                </a:cxn>
                <a:cxn ang="0">
                  <a:pos x="6" y="346"/>
                </a:cxn>
                <a:cxn ang="0">
                  <a:pos x="10" y="332"/>
                </a:cxn>
                <a:cxn ang="0">
                  <a:pos x="29" y="302"/>
                </a:cxn>
                <a:cxn ang="0">
                  <a:pos x="52" y="276"/>
                </a:cxn>
                <a:cxn ang="0">
                  <a:pos x="82" y="247"/>
                </a:cxn>
                <a:cxn ang="0">
                  <a:pos x="116" y="220"/>
                </a:cxn>
                <a:cxn ang="0">
                  <a:pos x="150" y="209"/>
                </a:cxn>
                <a:cxn ang="0">
                  <a:pos x="185" y="202"/>
                </a:cxn>
                <a:cxn ang="0">
                  <a:pos x="220" y="192"/>
                </a:cxn>
                <a:cxn ang="0">
                  <a:pos x="233" y="177"/>
                </a:cxn>
                <a:cxn ang="0">
                  <a:pos x="222" y="159"/>
                </a:cxn>
                <a:cxn ang="0">
                  <a:pos x="212" y="142"/>
                </a:cxn>
                <a:cxn ang="0">
                  <a:pos x="201" y="125"/>
                </a:cxn>
                <a:cxn ang="0">
                  <a:pos x="184" y="88"/>
                </a:cxn>
                <a:cxn ang="0">
                  <a:pos x="170" y="28"/>
                </a:cxn>
                <a:cxn ang="0">
                  <a:pos x="177" y="1"/>
                </a:cxn>
                <a:cxn ang="0">
                  <a:pos x="183" y="16"/>
                </a:cxn>
              </a:cxnLst>
              <a:rect l="0" t="0" r="r" b="b"/>
              <a:pathLst>
                <a:path w="458" h="349">
                  <a:moveTo>
                    <a:pt x="185" y="23"/>
                  </a:moveTo>
                  <a:lnTo>
                    <a:pt x="189" y="46"/>
                  </a:lnTo>
                  <a:lnTo>
                    <a:pt x="196" y="68"/>
                  </a:lnTo>
                  <a:lnTo>
                    <a:pt x="205" y="88"/>
                  </a:lnTo>
                  <a:lnTo>
                    <a:pt x="216" y="106"/>
                  </a:lnTo>
                  <a:lnTo>
                    <a:pt x="229" y="125"/>
                  </a:lnTo>
                  <a:lnTo>
                    <a:pt x="242" y="142"/>
                  </a:lnTo>
                  <a:lnTo>
                    <a:pt x="256" y="158"/>
                  </a:lnTo>
                  <a:lnTo>
                    <a:pt x="268" y="175"/>
                  </a:lnTo>
                  <a:lnTo>
                    <a:pt x="277" y="177"/>
                  </a:lnTo>
                  <a:lnTo>
                    <a:pt x="286" y="177"/>
                  </a:lnTo>
                  <a:lnTo>
                    <a:pt x="295" y="175"/>
                  </a:lnTo>
                  <a:lnTo>
                    <a:pt x="303" y="174"/>
                  </a:lnTo>
                  <a:lnTo>
                    <a:pt x="312" y="174"/>
                  </a:lnTo>
                  <a:lnTo>
                    <a:pt x="320" y="173"/>
                  </a:lnTo>
                  <a:lnTo>
                    <a:pt x="329" y="173"/>
                  </a:lnTo>
                  <a:lnTo>
                    <a:pt x="339" y="174"/>
                  </a:lnTo>
                  <a:lnTo>
                    <a:pt x="356" y="179"/>
                  </a:lnTo>
                  <a:lnTo>
                    <a:pt x="373" y="184"/>
                  </a:lnTo>
                  <a:lnTo>
                    <a:pt x="390" y="190"/>
                  </a:lnTo>
                  <a:lnTo>
                    <a:pt x="408" y="199"/>
                  </a:lnTo>
                  <a:lnTo>
                    <a:pt x="424" y="209"/>
                  </a:lnTo>
                  <a:lnTo>
                    <a:pt x="438" y="220"/>
                  </a:lnTo>
                  <a:lnTo>
                    <a:pt x="449" y="233"/>
                  </a:lnTo>
                  <a:lnTo>
                    <a:pt x="458" y="249"/>
                  </a:lnTo>
                  <a:lnTo>
                    <a:pt x="456" y="253"/>
                  </a:lnTo>
                  <a:lnTo>
                    <a:pt x="453" y="254"/>
                  </a:lnTo>
                  <a:lnTo>
                    <a:pt x="449" y="255"/>
                  </a:lnTo>
                  <a:lnTo>
                    <a:pt x="444" y="255"/>
                  </a:lnTo>
                  <a:lnTo>
                    <a:pt x="431" y="242"/>
                  </a:lnTo>
                  <a:lnTo>
                    <a:pt x="417" y="232"/>
                  </a:lnTo>
                  <a:lnTo>
                    <a:pt x="401" y="223"/>
                  </a:lnTo>
                  <a:lnTo>
                    <a:pt x="385" y="216"/>
                  </a:lnTo>
                  <a:lnTo>
                    <a:pt x="368" y="210"/>
                  </a:lnTo>
                  <a:lnTo>
                    <a:pt x="351" y="207"/>
                  </a:lnTo>
                  <a:lnTo>
                    <a:pt x="334" y="204"/>
                  </a:lnTo>
                  <a:lnTo>
                    <a:pt x="315" y="203"/>
                  </a:lnTo>
                  <a:lnTo>
                    <a:pt x="297" y="203"/>
                  </a:lnTo>
                  <a:lnTo>
                    <a:pt x="279" y="205"/>
                  </a:lnTo>
                  <a:lnTo>
                    <a:pt x="260" y="208"/>
                  </a:lnTo>
                  <a:lnTo>
                    <a:pt x="242" y="210"/>
                  </a:lnTo>
                  <a:lnTo>
                    <a:pt x="222" y="215"/>
                  </a:lnTo>
                  <a:lnTo>
                    <a:pt x="204" y="219"/>
                  </a:lnTo>
                  <a:lnTo>
                    <a:pt x="187" y="224"/>
                  </a:lnTo>
                  <a:lnTo>
                    <a:pt x="168" y="230"/>
                  </a:lnTo>
                  <a:lnTo>
                    <a:pt x="143" y="234"/>
                  </a:lnTo>
                  <a:lnTo>
                    <a:pt x="115" y="248"/>
                  </a:lnTo>
                  <a:lnTo>
                    <a:pt x="87" y="268"/>
                  </a:lnTo>
                  <a:lnTo>
                    <a:pt x="61" y="291"/>
                  </a:lnTo>
                  <a:lnTo>
                    <a:pt x="37" y="313"/>
                  </a:lnTo>
                  <a:lnTo>
                    <a:pt x="18" y="332"/>
                  </a:lnTo>
                  <a:lnTo>
                    <a:pt x="6" y="346"/>
                  </a:lnTo>
                  <a:lnTo>
                    <a:pt x="0" y="349"/>
                  </a:lnTo>
                  <a:lnTo>
                    <a:pt x="10" y="332"/>
                  </a:lnTo>
                  <a:lnTo>
                    <a:pt x="20" y="316"/>
                  </a:lnTo>
                  <a:lnTo>
                    <a:pt x="29" y="302"/>
                  </a:lnTo>
                  <a:lnTo>
                    <a:pt x="39" y="288"/>
                  </a:lnTo>
                  <a:lnTo>
                    <a:pt x="52" y="276"/>
                  </a:lnTo>
                  <a:lnTo>
                    <a:pt x="66" y="262"/>
                  </a:lnTo>
                  <a:lnTo>
                    <a:pt x="82" y="247"/>
                  </a:lnTo>
                  <a:lnTo>
                    <a:pt x="101" y="230"/>
                  </a:lnTo>
                  <a:lnTo>
                    <a:pt x="116" y="220"/>
                  </a:lnTo>
                  <a:lnTo>
                    <a:pt x="132" y="215"/>
                  </a:lnTo>
                  <a:lnTo>
                    <a:pt x="150" y="209"/>
                  </a:lnTo>
                  <a:lnTo>
                    <a:pt x="168" y="205"/>
                  </a:lnTo>
                  <a:lnTo>
                    <a:pt x="185" y="202"/>
                  </a:lnTo>
                  <a:lnTo>
                    <a:pt x="203" y="197"/>
                  </a:lnTo>
                  <a:lnTo>
                    <a:pt x="220" y="192"/>
                  </a:lnTo>
                  <a:lnTo>
                    <a:pt x="237" y="185"/>
                  </a:lnTo>
                  <a:lnTo>
                    <a:pt x="233" y="177"/>
                  </a:lnTo>
                  <a:lnTo>
                    <a:pt x="228" y="169"/>
                  </a:lnTo>
                  <a:lnTo>
                    <a:pt x="222" y="159"/>
                  </a:lnTo>
                  <a:lnTo>
                    <a:pt x="218" y="151"/>
                  </a:lnTo>
                  <a:lnTo>
                    <a:pt x="212" y="142"/>
                  </a:lnTo>
                  <a:lnTo>
                    <a:pt x="206" y="134"/>
                  </a:lnTo>
                  <a:lnTo>
                    <a:pt x="201" y="125"/>
                  </a:lnTo>
                  <a:lnTo>
                    <a:pt x="196" y="117"/>
                  </a:lnTo>
                  <a:lnTo>
                    <a:pt x="184" y="88"/>
                  </a:lnTo>
                  <a:lnTo>
                    <a:pt x="175" y="58"/>
                  </a:lnTo>
                  <a:lnTo>
                    <a:pt x="170" y="28"/>
                  </a:lnTo>
                  <a:lnTo>
                    <a:pt x="168" y="0"/>
                  </a:lnTo>
                  <a:lnTo>
                    <a:pt x="177" y="1"/>
                  </a:lnTo>
                  <a:lnTo>
                    <a:pt x="181" y="8"/>
                  </a:lnTo>
                  <a:lnTo>
                    <a:pt x="183" y="16"/>
                  </a:lnTo>
                  <a:lnTo>
                    <a:pt x="18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389"/>
            <p:cNvSpPr>
              <a:spLocks/>
            </p:cNvSpPr>
            <p:nvPr/>
          </p:nvSpPr>
          <p:spPr bwMode="auto">
            <a:xfrm>
              <a:off x="2116" y="648"/>
              <a:ext cx="152" cy="96"/>
            </a:xfrm>
            <a:custGeom>
              <a:avLst/>
              <a:gdLst/>
              <a:ahLst/>
              <a:cxnLst>
                <a:cxn ang="0">
                  <a:pos x="284" y="178"/>
                </a:cxn>
                <a:cxn ang="0">
                  <a:pos x="269" y="185"/>
                </a:cxn>
                <a:cxn ang="0">
                  <a:pos x="251" y="190"/>
                </a:cxn>
                <a:cxn ang="0">
                  <a:pos x="231" y="191"/>
                </a:cxn>
                <a:cxn ang="0">
                  <a:pos x="209" y="190"/>
                </a:cxn>
                <a:cxn ang="0">
                  <a:pos x="186" y="186"/>
                </a:cxn>
                <a:cxn ang="0">
                  <a:pos x="162" y="182"/>
                </a:cxn>
                <a:cxn ang="0">
                  <a:pos x="138" y="176"/>
                </a:cxn>
                <a:cxn ang="0">
                  <a:pos x="115" y="169"/>
                </a:cxn>
                <a:cxn ang="0">
                  <a:pos x="92" y="162"/>
                </a:cxn>
                <a:cxn ang="0">
                  <a:pos x="71" y="155"/>
                </a:cxn>
                <a:cxn ang="0">
                  <a:pos x="51" y="147"/>
                </a:cxn>
                <a:cxn ang="0">
                  <a:pos x="34" y="141"/>
                </a:cxn>
                <a:cxn ang="0">
                  <a:pos x="19" y="136"/>
                </a:cxn>
                <a:cxn ang="0">
                  <a:pos x="9" y="131"/>
                </a:cxn>
                <a:cxn ang="0">
                  <a:pos x="2" y="128"/>
                </a:cxn>
                <a:cxn ang="0">
                  <a:pos x="0" y="126"/>
                </a:cxn>
                <a:cxn ang="0">
                  <a:pos x="8" y="123"/>
                </a:cxn>
                <a:cxn ang="0">
                  <a:pos x="19" y="122"/>
                </a:cxn>
                <a:cxn ang="0">
                  <a:pos x="31" y="122"/>
                </a:cxn>
                <a:cxn ang="0">
                  <a:pos x="46" y="124"/>
                </a:cxn>
                <a:cxn ang="0">
                  <a:pos x="62" y="128"/>
                </a:cxn>
                <a:cxn ang="0">
                  <a:pos x="79" y="131"/>
                </a:cxn>
                <a:cxn ang="0">
                  <a:pos x="96" y="136"/>
                </a:cxn>
                <a:cxn ang="0">
                  <a:pos x="115" y="140"/>
                </a:cxn>
                <a:cxn ang="0">
                  <a:pos x="133" y="146"/>
                </a:cxn>
                <a:cxn ang="0">
                  <a:pos x="153" y="151"/>
                </a:cxn>
                <a:cxn ang="0">
                  <a:pos x="171" y="155"/>
                </a:cxn>
                <a:cxn ang="0">
                  <a:pos x="190" y="159"/>
                </a:cxn>
                <a:cxn ang="0">
                  <a:pos x="207" y="162"/>
                </a:cxn>
                <a:cxn ang="0">
                  <a:pos x="223" y="164"/>
                </a:cxn>
                <a:cxn ang="0">
                  <a:pos x="238" y="164"/>
                </a:cxn>
                <a:cxn ang="0">
                  <a:pos x="252" y="163"/>
                </a:cxn>
                <a:cxn ang="0">
                  <a:pos x="261" y="158"/>
                </a:cxn>
                <a:cxn ang="0">
                  <a:pos x="269" y="149"/>
                </a:cxn>
                <a:cxn ang="0">
                  <a:pos x="275" y="140"/>
                </a:cxn>
                <a:cxn ang="0">
                  <a:pos x="279" y="129"/>
                </a:cxn>
                <a:cxn ang="0">
                  <a:pos x="283" y="118"/>
                </a:cxn>
                <a:cxn ang="0">
                  <a:pos x="285" y="107"/>
                </a:cxn>
                <a:cxn ang="0">
                  <a:pos x="286" y="95"/>
                </a:cxn>
                <a:cxn ang="0">
                  <a:pos x="286" y="85"/>
                </a:cxn>
                <a:cxn ang="0">
                  <a:pos x="283" y="63"/>
                </a:cxn>
                <a:cxn ang="0">
                  <a:pos x="277" y="45"/>
                </a:cxn>
                <a:cxn ang="0">
                  <a:pos x="269" y="24"/>
                </a:cxn>
                <a:cxn ang="0">
                  <a:pos x="260" y="1"/>
                </a:cxn>
                <a:cxn ang="0">
                  <a:pos x="266" y="0"/>
                </a:cxn>
                <a:cxn ang="0">
                  <a:pos x="275" y="11"/>
                </a:cxn>
                <a:cxn ang="0">
                  <a:pos x="285" y="31"/>
                </a:cxn>
                <a:cxn ang="0">
                  <a:pos x="294" y="58"/>
                </a:cxn>
                <a:cxn ang="0">
                  <a:pos x="301" y="90"/>
                </a:cxn>
                <a:cxn ang="0">
                  <a:pos x="304" y="122"/>
                </a:cxn>
                <a:cxn ang="0">
                  <a:pos x="298" y="152"/>
                </a:cxn>
                <a:cxn ang="0">
                  <a:pos x="284" y="178"/>
                </a:cxn>
              </a:cxnLst>
              <a:rect l="0" t="0" r="r" b="b"/>
              <a:pathLst>
                <a:path w="304" h="191">
                  <a:moveTo>
                    <a:pt x="284" y="178"/>
                  </a:moveTo>
                  <a:lnTo>
                    <a:pt x="269" y="185"/>
                  </a:lnTo>
                  <a:lnTo>
                    <a:pt x="251" y="190"/>
                  </a:lnTo>
                  <a:lnTo>
                    <a:pt x="231" y="191"/>
                  </a:lnTo>
                  <a:lnTo>
                    <a:pt x="209" y="190"/>
                  </a:lnTo>
                  <a:lnTo>
                    <a:pt x="186" y="186"/>
                  </a:lnTo>
                  <a:lnTo>
                    <a:pt x="162" y="182"/>
                  </a:lnTo>
                  <a:lnTo>
                    <a:pt x="138" y="176"/>
                  </a:lnTo>
                  <a:lnTo>
                    <a:pt x="115" y="169"/>
                  </a:lnTo>
                  <a:lnTo>
                    <a:pt x="92" y="162"/>
                  </a:lnTo>
                  <a:lnTo>
                    <a:pt x="71" y="155"/>
                  </a:lnTo>
                  <a:lnTo>
                    <a:pt x="51" y="147"/>
                  </a:lnTo>
                  <a:lnTo>
                    <a:pt x="34" y="141"/>
                  </a:lnTo>
                  <a:lnTo>
                    <a:pt x="19" y="136"/>
                  </a:lnTo>
                  <a:lnTo>
                    <a:pt x="9" y="131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8" y="123"/>
                  </a:lnTo>
                  <a:lnTo>
                    <a:pt x="19" y="122"/>
                  </a:lnTo>
                  <a:lnTo>
                    <a:pt x="31" y="122"/>
                  </a:lnTo>
                  <a:lnTo>
                    <a:pt x="46" y="124"/>
                  </a:lnTo>
                  <a:lnTo>
                    <a:pt x="62" y="128"/>
                  </a:lnTo>
                  <a:lnTo>
                    <a:pt x="79" y="131"/>
                  </a:lnTo>
                  <a:lnTo>
                    <a:pt x="96" y="136"/>
                  </a:lnTo>
                  <a:lnTo>
                    <a:pt x="115" y="140"/>
                  </a:lnTo>
                  <a:lnTo>
                    <a:pt x="133" y="146"/>
                  </a:lnTo>
                  <a:lnTo>
                    <a:pt x="153" y="151"/>
                  </a:lnTo>
                  <a:lnTo>
                    <a:pt x="171" y="155"/>
                  </a:lnTo>
                  <a:lnTo>
                    <a:pt x="190" y="159"/>
                  </a:lnTo>
                  <a:lnTo>
                    <a:pt x="207" y="162"/>
                  </a:lnTo>
                  <a:lnTo>
                    <a:pt x="223" y="164"/>
                  </a:lnTo>
                  <a:lnTo>
                    <a:pt x="238" y="164"/>
                  </a:lnTo>
                  <a:lnTo>
                    <a:pt x="252" y="163"/>
                  </a:lnTo>
                  <a:lnTo>
                    <a:pt x="261" y="158"/>
                  </a:lnTo>
                  <a:lnTo>
                    <a:pt x="269" y="149"/>
                  </a:lnTo>
                  <a:lnTo>
                    <a:pt x="275" y="140"/>
                  </a:lnTo>
                  <a:lnTo>
                    <a:pt x="279" y="129"/>
                  </a:lnTo>
                  <a:lnTo>
                    <a:pt x="283" y="118"/>
                  </a:lnTo>
                  <a:lnTo>
                    <a:pt x="285" y="107"/>
                  </a:lnTo>
                  <a:lnTo>
                    <a:pt x="286" y="95"/>
                  </a:lnTo>
                  <a:lnTo>
                    <a:pt x="286" y="85"/>
                  </a:lnTo>
                  <a:lnTo>
                    <a:pt x="283" y="63"/>
                  </a:lnTo>
                  <a:lnTo>
                    <a:pt x="277" y="45"/>
                  </a:lnTo>
                  <a:lnTo>
                    <a:pt x="269" y="24"/>
                  </a:lnTo>
                  <a:lnTo>
                    <a:pt x="260" y="1"/>
                  </a:lnTo>
                  <a:lnTo>
                    <a:pt x="266" y="0"/>
                  </a:lnTo>
                  <a:lnTo>
                    <a:pt x="275" y="11"/>
                  </a:lnTo>
                  <a:lnTo>
                    <a:pt x="285" y="31"/>
                  </a:lnTo>
                  <a:lnTo>
                    <a:pt x="294" y="58"/>
                  </a:lnTo>
                  <a:lnTo>
                    <a:pt x="301" y="90"/>
                  </a:lnTo>
                  <a:lnTo>
                    <a:pt x="304" y="122"/>
                  </a:lnTo>
                  <a:lnTo>
                    <a:pt x="298" y="152"/>
                  </a:lnTo>
                  <a:lnTo>
                    <a:pt x="284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390"/>
            <p:cNvSpPr>
              <a:spLocks/>
            </p:cNvSpPr>
            <p:nvPr/>
          </p:nvSpPr>
          <p:spPr bwMode="auto">
            <a:xfrm>
              <a:off x="2005" y="697"/>
              <a:ext cx="117" cy="68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35" y="6"/>
                </a:cxn>
                <a:cxn ang="0">
                  <a:pos x="233" y="10"/>
                </a:cxn>
                <a:cxn ang="0">
                  <a:pos x="230" y="13"/>
                </a:cxn>
                <a:cxn ang="0">
                  <a:pos x="225" y="15"/>
                </a:cxn>
                <a:cxn ang="0">
                  <a:pos x="220" y="17"/>
                </a:cxn>
                <a:cxn ang="0">
                  <a:pos x="215" y="19"/>
                </a:cxn>
                <a:cxn ang="0">
                  <a:pos x="210" y="21"/>
                </a:cxn>
                <a:cxn ang="0">
                  <a:pos x="205" y="25"/>
                </a:cxn>
                <a:cxn ang="0">
                  <a:pos x="196" y="34"/>
                </a:cxn>
                <a:cxn ang="0">
                  <a:pos x="187" y="45"/>
                </a:cxn>
                <a:cxn ang="0">
                  <a:pos x="178" y="56"/>
                </a:cxn>
                <a:cxn ang="0">
                  <a:pos x="167" y="67"/>
                </a:cxn>
                <a:cxn ang="0">
                  <a:pos x="157" y="79"/>
                </a:cxn>
                <a:cxn ang="0">
                  <a:pos x="148" y="89"/>
                </a:cxn>
                <a:cxn ang="0">
                  <a:pos x="136" y="100"/>
                </a:cxn>
                <a:cxn ang="0">
                  <a:pos x="126" y="109"/>
                </a:cxn>
                <a:cxn ang="0">
                  <a:pos x="114" y="118"/>
                </a:cxn>
                <a:cxn ang="0">
                  <a:pos x="103" y="125"/>
                </a:cxn>
                <a:cxn ang="0">
                  <a:pos x="90" y="131"/>
                </a:cxn>
                <a:cxn ang="0">
                  <a:pos x="78" y="135"/>
                </a:cxn>
                <a:cxn ang="0">
                  <a:pos x="64" y="138"/>
                </a:cxn>
                <a:cxn ang="0">
                  <a:pos x="50" y="136"/>
                </a:cxn>
                <a:cxn ang="0">
                  <a:pos x="35" y="134"/>
                </a:cxn>
                <a:cxn ang="0">
                  <a:pos x="19" y="128"/>
                </a:cxn>
                <a:cxn ang="0">
                  <a:pos x="12" y="126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0" y="109"/>
                </a:cxn>
                <a:cxn ang="0">
                  <a:pos x="11" y="110"/>
                </a:cxn>
                <a:cxn ang="0">
                  <a:pos x="20" y="112"/>
                </a:cxn>
                <a:cxn ang="0">
                  <a:pos x="30" y="113"/>
                </a:cxn>
                <a:cxn ang="0">
                  <a:pos x="41" y="115"/>
                </a:cxn>
                <a:cxn ang="0">
                  <a:pos x="51" y="115"/>
                </a:cxn>
                <a:cxn ang="0">
                  <a:pos x="61" y="113"/>
                </a:cxn>
                <a:cxn ang="0">
                  <a:pos x="72" y="110"/>
                </a:cxn>
                <a:cxn ang="0">
                  <a:pos x="82" y="104"/>
                </a:cxn>
                <a:cxn ang="0">
                  <a:pos x="103" y="94"/>
                </a:cxn>
                <a:cxn ang="0">
                  <a:pos x="121" y="78"/>
                </a:cxn>
                <a:cxn ang="0">
                  <a:pos x="139" y="60"/>
                </a:cxn>
                <a:cxn ang="0">
                  <a:pos x="155" y="42"/>
                </a:cxn>
                <a:cxn ang="0">
                  <a:pos x="171" y="26"/>
                </a:cxn>
                <a:cxn ang="0">
                  <a:pos x="189" y="12"/>
                </a:cxn>
                <a:cxn ang="0">
                  <a:pos x="210" y="3"/>
                </a:cxn>
                <a:cxn ang="0">
                  <a:pos x="234" y="0"/>
                </a:cxn>
              </a:cxnLst>
              <a:rect l="0" t="0" r="r" b="b"/>
              <a:pathLst>
                <a:path w="235" h="138">
                  <a:moveTo>
                    <a:pt x="234" y="0"/>
                  </a:moveTo>
                  <a:lnTo>
                    <a:pt x="235" y="6"/>
                  </a:lnTo>
                  <a:lnTo>
                    <a:pt x="233" y="10"/>
                  </a:lnTo>
                  <a:lnTo>
                    <a:pt x="230" y="13"/>
                  </a:lnTo>
                  <a:lnTo>
                    <a:pt x="225" y="15"/>
                  </a:lnTo>
                  <a:lnTo>
                    <a:pt x="220" y="17"/>
                  </a:lnTo>
                  <a:lnTo>
                    <a:pt x="215" y="19"/>
                  </a:lnTo>
                  <a:lnTo>
                    <a:pt x="210" y="21"/>
                  </a:lnTo>
                  <a:lnTo>
                    <a:pt x="205" y="25"/>
                  </a:lnTo>
                  <a:lnTo>
                    <a:pt x="196" y="34"/>
                  </a:lnTo>
                  <a:lnTo>
                    <a:pt x="187" y="45"/>
                  </a:lnTo>
                  <a:lnTo>
                    <a:pt x="178" y="56"/>
                  </a:lnTo>
                  <a:lnTo>
                    <a:pt x="167" y="67"/>
                  </a:lnTo>
                  <a:lnTo>
                    <a:pt x="157" y="79"/>
                  </a:lnTo>
                  <a:lnTo>
                    <a:pt x="148" y="89"/>
                  </a:lnTo>
                  <a:lnTo>
                    <a:pt x="136" y="100"/>
                  </a:lnTo>
                  <a:lnTo>
                    <a:pt x="126" y="109"/>
                  </a:lnTo>
                  <a:lnTo>
                    <a:pt x="114" y="118"/>
                  </a:lnTo>
                  <a:lnTo>
                    <a:pt x="103" y="125"/>
                  </a:lnTo>
                  <a:lnTo>
                    <a:pt x="90" y="131"/>
                  </a:lnTo>
                  <a:lnTo>
                    <a:pt x="78" y="135"/>
                  </a:lnTo>
                  <a:lnTo>
                    <a:pt x="64" y="138"/>
                  </a:lnTo>
                  <a:lnTo>
                    <a:pt x="50" y="136"/>
                  </a:lnTo>
                  <a:lnTo>
                    <a:pt x="35" y="134"/>
                  </a:lnTo>
                  <a:lnTo>
                    <a:pt x="19" y="128"/>
                  </a:lnTo>
                  <a:lnTo>
                    <a:pt x="12" y="126"/>
                  </a:lnTo>
                  <a:lnTo>
                    <a:pt x="7" y="121"/>
                  </a:lnTo>
                  <a:lnTo>
                    <a:pt x="4" y="116"/>
                  </a:lnTo>
                  <a:lnTo>
                    <a:pt x="0" y="109"/>
                  </a:lnTo>
                  <a:lnTo>
                    <a:pt x="11" y="110"/>
                  </a:lnTo>
                  <a:lnTo>
                    <a:pt x="20" y="112"/>
                  </a:lnTo>
                  <a:lnTo>
                    <a:pt x="30" y="113"/>
                  </a:lnTo>
                  <a:lnTo>
                    <a:pt x="41" y="115"/>
                  </a:lnTo>
                  <a:lnTo>
                    <a:pt x="51" y="115"/>
                  </a:lnTo>
                  <a:lnTo>
                    <a:pt x="61" y="113"/>
                  </a:lnTo>
                  <a:lnTo>
                    <a:pt x="72" y="110"/>
                  </a:lnTo>
                  <a:lnTo>
                    <a:pt x="82" y="104"/>
                  </a:lnTo>
                  <a:lnTo>
                    <a:pt x="103" y="94"/>
                  </a:lnTo>
                  <a:lnTo>
                    <a:pt x="121" y="78"/>
                  </a:lnTo>
                  <a:lnTo>
                    <a:pt x="139" y="60"/>
                  </a:lnTo>
                  <a:lnTo>
                    <a:pt x="155" y="42"/>
                  </a:lnTo>
                  <a:lnTo>
                    <a:pt x="171" y="26"/>
                  </a:lnTo>
                  <a:lnTo>
                    <a:pt x="189" y="12"/>
                  </a:lnTo>
                  <a:lnTo>
                    <a:pt x="210" y="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391"/>
            <p:cNvSpPr>
              <a:spLocks/>
            </p:cNvSpPr>
            <p:nvPr/>
          </p:nvSpPr>
          <p:spPr bwMode="auto">
            <a:xfrm>
              <a:off x="1890" y="726"/>
              <a:ext cx="237" cy="164"/>
            </a:xfrm>
            <a:custGeom>
              <a:avLst/>
              <a:gdLst/>
              <a:ahLst/>
              <a:cxnLst>
                <a:cxn ang="0">
                  <a:pos x="270" y="306"/>
                </a:cxn>
                <a:cxn ang="0">
                  <a:pos x="244" y="321"/>
                </a:cxn>
                <a:cxn ang="0">
                  <a:pos x="214" y="329"/>
                </a:cxn>
                <a:cxn ang="0">
                  <a:pos x="179" y="325"/>
                </a:cxn>
                <a:cxn ang="0">
                  <a:pos x="133" y="304"/>
                </a:cxn>
                <a:cxn ang="0">
                  <a:pos x="77" y="263"/>
                </a:cxn>
                <a:cxn ang="0">
                  <a:pos x="31" y="216"/>
                </a:cxn>
                <a:cxn ang="0">
                  <a:pos x="4" y="180"/>
                </a:cxn>
                <a:cxn ang="0">
                  <a:pos x="21" y="150"/>
                </a:cxn>
                <a:cxn ang="0">
                  <a:pos x="25" y="157"/>
                </a:cxn>
                <a:cxn ang="0">
                  <a:pos x="39" y="174"/>
                </a:cxn>
                <a:cxn ang="0">
                  <a:pos x="61" y="198"/>
                </a:cxn>
                <a:cxn ang="0">
                  <a:pos x="88" y="226"/>
                </a:cxn>
                <a:cxn ang="0">
                  <a:pos x="119" y="253"/>
                </a:cxn>
                <a:cxn ang="0">
                  <a:pos x="152" y="276"/>
                </a:cxn>
                <a:cxn ang="0">
                  <a:pos x="187" y="292"/>
                </a:cxn>
                <a:cxn ang="0">
                  <a:pos x="220" y="295"/>
                </a:cxn>
                <a:cxn ang="0">
                  <a:pos x="247" y="281"/>
                </a:cxn>
                <a:cxn ang="0">
                  <a:pos x="279" y="251"/>
                </a:cxn>
                <a:cxn ang="0">
                  <a:pos x="314" y="210"/>
                </a:cxn>
                <a:cxn ang="0">
                  <a:pos x="351" y="162"/>
                </a:cxn>
                <a:cxn ang="0">
                  <a:pos x="385" y="113"/>
                </a:cxn>
                <a:cxn ang="0">
                  <a:pos x="414" y="69"/>
                </a:cxn>
                <a:cxn ang="0">
                  <a:pos x="435" y="35"/>
                </a:cxn>
                <a:cxn ang="0">
                  <a:pos x="446" y="16"/>
                </a:cxn>
                <a:cxn ang="0">
                  <a:pos x="475" y="3"/>
                </a:cxn>
                <a:cxn ang="0">
                  <a:pos x="464" y="21"/>
                </a:cxn>
                <a:cxn ang="0">
                  <a:pos x="445" y="53"/>
                </a:cxn>
                <a:cxn ang="0">
                  <a:pos x="419" y="96"/>
                </a:cxn>
                <a:cxn ang="0">
                  <a:pos x="389" y="144"/>
                </a:cxn>
                <a:cxn ang="0">
                  <a:pos x="357" y="194"/>
                </a:cxn>
                <a:cxn ang="0">
                  <a:pos x="325" y="241"/>
                </a:cxn>
                <a:cxn ang="0">
                  <a:pos x="294" y="281"/>
                </a:cxn>
              </a:cxnLst>
              <a:rect l="0" t="0" r="r" b="b"/>
              <a:pathLst>
                <a:path w="476" h="329">
                  <a:moveTo>
                    <a:pt x="280" y="298"/>
                  </a:moveTo>
                  <a:lnTo>
                    <a:pt x="270" y="306"/>
                  </a:lnTo>
                  <a:lnTo>
                    <a:pt x="258" y="314"/>
                  </a:lnTo>
                  <a:lnTo>
                    <a:pt x="244" y="321"/>
                  </a:lnTo>
                  <a:lnTo>
                    <a:pt x="230" y="325"/>
                  </a:lnTo>
                  <a:lnTo>
                    <a:pt x="214" y="329"/>
                  </a:lnTo>
                  <a:lnTo>
                    <a:pt x="197" y="329"/>
                  </a:lnTo>
                  <a:lnTo>
                    <a:pt x="179" y="325"/>
                  </a:lnTo>
                  <a:lnTo>
                    <a:pt x="160" y="319"/>
                  </a:lnTo>
                  <a:lnTo>
                    <a:pt x="133" y="304"/>
                  </a:lnTo>
                  <a:lnTo>
                    <a:pt x="104" y="286"/>
                  </a:lnTo>
                  <a:lnTo>
                    <a:pt x="77" y="263"/>
                  </a:lnTo>
                  <a:lnTo>
                    <a:pt x="53" y="239"/>
                  </a:lnTo>
                  <a:lnTo>
                    <a:pt x="31" y="216"/>
                  </a:lnTo>
                  <a:lnTo>
                    <a:pt x="15" y="196"/>
                  </a:lnTo>
                  <a:lnTo>
                    <a:pt x="4" y="180"/>
                  </a:lnTo>
                  <a:lnTo>
                    <a:pt x="0" y="171"/>
                  </a:lnTo>
                  <a:lnTo>
                    <a:pt x="21" y="150"/>
                  </a:lnTo>
                  <a:lnTo>
                    <a:pt x="22" y="151"/>
                  </a:lnTo>
                  <a:lnTo>
                    <a:pt x="25" y="157"/>
                  </a:lnTo>
                  <a:lnTo>
                    <a:pt x="31" y="164"/>
                  </a:lnTo>
                  <a:lnTo>
                    <a:pt x="39" y="174"/>
                  </a:lnTo>
                  <a:lnTo>
                    <a:pt x="50" y="186"/>
                  </a:lnTo>
                  <a:lnTo>
                    <a:pt x="61" y="198"/>
                  </a:lnTo>
                  <a:lnTo>
                    <a:pt x="74" y="212"/>
                  </a:lnTo>
                  <a:lnTo>
                    <a:pt x="88" y="226"/>
                  </a:lnTo>
                  <a:lnTo>
                    <a:pt x="103" y="240"/>
                  </a:lnTo>
                  <a:lnTo>
                    <a:pt x="119" y="253"/>
                  </a:lnTo>
                  <a:lnTo>
                    <a:pt x="135" y="265"/>
                  </a:lnTo>
                  <a:lnTo>
                    <a:pt x="152" y="276"/>
                  </a:lnTo>
                  <a:lnTo>
                    <a:pt x="169" y="285"/>
                  </a:lnTo>
                  <a:lnTo>
                    <a:pt x="187" y="292"/>
                  </a:lnTo>
                  <a:lnTo>
                    <a:pt x="204" y="295"/>
                  </a:lnTo>
                  <a:lnTo>
                    <a:pt x="220" y="295"/>
                  </a:lnTo>
                  <a:lnTo>
                    <a:pt x="233" y="291"/>
                  </a:lnTo>
                  <a:lnTo>
                    <a:pt x="247" y="281"/>
                  </a:lnTo>
                  <a:lnTo>
                    <a:pt x="263" y="269"/>
                  </a:lnTo>
                  <a:lnTo>
                    <a:pt x="279" y="251"/>
                  </a:lnTo>
                  <a:lnTo>
                    <a:pt x="297" y="232"/>
                  </a:lnTo>
                  <a:lnTo>
                    <a:pt x="314" y="210"/>
                  </a:lnTo>
                  <a:lnTo>
                    <a:pt x="333" y="186"/>
                  </a:lnTo>
                  <a:lnTo>
                    <a:pt x="351" y="162"/>
                  </a:lnTo>
                  <a:lnTo>
                    <a:pt x="369" y="137"/>
                  </a:lnTo>
                  <a:lnTo>
                    <a:pt x="385" y="113"/>
                  </a:lnTo>
                  <a:lnTo>
                    <a:pt x="400" y="90"/>
                  </a:lnTo>
                  <a:lnTo>
                    <a:pt x="414" y="69"/>
                  </a:lnTo>
                  <a:lnTo>
                    <a:pt x="425" y="51"/>
                  </a:lnTo>
                  <a:lnTo>
                    <a:pt x="435" y="35"/>
                  </a:lnTo>
                  <a:lnTo>
                    <a:pt x="442" y="23"/>
                  </a:lnTo>
                  <a:lnTo>
                    <a:pt x="446" y="16"/>
                  </a:lnTo>
                  <a:lnTo>
                    <a:pt x="476" y="0"/>
                  </a:lnTo>
                  <a:lnTo>
                    <a:pt x="475" y="3"/>
                  </a:lnTo>
                  <a:lnTo>
                    <a:pt x="470" y="9"/>
                  </a:lnTo>
                  <a:lnTo>
                    <a:pt x="464" y="21"/>
                  </a:lnTo>
                  <a:lnTo>
                    <a:pt x="455" y="36"/>
                  </a:lnTo>
                  <a:lnTo>
                    <a:pt x="445" y="53"/>
                  </a:lnTo>
                  <a:lnTo>
                    <a:pt x="433" y="74"/>
                  </a:lnTo>
                  <a:lnTo>
                    <a:pt x="419" y="96"/>
                  </a:lnTo>
                  <a:lnTo>
                    <a:pt x="405" y="119"/>
                  </a:lnTo>
                  <a:lnTo>
                    <a:pt x="389" y="144"/>
                  </a:lnTo>
                  <a:lnTo>
                    <a:pt x="373" y="169"/>
                  </a:lnTo>
                  <a:lnTo>
                    <a:pt x="357" y="194"/>
                  </a:lnTo>
                  <a:lnTo>
                    <a:pt x="341" y="218"/>
                  </a:lnTo>
                  <a:lnTo>
                    <a:pt x="325" y="241"/>
                  </a:lnTo>
                  <a:lnTo>
                    <a:pt x="309" y="262"/>
                  </a:lnTo>
                  <a:lnTo>
                    <a:pt x="294" y="281"/>
                  </a:lnTo>
                  <a:lnTo>
                    <a:pt x="280" y="2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392"/>
            <p:cNvSpPr>
              <a:spLocks/>
            </p:cNvSpPr>
            <p:nvPr/>
          </p:nvSpPr>
          <p:spPr bwMode="auto">
            <a:xfrm>
              <a:off x="2121" y="747"/>
              <a:ext cx="29" cy="189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33" y="159"/>
                </a:cxn>
                <a:cxn ang="0">
                  <a:pos x="59" y="378"/>
                </a:cxn>
                <a:cxn ang="0">
                  <a:pos x="41" y="350"/>
                </a:cxn>
                <a:cxn ang="0">
                  <a:pos x="29" y="317"/>
                </a:cxn>
                <a:cxn ang="0">
                  <a:pos x="18" y="279"/>
                </a:cxn>
                <a:cxn ang="0">
                  <a:pos x="13" y="237"/>
                </a:cxn>
                <a:cxn ang="0">
                  <a:pos x="8" y="194"/>
                </a:cxn>
                <a:cxn ang="0">
                  <a:pos x="5" y="152"/>
                </a:cxn>
                <a:cxn ang="0">
                  <a:pos x="2" y="110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6" y="54"/>
                </a:cxn>
                <a:cxn ang="0">
                  <a:pos x="10" y="44"/>
                </a:cxn>
                <a:cxn ang="0">
                  <a:pos x="16" y="33"/>
                </a:cxn>
                <a:cxn ang="0">
                  <a:pos x="23" y="23"/>
                </a:cxn>
                <a:cxn ang="0">
                  <a:pos x="31" y="14"/>
                </a:cxn>
                <a:cxn ang="0">
                  <a:pos x="39" y="6"/>
                </a:cxn>
                <a:cxn ang="0">
                  <a:pos x="48" y="0"/>
                </a:cxn>
                <a:cxn ang="0">
                  <a:pos x="48" y="7"/>
                </a:cxn>
                <a:cxn ang="0">
                  <a:pos x="47" y="22"/>
                </a:cxn>
                <a:cxn ang="0">
                  <a:pos x="45" y="41"/>
                </a:cxn>
                <a:cxn ang="0">
                  <a:pos x="44" y="57"/>
                </a:cxn>
              </a:cxnLst>
              <a:rect l="0" t="0" r="r" b="b"/>
              <a:pathLst>
                <a:path w="59" h="378">
                  <a:moveTo>
                    <a:pt x="44" y="57"/>
                  </a:moveTo>
                  <a:lnTo>
                    <a:pt x="33" y="159"/>
                  </a:lnTo>
                  <a:lnTo>
                    <a:pt x="59" y="378"/>
                  </a:lnTo>
                  <a:lnTo>
                    <a:pt x="41" y="350"/>
                  </a:lnTo>
                  <a:lnTo>
                    <a:pt x="29" y="317"/>
                  </a:lnTo>
                  <a:lnTo>
                    <a:pt x="18" y="279"/>
                  </a:lnTo>
                  <a:lnTo>
                    <a:pt x="13" y="237"/>
                  </a:lnTo>
                  <a:lnTo>
                    <a:pt x="8" y="194"/>
                  </a:lnTo>
                  <a:lnTo>
                    <a:pt x="5" y="152"/>
                  </a:lnTo>
                  <a:lnTo>
                    <a:pt x="2" y="110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10" y="44"/>
                  </a:lnTo>
                  <a:lnTo>
                    <a:pt x="16" y="33"/>
                  </a:lnTo>
                  <a:lnTo>
                    <a:pt x="23" y="23"/>
                  </a:lnTo>
                  <a:lnTo>
                    <a:pt x="31" y="14"/>
                  </a:lnTo>
                  <a:lnTo>
                    <a:pt x="39" y="6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7" y="22"/>
                  </a:lnTo>
                  <a:lnTo>
                    <a:pt x="45" y="41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393"/>
            <p:cNvSpPr>
              <a:spLocks/>
            </p:cNvSpPr>
            <p:nvPr/>
          </p:nvSpPr>
          <p:spPr bwMode="auto">
            <a:xfrm>
              <a:off x="2084" y="305"/>
              <a:ext cx="26" cy="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2"/>
                </a:cxn>
                <a:cxn ang="0">
                  <a:pos x="9" y="22"/>
                </a:cxn>
                <a:cxn ang="0">
                  <a:pos x="14" y="32"/>
                </a:cxn>
                <a:cxn ang="0">
                  <a:pos x="20" y="41"/>
                </a:cxn>
                <a:cxn ang="0">
                  <a:pos x="27" y="51"/>
                </a:cxn>
                <a:cxn ang="0">
                  <a:pos x="35" y="59"/>
                </a:cxn>
                <a:cxn ang="0">
                  <a:pos x="43" y="67"/>
                </a:cxn>
                <a:cxn ang="0">
                  <a:pos x="53" y="75"/>
                </a:cxn>
                <a:cxn ang="0">
                  <a:pos x="51" y="81"/>
                </a:cxn>
                <a:cxn ang="0">
                  <a:pos x="45" y="88"/>
                </a:cxn>
                <a:cxn ang="0">
                  <a:pos x="38" y="93"/>
                </a:cxn>
                <a:cxn ang="0">
                  <a:pos x="35" y="93"/>
                </a:cxn>
                <a:cxn ang="0">
                  <a:pos x="36" y="86"/>
                </a:cxn>
                <a:cxn ang="0">
                  <a:pos x="36" y="81"/>
                </a:cxn>
                <a:cxn ang="0">
                  <a:pos x="32" y="75"/>
                </a:cxn>
                <a:cxn ang="0">
                  <a:pos x="29" y="69"/>
                </a:cxn>
                <a:cxn ang="0">
                  <a:pos x="23" y="65"/>
                </a:cxn>
                <a:cxn ang="0">
                  <a:pos x="17" y="59"/>
                </a:cxn>
                <a:cxn ang="0">
                  <a:pos x="12" y="53"/>
                </a:cxn>
                <a:cxn ang="0">
                  <a:pos x="6" y="46"/>
                </a:cxn>
                <a:cxn ang="0">
                  <a:pos x="1" y="33"/>
                </a:cxn>
                <a:cxn ang="0">
                  <a:pos x="0" y="17"/>
                </a:cxn>
                <a:cxn ang="0">
                  <a:pos x="1" y="5"/>
                </a:cxn>
                <a:cxn ang="0">
                  <a:pos x="4" y="0"/>
                </a:cxn>
              </a:cxnLst>
              <a:rect l="0" t="0" r="r" b="b"/>
              <a:pathLst>
                <a:path w="53" h="93">
                  <a:moveTo>
                    <a:pt x="4" y="0"/>
                  </a:moveTo>
                  <a:lnTo>
                    <a:pt x="6" y="12"/>
                  </a:lnTo>
                  <a:lnTo>
                    <a:pt x="9" y="22"/>
                  </a:lnTo>
                  <a:lnTo>
                    <a:pt x="14" y="32"/>
                  </a:lnTo>
                  <a:lnTo>
                    <a:pt x="20" y="41"/>
                  </a:lnTo>
                  <a:lnTo>
                    <a:pt x="27" y="51"/>
                  </a:lnTo>
                  <a:lnTo>
                    <a:pt x="35" y="59"/>
                  </a:lnTo>
                  <a:lnTo>
                    <a:pt x="43" y="67"/>
                  </a:lnTo>
                  <a:lnTo>
                    <a:pt x="53" y="75"/>
                  </a:lnTo>
                  <a:lnTo>
                    <a:pt x="51" y="81"/>
                  </a:lnTo>
                  <a:lnTo>
                    <a:pt x="45" y="88"/>
                  </a:lnTo>
                  <a:lnTo>
                    <a:pt x="38" y="93"/>
                  </a:lnTo>
                  <a:lnTo>
                    <a:pt x="35" y="93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2" y="75"/>
                  </a:lnTo>
                  <a:lnTo>
                    <a:pt x="29" y="69"/>
                  </a:lnTo>
                  <a:lnTo>
                    <a:pt x="23" y="65"/>
                  </a:lnTo>
                  <a:lnTo>
                    <a:pt x="17" y="59"/>
                  </a:lnTo>
                  <a:lnTo>
                    <a:pt x="12" y="53"/>
                  </a:lnTo>
                  <a:lnTo>
                    <a:pt x="6" y="46"/>
                  </a:lnTo>
                  <a:lnTo>
                    <a:pt x="1" y="33"/>
                  </a:lnTo>
                  <a:lnTo>
                    <a:pt x="0" y="17"/>
                  </a:lnTo>
                  <a:lnTo>
                    <a:pt x="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394"/>
            <p:cNvSpPr>
              <a:spLocks/>
            </p:cNvSpPr>
            <p:nvPr/>
          </p:nvSpPr>
          <p:spPr bwMode="auto">
            <a:xfrm>
              <a:off x="2067" y="364"/>
              <a:ext cx="41" cy="2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7" y="12"/>
                </a:cxn>
                <a:cxn ang="0">
                  <a:pos x="73" y="20"/>
                </a:cxn>
                <a:cxn ang="0">
                  <a:pos x="65" y="28"/>
                </a:cxn>
                <a:cxn ang="0">
                  <a:pos x="52" y="38"/>
                </a:cxn>
                <a:cxn ang="0">
                  <a:pos x="37" y="39"/>
                </a:cxn>
                <a:cxn ang="0">
                  <a:pos x="25" y="38"/>
                </a:cxn>
                <a:cxn ang="0">
                  <a:pos x="16" y="35"/>
                </a:cxn>
                <a:cxn ang="0">
                  <a:pos x="9" y="31"/>
                </a:cxn>
                <a:cxn ang="0">
                  <a:pos x="4" y="27"/>
                </a:cxn>
                <a:cxn ang="0">
                  <a:pos x="1" y="23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8" y="21"/>
                </a:cxn>
                <a:cxn ang="0">
                  <a:pos x="34" y="23"/>
                </a:cxn>
                <a:cxn ang="0">
                  <a:pos x="48" y="20"/>
                </a:cxn>
                <a:cxn ang="0">
                  <a:pos x="60" y="15"/>
                </a:cxn>
                <a:cxn ang="0">
                  <a:pos x="69" y="10"/>
                </a:cxn>
                <a:cxn ang="0">
                  <a:pos x="76" y="4"/>
                </a:cxn>
                <a:cxn ang="0">
                  <a:pos x="79" y="1"/>
                </a:cxn>
                <a:cxn ang="0">
                  <a:pos x="82" y="0"/>
                </a:cxn>
              </a:cxnLst>
              <a:rect l="0" t="0" r="r" b="b"/>
              <a:pathLst>
                <a:path w="82" h="39">
                  <a:moveTo>
                    <a:pt x="82" y="0"/>
                  </a:moveTo>
                  <a:lnTo>
                    <a:pt x="77" y="12"/>
                  </a:lnTo>
                  <a:lnTo>
                    <a:pt x="73" y="20"/>
                  </a:lnTo>
                  <a:lnTo>
                    <a:pt x="65" y="28"/>
                  </a:lnTo>
                  <a:lnTo>
                    <a:pt x="52" y="38"/>
                  </a:lnTo>
                  <a:lnTo>
                    <a:pt x="37" y="39"/>
                  </a:lnTo>
                  <a:lnTo>
                    <a:pt x="25" y="38"/>
                  </a:lnTo>
                  <a:lnTo>
                    <a:pt x="16" y="35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8" y="21"/>
                  </a:lnTo>
                  <a:lnTo>
                    <a:pt x="34" y="23"/>
                  </a:lnTo>
                  <a:lnTo>
                    <a:pt x="48" y="20"/>
                  </a:lnTo>
                  <a:lnTo>
                    <a:pt x="60" y="15"/>
                  </a:lnTo>
                  <a:lnTo>
                    <a:pt x="69" y="10"/>
                  </a:lnTo>
                  <a:lnTo>
                    <a:pt x="76" y="4"/>
                  </a:lnTo>
                  <a:lnTo>
                    <a:pt x="79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399"/>
            <p:cNvSpPr>
              <a:spLocks/>
            </p:cNvSpPr>
            <p:nvPr/>
          </p:nvSpPr>
          <p:spPr bwMode="auto">
            <a:xfrm>
              <a:off x="2011" y="296"/>
              <a:ext cx="41" cy="37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4" y="20"/>
                </a:cxn>
                <a:cxn ang="0">
                  <a:pos x="17" y="12"/>
                </a:cxn>
                <a:cxn ang="0">
                  <a:pos x="23" y="5"/>
                </a:cxn>
                <a:cxn ang="0">
                  <a:pos x="31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4" y="13"/>
                </a:cxn>
                <a:cxn ang="0">
                  <a:pos x="1" y="21"/>
                </a:cxn>
                <a:cxn ang="0">
                  <a:pos x="0" y="30"/>
                </a:cxn>
                <a:cxn ang="0">
                  <a:pos x="1" y="39"/>
                </a:cxn>
                <a:cxn ang="0">
                  <a:pos x="5" y="47"/>
                </a:cxn>
                <a:cxn ang="0">
                  <a:pos x="9" y="54"/>
                </a:cxn>
                <a:cxn ang="0">
                  <a:pos x="15" y="61"/>
                </a:cxn>
                <a:cxn ang="0">
                  <a:pos x="23" y="66"/>
                </a:cxn>
                <a:cxn ang="0">
                  <a:pos x="31" y="70"/>
                </a:cxn>
                <a:cxn ang="0">
                  <a:pos x="40" y="72"/>
                </a:cxn>
                <a:cxn ang="0">
                  <a:pos x="51" y="73"/>
                </a:cxn>
                <a:cxn ang="0">
                  <a:pos x="60" y="72"/>
                </a:cxn>
                <a:cxn ang="0">
                  <a:pos x="69" y="71"/>
                </a:cxn>
                <a:cxn ang="0">
                  <a:pos x="76" y="68"/>
                </a:cxn>
                <a:cxn ang="0">
                  <a:pos x="83" y="63"/>
                </a:cxn>
                <a:cxn ang="0">
                  <a:pos x="78" y="64"/>
                </a:cxn>
                <a:cxn ang="0">
                  <a:pos x="75" y="64"/>
                </a:cxn>
                <a:cxn ang="0">
                  <a:pos x="70" y="65"/>
                </a:cxn>
                <a:cxn ang="0">
                  <a:pos x="66" y="65"/>
                </a:cxn>
                <a:cxn ang="0">
                  <a:pos x="55" y="64"/>
                </a:cxn>
                <a:cxn ang="0">
                  <a:pos x="45" y="63"/>
                </a:cxn>
                <a:cxn ang="0">
                  <a:pos x="36" y="59"/>
                </a:cxn>
                <a:cxn ang="0">
                  <a:pos x="29" y="55"/>
                </a:cxn>
                <a:cxn ang="0">
                  <a:pos x="22" y="49"/>
                </a:cxn>
                <a:cxn ang="0">
                  <a:pos x="17" y="43"/>
                </a:cxn>
                <a:cxn ang="0">
                  <a:pos x="14" y="36"/>
                </a:cxn>
                <a:cxn ang="0">
                  <a:pos x="13" y="28"/>
                </a:cxn>
              </a:cxnLst>
              <a:rect l="0" t="0" r="r" b="b"/>
              <a:pathLst>
                <a:path w="83" h="73">
                  <a:moveTo>
                    <a:pt x="13" y="28"/>
                  </a:moveTo>
                  <a:lnTo>
                    <a:pt x="14" y="20"/>
                  </a:lnTo>
                  <a:lnTo>
                    <a:pt x="17" y="12"/>
                  </a:lnTo>
                  <a:lnTo>
                    <a:pt x="23" y="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4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5" y="47"/>
                  </a:lnTo>
                  <a:lnTo>
                    <a:pt x="9" y="54"/>
                  </a:lnTo>
                  <a:lnTo>
                    <a:pt x="15" y="61"/>
                  </a:lnTo>
                  <a:lnTo>
                    <a:pt x="23" y="66"/>
                  </a:lnTo>
                  <a:lnTo>
                    <a:pt x="31" y="70"/>
                  </a:lnTo>
                  <a:lnTo>
                    <a:pt x="40" y="72"/>
                  </a:lnTo>
                  <a:lnTo>
                    <a:pt x="51" y="73"/>
                  </a:lnTo>
                  <a:lnTo>
                    <a:pt x="60" y="72"/>
                  </a:lnTo>
                  <a:lnTo>
                    <a:pt x="69" y="71"/>
                  </a:lnTo>
                  <a:lnTo>
                    <a:pt x="76" y="68"/>
                  </a:lnTo>
                  <a:lnTo>
                    <a:pt x="83" y="63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55" y="64"/>
                  </a:lnTo>
                  <a:lnTo>
                    <a:pt x="45" y="63"/>
                  </a:lnTo>
                  <a:lnTo>
                    <a:pt x="36" y="59"/>
                  </a:lnTo>
                  <a:lnTo>
                    <a:pt x="29" y="55"/>
                  </a:lnTo>
                  <a:lnTo>
                    <a:pt x="22" y="49"/>
                  </a:lnTo>
                  <a:lnTo>
                    <a:pt x="17" y="43"/>
                  </a:lnTo>
                  <a:lnTo>
                    <a:pt x="14" y="3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400"/>
            <p:cNvSpPr>
              <a:spLocks/>
            </p:cNvSpPr>
            <p:nvPr/>
          </p:nvSpPr>
          <p:spPr bwMode="auto">
            <a:xfrm>
              <a:off x="2104" y="286"/>
              <a:ext cx="37" cy="33"/>
            </a:xfrm>
            <a:custGeom>
              <a:avLst/>
              <a:gdLst/>
              <a:ahLst/>
              <a:cxnLst>
                <a:cxn ang="0">
                  <a:pos x="12" y="25"/>
                </a:cxn>
                <a:cxn ang="0">
                  <a:pos x="13" y="17"/>
                </a:cxn>
                <a:cxn ang="0">
                  <a:pos x="17" y="10"/>
                </a:cxn>
                <a:cxn ang="0">
                  <a:pos x="22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7" y="6"/>
                </a:cxn>
                <a:cxn ang="0">
                  <a:pos x="4" y="11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4" y="41"/>
                </a:cxn>
                <a:cxn ang="0">
                  <a:pos x="9" y="48"/>
                </a:cxn>
                <a:cxn ang="0">
                  <a:pos x="14" y="54"/>
                </a:cxn>
                <a:cxn ang="0">
                  <a:pos x="21" y="59"/>
                </a:cxn>
                <a:cxn ang="0">
                  <a:pos x="28" y="62"/>
                </a:cxn>
                <a:cxn ang="0">
                  <a:pos x="37" y="64"/>
                </a:cxn>
                <a:cxn ang="0">
                  <a:pos x="47" y="66"/>
                </a:cxn>
                <a:cxn ang="0">
                  <a:pos x="55" y="64"/>
                </a:cxn>
                <a:cxn ang="0">
                  <a:pos x="63" y="63"/>
                </a:cxn>
                <a:cxn ang="0">
                  <a:pos x="70" y="61"/>
                </a:cxn>
                <a:cxn ang="0">
                  <a:pos x="75" y="57"/>
                </a:cxn>
                <a:cxn ang="0">
                  <a:pos x="72" y="59"/>
                </a:cxn>
                <a:cxn ang="0">
                  <a:pos x="67" y="59"/>
                </a:cxn>
                <a:cxn ang="0">
                  <a:pos x="64" y="59"/>
                </a:cxn>
                <a:cxn ang="0">
                  <a:pos x="59" y="59"/>
                </a:cxn>
                <a:cxn ang="0">
                  <a:pos x="50" y="57"/>
                </a:cxn>
                <a:cxn ang="0">
                  <a:pos x="41" y="56"/>
                </a:cxn>
                <a:cxn ang="0">
                  <a:pos x="33" y="53"/>
                </a:cxn>
                <a:cxn ang="0">
                  <a:pos x="26" y="48"/>
                </a:cxn>
                <a:cxn ang="0">
                  <a:pos x="20" y="44"/>
                </a:cxn>
                <a:cxn ang="0">
                  <a:pos x="15" y="38"/>
                </a:cxn>
                <a:cxn ang="0">
                  <a:pos x="13" y="32"/>
                </a:cxn>
                <a:cxn ang="0">
                  <a:pos x="12" y="25"/>
                </a:cxn>
              </a:cxnLst>
              <a:rect l="0" t="0" r="r" b="b"/>
              <a:pathLst>
                <a:path w="75" h="66">
                  <a:moveTo>
                    <a:pt x="12" y="25"/>
                  </a:moveTo>
                  <a:lnTo>
                    <a:pt x="13" y="17"/>
                  </a:lnTo>
                  <a:lnTo>
                    <a:pt x="17" y="1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4" y="41"/>
                  </a:lnTo>
                  <a:lnTo>
                    <a:pt x="9" y="48"/>
                  </a:lnTo>
                  <a:lnTo>
                    <a:pt x="14" y="54"/>
                  </a:lnTo>
                  <a:lnTo>
                    <a:pt x="21" y="59"/>
                  </a:lnTo>
                  <a:lnTo>
                    <a:pt x="28" y="62"/>
                  </a:lnTo>
                  <a:lnTo>
                    <a:pt x="37" y="64"/>
                  </a:lnTo>
                  <a:lnTo>
                    <a:pt x="47" y="66"/>
                  </a:lnTo>
                  <a:lnTo>
                    <a:pt x="55" y="64"/>
                  </a:lnTo>
                  <a:lnTo>
                    <a:pt x="63" y="63"/>
                  </a:lnTo>
                  <a:lnTo>
                    <a:pt x="70" y="61"/>
                  </a:lnTo>
                  <a:lnTo>
                    <a:pt x="75" y="57"/>
                  </a:lnTo>
                  <a:lnTo>
                    <a:pt x="72" y="59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59" y="59"/>
                  </a:lnTo>
                  <a:lnTo>
                    <a:pt x="50" y="57"/>
                  </a:lnTo>
                  <a:lnTo>
                    <a:pt x="41" y="56"/>
                  </a:lnTo>
                  <a:lnTo>
                    <a:pt x="33" y="53"/>
                  </a:lnTo>
                  <a:lnTo>
                    <a:pt x="26" y="48"/>
                  </a:lnTo>
                  <a:lnTo>
                    <a:pt x="20" y="44"/>
                  </a:lnTo>
                  <a:lnTo>
                    <a:pt x="15" y="38"/>
                  </a:lnTo>
                  <a:lnTo>
                    <a:pt x="13" y="3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81534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81534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14357459"/>
      </p:ext>
    </p:extLst>
  </p:cSld>
  <p:clrMapOvr>
    <a:masterClrMapping/>
  </p:clrMapOvr>
  <p:transition advTm="67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1" grpId="0"/>
      <p:bldP spid="23" grpId="0" animBg="1"/>
      <p:bldP spid="25" grpId="0" animBg="1"/>
      <p:bldP spid="60" grpId="0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 Analysis:  Calculating Local State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973111" y="1526886"/>
            <a:ext cx="858196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973111" y="3581400"/>
            <a:ext cx="858196" cy="3369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73111" y="4237680"/>
            <a:ext cx="858196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976659" y="1526886"/>
            <a:ext cx="856649" cy="3019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976659" y="2898249"/>
            <a:ext cx="856649" cy="3783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976659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978660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978660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78660" y="4724400"/>
            <a:ext cx="856649" cy="533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388882" y="1474789"/>
            <a:ext cx="856649" cy="735012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88882" y="4237680"/>
            <a:ext cx="856649" cy="10201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907346" y="1828800"/>
            <a:ext cx="856649" cy="7182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5925151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907346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909347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909347" y="2898249"/>
            <a:ext cx="856649" cy="73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909347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911349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7911349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7911349" y="4724400"/>
            <a:ext cx="856649" cy="533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4388882" y="3276599"/>
            <a:ext cx="856649" cy="381001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159"/>
          <p:cNvGrpSpPr/>
          <p:nvPr/>
        </p:nvGrpSpPr>
        <p:grpSpPr>
          <a:xfrm>
            <a:off x="673193" y="1142999"/>
            <a:ext cx="8394598" cy="4572022"/>
            <a:chOff x="33336" y="1066796"/>
            <a:chExt cx="9110664" cy="4419599"/>
          </a:xfrm>
        </p:grpSpPr>
        <p:cxnSp>
          <p:nvCxnSpPr>
            <p:cNvPr id="56" name="Straight Connector 55"/>
            <p:cNvCxnSpPr>
              <a:endCxn id="81" idx="2"/>
            </p:cNvCxnSpPr>
            <p:nvPr/>
          </p:nvCxnSpPr>
          <p:spPr bwMode="auto">
            <a:xfrm flipV="1">
              <a:off x="3963987" y="2571750"/>
              <a:ext cx="1220788" cy="19050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rot="5400000" flipH="1" flipV="1">
              <a:off x="4585855" y="3332511"/>
              <a:ext cx="778" cy="1203409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58"/>
            <p:cNvGrpSpPr/>
            <p:nvPr/>
          </p:nvGrpSpPr>
          <p:grpSpPr>
            <a:xfrm>
              <a:off x="33336" y="1066796"/>
              <a:ext cx="9110664" cy="4419599"/>
              <a:chOff x="33336" y="1066796"/>
              <a:chExt cx="9110664" cy="4419599"/>
            </a:xfrm>
          </p:grpSpPr>
          <p:grpSp>
            <p:nvGrpSpPr>
              <p:cNvPr id="4" name="Group 391"/>
              <p:cNvGrpSpPr>
                <a:grpSpLocks/>
              </p:cNvGrpSpPr>
              <p:nvPr/>
            </p:nvGrpSpPr>
            <p:grpSpPr bwMode="auto">
              <a:xfrm>
                <a:off x="5183187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5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81" name="Arc 80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2" name="Arc 81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80" name="Straight Connector 79"/>
                  <p:cNvCxnSpPr>
                    <a:stCxn id="82" idx="0"/>
                    <a:endCxn id="81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Connector 72"/>
                <p:cNvCxnSpPr>
                  <a:stCxn id="82" idx="2"/>
                  <a:endCxn id="78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1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77" name="Arc 76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Arc 77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76" name="Straight Connector 75"/>
                  <p:cNvCxnSpPr>
                    <a:stCxn id="78" idx="0"/>
                    <a:endCxn id="7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" name="Group 391"/>
              <p:cNvGrpSpPr>
                <a:grpSpLocks/>
              </p:cNvGrpSpPr>
              <p:nvPr/>
            </p:nvGrpSpPr>
            <p:grpSpPr bwMode="auto">
              <a:xfrm flipH="1">
                <a:off x="33336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33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5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70" name="Arc 69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" name="Arc 70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9" name="Straight Connector 68"/>
                  <p:cNvCxnSpPr>
                    <a:stCxn id="71" idx="0"/>
                    <a:endCxn id="70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>
                  <a:stCxn id="71" idx="2"/>
                  <a:endCxn id="67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6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66" name="Arc 24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7" name="Arc 66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5" name="Straight Connector 23"/>
                  <p:cNvCxnSpPr>
                    <a:stCxn id="6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1" name="Group 195"/>
          <p:cNvGrpSpPr/>
          <p:nvPr/>
        </p:nvGrpSpPr>
        <p:grpSpPr>
          <a:xfrm>
            <a:off x="-76200" y="1752600"/>
            <a:ext cx="799310" cy="3200401"/>
            <a:chOff x="-667182" y="1752600"/>
            <a:chExt cx="812632" cy="3200401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1491831" y="3239521"/>
              <a:ext cx="2157129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Epochs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-413266" y="31750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-413266" y="18034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489465" y="4318085"/>
              <a:ext cx="762000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205"/>
          <p:cNvSpPr txBox="1">
            <a:spLocks noChangeArrowheads="1"/>
          </p:cNvSpPr>
          <p:nvPr/>
        </p:nvSpPr>
        <p:spPr bwMode="auto">
          <a:xfrm>
            <a:off x="3971144" y="1016169"/>
            <a:ext cx="15739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Thread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7472" y="5237946"/>
            <a:ext cx="1100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4226" y="5237946"/>
            <a:ext cx="1106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1976659" y="1940292"/>
            <a:ext cx="856649" cy="606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1976659" y="3352800"/>
            <a:ext cx="856649" cy="5655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973111" y="2898249"/>
            <a:ext cx="856649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2978660" y="4193649"/>
            <a:ext cx="856649" cy="454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5907346" y="1526886"/>
            <a:ext cx="856649" cy="225714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taint p</a:t>
            </a:r>
            <a:endParaRPr lang="en-US" sz="12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909347" y="3048001"/>
            <a:ext cx="856649" cy="8703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911349" y="4237681"/>
            <a:ext cx="856649" cy="4105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4388882" y="2345394"/>
            <a:ext cx="856649" cy="201612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untaint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p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4388882" y="3765969"/>
            <a:ext cx="856649" cy="1524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7200" y="5791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Calculating local state becomes increasingly complex with more arcs</a:t>
            </a: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grpSp>
        <p:nvGrpSpPr>
          <p:cNvPr id="63" name="Group 73"/>
          <p:cNvGrpSpPr/>
          <p:nvPr/>
        </p:nvGrpSpPr>
        <p:grpSpPr>
          <a:xfrm>
            <a:off x="973111" y="1526886"/>
            <a:ext cx="7794887" cy="3730913"/>
            <a:chOff x="1125511" y="1679286"/>
            <a:chExt cx="7794887" cy="3730913"/>
          </a:xfrm>
          <a:solidFill>
            <a:schemeClr val="bg1">
              <a:lumMod val="95000"/>
            </a:schemeClr>
          </a:solidFill>
        </p:grpSpPr>
        <p:sp>
          <p:nvSpPr>
            <p:cNvPr id="95" name="Rectangle 18"/>
            <p:cNvSpPr>
              <a:spLocks noChangeArrowheads="1"/>
            </p:cNvSpPr>
            <p:nvPr/>
          </p:nvSpPr>
          <p:spPr bwMode="auto">
            <a:xfrm>
              <a:off x="1125511" y="1679286"/>
              <a:ext cx="858196" cy="1020120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Rectangle 18"/>
            <p:cNvSpPr>
              <a:spLocks noChangeArrowheads="1"/>
            </p:cNvSpPr>
            <p:nvPr/>
          </p:nvSpPr>
          <p:spPr bwMode="auto">
            <a:xfrm>
              <a:off x="1125511" y="3733800"/>
              <a:ext cx="858196" cy="336968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18"/>
            <p:cNvSpPr>
              <a:spLocks noChangeArrowheads="1"/>
            </p:cNvSpPr>
            <p:nvPr/>
          </p:nvSpPr>
          <p:spPr bwMode="auto">
            <a:xfrm>
              <a:off x="1125511" y="4390080"/>
              <a:ext cx="858196" cy="102011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18"/>
            <p:cNvSpPr>
              <a:spLocks noChangeArrowheads="1"/>
            </p:cNvSpPr>
            <p:nvPr/>
          </p:nvSpPr>
          <p:spPr bwMode="auto">
            <a:xfrm>
              <a:off x="2129059" y="1679286"/>
              <a:ext cx="856649" cy="301914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18"/>
            <p:cNvSpPr>
              <a:spLocks noChangeArrowheads="1"/>
            </p:cNvSpPr>
            <p:nvPr/>
          </p:nvSpPr>
          <p:spPr bwMode="auto">
            <a:xfrm>
              <a:off x="2129059" y="3050649"/>
              <a:ext cx="856649" cy="378351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18"/>
            <p:cNvSpPr>
              <a:spLocks noChangeArrowheads="1"/>
            </p:cNvSpPr>
            <p:nvPr/>
          </p:nvSpPr>
          <p:spPr bwMode="auto">
            <a:xfrm>
              <a:off x="2129059" y="4390080"/>
              <a:ext cx="856649" cy="102011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18"/>
            <p:cNvSpPr>
              <a:spLocks noChangeArrowheads="1"/>
            </p:cNvSpPr>
            <p:nvPr/>
          </p:nvSpPr>
          <p:spPr bwMode="auto">
            <a:xfrm>
              <a:off x="3131060" y="1679286"/>
              <a:ext cx="856649" cy="1020120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Rectangle 18"/>
            <p:cNvSpPr>
              <a:spLocks noChangeArrowheads="1"/>
            </p:cNvSpPr>
            <p:nvPr/>
          </p:nvSpPr>
          <p:spPr bwMode="auto">
            <a:xfrm>
              <a:off x="3131060" y="3050649"/>
              <a:ext cx="856649" cy="1020120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3131060" y="4876800"/>
              <a:ext cx="856649" cy="53339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Rectangle 18"/>
            <p:cNvSpPr>
              <a:spLocks noChangeArrowheads="1"/>
            </p:cNvSpPr>
            <p:nvPr/>
          </p:nvSpPr>
          <p:spPr bwMode="auto">
            <a:xfrm>
              <a:off x="6059746" y="1981200"/>
              <a:ext cx="856649" cy="718206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Rectangle 18"/>
            <p:cNvSpPr>
              <a:spLocks noChangeArrowheads="1"/>
            </p:cNvSpPr>
            <p:nvPr/>
          </p:nvSpPr>
          <p:spPr bwMode="auto">
            <a:xfrm>
              <a:off x="6077551" y="3050649"/>
              <a:ext cx="856649" cy="1020120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Rectangle 18"/>
            <p:cNvSpPr>
              <a:spLocks noChangeArrowheads="1"/>
            </p:cNvSpPr>
            <p:nvPr/>
          </p:nvSpPr>
          <p:spPr bwMode="auto">
            <a:xfrm>
              <a:off x="6059746" y="4390080"/>
              <a:ext cx="856649" cy="102011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Rectangle 18"/>
            <p:cNvSpPr>
              <a:spLocks noChangeArrowheads="1"/>
            </p:cNvSpPr>
            <p:nvPr/>
          </p:nvSpPr>
          <p:spPr bwMode="auto">
            <a:xfrm>
              <a:off x="7061747" y="4390080"/>
              <a:ext cx="856649" cy="102011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Rectangle 18"/>
            <p:cNvSpPr>
              <a:spLocks noChangeArrowheads="1"/>
            </p:cNvSpPr>
            <p:nvPr/>
          </p:nvSpPr>
          <p:spPr bwMode="auto">
            <a:xfrm>
              <a:off x="8063749" y="1679286"/>
              <a:ext cx="856649" cy="1020120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glow rad="101600">
                <a:srgbClr val="FFFF00">
                  <a:alpha val="60000"/>
                </a:srgbClr>
              </a:glow>
            </a:effectLst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Rectangle 18"/>
            <p:cNvSpPr>
              <a:spLocks noChangeArrowheads="1"/>
            </p:cNvSpPr>
            <p:nvPr/>
          </p:nvSpPr>
          <p:spPr bwMode="auto">
            <a:xfrm>
              <a:off x="8063749" y="3050649"/>
              <a:ext cx="856649" cy="1020120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glow rad="101600">
                <a:srgbClr val="FFFF00">
                  <a:alpha val="60000"/>
                </a:srgbClr>
              </a:glow>
            </a:effectLst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Rectangle 18"/>
            <p:cNvSpPr>
              <a:spLocks noChangeArrowheads="1"/>
            </p:cNvSpPr>
            <p:nvPr/>
          </p:nvSpPr>
          <p:spPr bwMode="auto">
            <a:xfrm>
              <a:off x="8063749" y="4876800"/>
              <a:ext cx="856649" cy="53339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Rectangle 18"/>
            <p:cNvSpPr>
              <a:spLocks noChangeArrowheads="1"/>
            </p:cNvSpPr>
            <p:nvPr/>
          </p:nvSpPr>
          <p:spPr bwMode="auto">
            <a:xfrm>
              <a:off x="2129059" y="2092692"/>
              <a:ext cx="856649" cy="606714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Rectangle 18"/>
            <p:cNvSpPr>
              <a:spLocks noChangeArrowheads="1"/>
            </p:cNvSpPr>
            <p:nvPr/>
          </p:nvSpPr>
          <p:spPr bwMode="auto">
            <a:xfrm>
              <a:off x="2129059" y="3505200"/>
              <a:ext cx="856649" cy="565569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Rectangle 18"/>
            <p:cNvSpPr>
              <a:spLocks noChangeArrowheads="1"/>
            </p:cNvSpPr>
            <p:nvPr/>
          </p:nvSpPr>
          <p:spPr bwMode="auto">
            <a:xfrm>
              <a:off x="1125511" y="3050649"/>
              <a:ext cx="856649" cy="609600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Rectangle 18"/>
            <p:cNvSpPr>
              <a:spLocks noChangeArrowheads="1"/>
            </p:cNvSpPr>
            <p:nvPr/>
          </p:nvSpPr>
          <p:spPr bwMode="auto">
            <a:xfrm>
              <a:off x="3131060" y="4346049"/>
              <a:ext cx="856649" cy="454551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Rectangle 18"/>
            <p:cNvSpPr>
              <a:spLocks noChangeArrowheads="1"/>
            </p:cNvSpPr>
            <p:nvPr/>
          </p:nvSpPr>
          <p:spPr bwMode="auto">
            <a:xfrm>
              <a:off x="7061747" y="3200401"/>
              <a:ext cx="856649" cy="870368"/>
            </a:xfrm>
            <a:prstGeom prst="rect">
              <a:avLst/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Rectangle 18"/>
            <p:cNvSpPr>
              <a:spLocks noChangeArrowheads="1"/>
            </p:cNvSpPr>
            <p:nvPr/>
          </p:nvSpPr>
          <p:spPr bwMode="auto">
            <a:xfrm>
              <a:off x="8063749" y="4390081"/>
              <a:ext cx="856649" cy="410520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glow rad="101600">
                <a:srgbClr val="FFFF00">
                  <a:alpha val="60000"/>
                </a:srgbClr>
              </a:glow>
            </a:effectLst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7" name="Straight Arrow Connector 46"/>
          <p:cNvCxnSpPr>
            <a:stCxn id="14" idx="2"/>
            <a:endCxn id="12" idx="0"/>
          </p:cNvCxnSpPr>
          <p:nvPr/>
        </p:nvCxnSpPr>
        <p:spPr>
          <a:xfrm flipH="1">
            <a:off x="1402209" y="1828800"/>
            <a:ext cx="1002775" cy="17526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19" idx="0"/>
          </p:cNvCxnSpPr>
          <p:nvPr/>
        </p:nvCxnSpPr>
        <p:spPr>
          <a:xfrm>
            <a:off x="2404984" y="3276600"/>
            <a:ext cx="1002001" cy="14478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116"/>
          <p:cNvGrpSpPr/>
          <p:nvPr/>
        </p:nvGrpSpPr>
        <p:grpSpPr>
          <a:xfrm>
            <a:off x="4388882" y="1474789"/>
            <a:ext cx="2375113" cy="1072217"/>
            <a:chOff x="4541282" y="1627189"/>
            <a:chExt cx="2375113" cy="1072217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118" name="Rectangle 18"/>
            <p:cNvSpPr>
              <a:spLocks noChangeArrowheads="1"/>
            </p:cNvSpPr>
            <p:nvPr/>
          </p:nvSpPr>
          <p:spPr bwMode="auto">
            <a:xfrm>
              <a:off x="4541282" y="1627189"/>
              <a:ext cx="856649" cy="735012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2" name="Rectangle 18"/>
            <p:cNvSpPr>
              <a:spLocks noChangeArrowheads="1"/>
            </p:cNvSpPr>
            <p:nvPr/>
          </p:nvSpPr>
          <p:spPr bwMode="auto">
            <a:xfrm>
              <a:off x="6059746" y="1679286"/>
              <a:ext cx="856649" cy="225714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dk1"/>
                  </a:solidFill>
                  <a:latin typeface="Courier New" pitchFamily="49" charset="0"/>
                  <a:cs typeface="Courier New" pitchFamily="49" charset="0"/>
                </a:rPr>
                <a:t>taint p</a:t>
              </a:r>
              <a:endParaRPr lang="en-US" sz="1200" b="1" dirty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541282" y="2497794"/>
              <a:ext cx="856649" cy="201612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err="1" smtClean="0">
                  <a:latin typeface="Courier New" pitchFamily="49" charset="0"/>
                  <a:cs typeface="Courier New" pitchFamily="49" charset="0"/>
                </a:rPr>
                <a:t>untaint</a:t>
              </a:r>
              <a:r>
                <a:rPr lang="en-US" sz="1200" b="1" dirty="0" smtClean="0">
                  <a:latin typeface="Courier New" pitchFamily="49" charset="0"/>
                  <a:cs typeface="Courier New" pitchFamily="49" charset="0"/>
                </a:rPr>
                <a:t> p</a:t>
              </a:r>
              <a:endParaRPr lang="en-US" sz="12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49" name="Straight Arrow Connector 48"/>
          <p:cNvCxnSpPr>
            <a:stCxn id="41" idx="2"/>
            <a:endCxn id="44" idx="0"/>
          </p:cNvCxnSpPr>
          <p:nvPr/>
        </p:nvCxnSpPr>
        <p:spPr>
          <a:xfrm flipH="1">
            <a:off x="4817207" y="1752600"/>
            <a:ext cx="1518464" cy="59279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2"/>
            <a:endCxn id="31" idx="0"/>
          </p:cNvCxnSpPr>
          <p:nvPr/>
        </p:nvCxnSpPr>
        <p:spPr>
          <a:xfrm flipH="1">
            <a:off x="4817207" y="2971800"/>
            <a:ext cx="2520465" cy="30479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4800600" y="3733802"/>
            <a:ext cx="3553381" cy="91439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4388882" y="1526886"/>
            <a:ext cx="3377114" cy="3730913"/>
            <a:chOff x="4388882" y="1526886"/>
            <a:chExt cx="3377114" cy="3730913"/>
          </a:xfrm>
        </p:grpSpPr>
        <p:sp>
          <p:nvSpPr>
            <p:cNvPr id="139" name="Rectangle 18"/>
            <p:cNvSpPr>
              <a:spLocks noChangeArrowheads="1"/>
            </p:cNvSpPr>
            <p:nvPr/>
          </p:nvSpPr>
          <p:spPr bwMode="auto">
            <a:xfrm>
              <a:off x="6909347" y="1526886"/>
              <a:ext cx="856649" cy="1020120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glow rad="101600">
                <a:srgbClr val="FFFF00">
                  <a:alpha val="60000"/>
                </a:srgbClr>
              </a:glow>
            </a:effectLst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Rectangle 18"/>
            <p:cNvSpPr>
              <a:spLocks noChangeArrowheads="1"/>
            </p:cNvSpPr>
            <p:nvPr/>
          </p:nvSpPr>
          <p:spPr bwMode="auto">
            <a:xfrm>
              <a:off x="6909347" y="2898249"/>
              <a:ext cx="856649" cy="73551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glow rad="101600">
                <a:srgbClr val="FFFF00">
                  <a:alpha val="60000"/>
                </a:srgbClr>
              </a:glow>
            </a:effectLst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4388882" y="4237680"/>
              <a:ext cx="856649" cy="10201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 algn="ctr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4" name="Group 78"/>
          <p:cNvGrpSpPr/>
          <p:nvPr/>
        </p:nvGrpSpPr>
        <p:grpSpPr>
          <a:xfrm>
            <a:off x="5257800" y="2895600"/>
            <a:ext cx="1185835" cy="838201"/>
            <a:chOff x="4674236" y="2686648"/>
            <a:chExt cx="1129982" cy="665379"/>
          </a:xfrm>
        </p:grpSpPr>
        <p:sp>
          <p:nvSpPr>
            <p:cNvPr id="125" name="Oval 124"/>
            <p:cNvSpPr/>
            <p:nvPr/>
          </p:nvSpPr>
          <p:spPr>
            <a:xfrm>
              <a:off x="4889818" y="2686648"/>
              <a:ext cx="914400" cy="228600"/>
            </a:xfrm>
            <a:prstGeom prst="ellipse">
              <a:avLst/>
            </a:prstGeom>
            <a:solidFill>
              <a:srgbClr val="403152"/>
            </a:soli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meet</a:t>
              </a:r>
            </a:p>
          </p:txBody>
        </p:sp>
        <p:cxnSp>
          <p:nvCxnSpPr>
            <p:cNvPr id="132" name="Straight Arrow Connector 131"/>
            <p:cNvCxnSpPr>
              <a:endCxn id="125" idx="4"/>
            </p:cNvCxnSpPr>
            <p:nvPr/>
          </p:nvCxnSpPr>
          <p:spPr>
            <a:xfrm flipV="1">
              <a:off x="4674236" y="2915248"/>
              <a:ext cx="672783" cy="436779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389120" y="3273552"/>
            <a:ext cx="4377089" cy="1370640"/>
            <a:chOff x="4389120" y="3273552"/>
            <a:chExt cx="4377089" cy="1370640"/>
          </a:xfrm>
        </p:grpSpPr>
        <p:sp>
          <p:nvSpPr>
            <p:cNvPr id="144" name="Rectangle 18"/>
            <p:cNvSpPr>
              <a:spLocks noChangeArrowheads="1"/>
            </p:cNvSpPr>
            <p:nvPr/>
          </p:nvSpPr>
          <p:spPr bwMode="auto">
            <a:xfrm>
              <a:off x="7909560" y="4233672"/>
              <a:ext cx="856649" cy="41052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Rectangle 18"/>
            <p:cNvSpPr>
              <a:spLocks noChangeArrowheads="1"/>
            </p:cNvSpPr>
            <p:nvPr/>
          </p:nvSpPr>
          <p:spPr bwMode="auto">
            <a:xfrm>
              <a:off x="4389120" y="3273552"/>
              <a:ext cx="856649" cy="38100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46" name="Down Arrow 145"/>
          <p:cNvSpPr/>
          <p:nvPr/>
        </p:nvSpPr>
        <p:spPr>
          <a:xfrm>
            <a:off x="76200" y="5072640"/>
            <a:ext cx="381000" cy="9598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402209" y="1828800"/>
            <a:ext cx="2004776" cy="2895600"/>
            <a:chOff x="1554609" y="1981200"/>
            <a:chExt cx="2004776" cy="2895600"/>
          </a:xfrm>
        </p:grpSpPr>
        <p:cxnSp>
          <p:nvCxnSpPr>
            <p:cNvPr id="120" name="Straight Arrow Connector 119"/>
            <p:cNvCxnSpPr/>
            <p:nvPr/>
          </p:nvCxnSpPr>
          <p:spPr>
            <a:xfrm flipH="1">
              <a:off x="1554609" y="1981200"/>
              <a:ext cx="1002775" cy="1752600"/>
            </a:xfrm>
            <a:prstGeom prst="straightConnector1">
              <a:avLst/>
            </a:prstGeom>
            <a:ln w="28575">
              <a:solidFill>
                <a:srgbClr val="FF6D6D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2557384" y="3429000"/>
              <a:ext cx="1002001" cy="1447800"/>
            </a:xfrm>
            <a:prstGeom prst="straightConnector1">
              <a:avLst/>
            </a:prstGeom>
            <a:ln w="28575">
              <a:solidFill>
                <a:srgbClr val="FF6D6D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Rectangle 125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7" name="Rectangle 126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035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 Analysis: Side-In/Side-Out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973111" y="1526886"/>
            <a:ext cx="858196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973111" y="3581400"/>
            <a:ext cx="858196" cy="3369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73111" y="4237680"/>
            <a:ext cx="858196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976659" y="1526886"/>
            <a:ext cx="856649" cy="3019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976659" y="2898249"/>
            <a:ext cx="856649" cy="3783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976659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978660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978660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78660" y="4800600"/>
            <a:ext cx="856649" cy="4571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388882" y="1526886"/>
            <a:ext cx="856649" cy="735012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88882" y="4237680"/>
            <a:ext cx="856649" cy="10201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907346" y="1828800"/>
            <a:ext cx="856649" cy="7182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5925151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907346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909347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909347" y="2898249"/>
            <a:ext cx="856649" cy="73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909347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911349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7911349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7911349" y="4724400"/>
            <a:ext cx="856649" cy="533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4388882" y="3276599"/>
            <a:ext cx="856649" cy="381001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9"/>
          <p:cNvGrpSpPr/>
          <p:nvPr/>
        </p:nvGrpSpPr>
        <p:grpSpPr>
          <a:xfrm>
            <a:off x="673193" y="1142999"/>
            <a:ext cx="8394598" cy="4572022"/>
            <a:chOff x="33336" y="1066796"/>
            <a:chExt cx="9110664" cy="4419599"/>
          </a:xfrm>
        </p:grpSpPr>
        <p:cxnSp>
          <p:nvCxnSpPr>
            <p:cNvPr id="56" name="Straight Connector 55"/>
            <p:cNvCxnSpPr>
              <a:endCxn id="81" idx="2"/>
            </p:cNvCxnSpPr>
            <p:nvPr/>
          </p:nvCxnSpPr>
          <p:spPr bwMode="auto">
            <a:xfrm flipV="1">
              <a:off x="3963987" y="2571750"/>
              <a:ext cx="1220788" cy="19050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rot="5400000" flipH="1" flipV="1">
              <a:off x="4585855" y="3332511"/>
              <a:ext cx="778" cy="1203409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58"/>
            <p:cNvGrpSpPr/>
            <p:nvPr/>
          </p:nvGrpSpPr>
          <p:grpSpPr>
            <a:xfrm>
              <a:off x="33336" y="1066796"/>
              <a:ext cx="9110664" cy="4419599"/>
              <a:chOff x="33336" y="1066796"/>
              <a:chExt cx="9110664" cy="4419599"/>
            </a:xfrm>
          </p:grpSpPr>
          <p:grpSp>
            <p:nvGrpSpPr>
              <p:cNvPr id="4" name="Group 391"/>
              <p:cNvGrpSpPr>
                <a:grpSpLocks/>
              </p:cNvGrpSpPr>
              <p:nvPr/>
            </p:nvGrpSpPr>
            <p:grpSpPr bwMode="auto">
              <a:xfrm>
                <a:off x="5183187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5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81" name="Arc 80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2" name="Arc 81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80" name="Straight Connector 79"/>
                  <p:cNvCxnSpPr>
                    <a:stCxn id="82" idx="0"/>
                    <a:endCxn id="81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Connector 72"/>
                <p:cNvCxnSpPr>
                  <a:stCxn id="82" idx="2"/>
                  <a:endCxn id="78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1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77" name="Arc 76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Arc 77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76" name="Straight Connector 75"/>
                  <p:cNvCxnSpPr>
                    <a:stCxn id="78" idx="0"/>
                    <a:endCxn id="7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" name="Group 391"/>
              <p:cNvGrpSpPr>
                <a:grpSpLocks/>
              </p:cNvGrpSpPr>
              <p:nvPr/>
            </p:nvGrpSpPr>
            <p:grpSpPr bwMode="auto">
              <a:xfrm flipH="1">
                <a:off x="33336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33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5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70" name="Arc 69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" name="Arc 70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9" name="Straight Connector 68"/>
                  <p:cNvCxnSpPr>
                    <a:stCxn id="71" idx="0"/>
                    <a:endCxn id="70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>
                  <a:stCxn id="71" idx="2"/>
                  <a:endCxn id="67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6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66" name="Arc 24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7" name="Arc 66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5" name="Straight Connector 23"/>
                  <p:cNvCxnSpPr>
                    <a:stCxn id="6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1" name="Group 195"/>
          <p:cNvGrpSpPr/>
          <p:nvPr/>
        </p:nvGrpSpPr>
        <p:grpSpPr>
          <a:xfrm>
            <a:off x="-76200" y="1752600"/>
            <a:ext cx="799310" cy="3200401"/>
            <a:chOff x="-667182" y="1752600"/>
            <a:chExt cx="812632" cy="3200401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1491831" y="3239521"/>
              <a:ext cx="2157129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Epochs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-413266" y="31750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-413266" y="18034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489465" y="4318085"/>
              <a:ext cx="762000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205"/>
          <p:cNvSpPr txBox="1">
            <a:spLocks noChangeArrowheads="1"/>
          </p:cNvSpPr>
          <p:nvPr/>
        </p:nvSpPr>
        <p:spPr bwMode="auto">
          <a:xfrm>
            <a:off x="3971144" y="1016169"/>
            <a:ext cx="15739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Thread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7472" y="5237946"/>
            <a:ext cx="1100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4226" y="5237946"/>
            <a:ext cx="1106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1976659" y="1940292"/>
            <a:ext cx="856649" cy="606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1976659" y="3352800"/>
            <a:ext cx="856649" cy="5655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973111" y="2898249"/>
            <a:ext cx="856649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2978660" y="4237680"/>
            <a:ext cx="856649" cy="454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5907346" y="1526886"/>
            <a:ext cx="856649" cy="225714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taint p</a:t>
            </a:r>
            <a:endParaRPr lang="en-US" sz="12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hide-second-body-arc"/>
          <p:cNvSpPr>
            <a:spLocks noChangeArrowheads="1"/>
          </p:cNvSpPr>
          <p:nvPr/>
        </p:nvSpPr>
        <p:spPr bwMode="auto">
          <a:xfrm>
            <a:off x="6909347" y="3048001"/>
            <a:ext cx="856649" cy="8703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911349" y="4237681"/>
            <a:ext cx="856649" cy="4105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4388882" y="2349402"/>
            <a:ext cx="856649" cy="201612"/>
          </a:xfrm>
          <a:prstGeom prst="rect">
            <a:avLst/>
          </a:prstGeom>
          <a:solidFill>
            <a:srgbClr val="8DC5B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untaint 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4388882" y="3765969"/>
            <a:ext cx="856649" cy="1524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Arrow Connector 46"/>
          <p:cNvCxnSpPr>
            <a:stCxn id="14" idx="2"/>
            <a:endCxn id="12" idx="0"/>
          </p:cNvCxnSpPr>
          <p:nvPr/>
        </p:nvCxnSpPr>
        <p:spPr>
          <a:xfrm flipH="1">
            <a:off x="1402209" y="1828800"/>
            <a:ext cx="1002775" cy="17526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19" idx="0"/>
          </p:cNvCxnSpPr>
          <p:nvPr/>
        </p:nvCxnSpPr>
        <p:spPr>
          <a:xfrm>
            <a:off x="2404984" y="3276600"/>
            <a:ext cx="1002001" cy="15240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  <a:endCxn id="44" idx="0"/>
          </p:cNvCxnSpPr>
          <p:nvPr/>
        </p:nvCxnSpPr>
        <p:spPr>
          <a:xfrm flipH="1">
            <a:off x="4817207" y="1752600"/>
            <a:ext cx="1518464" cy="59680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2"/>
            <a:endCxn id="31" idx="0"/>
          </p:cNvCxnSpPr>
          <p:nvPr/>
        </p:nvCxnSpPr>
        <p:spPr>
          <a:xfrm flipH="1">
            <a:off x="4817207" y="2971800"/>
            <a:ext cx="2520465" cy="30479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2"/>
            <a:endCxn id="46" idx="0"/>
          </p:cNvCxnSpPr>
          <p:nvPr/>
        </p:nvCxnSpPr>
        <p:spPr>
          <a:xfrm flipH="1" flipV="1">
            <a:off x="4817207" y="3765969"/>
            <a:ext cx="3522467" cy="88223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57200" y="5791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Arcs to/from the body alter the wings for each </a:t>
            </a:r>
            <a:r>
              <a:rPr lang="en-US" dirty="0" err="1" smtClean="0"/>
              <a:t>subblock</a:t>
            </a:r>
            <a:r>
              <a:rPr lang="en-US" dirty="0" smtClean="0"/>
              <a:t>, and the side-in</a:t>
            </a:r>
          </a:p>
        </p:txBody>
      </p:sp>
      <p:sp>
        <p:nvSpPr>
          <p:cNvPr id="118" name="Date Placeholder 1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119" name="Slide Number Placeholder 1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0" name="Footer Placeholder 1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cxnSp>
        <p:nvCxnSpPr>
          <p:cNvPr id="132" name="Straight Arrow Connector 131"/>
          <p:cNvCxnSpPr>
            <a:stCxn id="26" idx="2"/>
          </p:cNvCxnSpPr>
          <p:nvPr/>
        </p:nvCxnSpPr>
        <p:spPr>
          <a:xfrm flipH="1">
            <a:off x="4817207" y="2971800"/>
            <a:ext cx="2520465" cy="3047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Down Arrow 130"/>
          <p:cNvSpPr/>
          <p:nvPr/>
        </p:nvSpPr>
        <p:spPr>
          <a:xfrm>
            <a:off x="76200" y="5072640"/>
            <a:ext cx="381000" cy="9598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5" name="Rectangle 84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726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 Analysis:  Side-In/Side-Out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973111" y="1526886"/>
            <a:ext cx="858196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973111" y="3581400"/>
            <a:ext cx="858196" cy="3369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73111" y="4237680"/>
            <a:ext cx="858196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976659" y="1526886"/>
            <a:ext cx="856649" cy="3019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976659" y="2898249"/>
            <a:ext cx="856649" cy="3783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976659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978660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978660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78660" y="4724400"/>
            <a:ext cx="856649" cy="533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388882" y="1474789"/>
            <a:ext cx="856649" cy="735012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88882" y="4237680"/>
            <a:ext cx="856649" cy="1020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907346" y="1828800"/>
            <a:ext cx="856649" cy="7182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5925151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907346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909347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909347" y="2898249"/>
            <a:ext cx="856649" cy="73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909347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911349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7911349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7911349" y="4724400"/>
            <a:ext cx="856649" cy="533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4388882" y="3276599"/>
            <a:ext cx="856649" cy="381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159"/>
          <p:cNvGrpSpPr/>
          <p:nvPr/>
        </p:nvGrpSpPr>
        <p:grpSpPr>
          <a:xfrm>
            <a:off x="673193" y="1142999"/>
            <a:ext cx="8394598" cy="4572022"/>
            <a:chOff x="33336" y="1066796"/>
            <a:chExt cx="9110664" cy="4419599"/>
          </a:xfrm>
        </p:grpSpPr>
        <p:cxnSp>
          <p:nvCxnSpPr>
            <p:cNvPr id="56" name="Straight Connector 55"/>
            <p:cNvCxnSpPr>
              <a:endCxn id="81" idx="2"/>
            </p:cNvCxnSpPr>
            <p:nvPr/>
          </p:nvCxnSpPr>
          <p:spPr bwMode="auto">
            <a:xfrm flipV="1">
              <a:off x="3963987" y="2571750"/>
              <a:ext cx="1220788" cy="19050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rot="5400000" flipH="1" flipV="1">
              <a:off x="4585855" y="3332511"/>
              <a:ext cx="778" cy="1203409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58"/>
            <p:cNvGrpSpPr/>
            <p:nvPr/>
          </p:nvGrpSpPr>
          <p:grpSpPr>
            <a:xfrm>
              <a:off x="33336" y="1066796"/>
              <a:ext cx="9110664" cy="4419599"/>
              <a:chOff x="33336" y="1066796"/>
              <a:chExt cx="9110664" cy="4419599"/>
            </a:xfrm>
          </p:grpSpPr>
          <p:grpSp>
            <p:nvGrpSpPr>
              <p:cNvPr id="4" name="Group 391"/>
              <p:cNvGrpSpPr>
                <a:grpSpLocks/>
              </p:cNvGrpSpPr>
              <p:nvPr/>
            </p:nvGrpSpPr>
            <p:grpSpPr bwMode="auto">
              <a:xfrm>
                <a:off x="5183187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5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81" name="Arc 80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2" name="Arc 81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80" name="Straight Connector 79"/>
                  <p:cNvCxnSpPr>
                    <a:stCxn id="82" idx="0"/>
                    <a:endCxn id="81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Connector 72"/>
                <p:cNvCxnSpPr>
                  <a:stCxn id="82" idx="2"/>
                  <a:endCxn id="78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1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77" name="Arc 76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Arc 77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76" name="Straight Connector 75"/>
                  <p:cNvCxnSpPr>
                    <a:stCxn id="78" idx="0"/>
                    <a:endCxn id="7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" name="Group 391"/>
              <p:cNvGrpSpPr>
                <a:grpSpLocks/>
              </p:cNvGrpSpPr>
              <p:nvPr/>
            </p:nvGrpSpPr>
            <p:grpSpPr bwMode="auto">
              <a:xfrm flipH="1">
                <a:off x="33336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33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5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70" name="Arc 69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" name="Arc 70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9" name="Straight Connector 68"/>
                  <p:cNvCxnSpPr>
                    <a:stCxn id="71" idx="0"/>
                    <a:endCxn id="70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>
                  <a:stCxn id="71" idx="2"/>
                  <a:endCxn id="67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6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66" name="Arc 24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7" name="Arc 66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5" name="Straight Connector 23"/>
                  <p:cNvCxnSpPr>
                    <a:stCxn id="6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1" name="Group 195"/>
          <p:cNvGrpSpPr/>
          <p:nvPr/>
        </p:nvGrpSpPr>
        <p:grpSpPr>
          <a:xfrm>
            <a:off x="-76200" y="1752600"/>
            <a:ext cx="799310" cy="3200401"/>
            <a:chOff x="-667182" y="1752600"/>
            <a:chExt cx="812632" cy="3200401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1491831" y="3239521"/>
              <a:ext cx="2157129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Epochs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-413266" y="31750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-413266" y="18034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489465" y="4318085"/>
              <a:ext cx="762000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205"/>
          <p:cNvSpPr txBox="1">
            <a:spLocks noChangeArrowheads="1"/>
          </p:cNvSpPr>
          <p:nvPr/>
        </p:nvSpPr>
        <p:spPr bwMode="auto">
          <a:xfrm>
            <a:off x="3971144" y="1016169"/>
            <a:ext cx="15739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Thread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7472" y="5237946"/>
            <a:ext cx="1100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4226" y="5237946"/>
            <a:ext cx="1106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1976659" y="1940292"/>
            <a:ext cx="856649" cy="606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1976659" y="3352800"/>
            <a:ext cx="856649" cy="5655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973111" y="2898249"/>
            <a:ext cx="856649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2978660" y="4193649"/>
            <a:ext cx="856649" cy="454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5907346" y="1526886"/>
            <a:ext cx="856649" cy="225714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taint p</a:t>
            </a:r>
            <a:endParaRPr lang="en-US" sz="12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909347" y="3048001"/>
            <a:ext cx="856649" cy="8703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911349" y="4237681"/>
            <a:ext cx="856649" cy="4105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4388882" y="2345394"/>
            <a:ext cx="856649" cy="201612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untaint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p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4388882" y="3765969"/>
            <a:ext cx="856649" cy="15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7200" y="5791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Arcs to/from the body alter the wings for each </a:t>
            </a:r>
            <a:r>
              <a:rPr lang="en-US" dirty="0" err="1"/>
              <a:t>subblock</a:t>
            </a:r>
            <a:r>
              <a:rPr lang="en-US" dirty="0"/>
              <a:t>, and the side-in</a:t>
            </a: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Michelle Goodstein</a:t>
            </a:r>
            <a:endParaRPr lang="en-US" dirty="0"/>
          </a:p>
        </p:txBody>
      </p:sp>
      <p:sp>
        <p:nvSpPr>
          <p:cNvPr id="117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3" name="Group 63"/>
          <p:cNvGrpSpPr/>
          <p:nvPr/>
        </p:nvGrpSpPr>
        <p:grpSpPr>
          <a:xfrm>
            <a:off x="914400" y="1676400"/>
            <a:ext cx="7391400" cy="3581400"/>
            <a:chOff x="914400" y="1676400"/>
            <a:chExt cx="7391400" cy="3581400"/>
          </a:xfrm>
        </p:grpSpPr>
        <p:grpSp>
          <p:nvGrpSpPr>
            <p:cNvPr id="64" name="Group 62"/>
            <p:cNvGrpSpPr/>
            <p:nvPr/>
          </p:nvGrpSpPr>
          <p:grpSpPr>
            <a:xfrm>
              <a:off x="914400" y="1676400"/>
              <a:ext cx="7391400" cy="3581400"/>
              <a:chOff x="914400" y="1676400"/>
              <a:chExt cx="7391400" cy="3581400"/>
            </a:xfrm>
          </p:grpSpPr>
          <p:sp>
            <p:nvSpPr>
              <p:cNvPr id="87" name="Trapezoid 86"/>
              <p:cNvSpPr/>
              <p:nvPr/>
            </p:nvSpPr>
            <p:spPr>
              <a:xfrm>
                <a:off x="914400" y="24384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rapezoid 87"/>
              <p:cNvSpPr/>
              <p:nvPr/>
            </p:nvSpPr>
            <p:spPr>
              <a:xfrm>
                <a:off x="914400" y="3733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/>
              <p:cNvSpPr/>
              <p:nvPr/>
            </p:nvSpPr>
            <p:spPr>
              <a:xfrm>
                <a:off x="914400" y="50292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rapezoid 89"/>
              <p:cNvSpPr/>
              <p:nvPr/>
            </p:nvSpPr>
            <p:spPr>
              <a:xfrm>
                <a:off x="1905000" y="24384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rapezoid 90"/>
              <p:cNvSpPr/>
              <p:nvPr/>
            </p:nvSpPr>
            <p:spPr>
              <a:xfrm>
                <a:off x="1905000" y="3733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/>
              <p:cNvSpPr/>
              <p:nvPr/>
            </p:nvSpPr>
            <p:spPr>
              <a:xfrm>
                <a:off x="1905000" y="50292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/>
              <p:cNvSpPr/>
              <p:nvPr/>
            </p:nvSpPr>
            <p:spPr>
              <a:xfrm>
                <a:off x="2895600" y="24384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93"/>
              <p:cNvSpPr/>
              <p:nvPr/>
            </p:nvSpPr>
            <p:spPr>
              <a:xfrm>
                <a:off x="2895600" y="3733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apezoid 94"/>
              <p:cNvSpPr/>
              <p:nvPr/>
            </p:nvSpPr>
            <p:spPr>
              <a:xfrm>
                <a:off x="2895600" y="50292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rapezoid 95"/>
              <p:cNvSpPr/>
              <p:nvPr/>
            </p:nvSpPr>
            <p:spPr>
              <a:xfrm>
                <a:off x="5791200" y="24384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b="1" dirty="0">
                  <a:solidFill>
                    <a:srgbClr val="403152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97" name="Trapezoid 96"/>
              <p:cNvSpPr/>
              <p:nvPr/>
            </p:nvSpPr>
            <p:spPr>
              <a:xfrm>
                <a:off x="5791200" y="3733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rapezoid 97"/>
              <p:cNvSpPr/>
              <p:nvPr/>
            </p:nvSpPr>
            <p:spPr>
              <a:xfrm>
                <a:off x="5791200" y="50292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rapezoid 98"/>
              <p:cNvSpPr/>
              <p:nvPr/>
            </p:nvSpPr>
            <p:spPr>
              <a:xfrm>
                <a:off x="6858000" y="3733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rapezoid 99"/>
              <p:cNvSpPr/>
              <p:nvPr/>
            </p:nvSpPr>
            <p:spPr>
              <a:xfrm>
                <a:off x="6858000" y="50292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rapezoid 100"/>
              <p:cNvSpPr/>
              <p:nvPr/>
            </p:nvSpPr>
            <p:spPr>
              <a:xfrm>
                <a:off x="7848600" y="24384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rapezoid 101"/>
              <p:cNvSpPr/>
              <p:nvPr/>
            </p:nvSpPr>
            <p:spPr>
              <a:xfrm>
                <a:off x="7848600" y="3733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rapezoid 102"/>
              <p:cNvSpPr/>
              <p:nvPr/>
            </p:nvSpPr>
            <p:spPr>
              <a:xfrm>
                <a:off x="7848600" y="50292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rapezoid 103"/>
              <p:cNvSpPr/>
              <p:nvPr/>
            </p:nvSpPr>
            <p:spPr>
              <a:xfrm>
                <a:off x="1905000" y="16764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rapezoid 104"/>
              <p:cNvSpPr/>
              <p:nvPr/>
            </p:nvSpPr>
            <p:spPr>
              <a:xfrm>
                <a:off x="1905000" y="31242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rapezoid 105"/>
              <p:cNvSpPr/>
              <p:nvPr/>
            </p:nvSpPr>
            <p:spPr>
              <a:xfrm>
                <a:off x="914400" y="3352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rapezoid 106"/>
              <p:cNvSpPr/>
              <p:nvPr/>
            </p:nvSpPr>
            <p:spPr>
              <a:xfrm>
                <a:off x="2895600" y="4495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rapezoid 107"/>
              <p:cNvSpPr/>
              <p:nvPr/>
            </p:nvSpPr>
            <p:spPr>
              <a:xfrm>
                <a:off x="7848600" y="4495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Trapezoid 108"/>
            <p:cNvSpPr/>
            <p:nvPr/>
          </p:nvSpPr>
          <p:spPr>
            <a:xfrm>
              <a:off x="6858000" y="2399813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40315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0" name="Trapezoid 109"/>
            <p:cNvSpPr/>
            <p:nvPr/>
          </p:nvSpPr>
          <p:spPr>
            <a:xfrm>
              <a:off x="6858000" y="2878738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40315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50" name="Straight Arrow Connector 49"/>
          <p:cNvCxnSpPr>
            <a:stCxn id="26" idx="2"/>
            <a:endCxn id="31" idx="0"/>
          </p:cNvCxnSpPr>
          <p:nvPr/>
        </p:nvCxnSpPr>
        <p:spPr>
          <a:xfrm flipH="1">
            <a:off x="4817207" y="2971800"/>
            <a:ext cx="2520465" cy="30479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4800600" y="3733802"/>
            <a:ext cx="3553381" cy="91439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4" idx="2"/>
            <a:endCxn id="12" idx="0"/>
          </p:cNvCxnSpPr>
          <p:nvPr/>
        </p:nvCxnSpPr>
        <p:spPr>
          <a:xfrm flipH="1">
            <a:off x="1402209" y="1828800"/>
            <a:ext cx="1002775" cy="17526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19" idx="0"/>
          </p:cNvCxnSpPr>
          <p:nvPr/>
        </p:nvCxnSpPr>
        <p:spPr>
          <a:xfrm>
            <a:off x="2404984" y="3276600"/>
            <a:ext cx="1002001" cy="14478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  <a:endCxn id="44" idx="0"/>
          </p:cNvCxnSpPr>
          <p:nvPr/>
        </p:nvCxnSpPr>
        <p:spPr>
          <a:xfrm flipH="1">
            <a:off x="4817207" y="1752600"/>
            <a:ext cx="1518464" cy="59279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Down Arrow 111"/>
          <p:cNvSpPr/>
          <p:nvPr/>
        </p:nvSpPr>
        <p:spPr>
          <a:xfrm>
            <a:off x="76200" y="5072640"/>
            <a:ext cx="381000" cy="9598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3" name="Rectangle 112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838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 Analysis:  Side-In/Side-Out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973111" y="1526886"/>
            <a:ext cx="858196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973111" y="3581400"/>
            <a:ext cx="858196" cy="3369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73111" y="4237680"/>
            <a:ext cx="858196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976659" y="1526886"/>
            <a:ext cx="856649" cy="3019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976659" y="2898249"/>
            <a:ext cx="856649" cy="3783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976659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978660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978660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78660" y="4724400"/>
            <a:ext cx="856649" cy="533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388882" y="1474789"/>
            <a:ext cx="856649" cy="735012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88882" y="4237680"/>
            <a:ext cx="856649" cy="1020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907346" y="1828800"/>
            <a:ext cx="856649" cy="7182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5925151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907346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909347" y="1526886"/>
            <a:ext cx="856649" cy="1020120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909347" y="2898249"/>
            <a:ext cx="856649" cy="73551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909347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911349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7911349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7911349" y="4724400"/>
            <a:ext cx="856649" cy="533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4388882" y="3276599"/>
            <a:ext cx="856649" cy="381001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159"/>
          <p:cNvGrpSpPr/>
          <p:nvPr/>
        </p:nvGrpSpPr>
        <p:grpSpPr>
          <a:xfrm>
            <a:off x="673193" y="1142999"/>
            <a:ext cx="8394598" cy="4572022"/>
            <a:chOff x="33336" y="1066796"/>
            <a:chExt cx="9110664" cy="4419599"/>
          </a:xfrm>
        </p:grpSpPr>
        <p:cxnSp>
          <p:nvCxnSpPr>
            <p:cNvPr id="56" name="Straight Connector 55"/>
            <p:cNvCxnSpPr>
              <a:endCxn id="81" idx="2"/>
            </p:cNvCxnSpPr>
            <p:nvPr/>
          </p:nvCxnSpPr>
          <p:spPr bwMode="auto">
            <a:xfrm flipV="1">
              <a:off x="3963987" y="2571750"/>
              <a:ext cx="1220788" cy="19050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rot="5400000" flipH="1" flipV="1">
              <a:off x="4585855" y="3332511"/>
              <a:ext cx="778" cy="1203409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58"/>
            <p:cNvGrpSpPr/>
            <p:nvPr/>
          </p:nvGrpSpPr>
          <p:grpSpPr>
            <a:xfrm>
              <a:off x="33336" y="1066796"/>
              <a:ext cx="9110664" cy="4419599"/>
              <a:chOff x="33336" y="1066796"/>
              <a:chExt cx="9110664" cy="4419599"/>
            </a:xfrm>
          </p:grpSpPr>
          <p:grpSp>
            <p:nvGrpSpPr>
              <p:cNvPr id="4" name="Group 391"/>
              <p:cNvGrpSpPr>
                <a:grpSpLocks/>
              </p:cNvGrpSpPr>
              <p:nvPr/>
            </p:nvGrpSpPr>
            <p:grpSpPr bwMode="auto">
              <a:xfrm>
                <a:off x="5183187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5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81" name="Arc 80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2" name="Arc 81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80" name="Straight Connector 79"/>
                  <p:cNvCxnSpPr>
                    <a:stCxn id="82" idx="0"/>
                    <a:endCxn id="81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Connector 72"/>
                <p:cNvCxnSpPr>
                  <a:stCxn id="82" idx="2"/>
                  <a:endCxn id="78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1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77" name="Arc 76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Arc 77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76" name="Straight Connector 75"/>
                  <p:cNvCxnSpPr>
                    <a:stCxn id="78" idx="0"/>
                    <a:endCxn id="7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" name="Group 391"/>
              <p:cNvGrpSpPr>
                <a:grpSpLocks/>
              </p:cNvGrpSpPr>
              <p:nvPr/>
            </p:nvGrpSpPr>
            <p:grpSpPr bwMode="auto">
              <a:xfrm flipH="1">
                <a:off x="33336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33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5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70" name="Arc 69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" name="Arc 70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9" name="Straight Connector 68"/>
                  <p:cNvCxnSpPr>
                    <a:stCxn id="71" idx="0"/>
                    <a:endCxn id="70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>
                  <a:stCxn id="71" idx="2"/>
                  <a:endCxn id="67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6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66" name="Arc 24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7" name="Arc 66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5" name="Straight Connector 23"/>
                  <p:cNvCxnSpPr>
                    <a:stCxn id="6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1" name="Group 195"/>
          <p:cNvGrpSpPr/>
          <p:nvPr/>
        </p:nvGrpSpPr>
        <p:grpSpPr>
          <a:xfrm>
            <a:off x="-76200" y="1752600"/>
            <a:ext cx="799310" cy="3200401"/>
            <a:chOff x="-667182" y="1752600"/>
            <a:chExt cx="812632" cy="3200401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1491831" y="3239521"/>
              <a:ext cx="2157129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Epochs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-413266" y="31750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-413266" y="18034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489465" y="4318085"/>
              <a:ext cx="762000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205"/>
          <p:cNvSpPr txBox="1">
            <a:spLocks noChangeArrowheads="1"/>
          </p:cNvSpPr>
          <p:nvPr/>
        </p:nvSpPr>
        <p:spPr bwMode="auto">
          <a:xfrm>
            <a:off x="3971144" y="1016169"/>
            <a:ext cx="15739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Thread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7472" y="5237946"/>
            <a:ext cx="1100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4226" y="5237946"/>
            <a:ext cx="1106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1976659" y="1940292"/>
            <a:ext cx="856649" cy="606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1976659" y="3352800"/>
            <a:ext cx="856649" cy="5655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973111" y="2898249"/>
            <a:ext cx="856649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2978660" y="4193649"/>
            <a:ext cx="856649" cy="454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5907346" y="1526886"/>
            <a:ext cx="856649" cy="225714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taint p</a:t>
            </a:r>
            <a:endParaRPr lang="en-US" sz="12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909347" y="3048001"/>
            <a:ext cx="856649" cy="8703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911349" y="4237681"/>
            <a:ext cx="856649" cy="4105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4388882" y="2345394"/>
            <a:ext cx="856649" cy="201612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untaint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p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4388882" y="3765969"/>
            <a:ext cx="856649" cy="15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7200" y="5791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Arcs to/from the body alter the wings for each </a:t>
            </a:r>
            <a:r>
              <a:rPr lang="en-US" dirty="0" err="1"/>
              <a:t>subblock</a:t>
            </a:r>
            <a:r>
              <a:rPr lang="en-US" dirty="0"/>
              <a:t>, and the side-in</a:t>
            </a: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Michelle Goodstein</a:t>
            </a:r>
            <a:endParaRPr lang="en-US" dirty="0"/>
          </a:p>
        </p:txBody>
      </p:sp>
      <p:sp>
        <p:nvSpPr>
          <p:cNvPr id="117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914400" y="1676400"/>
            <a:ext cx="7391400" cy="3581400"/>
            <a:chOff x="914400" y="1676400"/>
            <a:chExt cx="7391400" cy="3581400"/>
          </a:xfrm>
        </p:grpSpPr>
        <p:sp>
          <p:nvSpPr>
            <p:cNvPr id="87" name="Trapezoid 86"/>
            <p:cNvSpPr/>
            <p:nvPr/>
          </p:nvSpPr>
          <p:spPr>
            <a:xfrm>
              <a:off x="9144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rapezoid 87"/>
            <p:cNvSpPr/>
            <p:nvPr/>
          </p:nvSpPr>
          <p:spPr>
            <a:xfrm>
              <a:off x="9144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88"/>
            <p:cNvSpPr/>
            <p:nvPr/>
          </p:nvSpPr>
          <p:spPr>
            <a:xfrm>
              <a:off x="9144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89"/>
            <p:cNvSpPr/>
            <p:nvPr/>
          </p:nvSpPr>
          <p:spPr>
            <a:xfrm>
              <a:off x="19050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rapezoid 90"/>
            <p:cNvSpPr/>
            <p:nvPr/>
          </p:nvSpPr>
          <p:spPr>
            <a:xfrm>
              <a:off x="19050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rapezoid 91"/>
            <p:cNvSpPr/>
            <p:nvPr/>
          </p:nvSpPr>
          <p:spPr>
            <a:xfrm>
              <a:off x="19050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rapezoid 92"/>
            <p:cNvSpPr/>
            <p:nvPr/>
          </p:nvSpPr>
          <p:spPr>
            <a:xfrm>
              <a:off x="28956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93"/>
            <p:cNvSpPr/>
            <p:nvPr/>
          </p:nvSpPr>
          <p:spPr>
            <a:xfrm>
              <a:off x="28956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rapezoid 94"/>
            <p:cNvSpPr/>
            <p:nvPr/>
          </p:nvSpPr>
          <p:spPr>
            <a:xfrm>
              <a:off x="28956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rapezoid 95"/>
            <p:cNvSpPr/>
            <p:nvPr/>
          </p:nvSpPr>
          <p:spPr>
            <a:xfrm>
              <a:off x="57912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40315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7" name="Trapezoid 96"/>
            <p:cNvSpPr/>
            <p:nvPr/>
          </p:nvSpPr>
          <p:spPr>
            <a:xfrm>
              <a:off x="57912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rapezoid 97"/>
            <p:cNvSpPr/>
            <p:nvPr/>
          </p:nvSpPr>
          <p:spPr>
            <a:xfrm>
              <a:off x="57912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rapezoid 99"/>
            <p:cNvSpPr/>
            <p:nvPr/>
          </p:nvSpPr>
          <p:spPr>
            <a:xfrm>
              <a:off x="68580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rapezoid 100"/>
            <p:cNvSpPr/>
            <p:nvPr/>
          </p:nvSpPr>
          <p:spPr>
            <a:xfrm>
              <a:off x="68580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rapezoid 101"/>
            <p:cNvSpPr/>
            <p:nvPr/>
          </p:nvSpPr>
          <p:spPr>
            <a:xfrm>
              <a:off x="78486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apezoid 102"/>
            <p:cNvSpPr/>
            <p:nvPr/>
          </p:nvSpPr>
          <p:spPr>
            <a:xfrm>
              <a:off x="78486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rapezoid 103"/>
            <p:cNvSpPr/>
            <p:nvPr/>
          </p:nvSpPr>
          <p:spPr>
            <a:xfrm>
              <a:off x="78486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rapezoid 104"/>
            <p:cNvSpPr/>
            <p:nvPr/>
          </p:nvSpPr>
          <p:spPr>
            <a:xfrm>
              <a:off x="1905000" y="1676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rapezoid 105"/>
            <p:cNvSpPr/>
            <p:nvPr/>
          </p:nvSpPr>
          <p:spPr>
            <a:xfrm>
              <a:off x="1905000" y="3124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rapezoid 106"/>
            <p:cNvSpPr/>
            <p:nvPr/>
          </p:nvSpPr>
          <p:spPr>
            <a:xfrm>
              <a:off x="914400" y="3352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rapezoid 107"/>
            <p:cNvSpPr/>
            <p:nvPr/>
          </p:nvSpPr>
          <p:spPr>
            <a:xfrm>
              <a:off x="2895600" y="4495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rapezoid 108"/>
            <p:cNvSpPr/>
            <p:nvPr/>
          </p:nvSpPr>
          <p:spPr>
            <a:xfrm>
              <a:off x="7848600" y="4495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/>
          <p:cNvCxnSpPr>
            <a:stCxn id="41" idx="2"/>
            <a:endCxn id="44" idx="0"/>
          </p:cNvCxnSpPr>
          <p:nvPr/>
        </p:nvCxnSpPr>
        <p:spPr>
          <a:xfrm flipH="1">
            <a:off x="4817207" y="1752600"/>
            <a:ext cx="1518464" cy="592794"/>
          </a:xfrm>
          <a:prstGeom prst="straightConnector1">
            <a:avLst/>
          </a:prstGeom>
          <a:ln w="28575">
            <a:solidFill>
              <a:srgbClr val="FF6D6D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2"/>
            <a:endCxn id="31" idx="0"/>
          </p:cNvCxnSpPr>
          <p:nvPr/>
        </p:nvCxnSpPr>
        <p:spPr>
          <a:xfrm flipH="1">
            <a:off x="4817207" y="2971800"/>
            <a:ext cx="2520465" cy="30479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4800600" y="3733802"/>
            <a:ext cx="3553381" cy="91439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4" idx="2"/>
            <a:endCxn id="12" idx="0"/>
          </p:cNvCxnSpPr>
          <p:nvPr/>
        </p:nvCxnSpPr>
        <p:spPr>
          <a:xfrm flipH="1">
            <a:off x="1402209" y="1828800"/>
            <a:ext cx="1002775" cy="17526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19" idx="0"/>
          </p:cNvCxnSpPr>
          <p:nvPr/>
        </p:nvCxnSpPr>
        <p:spPr>
          <a:xfrm>
            <a:off x="2404984" y="3276600"/>
            <a:ext cx="1002001" cy="14478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Down Arrow 110"/>
          <p:cNvSpPr/>
          <p:nvPr/>
        </p:nvSpPr>
        <p:spPr>
          <a:xfrm>
            <a:off x="76200" y="5072640"/>
            <a:ext cx="381000" cy="9598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2" name="Rectangle 111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818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 Analysis:  Side-In/Side-Out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973111" y="1526886"/>
            <a:ext cx="858196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973111" y="3581400"/>
            <a:ext cx="858196" cy="3369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73111" y="4237680"/>
            <a:ext cx="858196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976659" y="1526886"/>
            <a:ext cx="856649" cy="3019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976659" y="2898249"/>
            <a:ext cx="856649" cy="3783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976659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978660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978660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78660" y="4724400"/>
            <a:ext cx="856649" cy="533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388882" y="1474789"/>
            <a:ext cx="856649" cy="735012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88882" y="4237680"/>
            <a:ext cx="856649" cy="1020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907346" y="1828800"/>
            <a:ext cx="856649" cy="7182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5925151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907346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909347" y="1526886"/>
            <a:ext cx="856649" cy="1020120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909347" y="2898249"/>
            <a:ext cx="856649" cy="73551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909347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911349" y="1526886"/>
            <a:ext cx="856649" cy="1020120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7911349" y="2898249"/>
            <a:ext cx="856649" cy="1020120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7911349" y="4724400"/>
            <a:ext cx="856649" cy="533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4388882" y="3276599"/>
            <a:ext cx="856649" cy="381001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159"/>
          <p:cNvGrpSpPr/>
          <p:nvPr/>
        </p:nvGrpSpPr>
        <p:grpSpPr>
          <a:xfrm>
            <a:off x="673193" y="1142999"/>
            <a:ext cx="8394598" cy="4572022"/>
            <a:chOff x="33336" y="1066796"/>
            <a:chExt cx="9110664" cy="4419599"/>
          </a:xfrm>
        </p:grpSpPr>
        <p:cxnSp>
          <p:nvCxnSpPr>
            <p:cNvPr id="56" name="Straight Connector 55"/>
            <p:cNvCxnSpPr>
              <a:endCxn id="81" idx="2"/>
            </p:cNvCxnSpPr>
            <p:nvPr/>
          </p:nvCxnSpPr>
          <p:spPr bwMode="auto">
            <a:xfrm flipV="1">
              <a:off x="3963987" y="2571750"/>
              <a:ext cx="1220788" cy="19050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rot="5400000" flipH="1" flipV="1">
              <a:off x="4585855" y="3332511"/>
              <a:ext cx="778" cy="1203409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58"/>
            <p:cNvGrpSpPr/>
            <p:nvPr/>
          </p:nvGrpSpPr>
          <p:grpSpPr>
            <a:xfrm>
              <a:off x="33336" y="1066796"/>
              <a:ext cx="9110664" cy="4419599"/>
              <a:chOff x="33336" y="1066796"/>
              <a:chExt cx="9110664" cy="4419599"/>
            </a:xfrm>
          </p:grpSpPr>
          <p:grpSp>
            <p:nvGrpSpPr>
              <p:cNvPr id="4" name="Group 391"/>
              <p:cNvGrpSpPr>
                <a:grpSpLocks/>
              </p:cNvGrpSpPr>
              <p:nvPr/>
            </p:nvGrpSpPr>
            <p:grpSpPr bwMode="auto">
              <a:xfrm>
                <a:off x="5183187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5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81" name="Arc 80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2" name="Arc 81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80" name="Straight Connector 79"/>
                  <p:cNvCxnSpPr>
                    <a:stCxn id="82" idx="0"/>
                    <a:endCxn id="81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Connector 72"/>
                <p:cNvCxnSpPr>
                  <a:stCxn id="82" idx="2"/>
                  <a:endCxn id="78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1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77" name="Arc 76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Arc 77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76" name="Straight Connector 75"/>
                  <p:cNvCxnSpPr>
                    <a:stCxn id="78" idx="0"/>
                    <a:endCxn id="7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" name="Group 391"/>
              <p:cNvGrpSpPr>
                <a:grpSpLocks/>
              </p:cNvGrpSpPr>
              <p:nvPr/>
            </p:nvGrpSpPr>
            <p:grpSpPr bwMode="auto">
              <a:xfrm flipH="1">
                <a:off x="33336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33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5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70" name="Arc 69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" name="Arc 70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9" name="Straight Connector 68"/>
                  <p:cNvCxnSpPr>
                    <a:stCxn id="71" idx="0"/>
                    <a:endCxn id="70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>
                  <a:stCxn id="71" idx="2"/>
                  <a:endCxn id="67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6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66" name="Arc 24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7" name="Arc 66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5" name="Straight Connector 23"/>
                  <p:cNvCxnSpPr>
                    <a:stCxn id="6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1" name="Group 195"/>
          <p:cNvGrpSpPr/>
          <p:nvPr/>
        </p:nvGrpSpPr>
        <p:grpSpPr>
          <a:xfrm>
            <a:off x="-76200" y="1752600"/>
            <a:ext cx="799310" cy="3200401"/>
            <a:chOff x="-667182" y="1752600"/>
            <a:chExt cx="812632" cy="3200401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1491831" y="3239521"/>
              <a:ext cx="2157129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Epochs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-413266" y="31750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-413266" y="18034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489465" y="4318085"/>
              <a:ext cx="762000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205"/>
          <p:cNvSpPr txBox="1">
            <a:spLocks noChangeArrowheads="1"/>
          </p:cNvSpPr>
          <p:nvPr/>
        </p:nvSpPr>
        <p:spPr bwMode="auto">
          <a:xfrm>
            <a:off x="3971144" y="1016169"/>
            <a:ext cx="15739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Thread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7472" y="5237946"/>
            <a:ext cx="1100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4226" y="5237946"/>
            <a:ext cx="1106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1976659" y="1940292"/>
            <a:ext cx="856649" cy="606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1976659" y="3352800"/>
            <a:ext cx="856649" cy="5655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973111" y="2898249"/>
            <a:ext cx="856649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2978660" y="4193649"/>
            <a:ext cx="856649" cy="454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5907346" y="1526886"/>
            <a:ext cx="856649" cy="225714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taint p</a:t>
            </a:r>
            <a:endParaRPr lang="en-US" sz="12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909347" y="3048001"/>
            <a:ext cx="856649" cy="8703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911349" y="4237681"/>
            <a:ext cx="856649" cy="410520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4388882" y="2345394"/>
            <a:ext cx="856649" cy="201612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untaint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p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4388882" y="3765969"/>
            <a:ext cx="856649" cy="1524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7200" y="5791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Arcs to/from the body alter the wings for each </a:t>
            </a:r>
            <a:r>
              <a:rPr lang="en-US" dirty="0" err="1" smtClean="0">
                <a:latin typeface="+mj-lt"/>
              </a:rPr>
              <a:t>subblock</a:t>
            </a:r>
            <a:r>
              <a:rPr lang="en-US" dirty="0" smtClean="0">
                <a:latin typeface="+mj-lt"/>
              </a:rPr>
              <a:t>, and the side-in</a:t>
            </a: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Michelle Goodstein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14" idx="2"/>
            <a:endCxn id="12" idx="0"/>
          </p:cNvCxnSpPr>
          <p:nvPr/>
        </p:nvCxnSpPr>
        <p:spPr>
          <a:xfrm flipH="1">
            <a:off x="1402209" y="1828800"/>
            <a:ext cx="1002775" cy="17526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19" idx="0"/>
          </p:cNvCxnSpPr>
          <p:nvPr/>
        </p:nvCxnSpPr>
        <p:spPr>
          <a:xfrm>
            <a:off x="2404984" y="3276600"/>
            <a:ext cx="1002001" cy="14478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  <a:endCxn id="44" idx="0"/>
          </p:cNvCxnSpPr>
          <p:nvPr/>
        </p:nvCxnSpPr>
        <p:spPr>
          <a:xfrm flipH="1">
            <a:off x="4817207" y="1752600"/>
            <a:ext cx="1518464" cy="592794"/>
          </a:xfrm>
          <a:prstGeom prst="straightConnector1">
            <a:avLst/>
          </a:prstGeom>
          <a:ln w="28575">
            <a:solidFill>
              <a:srgbClr val="FF6D6D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2"/>
            <a:endCxn id="31" idx="0"/>
          </p:cNvCxnSpPr>
          <p:nvPr/>
        </p:nvCxnSpPr>
        <p:spPr>
          <a:xfrm flipH="1">
            <a:off x="4817207" y="2971800"/>
            <a:ext cx="2520465" cy="304799"/>
          </a:xfrm>
          <a:prstGeom prst="straightConnector1">
            <a:avLst/>
          </a:prstGeom>
          <a:ln w="28575">
            <a:solidFill>
              <a:srgbClr val="FF6D6D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4800600" y="3733802"/>
            <a:ext cx="3553381" cy="91439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3" name="Group 86"/>
          <p:cNvGrpSpPr/>
          <p:nvPr/>
        </p:nvGrpSpPr>
        <p:grpSpPr>
          <a:xfrm>
            <a:off x="914400" y="1676400"/>
            <a:ext cx="7391400" cy="3581400"/>
            <a:chOff x="914400" y="1676400"/>
            <a:chExt cx="7391400" cy="3581400"/>
          </a:xfrm>
        </p:grpSpPr>
        <p:sp>
          <p:nvSpPr>
            <p:cNvPr id="88" name="Trapezoid 87"/>
            <p:cNvSpPr/>
            <p:nvPr/>
          </p:nvSpPr>
          <p:spPr>
            <a:xfrm>
              <a:off x="9144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88"/>
            <p:cNvSpPr/>
            <p:nvPr/>
          </p:nvSpPr>
          <p:spPr>
            <a:xfrm>
              <a:off x="9144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rapezoid 89"/>
            <p:cNvSpPr/>
            <p:nvPr/>
          </p:nvSpPr>
          <p:spPr>
            <a:xfrm>
              <a:off x="9144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rapezoid 90"/>
            <p:cNvSpPr/>
            <p:nvPr/>
          </p:nvSpPr>
          <p:spPr>
            <a:xfrm>
              <a:off x="19050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rapezoid 91"/>
            <p:cNvSpPr/>
            <p:nvPr/>
          </p:nvSpPr>
          <p:spPr>
            <a:xfrm>
              <a:off x="19050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rapezoid 92"/>
            <p:cNvSpPr/>
            <p:nvPr/>
          </p:nvSpPr>
          <p:spPr>
            <a:xfrm>
              <a:off x="19050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93"/>
            <p:cNvSpPr/>
            <p:nvPr/>
          </p:nvSpPr>
          <p:spPr>
            <a:xfrm>
              <a:off x="28956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rapezoid 94"/>
            <p:cNvSpPr/>
            <p:nvPr/>
          </p:nvSpPr>
          <p:spPr>
            <a:xfrm>
              <a:off x="28956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rapezoid 95"/>
            <p:cNvSpPr/>
            <p:nvPr/>
          </p:nvSpPr>
          <p:spPr>
            <a:xfrm>
              <a:off x="28956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rapezoid 96"/>
            <p:cNvSpPr/>
            <p:nvPr/>
          </p:nvSpPr>
          <p:spPr>
            <a:xfrm>
              <a:off x="57912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40315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8" name="Trapezoid 97"/>
            <p:cNvSpPr/>
            <p:nvPr/>
          </p:nvSpPr>
          <p:spPr>
            <a:xfrm>
              <a:off x="57912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rapezoid 98"/>
            <p:cNvSpPr/>
            <p:nvPr/>
          </p:nvSpPr>
          <p:spPr>
            <a:xfrm>
              <a:off x="57912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rapezoid 99"/>
            <p:cNvSpPr/>
            <p:nvPr/>
          </p:nvSpPr>
          <p:spPr>
            <a:xfrm>
              <a:off x="68580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rapezoid 100"/>
            <p:cNvSpPr/>
            <p:nvPr/>
          </p:nvSpPr>
          <p:spPr>
            <a:xfrm>
              <a:off x="68580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rapezoid 103"/>
            <p:cNvSpPr/>
            <p:nvPr/>
          </p:nvSpPr>
          <p:spPr>
            <a:xfrm>
              <a:off x="7848600" y="5029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rapezoid 104"/>
            <p:cNvSpPr/>
            <p:nvPr/>
          </p:nvSpPr>
          <p:spPr>
            <a:xfrm>
              <a:off x="1905000" y="1676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rapezoid 105"/>
            <p:cNvSpPr/>
            <p:nvPr/>
          </p:nvSpPr>
          <p:spPr>
            <a:xfrm>
              <a:off x="1905000" y="31242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rapezoid 106"/>
            <p:cNvSpPr/>
            <p:nvPr/>
          </p:nvSpPr>
          <p:spPr>
            <a:xfrm>
              <a:off x="914400" y="3352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rapezoid 107"/>
            <p:cNvSpPr/>
            <p:nvPr/>
          </p:nvSpPr>
          <p:spPr>
            <a:xfrm>
              <a:off x="2895600" y="4495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Down Arrow 110"/>
          <p:cNvSpPr/>
          <p:nvPr/>
        </p:nvSpPr>
        <p:spPr>
          <a:xfrm>
            <a:off x="76200" y="5072640"/>
            <a:ext cx="381000" cy="9598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3" name="Rectangle 102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230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 Analysis: Side-In/Side-Out (Reversed Arc)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973111" y="1526886"/>
            <a:ext cx="858196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973111" y="3581400"/>
            <a:ext cx="858196" cy="3369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73111" y="4237680"/>
            <a:ext cx="858196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976659" y="1526886"/>
            <a:ext cx="856649" cy="3019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976659" y="2898249"/>
            <a:ext cx="856649" cy="3783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976659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978660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978660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78660" y="4724400"/>
            <a:ext cx="856649" cy="533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388882" y="1474789"/>
            <a:ext cx="856649" cy="735012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88882" y="4237680"/>
            <a:ext cx="856649" cy="1020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907346" y="1828800"/>
            <a:ext cx="856649" cy="7182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5925151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907346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909347" y="1526886"/>
            <a:ext cx="856649" cy="1020120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909347" y="2898249"/>
            <a:ext cx="856649" cy="73551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909347" y="4237680"/>
            <a:ext cx="856649" cy="102011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911349" y="1526886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7911349" y="2898249"/>
            <a:ext cx="856649" cy="10201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7911349" y="4724400"/>
            <a:ext cx="856649" cy="533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4388882" y="3276599"/>
            <a:ext cx="856649" cy="381001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159"/>
          <p:cNvGrpSpPr/>
          <p:nvPr/>
        </p:nvGrpSpPr>
        <p:grpSpPr>
          <a:xfrm>
            <a:off x="673193" y="1142999"/>
            <a:ext cx="8394598" cy="4572022"/>
            <a:chOff x="33336" y="1066796"/>
            <a:chExt cx="9110664" cy="4419599"/>
          </a:xfrm>
        </p:grpSpPr>
        <p:cxnSp>
          <p:nvCxnSpPr>
            <p:cNvPr id="56" name="Straight Connector 55"/>
            <p:cNvCxnSpPr>
              <a:endCxn id="81" idx="2"/>
            </p:cNvCxnSpPr>
            <p:nvPr/>
          </p:nvCxnSpPr>
          <p:spPr bwMode="auto">
            <a:xfrm flipV="1">
              <a:off x="3963987" y="2571750"/>
              <a:ext cx="1220788" cy="19050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rot="5400000" flipH="1" flipV="1">
              <a:off x="4585855" y="3332511"/>
              <a:ext cx="778" cy="1203409"/>
            </a:xfrm>
            <a:prstGeom prst="line">
              <a:avLst/>
            </a:prstGeom>
            <a:ln w="38100">
              <a:solidFill>
                <a:srgbClr val="AA0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58"/>
            <p:cNvGrpSpPr/>
            <p:nvPr/>
          </p:nvGrpSpPr>
          <p:grpSpPr>
            <a:xfrm>
              <a:off x="33336" y="1066796"/>
              <a:ext cx="9110664" cy="4419599"/>
              <a:chOff x="33336" y="1066796"/>
              <a:chExt cx="9110664" cy="4419599"/>
            </a:xfrm>
          </p:grpSpPr>
          <p:grpSp>
            <p:nvGrpSpPr>
              <p:cNvPr id="4" name="Group 391"/>
              <p:cNvGrpSpPr>
                <a:grpSpLocks/>
              </p:cNvGrpSpPr>
              <p:nvPr/>
            </p:nvGrpSpPr>
            <p:grpSpPr bwMode="auto">
              <a:xfrm>
                <a:off x="5183187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5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81" name="Arc 80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2" name="Arc 81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80" name="Straight Connector 79"/>
                  <p:cNvCxnSpPr>
                    <a:stCxn id="82" idx="0"/>
                    <a:endCxn id="81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Connector 72"/>
                <p:cNvCxnSpPr>
                  <a:stCxn id="82" idx="2"/>
                  <a:endCxn id="78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1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77" name="Arc 76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Arc 77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76" name="Straight Connector 75"/>
                  <p:cNvCxnSpPr>
                    <a:stCxn id="78" idx="0"/>
                    <a:endCxn id="7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" name="Group 391"/>
              <p:cNvGrpSpPr>
                <a:grpSpLocks/>
              </p:cNvGrpSpPr>
              <p:nvPr/>
            </p:nvGrpSpPr>
            <p:grpSpPr bwMode="auto">
              <a:xfrm flipH="1">
                <a:off x="33336" y="1066796"/>
                <a:ext cx="3960813" cy="4419599"/>
                <a:chOff x="5943998" y="23012400"/>
                <a:chExt cx="3960366" cy="4419571"/>
              </a:xfrm>
            </p:grpSpPr>
            <p:grpSp>
              <p:nvGrpSpPr>
                <p:cNvPr id="33" name="Group 75"/>
                <p:cNvGrpSpPr>
                  <a:grpSpLocks/>
                </p:cNvGrpSpPr>
                <p:nvPr/>
              </p:nvGrpSpPr>
              <p:grpSpPr bwMode="auto">
                <a:xfrm flipH="1">
                  <a:off x="5943998" y="23012400"/>
                  <a:ext cx="3958779" cy="2871769"/>
                  <a:chOff x="305469" y="1371600"/>
                  <a:chExt cx="3123376" cy="2743891"/>
                </a:xfrm>
              </p:grpSpPr>
              <p:grpSp>
                <p:nvGrpSpPr>
                  <p:cNvPr id="5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600"/>
                    <a:ext cx="3123376" cy="2743891"/>
                    <a:chOff x="305469" y="1371600"/>
                    <a:chExt cx="3123376" cy="2743891"/>
                  </a:xfrm>
                </p:grpSpPr>
                <p:sp>
                  <p:nvSpPr>
                    <p:cNvPr id="70" name="Arc 69"/>
                    <p:cNvSpPr/>
                    <p:nvPr/>
                  </p:nvSpPr>
                  <p:spPr>
                    <a:xfrm>
                      <a:off x="915366" y="1371600"/>
                      <a:ext cx="2513479" cy="2743891"/>
                    </a:xfrm>
                    <a:prstGeom prst="arc">
                      <a:avLst>
                        <a:gd name="adj1" fmla="val 16200000"/>
                        <a:gd name="adj2" fmla="val 151068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" name="Arc 70"/>
                    <p:cNvSpPr/>
                    <p:nvPr/>
                  </p:nvSpPr>
                  <p:spPr>
                    <a:xfrm flipH="1">
                      <a:off x="305469" y="1371600"/>
                      <a:ext cx="2513478" cy="2743891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9" name="Straight Connector 68"/>
                  <p:cNvCxnSpPr>
                    <a:stCxn id="71" idx="0"/>
                    <a:endCxn id="70" idx="0"/>
                  </p:cNvCxnSpPr>
                  <p:nvPr/>
                </p:nvCxnSpPr>
                <p:spPr>
                  <a:xfrm rot="10800000" flipH="1">
                    <a:off x="1562835" y="1371600"/>
                    <a:ext cx="608645" cy="1517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>
                  <a:stCxn id="71" idx="2"/>
                  <a:endCxn id="67" idx="2"/>
                </p:cNvCxnSpPr>
                <p:nvPr/>
              </p:nvCxnSpPr>
              <p:spPr bwMode="auto">
                <a:xfrm rot="5400000">
                  <a:off x="9111412" y="25240442"/>
                  <a:ext cx="1584315" cy="1588"/>
                </a:xfrm>
                <a:prstGeom prst="line">
                  <a:avLst/>
                </a:prstGeom>
                <a:ln w="38100">
                  <a:solidFill>
                    <a:srgbClr val="AA014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5943998" y="24636402"/>
                  <a:ext cx="3958779" cy="2795569"/>
                  <a:chOff x="305469" y="1370041"/>
                  <a:chExt cx="3123376" cy="2743996"/>
                </a:xfrm>
              </p:grpSpPr>
              <p:grpSp>
                <p:nvGrpSpPr>
                  <p:cNvPr id="60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05469" y="1371599"/>
                    <a:ext cx="3123376" cy="2742438"/>
                    <a:chOff x="305469" y="1371599"/>
                    <a:chExt cx="3123376" cy="2742438"/>
                  </a:xfrm>
                </p:grpSpPr>
                <p:sp>
                  <p:nvSpPr>
                    <p:cNvPr id="66" name="Arc 24"/>
                    <p:cNvSpPr/>
                    <p:nvPr/>
                  </p:nvSpPr>
                  <p:spPr>
                    <a:xfrm>
                      <a:off x="915366" y="1371599"/>
                      <a:ext cx="2513479" cy="2742438"/>
                    </a:xfrm>
                    <a:prstGeom prst="arc">
                      <a:avLst>
                        <a:gd name="adj1" fmla="val 16200000"/>
                        <a:gd name="adj2" fmla="val 331591"/>
                      </a:avLst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7" name="Arc 66"/>
                    <p:cNvSpPr/>
                    <p:nvPr/>
                  </p:nvSpPr>
                  <p:spPr>
                    <a:xfrm flipH="1">
                      <a:off x="305469" y="1371599"/>
                      <a:ext cx="2513478" cy="2742438"/>
                    </a:xfrm>
                    <a:prstGeom prst="arc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65" name="Straight Connector 23"/>
                  <p:cNvCxnSpPr>
                    <a:stCxn id="67" idx="0"/>
                  </p:cNvCxnSpPr>
                  <p:nvPr/>
                </p:nvCxnSpPr>
                <p:spPr>
                  <a:xfrm rot="10800000" flipH="1" flipV="1">
                    <a:off x="1562835" y="1370041"/>
                    <a:ext cx="608645" cy="155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1" name="Group 195"/>
          <p:cNvGrpSpPr/>
          <p:nvPr/>
        </p:nvGrpSpPr>
        <p:grpSpPr>
          <a:xfrm>
            <a:off x="-76200" y="1752600"/>
            <a:ext cx="799310" cy="3200401"/>
            <a:chOff x="-667182" y="1752600"/>
            <a:chExt cx="812632" cy="3200401"/>
          </a:xfrm>
        </p:grpSpPr>
        <p:sp>
          <p:nvSpPr>
            <p:cNvPr id="52" name="TextBox 51"/>
            <p:cNvSpPr txBox="1"/>
            <p:nvPr/>
          </p:nvSpPr>
          <p:spPr>
            <a:xfrm rot="16200000">
              <a:off x="-1491831" y="3239521"/>
              <a:ext cx="2157129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Epochs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-413266" y="31750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-413266" y="1803485"/>
              <a:ext cx="609601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-489465" y="4318085"/>
              <a:ext cx="762000" cy="50783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spAutoFit/>
            </a:bodyPr>
            <a:lstStyle/>
            <a:p>
              <a:r>
                <a:rPr lang="en-US" sz="27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700" dirty="0" smtClean="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205"/>
          <p:cNvSpPr txBox="1">
            <a:spLocks noChangeArrowheads="1"/>
          </p:cNvSpPr>
          <p:nvPr/>
        </p:nvSpPr>
        <p:spPr bwMode="auto">
          <a:xfrm>
            <a:off x="3971144" y="1016169"/>
            <a:ext cx="15739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Thread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7472" y="5237946"/>
            <a:ext cx="1100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4226" y="5237946"/>
            <a:ext cx="11067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700" dirty="0">
              <a:solidFill>
                <a:srgbClr val="AA01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1976659" y="1940292"/>
            <a:ext cx="856649" cy="60671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1976659" y="3352800"/>
            <a:ext cx="856649" cy="5655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973111" y="2898249"/>
            <a:ext cx="856649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2978660" y="4193649"/>
            <a:ext cx="856649" cy="45455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5907346" y="1526886"/>
            <a:ext cx="856649" cy="225714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taint p</a:t>
            </a:r>
            <a:endParaRPr lang="en-US" sz="12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909347" y="3048001"/>
            <a:ext cx="856649" cy="87036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7911349" y="4237681"/>
            <a:ext cx="856649" cy="4105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4388882" y="2345394"/>
            <a:ext cx="856649" cy="201612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untaint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p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0594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4388882" y="3765969"/>
            <a:ext cx="856649" cy="15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57200" y="5791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Each </a:t>
            </a:r>
            <a:r>
              <a:rPr lang="en-US" dirty="0" err="1" smtClean="0">
                <a:latin typeface="+mj-lt"/>
              </a:rPr>
              <a:t>subblock</a:t>
            </a:r>
            <a:r>
              <a:rPr lang="en-US" dirty="0" smtClean="0">
                <a:latin typeface="+mj-lt"/>
              </a:rPr>
              <a:t> in the body can have different set of wings </a:t>
            </a: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Michelle Goodstein</a:t>
            </a:r>
            <a:endParaRPr lang="en-US" dirty="0"/>
          </a:p>
        </p:txBody>
      </p:sp>
      <p:sp>
        <p:nvSpPr>
          <p:cNvPr id="117" name="Rectangle 18"/>
          <p:cNvSpPr>
            <a:spLocks noChangeArrowheads="1"/>
          </p:cNvSpPr>
          <p:nvPr/>
        </p:nvSpPr>
        <p:spPr bwMode="auto">
          <a:xfrm>
            <a:off x="4388882" y="2895600"/>
            <a:ext cx="856649" cy="304800"/>
          </a:xfrm>
          <a:prstGeom prst="rect">
            <a:avLst/>
          </a:prstGeom>
          <a:solidFill>
            <a:srgbClr val="B5D9D5"/>
          </a:solidFill>
          <a:ln w="25400" algn="ctr">
            <a:solidFill>
              <a:srgbClr val="99CBC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*p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3" name="Group 67"/>
          <p:cNvGrpSpPr/>
          <p:nvPr/>
        </p:nvGrpSpPr>
        <p:grpSpPr>
          <a:xfrm>
            <a:off x="914400" y="1676400"/>
            <a:ext cx="7391400" cy="3581400"/>
            <a:chOff x="914400" y="1676400"/>
            <a:chExt cx="7391400" cy="3581400"/>
          </a:xfrm>
        </p:grpSpPr>
        <p:grpSp>
          <p:nvGrpSpPr>
            <p:cNvPr id="64" name="Group 86"/>
            <p:cNvGrpSpPr/>
            <p:nvPr/>
          </p:nvGrpSpPr>
          <p:grpSpPr>
            <a:xfrm>
              <a:off x="914400" y="1676400"/>
              <a:ext cx="6400800" cy="3581400"/>
              <a:chOff x="914400" y="1676400"/>
              <a:chExt cx="6400800" cy="3581400"/>
            </a:xfrm>
          </p:grpSpPr>
          <p:sp>
            <p:nvSpPr>
              <p:cNvPr id="88" name="Trapezoid 87"/>
              <p:cNvSpPr/>
              <p:nvPr/>
            </p:nvSpPr>
            <p:spPr>
              <a:xfrm>
                <a:off x="914400" y="24384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/>
              <p:cNvSpPr/>
              <p:nvPr/>
            </p:nvSpPr>
            <p:spPr>
              <a:xfrm>
                <a:off x="914400" y="3733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rapezoid 89"/>
              <p:cNvSpPr/>
              <p:nvPr/>
            </p:nvSpPr>
            <p:spPr>
              <a:xfrm>
                <a:off x="914400" y="50292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rapezoid 90"/>
              <p:cNvSpPr/>
              <p:nvPr/>
            </p:nvSpPr>
            <p:spPr>
              <a:xfrm>
                <a:off x="1905000" y="24384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/>
              <p:cNvSpPr/>
              <p:nvPr/>
            </p:nvSpPr>
            <p:spPr>
              <a:xfrm>
                <a:off x="1905000" y="3733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/>
              <p:cNvSpPr/>
              <p:nvPr/>
            </p:nvSpPr>
            <p:spPr>
              <a:xfrm>
                <a:off x="1905000" y="50292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93"/>
              <p:cNvSpPr/>
              <p:nvPr/>
            </p:nvSpPr>
            <p:spPr>
              <a:xfrm>
                <a:off x="2895600" y="24384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apezoid 94"/>
              <p:cNvSpPr/>
              <p:nvPr/>
            </p:nvSpPr>
            <p:spPr>
              <a:xfrm>
                <a:off x="2895600" y="3733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rapezoid 95"/>
              <p:cNvSpPr/>
              <p:nvPr/>
            </p:nvSpPr>
            <p:spPr>
              <a:xfrm>
                <a:off x="2895600" y="50292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rapezoid 96"/>
              <p:cNvSpPr/>
              <p:nvPr/>
            </p:nvSpPr>
            <p:spPr>
              <a:xfrm>
                <a:off x="5791200" y="24384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b="1" dirty="0">
                  <a:solidFill>
                    <a:srgbClr val="403152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98" name="Trapezoid 97"/>
              <p:cNvSpPr/>
              <p:nvPr/>
            </p:nvSpPr>
            <p:spPr>
              <a:xfrm>
                <a:off x="5791200" y="3733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rapezoid 98"/>
              <p:cNvSpPr/>
              <p:nvPr/>
            </p:nvSpPr>
            <p:spPr>
              <a:xfrm>
                <a:off x="5791200" y="50292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rapezoid 99"/>
              <p:cNvSpPr/>
              <p:nvPr/>
            </p:nvSpPr>
            <p:spPr>
              <a:xfrm>
                <a:off x="6858000" y="3733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rapezoid 100"/>
              <p:cNvSpPr/>
              <p:nvPr/>
            </p:nvSpPr>
            <p:spPr>
              <a:xfrm>
                <a:off x="6858000" y="50292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rapezoid 104"/>
              <p:cNvSpPr/>
              <p:nvPr/>
            </p:nvSpPr>
            <p:spPr>
              <a:xfrm>
                <a:off x="1905000" y="16764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rapezoid 105"/>
              <p:cNvSpPr/>
              <p:nvPr/>
            </p:nvSpPr>
            <p:spPr>
              <a:xfrm>
                <a:off x="1905000" y="31242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rapezoid 106"/>
              <p:cNvSpPr/>
              <p:nvPr/>
            </p:nvSpPr>
            <p:spPr>
              <a:xfrm>
                <a:off x="914400" y="3352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rapezoid 107"/>
              <p:cNvSpPr/>
              <p:nvPr/>
            </p:nvSpPr>
            <p:spPr>
              <a:xfrm>
                <a:off x="2895600" y="4495800"/>
                <a:ext cx="457200" cy="22860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Trapezoid 102"/>
            <p:cNvSpPr/>
            <p:nvPr/>
          </p:nvSpPr>
          <p:spPr>
            <a:xfrm>
              <a:off x="7848600" y="24384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rapezoid 108"/>
            <p:cNvSpPr/>
            <p:nvPr/>
          </p:nvSpPr>
          <p:spPr>
            <a:xfrm>
              <a:off x="7848600" y="3733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rapezoid 109"/>
            <p:cNvSpPr/>
            <p:nvPr/>
          </p:nvSpPr>
          <p:spPr>
            <a:xfrm>
              <a:off x="7848600" y="4495800"/>
              <a:ext cx="457200" cy="2286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Arrow Connector 50"/>
          <p:cNvCxnSpPr>
            <a:endCxn id="31" idx="2"/>
          </p:cNvCxnSpPr>
          <p:nvPr/>
        </p:nvCxnSpPr>
        <p:spPr>
          <a:xfrm flipH="1" flipV="1">
            <a:off x="4817207" y="3657600"/>
            <a:ext cx="3536774" cy="10668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  <a:endCxn id="44" idx="0"/>
          </p:cNvCxnSpPr>
          <p:nvPr/>
        </p:nvCxnSpPr>
        <p:spPr>
          <a:xfrm flipH="1">
            <a:off x="4817207" y="1752600"/>
            <a:ext cx="1518464" cy="592794"/>
          </a:xfrm>
          <a:prstGeom prst="straightConnector1">
            <a:avLst/>
          </a:prstGeom>
          <a:ln w="28575">
            <a:solidFill>
              <a:srgbClr val="FF6D6D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2"/>
            <a:endCxn id="31" idx="0"/>
          </p:cNvCxnSpPr>
          <p:nvPr/>
        </p:nvCxnSpPr>
        <p:spPr>
          <a:xfrm flipH="1">
            <a:off x="4817207" y="2971800"/>
            <a:ext cx="2520465" cy="30479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4" idx="2"/>
            <a:endCxn id="12" idx="0"/>
          </p:cNvCxnSpPr>
          <p:nvPr/>
        </p:nvCxnSpPr>
        <p:spPr>
          <a:xfrm flipH="1">
            <a:off x="1402209" y="1828800"/>
            <a:ext cx="1002775" cy="17526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19" idx="0"/>
          </p:cNvCxnSpPr>
          <p:nvPr/>
        </p:nvCxnSpPr>
        <p:spPr>
          <a:xfrm>
            <a:off x="2404984" y="3276600"/>
            <a:ext cx="1002001" cy="144780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Down Arrow 110"/>
          <p:cNvSpPr/>
          <p:nvPr/>
        </p:nvSpPr>
        <p:spPr>
          <a:xfrm>
            <a:off x="76200" y="5072640"/>
            <a:ext cx="381000" cy="9598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5" name="Rectangle 114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736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Contrast:  Butterfly </a:t>
            </a:r>
            <a:r>
              <a:rPr lang="en-US" dirty="0" err="1" smtClean="0"/>
              <a:t>vs</a:t>
            </a:r>
            <a:r>
              <a:rPr lang="en-US" dirty="0" smtClean="0"/>
              <a:t> Chrysalis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3273552"/>
            <a:ext cx="4187952" cy="2852928"/>
          </a:xfrm>
        </p:spPr>
        <p:txBody>
          <a:bodyPr lIns="0" rIns="0">
            <a:normAutofit/>
          </a:bodyPr>
          <a:lstStyle/>
          <a:p>
            <a:pPr algn="ctr">
              <a:buNone/>
            </a:pPr>
            <a:r>
              <a:rPr lang="en-US" sz="2000" b="1" u="sng" dirty="0" smtClean="0"/>
              <a:t>Butterfly Analysis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Local state: calculate from head</a:t>
            </a:r>
          </a:p>
          <a:p>
            <a:r>
              <a:rPr lang="en-US" sz="1600" dirty="0" smtClean="0"/>
              <a:t>One set of wings/side-in per body</a:t>
            </a:r>
          </a:p>
          <a:p>
            <a:r>
              <a:rPr lang="en-US" sz="1600" dirty="0" smtClean="0"/>
              <a:t>“Simple” epoch summary updates global state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-  	False positives due to missed synch</a:t>
            </a:r>
          </a:p>
          <a:p>
            <a:pPr>
              <a:buNone/>
            </a:pPr>
            <a:endParaRPr lang="en-US" sz="16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73552"/>
            <a:ext cx="4038600" cy="4525963"/>
          </a:xfrm>
        </p:spPr>
        <p:txBody>
          <a:bodyPr lIns="0" rIns="0">
            <a:normAutofit/>
          </a:bodyPr>
          <a:lstStyle/>
          <a:p>
            <a:pPr algn="ctr">
              <a:buNone/>
            </a:pPr>
            <a:r>
              <a:rPr lang="en-US" sz="2000" b="1" u="sng" dirty="0" smtClean="0"/>
              <a:t>Chrysalis Analysis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Local state:  calculate from all predecessors</a:t>
            </a:r>
          </a:p>
          <a:p>
            <a:r>
              <a:rPr lang="en-US" sz="1600" dirty="0" smtClean="0"/>
              <a:t>Wings/side-in differ for each body </a:t>
            </a:r>
            <a:r>
              <a:rPr lang="en-US" sz="1600" dirty="0" err="1" smtClean="0"/>
              <a:t>subblock</a:t>
            </a:r>
            <a:endParaRPr lang="en-US" sz="1600" dirty="0" smtClean="0"/>
          </a:p>
          <a:p>
            <a:r>
              <a:rPr lang="en-US" sz="1600" dirty="0" smtClean="0"/>
              <a:t>Epoch summary must consider partial order</a:t>
            </a:r>
          </a:p>
          <a:p>
            <a:pPr lvl="1"/>
            <a:r>
              <a:rPr lang="en-US" sz="1600" dirty="0" smtClean="0"/>
              <a:t>Includes arcs from epochs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l+1</a:t>
            </a:r>
            <a:r>
              <a:rPr lang="en-US" sz="1600" dirty="0" smtClean="0"/>
              <a:t> to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 smtClean="0"/>
              <a:t> [</a:t>
            </a:r>
            <a:r>
              <a:rPr lang="en-US" sz="1600" i="1" dirty="0" smtClean="0">
                <a:solidFill>
                  <a:schemeClr val="accent4"/>
                </a:solidFill>
              </a:rPr>
              <a:t>extended epoch</a:t>
            </a:r>
            <a:r>
              <a:rPr lang="en-US" sz="1600" dirty="0" smtClean="0"/>
              <a:t>]</a:t>
            </a:r>
          </a:p>
          <a:p>
            <a:pPr lvl="1">
              <a:buNone/>
            </a:pP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1600" dirty="0" smtClean="0"/>
              <a:t>+	Improved precision</a:t>
            </a:r>
          </a:p>
          <a:p>
            <a:endParaRPr lang="en-US" sz="1600" dirty="0"/>
          </a:p>
        </p:txBody>
      </p:sp>
      <p:grpSp>
        <p:nvGrpSpPr>
          <p:cNvPr id="5" name="Group 127"/>
          <p:cNvGrpSpPr>
            <a:grpSpLocks noChangeAspect="1"/>
          </p:cNvGrpSpPr>
          <p:nvPr/>
        </p:nvGrpSpPr>
        <p:grpSpPr>
          <a:xfrm>
            <a:off x="76200" y="1094601"/>
            <a:ext cx="4355692" cy="2203599"/>
            <a:chOff x="-195452" y="956613"/>
            <a:chExt cx="9339443" cy="4896886"/>
          </a:xfrm>
        </p:grpSpPr>
        <p:grpSp>
          <p:nvGrpSpPr>
            <p:cNvPr id="6" name="Group 160"/>
            <p:cNvGrpSpPr/>
            <p:nvPr/>
          </p:nvGrpSpPr>
          <p:grpSpPr>
            <a:xfrm>
              <a:off x="914400" y="1474788"/>
              <a:ext cx="7924802" cy="3783011"/>
              <a:chOff x="609599" y="1474788"/>
              <a:chExt cx="8002588" cy="3573461"/>
            </a:xfrm>
            <a:solidFill>
              <a:schemeClr val="bg1"/>
            </a:solidFill>
          </p:grpSpPr>
          <p:sp>
            <p:nvSpPr>
              <p:cNvPr id="46" name="Rectangle 18"/>
              <p:cNvSpPr>
                <a:spLocks noChangeArrowheads="1"/>
              </p:cNvSpPr>
              <p:nvPr/>
            </p:nvSpPr>
            <p:spPr bwMode="auto">
              <a:xfrm>
                <a:off x="609599" y="15240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8"/>
              <p:cNvSpPr>
                <a:spLocks noChangeArrowheads="1"/>
              </p:cNvSpPr>
              <p:nvPr/>
            </p:nvSpPr>
            <p:spPr bwMode="auto">
              <a:xfrm>
                <a:off x="609599" y="2819400"/>
                <a:ext cx="881063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609599" y="4084637"/>
                <a:ext cx="881063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1639887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16398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Rectangle 18"/>
              <p:cNvSpPr>
                <a:spLocks noChangeArrowheads="1"/>
              </p:cNvSpPr>
              <p:nvPr/>
            </p:nvSpPr>
            <p:spPr bwMode="auto">
              <a:xfrm>
                <a:off x="16398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Rectangle 18"/>
              <p:cNvSpPr>
                <a:spLocks noChangeArrowheads="1"/>
              </p:cNvSpPr>
              <p:nvPr/>
            </p:nvSpPr>
            <p:spPr bwMode="auto">
              <a:xfrm>
                <a:off x="2668587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Rectangle 18"/>
              <p:cNvSpPr>
                <a:spLocks noChangeArrowheads="1"/>
              </p:cNvSpPr>
              <p:nvPr/>
            </p:nvSpPr>
            <p:spPr bwMode="auto">
              <a:xfrm>
                <a:off x="2668587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Rectangle 18"/>
              <p:cNvSpPr>
                <a:spLocks noChangeArrowheads="1"/>
              </p:cNvSpPr>
              <p:nvPr/>
            </p:nvSpPr>
            <p:spPr bwMode="auto">
              <a:xfrm>
                <a:off x="2668587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4116386" y="1474788"/>
                <a:ext cx="879475" cy="963612"/>
              </a:xfrm>
              <a:prstGeom prst="rect">
                <a:avLst/>
              </a:prstGeom>
              <a:solidFill>
                <a:srgbClr val="8DC5B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ead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4116386" y="4084637"/>
                <a:ext cx="879475" cy="96361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ail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Rectangle 18"/>
              <p:cNvSpPr>
                <a:spLocks noChangeArrowheads="1"/>
              </p:cNvSpPr>
              <p:nvPr/>
            </p:nvSpPr>
            <p:spPr bwMode="auto">
              <a:xfrm>
                <a:off x="56753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Rectangle 18"/>
              <p:cNvSpPr>
                <a:spLocks noChangeArrowheads="1"/>
              </p:cNvSpPr>
              <p:nvPr/>
            </p:nvSpPr>
            <p:spPr bwMode="auto">
              <a:xfrm>
                <a:off x="56753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Rectangle 18"/>
              <p:cNvSpPr>
                <a:spLocks noChangeArrowheads="1"/>
              </p:cNvSpPr>
              <p:nvPr/>
            </p:nvSpPr>
            <p:spPr bwMode="auto">
              <a:xfrm>
                <a:off x="56753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6704011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Rectangle 18"/>
              <p:cNvSpPr>
                <a:spLocks noChangeArrowheads="1"/>
              </p:cNvSpPr>
              <p:nvPr/>
            </p:nvSpPr>
            <p:spPr bwMode="auto">
              <a:xfrm>
                <a:off x="6704011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6704011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7732712" y="15240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Rectangle 18"/>
              <p:cNvSpPr>
                <a:spLocks noChangeArrowheads="1"/>
              </p:cNvSpPr>
              <p:nvPr/>
            </p:nvSpPr>
            <p:spPr bwMode="auto">
              <a:xfrm>
                <a:off x="7732712" y="2819400"/>
                <a:ext cx="879475" cy="9636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7732712" y="4084637"/>
                <a:ext cx="879475" cy="9636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Rectangle 18"/>
              <p:cNvSpPr>
                <a:spLocks noChangeArrowheads="1"/>
              </p:cNvSpPr>
              <p:nvPr/>
            </p:nvSpPr>
            <p:spPr bwMode="auto">
              <a:xfrm>
                <a:off x="4116386" y="2819400"/>
                <a:ext cx="879475" cy="963613"/>
              </a:xfrm>
              <a:prstGeom prst="rect">
                <a:avLst/>
              </a:prstGeom>
              <a:solidFill>
                <a:srgbClr val="0594FF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ody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159"/>
            <p:cNvGrpSpPr/>
            <p:nvPr/>
          </p:nvGrpSpPr>
          <p:grpSpPr>
            <a:xfrm>
              <a:off x="609484" y="1142991"/>
              <a:ext cx="8534507" cy="4572022"/>
              <a:chOff x="33336" y="1066792"/>
              <a:chExt cx="9110664" cy="4419599"/>
            </a:xfrm>
          </p:grpSpPr>
          <p:cxnSp>
            <p:nvCxnSpPr>
              <p:cNvPr id="19" name="Straight Connector 18"/>
              <p:cNvCxnSpPr>
                <a:endCxn id="44" idx="2"/>
              </p:cNvCxnSpPr>
              <p:nvPr/>
            </p:nvCxnSpPr>
            <p:spPr bwMode="auto">
              <a:xfrm flipV="1">
                <a:off x="3963987" y="2571750"/>
                <a:ext cx="1220788" cy="19050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9" idx="2"/>
              </p:cNvCxnSpPr>
              <p:nvPr/>
            </p:nvCxnSpPr>
            <p:spPr bwMode="auto">
              <a:xfrm rot="5400000" flipH="1" flipV="1">
                <a:off x="4585855" y="3332511"/>
                <a:ext cx="778" cy="1203409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158"/>
              <p:cNvGrpSpPr/>
              <p:nvPr/>
            </p:nvGrpSpPr>
            <p:grpSpPr>
              <a:xfrm>
                <a:off x="33336" y="1066792"/>
                <a:ext cx="9110664" cy="4419599"/>
                <a:chOff x="33336" y="1066792"/>
                <a:chExt cx="9110664" cy="4419599"/>
              </a:xfrm>
            </p:grpSpPr>
            <p:grpSp>
              <p:nvGrpSpPr>
                <p:cNvPr id="9" name="Group 391"/>
                <p:cNvGrpSpPr>
                  <a:grpSpLocks/>
                </p:cNvGrpSpPr>
                <p:nvPr/>
              </p:nvGrpSpPr>
              <p:grpSpPr bwMode="auto">
                <a:xfrm>
                  <a:off x="5183187" y="1066792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10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79" cy="2871769"/>
                    <a:chOff x="305469" y="1371600"/>
                    <a:chExt cx="3123376" cy="2743891"/>
                  </a:xfrm>
                </p:grpSpPr>
                <p:grpSp>
                  <p:nvGrpSpPr>
                    <p:cNvPr id="11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600"/>
                      <a:ext cx="3123376" cy="2743891"/>
                      <a:chOff x="305469" y="1371600"/>
                      <a:chExt cx="3123376" cy="2743891"/>
                    </a:xfrm>
                  </p:grpSpPr>
                  <p:sp>
                    <p:nvSpPr>
                      <p:cNvPr id="44" name="Arc 43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5" name="Arc 44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43" name="Straight Connector 42"/>
                    <p:cNvCxnSpPr>
                      <a:stCxn id="45" idx="0"/>
                      <a:endCxn id="44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6" name="Straight Connector 35"/>
                  <p:cNvCxnSpPr>
                    <a:stCxn id="45" idx="2"/>
                    <a:endCxn id="41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22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40" name="Arc 39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" name="Arc 40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39" name="Straight Connector 38"/>
                    <p:cNvCxnSpPr>
                      <a:stCxn id="41" idx="0"/>
                      <a:endCxn id="40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3" name="Group 391"/>
                <p:cNvGrpSpPr>
                  <a:grpSpLocks/>
                </p:cNvGrpSpPr>
                <p:nvPr/>
              </p:nvGrpSpPr>
              <p:grpSpPr bwMode="auto">
                <a:xfrm flipH="1">
                  <a:off x="33336" y="1066792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24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79" cy="2871769"/>
                    <a:chOff x="305469" y="1371600"/>
                    <a:chExt cx="3123376" cy="2743891"/>
                  </a:xfrm>
                </p:grpSpPr>
                <p:grpSp>
                  <p:nvGrpSpPr>
                    <p:cNvPr id="2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600"/>
                      <a:ext cx="3123376" cy="2743891"/>
                      <a:chOff x="305469" y="1371600"/>
                      <a:chExt cx="3123376" cy="2743891"/>
                    </a:xfrm>
                  </p:grpSpPr>
                  <p:sp>
                    <p:nvSpPr>
                      <p:cNvPr id="33" name="Arc 32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4" name="Arc 33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32" name="Straight Connector 31"/>
                    <p:cNvCxnSpPr>
                      <a:stCxn id="34" idx="0"/>
                      <a:endCxn id="33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" name="Straight Connector 24"/>
                  <p:cNvCxnSpPr>
                    <a:stCxn id="34" idx="2"/>
                    <a:endCxn id="30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31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29" name="Arc 28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" name="Arc 29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28" name="Straight Connector 27"/>
                    <p:cNvCxnSpPr>
                      <a:stCxn id="30" idx="0"/>
                      <a:endCxn id="29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35" name="Group 195"/>
            <p:cNvGrpSpPr/>
            <p:nvPr/>
          </p:nvGrpSpPr>
          <p:grpSpPr>
            <a:xfrm>
              <a:off x="-195452" y="1467346"/>
              <a:ext cx="898741" cy="3725333"/>
              <a:chOff x="-710234" y="1467346"/>
              <a:chExt cx="898741" cy="3725333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-1491829" y="3196469"/>
                <a:ext cx="2157129" cy="593939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Epochs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-413264" y="3132032"/>
                <a:ext cx="609602" cy="593939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US" sz="1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-555888" y="1617802"/>
                <a:ext cx="894851" cy="593939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-609302" y="4394871"/>
                <a:ext cx="1001677" cy="593939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+1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205"/>
            <p:cNvSpPr txBox="1">
              <a:spLocks noChangeArrowheads="1"/>
            </p:cNvSpPr>
            <p:nvPr/>
          </p:nvSpPr>
          <p:spPr bwMode="auto">
            <a:xfrm>
              <a:off x="3876102" y="956613"/>
              <a:ext cx="197378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Thread 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8165" y="5237946"/>
              <a:ext cx="139570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AA014C"/>
                  </a:solidFill>
                  <a:latin typeface="Times New Roman" pitchFamily="18" charset="0"/>
                  <a:cs typeface="Times New Roman" pitchFamily="18" charset="0"/>
                </a:rPr>
                <a:t>Wings</a:t>
              </a:r>
              <a:endParaRPr lang="en-US" sz="1200" dirty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55796" y="5237946"/>
              <a:ext cx="140362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AA014C"/>
                  </a:solidFill>
                  <a:latin typeface="Times New Roman" pitchFamily="18" charset="0"/>
                  <a:cs typeface="Times New Roman" pitchFamily="18" charset="0"/>
                </a:rPr>
                <a:t>Wings</a:t>
              </a:r>
              <a:endParaRPr lang="en-US" sz="1200" dirty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9"/>
          <p:cNvGrpSpPr>
            <a:grpSpLocks noChangeAspect="1"/>
          </p:cNvGrpSpPr>
          <p:nvPr/>
        </p:nvGrpSpPr>
        <p:grpSpPr>
          <a:xfrm>
            <a:off x="4634837" y="1094602"/>
            <a:ext cx="4187951" cy="2255737"/>
            <a:chOff x="-141217" y="907285"/>
            <a:chExt cx="9209004" cy="4960203"/>
          </a:xfrm>
        </p:grpSpPr>
        <p:sp>
          <p:nvSpPr>
            <p:cNvPr id="68" name="Rectangle 18"/>
            <p:cNvSpPr>
              <a:spLocks noChangeArrowheads="1"/>
            </p:cNvSpPr>
            <p:nvPr/>
          </p:nvSpPr>
          <p:spPr bwMode="auto">
            <a:xfrm>
              <a:off x="973111" y="1526886"/>
              <a:ext cx="858196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>
              <a:off x="973111" y="3581400"/>
              <a:ext cx="858196" cy="3369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973111" y="4237680"/>
              <a:ext cx="858196" cy="1020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8"/>
            <p:cNvSpPr>
              <a:spLocks noChangeArrowheads="1"/>
            </p:cNvSpPr>
            <p:nvPr/>
          </p:nvSpPr>
          <p:spPr bwMode="auto">
            <a:xfrm>
              <a:off x="1976659" y="1526886"/>
              <a:ext cx="856649" cy="3019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18"/>
            <p:cNvSpPr>
              <a:spLocks noChangeArrowheads="1"/>
            </p:cNvSpPr>
            <p:nvPr/>
          </p:nvSpPr>
          <p:spPr bwMode="auto">
            <a:xfrm>
              <a:off x="1976659" y="2898249"/>
              <a:ext cx="856649" cy="3783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18"/>
            <p:cNvSpPr>
              <a:spLocks noChangeArrowheads="1"/>
            </p:cNvSpPr>
            <p:nvPr/>
          </p:nvSpPr>
          <p:spPr bwMode="auto">
            <a:xfrm>
              <a:off x="1976659" y="4237680"/>
              <a:ext cx="856649" cy="1020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2978660" y="1526886"/>
              <a:ext cx="856649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18"/>
            <p:cNvSpPr>
              <a:spLocks noChangeArrowheads="1"/>
            </p:cNvSpPr>
            <p:nvPr/>
          </p:nvSpPr>
          <p:spPr bwMode="auto">
            <a:xfrm>
              <a:off x="2978660" y="2898249"/>
              <a:ext cx="856649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978660" y="4724400"/>
              <a:ext cx="856649" cy="533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18"/>
            <p:cNvSpPr>
              <a:spLocks noChangeArrowheads="1"/>
            </p:cNvSpPr>
            <p:nvPr/>
          </p:nvSpPr>
          <p:spPr bwMode="auto">
            <a:xfrm>
              <a:off x="4388882" y="1474789"/>
              <a:ext cx="856649" cy="735012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ead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4388882" y="4237680"/>
              <a:ext cx="856649" cy="102011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ail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18"/>
            <p:cNvSpPr>
              <a:spLocks noChangeArrowheads="1"/>
            </p:cNvSpPr>
            <p:nvPr/>
          </p:nvSpPr>
          <p:spPr bwMode="auto">
            <a:xfrm>
              <a:off x="5907346" y="1828800"/>
              <a:ext cx="856649" cy="7182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5925151" y="2898249"/>
              <a:ext cx="856649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Rectangle 18"/>
            <p:cNvSpPr>
              <a:spLocks noChangeArrowheads="1"/>
            </p:cNvSpPr>
            <p:nvPr/>
          </p:nvSpPr>
          <p:spPr bwMode="auto">
            <a:xfrm>
              <a:off x="5907346" y="4237680"/>
              <a:ext cx="856649" cy="1020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18"/>
            <p:cNvSpPr>
              <a:spLocks noChangeArrowheads="1"/>
            </p:cNvSpPr>
            <p:nvPr/>
          </p:nvSpPr>
          <p:spPr bwMode="auto">
            <a:xfrm>
              <a:off x="6909347" y="1526886"/>
              <a:ext cx="856649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18"/>
            <p:cNvSpPr>
              <a:spLocks noChangeArrowheads="1"/>
            </p:cNvSpPr>
            <p:nvPr/>
          </p:nvSpPr>
          <p:spPr bwMode="auto">
            <a:xfrm>
              <a:off x="6909348" y="2898247"/>
              <a:ext cx="856650" cy="2010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ectangle 18"/>
            <p:cNvSpPr>
              <a:spLocks noChangeArrowheads="1"/>
            </p:cNvSpPr>
            <p:nvPr/>
          </p:nvSpPr>
          <p:spPr bwMode="auto">
            <a:xfrm>
              <a:off x="6909347" y="4237680"/>
              <a:ext cx="856649" cy="1020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18"/>
            <p:cNvSpPr>
              <a:spLocks noChangeArrowheads="1"/>
            </p:cNvSpPr>
            <p:nvPr/>
          </p:nvSpPr>
          <p:spPr bwMode="auto">
            <a:xfrm>
              <a:off x="7911349" y="1526886"/>
              <a:ext cx="856649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18"/>
            <p:cNvSpPr>
              <a:spLocks noChangeArrowheads="1"/>
            </p:cNvSpPr>
            <p:nvPr/>
          </p:nvSpPr>
          <p:spPr bwMode="auto">
            <a:xfrm>
              <a:off x="7911349" y="2898249"/>
              <a:ext cx="856649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auto">
            <a:xfrm>
              <a:off x="7911349" y="4724400"/>
              <a:ext cx="856649" cy="533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>
              <a:off x="4388882" y="3276599"/>
              <a:ext cx="856649" cy="381001"/>
            </a:xfrm>
            <a:prstGeom prst="rect">
              <a:avLst/>
            </a:prstGeom>
            <a:solidFill>
              <a:srgbClr val="0594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ody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159"/>
            <p:cNvGrpSpPr/>
            <p:nvPr/>
          </p:nvGrpSpPr>
          <p:grpSpPr>
            <a:xfrm>
              <a:off x="673189" y="1142991"/>
              <a:ext cx="8394598" cy="4572022"/>
              <a:chOff x="33336" y="1066792"/>
              <a:chExt cx="9110664" cy="4419599"/>
            </a:xfrm>
          </p:grpSpPr>
          <p:cxnSp>
            <p:nvCxnSpPr>
              <p:cNvPr id="113" name="Straight Connector 112"/>
              <p:cNvCxnSpPr>
                <a:endCxn id="138" idx="2"/>
              </p:cNvCxnSpPr>
              <p:nvPr/>
            </p:nvCxnSpPr>
            <p:spPr bwMode="auto">
              <a:xfrm flipV="1">
                <a:off x="3963987" y="2571750"/>
                <a:ext cx="1220788" cy="19050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 bwMode="auto">
              <a:xfrm rot="5400000" flipH="1" flipV="1">
                <a:off x="4585855" y="3332511"/>
                <a:ext cx="778" cy="1203409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158"/>
              <p:cNvGrpSpPr/>
              <p:nvPr/>
            </p:nvGrpSpPr>
            <p:grpSpPr>
              <a:xfrm>
                <a:off x="33336" y="1066792"/>
                <a:ext cx="9110664" cy="4419599"/>
                <a:chOff x="33336" y="1066792"/>
                <a:chExt cx="9110664" cy="4419599"/>
              </a:xfrm>
            </p:grpSpPr>
            <p:grpSp>
              <p:nvGrpSpPr>
                <p:cNvPr id="67" name="Group 391"/>
                <p:cNvGrpSpPr>
                  <a:grpSpLocks/>
                </p:cNvGrpSpPr>
                <p:nvPr/>
              </p:nvGrpSpPr>
              <p:grpSpPr bwMode="auto">
                <a:xfrm>
                  <a:off x="5183187" y="1066792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89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79" cy="2871769"/>
                    <a:chOff x="305469" y="1371600"/>
                    <a:chExt cx="3123376" cy="2743891"/>
                  </a:xfrm>
                </p:grpSpPr>
                <p:grpSp>
                  <p:nvGrpSpPr>
                    <p:cNvPr id="9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600"/>
                      <a:ext cx="3123376" cy="2743891"/>
                      <a:chOff x="305469" y="1371600"/>
                      <a:chExt cx="3123376" cy="2743891"/>
                    </a:xfrm>
                  </p:grpSpPr>
                  <p:sp>
                    <p:nvSpPr>
                      <p:cNvPr id="138" name="Arc 137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39" name="Arc 138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137" name="Straight Connector 136"/>
                    <p:cNvCxnSpPr>
                      <a:stCxn id="139" idx="0"/>
                      <a:endCxn id="138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0" name="Straight Connector 129"/>
                  <p:cNvCxnSpPr>
                    <a:stCxn id="139" idx="2"/>
                    <a:endCxn id="135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5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116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134" name="Arc 133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35" name="Arc 134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133" name="Straight Connector 132"/>
                    <p:cNvCxnSpPr>
                      <a:stCxn id="135" idx="0"/>
                      <a:endCxn id="134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17" name="Group 391"/>
                <p:cNvGrpSpPr>
                  <a:grpSpLocks/>
                </p:cNvGrpSpPr>
                <p:nvPr/>
              </p:nvGrpSpPr>
              <p:grpSpPr bwMode="auto">
                <a:xfrm flipH="1">
                  <a:off x="33336" y="1066792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118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79" cy="2871769"/>
                    <a:chOff x="305469" y="1371600"/>
                    <a:chExt cx="3123376" cy="2743891"/>
                  </a:xfrm>
                </p:grpSpPr>
                <p:grpSp>
                  <p:nvGrpSpPr>
                    <p:cNvPr id="12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600"/>
                      <a:ext cx="3123376" cy="2743891"/>
                      <a:chOff x="305469" y="1371600"/>
                      <a:chExt cx="3123376" cy="2743891"/>
                    </a:xfrm>
                  </p:grpSpPr>
                  <p:sp>
                    <p:nvSpPr>
                      <p:cNvPr id="127" name="Arc 126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28" name="Arc 127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126" name="Straight Connector 125"/>
                    <p:cNvCxnSpPr>
                      <a:stCxn id="128" idx="0"/>
                      <a:endCxn id="127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9" name="Straight Connector 118"/>
                  <p:cNvCxnSpPr>
                    <a:stCxn id="128" idx="2"/>
                    <a:endCxn id="124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1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125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123" name="Arc 24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24" name="Arc 123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122" name="Straight Connector 23"/>
                    <p:cNvCxnSpPr>
                      <a:stCxn id="124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29" name="Group 195"/>
            <p:cNvGrpSpPr/>
            <p:nvPr/>
          </p:nvGrpSpPr>
          <p:grpSpPr>
            <a:xfrm>
              <a:off x="-141217" y="1535713"/>
              <a:ext cx="929350" cy="3636816"/>
              <a:chOff x="-733283" y="1535713"/>
              <a:chExt cx="944839" cy="3636816"/>
            </a:xfrm>
          </p:grpSpPr>
          <p:sp>
            <p:nvSpPr>
              <p:cNvPr id="109" name="TextBox 108"/>
              <p:cNvSpPr txBox="1"/>
              <p:nvPr/>
            </p:nvSpPr>
            <p:spPr>
              <a:xfrm rot="16200000">
                <a:off x="-1491830" y="3173418"/>
                <a:ext cx="2157129" cy="640036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Epochs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 rot="16200000">
                <a:off x="-413265" y="3108982"/>
                <a:ext cx="609602" cy="640036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US" sz="1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 rot="16200000">
                <a:off x="-521705" y="1628938"/>
                <a:ext cx="826486" cy="640036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 rot="16200000">
                <a:off x="-599228" y="4361747"/>
                <a:ext cx="981529" cy="640036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+1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1" name="TextBox 205"/>
            <p:cNvSpPr txBox="1">
              <a:spLocks noChangeArrowheads="1"/>
            </p:cNvSpPr>
            <p:nvPr/>
          </p:nvSpPr>
          <p:spPr bwMode="auto">
            <a:xfrm>
              <a:off x="3945467" y="907285"/>
              <a:ext cx="1807242" cy="62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Thread 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947471" y="5237945"/>
              <a:ext cx="1338770" cy="6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AA014C"/>
                  </a:solidFill>
                  <a:latin typeface="Times New Roman" pitchFamily="18" charset="0"/>
                  <a:cs typeface="Times New Roman" pitchFamily="18" charset="0"/>
                </a:rPr>
                <a:t>Wings</a:t>
              </a:r>
              <a:endParaRPr lang="en-US" sz="1200" dirty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94226" y="5237945"/>
              <a:ext cx="1346370" cy="6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AA014C"/>
                  </a:solidFill>
                  <a:latin typeface="Times New Roman" pitchFamily="18" charset="0"/>
                  <a:cs typeface="Times New Roman" pitchFamily="18" charset="0"/>
                </a:rPr>
                <a:t>Wings</a:t>
              </a:r>
              <a:endParaRPr lang="en-US" sz="1200" dirty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Rectangle 18"/>
            <p:cNvSpPr>
              <a:spLocks noChangeArrowheads="1"/>
            </p:cNvSpPr>
            <p:nvPr/>
          </p:nvSpPr>
          <p:spPr bwMode="auto">
            <a:xfrm>
              <a:off x="1976659" y="1940292"/>
              <a:ext cx="856649" cy="6067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Rectangle 18"/>
            <p:cNvSpPr>
              <a:spLocks noChangeArrowheads="1"/>
            </p:cNvSpPr>
            <p:nvPr/>
          </p:nvSpPr>
          <p:spPr bwMode="auto">
            <a:xfrm>
              <a:off x="1976659" y="3352800"/>
              <a:ext cx="856649" cy="565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Rectangle 18"/>
            <p:cNvSpPr>
              <a:spLocks noChangeArrowheads="1"/>
            </p:cNvSpPr>
            <p:nvPr/>
          </p:nvSpPr>
          <p:spPr bwMode="auto">
            <a:xfrm>
              <a:off x="973111" y="2898249"/>
              <a:ext cx="856649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18"/>
            <p:cNvSpPr>
              <a:spLocks noChangeArrowheads="1"/>
            </p:cNvSpPr>
            <p:nvPr/>
          </p:nvSpPr>
          <p:spPr bwMode="auto">
            <a:xfrm>
              <a:off x="2978660" y="4193649"/>
              <a:ext cx="856649" cy="4545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18"/>
            <p:cNvSpPr>
              <a:spLocks noChangeArrowheads="1"/>
            </p:cNvSpPr>
            <p:nvPr/>
          </p:nvSpPr>
          <p:spPr bwMode="auto">
            <a:xfrm>
              <a:off x="5907346" y="1526886"/>
              <a:ext cx="856649" cy="2257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18"/>
            <p:cNvSpPr>
              <a:spLocks noChangeArrowheads="1"/>
            </p:cNvSpPr>
            <p:nvPr/>
          </p:nvSpPr>
          <p:spPr bwMode="auto">
            <a:xfrm>
              <a:off x="6909348" y="3191967"/>
              <a:ext cx="856650" cy="72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18"/>
            <p:cNvSpPr>
              <a:spLocks noChangeArrowheads="1"/>
            </p:cNvSpPr>
            <p:nvPr/>
          </p:nvSpPr>
          <p:spPr bwMode="auto">
            <a:xfrm>
              <a:off x="7911349" y="4237681"/>
              <a:ext cx="856649" cy="410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18"/>
            <p:cNvSpPr>
              <a:spLocks noChangeArrowheads="1"/>
            </p:cNvSpPr>
            <p:nvPr/>
          </p:nvSpPr>
          <p:spPr bwMode="auto">
            <a:xfrm>
              <a:off x="4388882" y="2345394"/>
              <a:ext cx="856649" cy="201612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Rectangle 18"/>
            <p:cNvSpPr>
              <a:spLocks noChangeArrowheads="1"/>
            </p:cNvSpPr>
            <p:nvPr/>
          </p:nvSpPr>
          <p:spPr bwMode="auto">
            <a:xfrm>
              <a:off x="4388882" y="2895600"/>
              <a:ext cx="856649" cy="304800"/>
            </a:xfrm>
            <a:prstGeom prst="rect">
              <a:avLst/>
            </a:prstGeom>
            <a:solidFill>
              <a:srgbClr val="0594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Rectangle 18"/>
            <p:cNvSpPr>
              <a:spLocks noChangeArrowheads="1"/>
            </p:cNvSpPr>
            <p:nvPr/>
          </p:nvSpPr>
          <p:spPr bwMode="auto">
            <a:xfrm>
              <a:off x="4388882" y="3765969"/>
              <a:ext cx="856649" cy="152400"/>
            </a:xfrm>
            <a:prstGeom prst="rect">
              <a:avLst/>
            </a:prstGeom>
            <a:solidFill>
              <a:srgbClr val="0594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4" name="Straight Arrow Connector 103"/>
            <p:cNvCxnSpPr>
              <a:stCxn id="71" idx="2"/>
              <a:endCxn id="69" idx="0"/>
            </p:cNvCxnSpPr>
            <p:nvPr/>
          </p:nvCxnSpPr>
          <p:spPr>
            <a:xfrm flipH="1">
              <a:off x="1402209" y="1828800"/>
              <a:ext cx="1002775" cy="17526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72" idx="2"/>
              <a:endCxn id="76" idx="0"/>
            </p:cNvCxnSpPr>
            <p:nvPr/>
          </p:nvCxnSpPr>
          <p:spPr>
            <a:xfrm>
              <a:off x="2404984" y="3276600"/>
              <a:ext cx="1002001" cy="14478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8" idx="2"/>
              <a:endCxn id="101" idx="0"/>
            </p:cNvCxnSpPr>
            <p:nvPr/>
          </p:nvCxnSpPr>
          <p:spPr>
            <a:xfrm flipH="1">
              <a:off x="4817207" y="1752600"/>
              <a:ext cx="1518464" cy="592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02" idx="2"/>
              <a:endCxn id="83" idx="2"/>
            </p:cNvCxnSpPr>
            <p:nvPr/>
          </p:nvCxnSpPr>
          <p:spPr>
            <a:xfrm flipV="1">
              <a:off x="4817208" y="3099317"/>
              <a:ext cx="2520464" cy="10108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0" idx="2"/>
              <a:endCxn id="103" idx="0"/>
            </p:cNvCxnSpPr>
            <p:nvPr/>
          </p:nvCxnSpPr>
          <p:spPr>
            <a:xfrm flipH="1" flipV="1">
              <a:off x="4817207" y="3765969"/>
              <a:ext cx="3522467" cy="88223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Date Placeholder 1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141" name="Slide Number Placeholder 1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42" name="Footer Placeholder 1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>
            <a:off x="4572000" y="3886200"/>
            <a:ext cx="4191000" cy="1752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Research Challenges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87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563562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Chrysalis Analysis:  Parallel Forward Dataflow Analysis With Sync Arcs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3429000"/>
            <a:ext cx="7467600" cy="2667000"/>
          </a:xfrm>
        </p:spPr>
        <p:txBody>
          <a:bodyPr>
            <a:noAutofit/>
          </a:bodyPr>
          <a:lstStyle/>
          <a:p>
            <a:r>
              <a:rPr lang="en-US" sz="1850" dirty="0" smtClean="0"/>
              <a:t>General dataflow </a:t>
            </a:r>
            <a:r>
              <a:rPr lang="en-US" sz="1850" dirty="0"/>
              <a:t>analysis framework </a:t>
            </a:r>
            <a:endParaRPr lang="en-US" sz="1850" dirty="0" smtClean="0"/>
          </a:p>
          <a:p>
            <a:pPr lvl="1"/>
            <a:r>
              <a:rPr lang="en-US" sz="1850" dirty="0" smtClean="0"/>
              <a:t>2-pass lifeguards + global state update</a:t>
            </a:r>
          </a:p>
          <a:p>
            <a:pPr lvl="1"/>
            <a:r>
              <a:rPr lang="en-US" sz="1850" dirty="0" smtClean="0"/>
              <a:t>Canonical examples: Reaching Definitions, Available Expressions</a:t>
            </a:r>
          </a:p>
          <a:p>
            <a:pPr lvl="1"/>
            <a:r>
              <a:rPr lang="en-US" sz="1850" dirty="0" smtClean="0"/>
              <a:t>Memory/Security lifeguards:  </a:t>
            </a:r>
            <a:r>
              <a:rPr lang="en-US" sz="1850" dirty="0" smtClean="0">
                <a:solidFill>
                  <a:schemeClr val="accent4"/>
                </a:solidFill>
              </a:rPr>
              <a:t>TaintCheck</a:t>
            </a:r>
            <a:r>
              <a:rPr lang="en-US" sz="1850" dirty="0" smtClean="0"/>
              <a:t>, AddrCheck</a:t>
            </a:r>
          </a:p>
          <a:p>
            <a:r>
              <a:rPr lang="en-US" sz="1850" dirty="0" smtClean="0"/>
              <a:t>Provably sound</a:t>
            </a:r>
          </a:p>
          <a:p>
            <a:pPr lvl="1"/>
            <a:r>
              <a:rPr lang="en-US" sz="1850" dirty="0"/>
              <a:t>Framework never misses an </a:t>
            </a:r>
            <a:r>
              <a:rPr lang="en-US" sz="1850" dirty="0" smtClean="0"/>
              <a:t>error (</a:t>
            </a:r>
            <a:r>
              <a:rPr lang="en-US" sz="1850" i="1" dirty="0" smtClean="0">
                <a:solidFill>
                  <a:schemeClr val="accent4"/>
                </a:solidFill>
              </a:rPr>
              <a:t>zero</a:t>
            </a:r>
            <a:r>
              <a:rPr lang="en-US" sz="1850" dirty="0" smtClean="0"/>
              <a:t> </a:t>
            </a:r>
            <a:r>
              <a:rPr lang="en-US" sz="1850" i="1" dirty="0" smtClean="0">
                <a:solidFill>
                  <a:schemeClr val="accent4"/>
                </a:solidFill>
              </a:rPr>
              <a:t>false negatives</a:t>
            </a:r>
            <a:r>
              <a:rPr lang="en-US" sz="1850" dirty="0" smtClean="0"/>
              <a:t>)</a:t>
            </a:r>
          </a:p>
          <a:p>
            <a:r>
              <a:rPr lang="en-US" sz="1850" dirty="0" smtClean="0"/>
              <a:t>Efficient  analysis </a:t>
            </a:r>
          </a:p>
          <a:p>
            <a:pPr lvl="1"/>
            <a:r>
              <a:rPr lang="en-US" sz="1850" dirty="0" smtClean="0"/>
              <a:t>Use dataflow </a:t>
            </a:r>
            <a:r>
              <a:rPr lang="en-US" sz="1850" i="1" dirty="0" smtClean="0">
                <a:solidFill>
                  <a:schemeClr val="accent4"/>
                </a:solidFill>
              </a:rPr>
              <a:t>meet</a:t>
            </a:r>
            <a:r>
              <a:rPr lang="en-US" sz="1850" dirty="0" smtClean="0">
                <a:solidFill>
                  <a:schemeClr val="accent4"/>
                </a:solidFill>
              </a:rPr>
              <a:t> </a:t>
            </a:r>
            <a:r>
              <a:rPr lang="en-US" sz="1850" dirty="0" smtClean="0"/>
              <a:t>to avoid excessive </a:t>
            </a:r>
            <a:r>
              <a:rPr lang="en-US" sz="1850" dirty="0" err="1" smtClean="0"/>
              <a:t>recomputations</a:t>
            </a:r>
            <a:endParaRPr lang="en-US" sz="1850" dirty="0" smtClean="0"/>
          </a:p>
          <a:p>
            <a:pPr lvl="1">
              <a:buNone/>
            </a:pPr>
            <a:r>
              <a:rPr lang="en-US" sz="1850" dirty="0" smtClean="0"/>
              <a:t>	</a:t>
            </a:r>
          </a:p>
          <a:p>
            <a:endParaRPr lang="en-US" sz="1450" dirty="0" smtClean="0"/>
          </a:p>
          <a:p>
            <a:pPr lvl="1"/>
            <a:endParaRPr lang="en-US" sz="1850" dirty="0" smtClean="0"/>
          </a:p>
        </p:txBody>
      </p:sp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3888A14C-4768-440F-9F40-D83C24967D3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grpSp>
        <p:nvGrpSpPr>
          <p:cNvPr id="159" name="Group 9"/>
          <p:cNvGrpSpPr>
            <a:grpSpLocks noChangeAspect="1"/>
          </p:cNvGrpSpPr>
          <p:nvPr/>
        </p:nvGrpSpPr>
        <p:grpSpPr>
          <a:xfrm>
            <a:off x="2478025" y="1094602"/>
            <a:ext cx="4187951" cy="2255737"/>
            <a:chOff x="-141217" y="907285"/>
            <a:chExt cx="9209004" cy="4960203"/>
          </a:xfrm>
        </p:grpSpPr>
        <p:sp>
          <p:nvSpPr>
            <p:cNvPr id="161" name="Rectangle 18"/>
            <p:cNvSpPr>
              <a:spLocks noChangeArrowheads="1"/>
            </p:cNvSpPr>
            <p:nvPr/>
          </p:nvSpPr>
          <p:spPr bwMode="auto">
            <a:xfrm>
              <a:off x="973111" y="1526886"/>
              <a:ext cx="858196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Rectangle 18"/>
            <p:cNvSpPr>
              <a:spLocks noChangeArrowheads="1"/>
            </p:cNvSpPr>
            <p:nvPr/>
          </p:nvSpPr>
          <p:spPr bwMode="auto">
            <a:xfrm>
              <a:off x="973111" y="3581400"/>
              <a:ext cx="858196" cy="3369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Rectangle 18"/>
            <p:cNvSpPr>
              <a:spLocks noChangeArrowheads="1"/>
            </p:cNvSpPr>
            <p:nvPr/>
          </p:nvSpPr>
          <p:spPr bwMode="auto">
            <a:xfrm>
              <a:off x="973111" y="4237680"/>
              <a:ext cx="858196" cy="1020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Rectangle 18"/>
            <p:cNvSpPr>
              <a:spLocks noChangeArrowheads="1"/>
            </p:cNvSpPr>
            <p:nvPr/>
          </p:nvSpPr>
          <p:spPr bwMode="auto">
            <a:xfrm>
              <a:off x="1976659" y="1526886"/>
              <a:ext cx="856649" cy="3019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1976659" y="2898249"/>
              <a:ext cx="856649" cy="3783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6" name="Rectangle 18"/>
            <p:cNvSpPr>
              <a:spLocks noChangeArrowheads="1"/>
            </p:cNvSpPr>
            <p:nvPr/>
          </p:nvSpPr>
          <p:spPr bwMode="auto">
            <a:xfrm>
              <a:off x="1976659" y="4237680"/>
              <a:ext cx="856649" cy="1020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Rectangle 18"/>
            <p:cNvSpPr>
              <a:spLocks noChangeArrowheads="1"/>
            </p:cNvSpPr>
            <p:nvPr/>
          </p:nvSpPr>
          <p:spPr bwMode="auto">
            <a:xfrm>
              <a:off x="2978660" y="1526886"/>
              <a:ext cx="856649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Rectangle 18"/>
            <p:cNvSpPr>
              <a:spLocks noChangeArrowheads="1"/>
            </p:cNvSpPr>
            <p:nvPr/>
          </p:nvSpPr>
          <p:spPr bwMode="auto">
            <a:xfrm>
              <a:off x="2978660" y="2898249"/>
              <a:ext cx="856649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2978660" y="4724400"/>
              <a:ext cx="856649" cy="533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Rectangle 18"/>
            <p:cNvSpPr>
              <a:spLocks noChangeArrowheads="1"/>
            </p:cNvSpPr>
            <p:nvPr/>
          </p:nvSpPr>
          <p:spPr bwMode="auto">
            <a:xfrm>
              <a:off x="4388882" y="1474789"/>
              <a:ext cx="856649" cy="735012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ead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4388882" y="4237680"/>
              <a:ext cx="856649" cy="102011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ail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Rectangle 18"/>
            <p:cNvSpPr>
              <a:spLocks noChangeArrowheads="1"/>
            </p:cNvSpPr>
            <p:nvPr/>
          </p:nvSpPr>
          <p:spPr bwMode="auto">
            <a:xfrm>
              <a:off x="5907346" y="1828800"/>
              <a:ext cx="856649" cy="7182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Rectangle 18"/>
            <p:cNvSpPr>
              <a:spLocks noChangeArrowheads="1"/>
            </p:cNvSpPr>
            <p:nvPr/>
          </p:nvSpPr>
          <p:spPr bwMode="auto">
            <a:xfrm>
              <a:off x="5925151" y="2898249"/>
              <a:ext cx="856649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Rectangle 18"/>
            <p:cNvSpPr>
              <a:spLocks noChangeArrowheads="1"/>
            </p:cNvSpPr>
            <p:nvPr/>
          </p:nvSpPr>
          <p:spPr bwMode="auto">
            <a:xfrm>
              <a:off x="5907346" y="4237680"/>
              <a:ext cx="856649" cy="1020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Rectangle 18"/>
            <p:cNvSpPr>
              <a:spLocks noChangeArrowheads="1"/>
            </p:cNvSpPr>
            <p:nvPr/>
          </p:nvSpPr>
          <p:spPr bwMode="auto">
            <a:xfrm>
              <a:off x="6909347" y="1526886"/>
              <a:ext cx="856649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Rectangle 18"/>
            <p:cNvSpPr>
              <a:spLocks noChangeArrowheads="1"/>
            </p:cNvSpPr>
            <p:nvPr/>
          </p:nvSpPr>
          <p:spPr bwMode="auto">
            <a:xfrm>
              <a:off x="6909348" y="2898247"/>
              <a:ext cx="856650" cy="2010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Rectangle 18"/>
            <p:cNvSpPr>
              <a:spLocks noChangeArrowheads="1"/>
            </p:cNvSpPr>
            <p:nvPr/>
          </p:nvSpPr>
          <p:spPr bwMode="auto">
            <a:xfrm>
              <a:off x="6909347" y="4237680"/>
              <a:ext cx="856649" cy="1020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Rectangle 18"/>
            <p:cNvSpPr>
              <a:spLocks noChangeArrowheads="1"/>
            </p:cNvSpPr>
            <p:nvPr/>
          </p:nvSpPr>
          <p:spPr bwMode="auto">
            <a:xfrm>
              <a:off x="7911349" y="1526886"/>
              <a:ext cx="856649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Rectangle 18"/>
            <p:cNvSpPr>
              <a:spLocks noChangeArrowheads="1"/>
            </p:cNvSpPr>
            <p:nvPr/>
          </p:nvSpPr>
          <p:spPr bwMode="auto">
            <a:xfrm>
              <a:off x="7911349" y="2898249"/>
              <a:ext cx="856649" cy="102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Rectangle 18"/>
            <p:cNvSpPr>
              <a:spLocks noChangeArrowheads="1"/>
            </p:cNvSpPr>
            <p:nvPr/>
          </p:nvSpPr>
          <p:spPr bwMode="auto">
            <a:xfrm>
              <a:off x="7911349" y="4724400"/>
              <a:ext cx="856649" cy="533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Rectangle 18"/>
            <p:cNvSpPr>
              <a:spLocks noChangeArrowheads="1"/>
            </p:cNvSpPr>
            <p:nvPr/>
          </p:nvSpPr>
          <p:spPr bwMode="auto">
            <a:xfrm>
              <a:off x="4388882" y="3276599"/>
              <a:ext cx="856649" cy="381001"/>
            </a:xfrm>
            <a:prstGeom prst="rect">
              <a:avLst/>
            </a:prstGeom>
            <a:solidFill>
              <a:srgbClr val="0594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ody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2" name="Group 159"/>
            <p:cNvGrpSpPr/>
            <p:nvPr/>
          </p:nvGrpSpPr>
          <p:grpSpPr>
            <a:xfrm>
              <a:off x="673189" y="1142991"/>
              <a:ext cx="8394598" cy="4572022"/>
              <a:chOff x="33336" y="1066792"/>
              <a:chExt cx="9110664" cy="4419599"/>
            </a:xfrm>
          </p:grpSpPr>
          <p:cxnSp>
            <p:nvCxnSpPr>
              <p:cNvPr id="259" name="Straight Connector 258"/>
              <p:cNvCxnSpPr>
                <a:endCxn id="284" idx="2"/>
              </p:cNvCxnSpPr>
              <p:nvPr/>
            </p:nvCxnSpPr>
            <p:spPr bwMode="auto">
              <a:xfrm flipV="1">
                <a:off x="3963987" y="2571750"/>
                <a:ext cx="1220788" cy="19050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auto">
              <a:xfrm rot="5400000" flipH="1" flipV="1">
                <a:off x="4585855" y="3332511"/>
                <a:ext cx="778" cy="1203409"/>
              </a:xfrm>
              <a:prstGeom prst="line">
                <a:avLst/>
              </a:prstGeom>
              <a:ln w="38100">
                <a:solidFill>
                  <a:srgbClr val="AA01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1" name="Group 158"/>
              <p:cNvGrpSpPr/>
              <p:nvPr/>
            </p:nvGrpSpPr>
            <p:grpSpPr>
              <a:xfrm>
                <a:off x="33336" y="1066792"/>
                <a:ext cx="9110664" cy="4419599"/>
                <a:chOff x="33336" y="1066792"/>
                <a:chExt cx="9110664" cy="4419599"/>
              </a:xfrm>
            </p:grpSpPr>
            <p:grpSp>
              <p:nvGrpSpPr>
                <p:cNvPr id="262" name="Group 391"/>
                <p:cNvGrpSpPr>
                  <a:grpSpLocks/>
                </p:cNvGrpSpPr>
                <p:nvPr/>
              </p:nvGrpSpPr>
              <p:grpSpPr bwMode="auto">
                <a:xfrm>
                  <a:off x="5183187" y="1066792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275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79" cy="2871769"/>
                    <a:chOff x="305469" y="1371600"/>
                    <a:chExt cx="3123376" cy="2743891"/>
                  </a:xfrm>
                </p:grpSpPr>
                <p:grpSp>
                  <p:nvGrpSpPr>
                    <p:cNvPr id="282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600"/>
                      <a:ext cx="3123376" cy="2743891"/>
                      <a:chOff x="305469" y="1371600"/>
                      <a:chExt cx="3123376" cy="2743891"/>
                    </a:xfrm>
                  </p:grpSpPr>
                  <p:sp>
                    <p:nvSpPr>
                      <p:cNvPr id="284" name="Arc 283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85" name="Arc 284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283" name="Straight Connector 282"/>
                    <p:cNvCxnSpPr>
                      <a:stCxn id="285" idx="0"/>
                      <a:endCxn id="284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76" name="Straight Connector 275"/>
                  <p:cNvCxnSpPr>
                    <a:stCxn id="285" idx="2"/>
                    <a:endCxn id="281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7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278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280" name="Arc 279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81" name="Arc 280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279" name="Straight Connector 278"/>
                    <p:cNvCxnSpPr>
                      <a:stCxn id="281" idx="0"/>
                      <a:endCxn id="280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Group 391"/>
                <p:cNvGrpSpPr>
                  <a:grpSpLocks/>
                </p:cNvGrpSpPr>
                <p:nvPr/>
              </p:nvGrpSpPr>
              <p:grpSpPr bwMode="auto">
                <a:xfrm flipH="1">
                  <a:off x="33336" y="1066792"/>
                  <a:ext cx="3960813" cy="4419599"/>
                  <a:chOff x="5943998" y="23012400"/>
                  <a:chExt cx="3960366" cy="4419571"/>
                </a:xfrm>
              </p:grpSpPr>
              <p:grpSp>
                <p:nvGrpSpPr>
                  <p:cNvPr id="264" name="Group 75"/>
                  <p:cNvGrpSpPr>
                    <a:grpSpLocks/>
                  </p:cNvGrpSpPr>
                  <p:nvPr/>
                </p:nvGrpSpPr>
                <p:grpSpPr bwMode="auto">
                  <a:xfrm flipH="1">
                    <a:off x="5943998" y="23012400"/>
                    <a:ext cx="3958779" cy="2871769"/>
                    <a:chOff x="305469" y="1371600"/>
                    <a:chExt cx="3123376" cy="2743891"/>
                  </a:xfrm>
                </p:grpSpPr>
                <p:grpSp>
                  <p:nvGrpSpPr>
                    <p:cNvPr id="271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600"/>
                      <a:ext cx="3123376" cy="2743891"/>
                      <a:chOff x="305469" y="1371600"/>
                      <a:chExt cx="3123376" cy="2743891"/>
                    </a:xfrm>
                  </p:grpSpPr>
                  <p:sp>
                    <p:nvSpPr>
                      <p:cNvPr id="273" name="Arc 272"/>
                      <p:cNvSpPr/>
                      <p:nvPr/>
                    </p:nvSpPr>
                    <p:spPr>
                      <a:xfrm>
                        <a:off x="915366" y="1371600"/>
                        <a:ext cx="2513479" cy="2743891"/>
                      </a:xfrm>
                      <a:prstGeom prst="arc">
                        <a:avLst>
                          <a:gd name="adj1" fmla="val 16200000"/>
                          <a:gd name="adj2" fmla="val 151068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74" name="Arc 273"/>
                      <p:cNvSpPr/>
                      <p:nvPr/>
                    </p:nvSpPr>
                    <p:spPr>
                      <a:xfrm flipH="1">
                        <a:off x="305469" y="1371600"/>
                        <a:ext cx="2513478" cy="2743891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272" name="Straight Connector 271"/>
                    <p:cNvCxnSpPr>
                      <a:stCxn id="274" idx="0"/>
                      <a:endCxn id="273" idx="0"/>
                    </p:cNvCxnSpPr>
                    <p:nvPr/>
                  </p:nvCxnSpPr>
                  <p:spPr>
                    <a:xfrm rot="10800000" flipH="1">
                      <a:off x="1562835" y="1371600"/>
                      <a:ext cx="608645" cy="1517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5" name="Straight Connector 264"/>
                  <p:cNvCxnSpPr>
                    <a:stCxn id="274" idx="2"/>
                    <a:endCxn id="270" idx="2"/>
                  </p:cNvCxnSpPr>
                  <p:nvPr/>
                </p:nvCxnSpPr>
                <p:spPr bwMode="auto">
                  <a:xfrm rot="5400000">
                    <a:off x="9111412" y="25240442"/>
                    <a:ext cx="1584315" cy="1588"/>
                  </a:xfrm>
                  <a:prstGeom prst="line">
                    <a:avLst/>
                  </a:prstGeom>
                  <a:ln w="38100">
                    <a:solidFill>
                      <a:srgbClr val="AA014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6" name="Group 7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5943998" y="24636402"/>
                    <a:ext cx="3958779" cy="2795569"/>
                    <a:chOff x="305469" y="1370041"/>
                    <a:chExt cx="3123376" cy="2743996"/>
                  </a:xfrm>
                </p:grpSpPr>
                <p:grpSp>
                  <p:nvGrpSpPr>
                    <p:cNvPr id="267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69" y="1371599"/>
                      <a:ext cx="3123376" cy="2742438"/>
                      <a:chOff x="305469" y="1371599"/>
                      <a:chExt cx="3123376" cy="2742438"/>
                    </a:xfrm>
                  </p:grpSpPr>
                  <p:sp>
                    <p:nvSpPr>
                      <p:cNvPr id="269" name="Arc 24"/>
                      <p:cNvSpPr/>
                      <p:nvPr/>
                    </p:nvSpPr>
                    <p:spPr>
                      <a:xfrm>
                        <a:off x="915366" y="1371599"/>
                        <a:ext cx="2513479" cy="2742438"/>
                      </a:xfrm>
                      <a:prstGeom prst="arc">
                        <a:avLst>
                          <a:gd name="adj1" fmla="val 16200000"/>
                          <a:gd name="adj2" fmla="val 331591"/>
                        </a:avLst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70" name="Arc 269"/>
                      <p:cNvSpPr/>
                      <p:nvPr/>
                    </p:nvSpPr>
                    <p:spPr>
                      <a:xfrm flipH="1">
                        <a:off x="305469" y="1371599"/>
                        <a:ext cx="2513478" cy="2742438"/>
                      </a:xfrm>
                      <a:prstGeom prst="arc">
                        <a:avLst/>
                      </a:prstGeom>
                      <a:ln w="38100">
                        <a:solidFill>
                          <a:srgbClr val="AA014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1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268" name="Straight Connector 23"/>
                    <p:cNvCxnSpPr>
                      <a:stCxn id="270" idx="0"/>
                    </p:cNvCxnSpPr>
                    <p:nvPr/>
                  </p:nvCxnSpPr>
                  <p:spPr>
                    <a:xfrm rot="10800000" flipH="1" flipV="1">
                      <a:off x="1562835" y="1370041"/>
                      <a:ext cx="608645" cy="1558"/>
                    </a:xfrm>
                    <a:prstGeom prst="line">
                      <a:avLst/>
                    </a:prstGeom>
                    <a:ln w="38100">
                      <a:solidFill>
                        <a:srgbClr val="AA01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83" name="Group 195"/>
            <p:cNvGrpSpPr/>
            <p:nvPr/>
          </p:nvGrpSpPr>
          <p:grpSpPr>
            <a:xfrm>
              <a:off x="-141217" y="1535713"/>
              <a:ext cx="929350" cy="3636816"/>
              <a:chOff x="-733283" y="1535713"/>
              <a:chExt cx="944839" cy="3636816"/>
            </a:xfrm>
          </p:grpSpPr>
          <p:sp>
            <p:nvSpPr>
              <p:cNvPr id="255" name="TextBox 254"/>
              <p:cNvSpPr txBox="1"/>
              <p:nvPr/>
            </p:nvSpPr>
            <p:spPr>
              <a:xfrm rot="16200000">
                <a:off x="-1491830" y="3173418"/>
                <a:ext cx="2157129" cy="640036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Epochs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6" name="TextBox 255"/>
              <p:cNvSpPr txBox="1"/>
              <p:nvPr/>
            </p:nvSpPr>
            <p:spPr>
              <a:xfrm rot="16200000">
                <a:off x="-413265" y="3108982"/>
                <a:ext cx="609602" cy="640036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US" sz="1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 rot="16200000">
                <a:off x="-521705" y="1628938"/>
                <a:ext cx="826486" cy="640036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 rot="16200000">
                <a:off x="-599228" y="4361747"/>
                <a:ext cx="981529" cy="640036"/>
              </a:xfrm>
              <a:prstGeom prst="rect">
                <a:avLst/>
              </a:prstGeom>
              <a:noFill/>
            </p:spPr>
            <p:txBody>
              <a:bodyPr vert="horz" wrap="square" rtlCol="0" anchor="t" anchorCtr="1">
                <a:spAutoFit/>
              </a:bodyPr>
              <a:lstStyle/>
              <a:p>
                <a:r>
                  <a:rPr lang="en-US" sz="12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+1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4" name="TextBox 205"/>
            <p:cNvSpPr txBox="1">
              <a:spLocks noChangeArrowheads="1"/>
            </p:cNvSpPr>
            <p:nvPr/>
          </p:nvSpPr>
          <p:spPr bwMode="auto">
            <a:xfrm>
              <a:off x="3945467" y="907285"/>
              <a:ext cx="1807242" cy="62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Thread 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947471" y="5237945"/>
              <a:ext cx="1338770" cy="6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AA014C"/>
                  </a:solidFill>
                  <a:latin typeface="Times New Roman" pitchFamily="18" charset="0"/>
                  <a:cs typeface="Times New Roman" pitchFamily="18" charset="0"/>
                </a:rPr>
                <a:t>Wings</a:t>
              </a:r>
              <a:endParaRPr lang="en-US" sz="1200" dirty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894226" y="5237945"/>
              <a:ext cx="1346370" cy="6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AA014C"/>
                  </a:solidFill>
                  <a:latin typeface="Times New Roman" pitchFamily="18" charset="0"/>
                  <a:cs typeface="Times New Roman" pitchFamily="18" charset="0"/>
                </a:rPr>
                <a:t>Wings</a:t>
              </a:r>
              <a:endParaRPr lang="en-US" sz="1200" dirty="0">
                <a:solidFill>
                  <a:srgbClr val="AA014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Rectangle 18"/>
            <p:cNvSpPr>
              <a:spLocks noChangeArrowheads="1"/>
            </p:cNvSpPr>
            <p:nvPr/>
          </p:nvSpPr>
          <p:spPr bwMode="auto">
            <a:xfrm>
              <a:off x="1976659" y="1940292"/>
              <a:ext cx="856649" cy="6067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Rectangle 18"/>
            <p:cNvSpPr>
              <a:spLocks noChangeArrowheads="1"/>
            </p:cNvSpPr>
            <p:nvPr/>
          </p:nvSpPr>
          <p:spPr bwMode="auto">
            <a:xfrm>
              <a:off x="1976659" y="3352800"/>
              <a:ext cx="856649" cy="565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" name="Rectangle 18"/>
            <p:cNvSpPr>
              <a:spLocks noChangeArrowheads="1"/>
            </p:cNvSpPr>
            <p:nvPr/>
          </p:nvSpPr>
          <p:spPr bwMode="auto">
            <a:xfrm>
              <a:off x="973111" y="2898249"/>
              <a:ext cx="856649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" name="Rectangle 18"/>
            <p:cNvSpPr>
              <a:spLocks noChangeArrowheads="1"/>
            </p:cNvSpPr>
            <p:nvPr/>
          </p:nvSpPr>
          <p:spPr bwMode="auto">
            <a:xfrm>
              <a:off x="2978660" y="4193649"/>
              <a:ext cx="856649" cy="4545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Rectangle 18"/>
            <p:cNvSpPr>
              <a:spLocks noChangeArrowheads="1"/>
            </p:cNvSpPr>
            <p:nvPr/>
          </p:nvSpPr>
          <p:spPr bwMode="auto">
            <a:xfrm>
              <a:off x="5907346" y="1526886"/>
              <a:ext cx="856649" cy="2257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Rectangle 18"/>
            <p:cNvSpPr>
              <a:spLocks noChangeArrowheads="1"/>
            </p:cNvSpPr>
            <p:nvPr/>
          </p:nvSpPr>
          <p:spPr bwMode="auto">
            <a:xfrm>
              <a:off x="6909348" y="3191967"/>
              <a:ext cx="856650" cy="72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Rectangle 18"/>
            <p:cNvSpPr>
              <a:spLocks noChangeArrowheads="1"/>
            </p:cNvSpPr>
            <p:nvPr/>
          </p:nvSpPr>
          <p:spPr bwMode="auto">
            <a:xfrm>
              <a:off x="7911349" y="4237681"/>
              <a:ext cx="856649" cy="410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Rectangle 18"/>
            <p:cNvSpPr>
              <a:spLocks noChangeArrowheads="1"/>
            </p:cNvSpPr>
            <p:nvPr/>
          </p:nvSpPr>
          <p:spPr bwMode="auto">
            <a:xfrm>
              <a:off x="4388882" y="2345394"/>
              <a:ext cx="856649" cy="201612"/>
            </a:xfrm>
            <a:prstGeom prst="rect">
              <a:avLst/>
            </a:prstGeom>
            <a:solidFill>
              <a:srgbClr val="8DC5B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6" name="Rectangle 18"/>
            <p:cNvSpPr>
              <a:spLocks noChangeArrowheads="1"/>
            </p:cNvSpPr>
            <p:nvPr/>
          </p:nvSpPr>
          <p:spPr bwMode="auto">
            <a:xfrm>
              <a:off x="4388882" y="2895600"/>
              <a:ext cx="856649" cy="304800"/>
            </a:xfrm>
            <a:prstGeom prst="rect">
              <a:avLst/>
            </a:prstGeom>
            <a:solidFill>
              <a:srgbClr val="0594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9" name="Rectangle 18"/>
            <p:cNvSpPr>
              <a:spLocks noChangeArrowheads="1"/>
            </p:cNvSpPr>
            <p:nvPr/>
          </p:nvSpPr>
          <p:spPr bwMode="auto">
            <a:xfrm>
              <a:off x="4388882" y="3765969"/>
              <a:ext cx="856649" cy="152400"/>
            </a:xfrm>
            <a:prstGeom prst="rect">
              <a:avLst/>
            </a:prstGeom>
            <a:solidFill>
              <a:srgbClr val="0594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0" name="Straight Arrow Connector 249"/>
            <p:cNvCxnSpPr>
              <a:stCxn id="164" idx="2"/>
              <a:endCxn id="162" idx="0"/>
            </p:cNvCxnSpPr>
            <p:nvPr/>
          </p:nvCxnSpPr>
          <p:spPr>
            <a:xfrm flipH="1">
              <a:off x="1402209" y="1828800"/>
              <a:ext cx="1002775" cy="17526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>
              <a:stCxn id="165" idx="2"/>
              <a:endCxn id="169" idx="0"/>
            </p:cNvCxnSpPr>
            <p:nvPr/>
          </p:nvCxnSpPr>
          <p:spPr>
            <a:xfrm>
              <a:off x="2404984" y="3276600"/>
              <a:ext cx="1002001" cy="14478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191" idx="2"/>
              <a:endCxn id="194" idx="0"/>
            </p:cNvCxnSpPr>
            <p:nvPr/>
          </p:nvCxnSpPr>
          <p:spPr>
            <a:xfrm flipH="1">
              <a:off x="4817207" y="1752600"/>
              <a:ext cx="1518464" cy="592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196" idx="2"/>
              <a:endCxn id="176" idx="2"/>
            </p:cNvCxnSpPr>
            <p:nvPr/>
          </p:nvCxnSpPr>
          <p:spPr>
            <a:xfrm flipV="1">
              <a:off x="4817208" y="3099317"/>
              <a:ext cx="2520464" cy="10108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193" idx="2"/>
              <a:endCxn id="249" idx="0"/>
            </p:cNvCxnSpPr>
            <p:nvPr/>
          </p:nvCxnSpPr>
          <p:spPr>
            <a:xfrm flipH="1" flipV="1">
              <a:off x="4817207" y="3765969"/>
              <a:ext cx="3522467" cy="88223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" name="Down Arrow 285"/>
          <p:cNvSpPr/>
          <p:nvPr/>
        </p:nvSpPr>
        <p:spPr>
          <a:xfrm>
            <a:off x="291650" y="2362200"/>
            <a:ext cx="381000" cy="9598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2" name="Rectangle 81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69142187"/>
      </p:ext>
    </p:extLst>
  </p:cSld>
  <p:clrMapOvr>
    <a:masterClrMapping/>
  </p:clrMapOvr>
  <p:transition advTm="67236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Prototype built upon the </a:t>
            </a:r>
            <a:r>
              <a:rPr lang="en-US" i="1" dirty="0">
                <a:solidFill>
                  <a:schemeClr val="accent4"/>
                </a:solidFill>
              </a:rPr>
              <a:t>Log-Based Architecture </a:t>
            </a:r>
            <a:r>
              <a:rPr lang="en-US" dirty="0"/>
              <a:t>(LBA</a:t>
            </a:r>
            <a:r>
              <a:rPr lang="en-US" dirty="0" smtClean="0"/>
              <a:t>)</a:t>
            </a:r>
            <a:r>
              <a:rPr lang="en-US" sz="1600" dirty="0" smtClean="0"/>
              <a:t> </a:t>
            </a:r>
            <a:r>
              <a:rPr lang="en-US" dirty="0" smtClean="0"/>
              <a:t>framework</a:t>
            </a:r>
            <a:r>
              <a:rPr lang="en-US" sz="1600" dirty="0" smtClean="0"/>
              <a:t> [Chen08]</a:t>
            </a:r>
            <a:endParaRPr lang="en-US" dirty="0"/>
          </a:p>
          <a:p>
            <a:pPr lvl="1"/>
            <a:r>
              <a:rPr lang="en-US" dirty="0"/>
              <a:t>Full </a:t>
            </a:r>
            <a:r>
              <a:rPr lang="en-US" dirty="0" smtClean="0"/>
              <a:t>Butterfly &amp; Chrysalis Analysis stacks </a:t>
            </a:r>
            <a:r>
              <a:rPr lang="en-US" dirty="0"/>
              <a:t>implemented in software</a:t>
            </a:r>
          </a:p>
          <a:p>
            <a:pPr lvl="1"/>
            <a:r>
              <a:rPr lang="en-US" dirty="0"/>
              <a:t>Simulated hardware on shared-memory CMP using </a:t>
            </a:r>
            <a:r>
              <a:rPr lang="en-US" dirty="0" err="1"/>
              <a:t>Simics</a:t>
            </a:r>
            <a:endParaRPr lang="en-US" dirty="0"/>
          </a:p>
          <a:p>
            <a:pPr lvl="1"/>
            <a:r>
              <a:rPr lang="en-US" dirty="0"/>
              <a:t>Used LBA for dynamic instruction traces, inserting epoch </a:t>
            </a:r>
            <a:r>
              <a:rPr lang="en-US" dirty="0" smtClean="0"/>
              <a:t>boundaries</a:t>
            </a:r>
          </a:p>
          <a:p>
            <a:pPr lvl="1"/>
            <a:r>
              <a:rPr lang="en-US" dirty="0" smtClean="0"/>
              <a:t>Used LBA shim library to dynamically instrument synchronization calls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Measured </a:t>
            </a:r>
            <a:r>
              <a:rPr lang="en-US" dirty="0" smtClean="0"/>
              <a:t>2 </a:t>
            </a:r>
            <a:r>
              <a:rPr lang="en-US" dirty="0"/>
              <a:t>CMP configurations:  </a:t>
            </a:r>
            <a:r>
              <a:rPr lang="en-US" dirty="0" smtClean="0"/>
              <a:t>{4,8} </a:t>
            </a:r>
            <a:r>
              <a:rPr lang="en-US" dirty="0"/>
              <a:t>cores</a:t>
            </a:r>
          </a:p>
          <a:p>
            <a:pPr lvl="1"/>
            <a:r>
              <a:rPr lang="en-US" dirty="0"/>
              <a:t>Corresponds to </a:t>
            </a:r>
            <a:r>
              <a:rPr lang="en-US" dirty="0" smtClean="0"/>
              <a:t>{2,4} </a:t>
            </a:r>
            <a:r>
              <a:rPr lang="en-US" dirty="0"/>
              <a:t>application and </a:t>
            </a:r>
            <a:r>
              <a:rPr lang="en-US" dirty="0" smtClean="0"/>
              <a:t>{2,4} lifeguard threads</a:t>
            </a:r>
          </a:p>
          <a:p>
            <a:r>
              <a:rPr lang="en-US" dirty="0" smtClean="0"/>
              <a:t>4 SPLASH Benchmarks:  FFT, FMM, LU, BARNES</a:t>
            </a:r>
            <a:endParaRPr lang="en-US" dirty="0"/>
          </a:p>
          <a:p>
            <a:r>
              <a:rPr lang="en-US" dirty="0" smtClean="0"/>
              <a:t>Comparison of Butterfly Analysis and Chrysalis Analysis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1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Results:  Chrysalis Slowdown (relative to Butterfly)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874008073"/>
              </p:ext>
            </p:extLst>
          </p:nvPr>
        </p:nvGraphicFramePr>
        <p:xfrm>
          <a:off x="381000" y="1295400"/>
          <a:ext cx="8272462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78643" y="5969913"/>
            <a:ext cx="2986715" cy="43088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Average Slowdown: </a:t>
            </a:r>
            <a:r>
              <a:rPr lang="en-US" sz="2200" b="1" dirty="0" smtClean="0">
                <a:solidFill>
                  <a:schemeClr val="bg1"/>
                </a:solidFill>
              </a:rPr>
              <a:t>1.9x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295400"/>
            <a:ext cx="0" cy="4572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29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loud Callout 53"/>
          <p:cNvSpPr/>
          <p:nvPr/>
        </p:nvSpPr>
        <p:spPr>
          <a:xfrm>
            <a:off x="6248400" y="1136749"/>
            <a:ext cx="1676400" cy="609600"/>
          </a:xfrm>
          <a:prstGeom prst="cloudCallout">
            <a:avLst/>
          </a:prstGeom>
          <a:solidFill>
            <a:srgbClr val="FFFFCD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cs typeface="Courier New" pitchFamily="49" charset="0"/>
              </a:rPr>
              <a:t>Is 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*p</a:t>
            </a:r>
            <a:r>
              <a:rPr lang="en-US" sz="1400" b="1" baseline="-25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safe ?</a:t>
            </a:r>
            <a:endParaRPr lang="en-US" sz="1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6248400" y="1060549"/>
            <a:ext cx="1752600" cy="762000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ERROR: metadata for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baseline="-25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tainted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1524001" y="1295400"/>
            <a:ext cx="1828800" cy="2209800"/>
            <a:chOff x="7239000" y="1219200"/>
            <a:chExt cx="1398494" cy="4343400"/>
          </a:xfrm>
        </p:grpSpPr>
        <p:sp>
          <p:nvSpPr>
            <p:cNvPr id="5" name="Rectangle 4"/>
            <p:cNvSpPr/>
            <p:nvPr/>
          </p:nvSpPr>
          <p:spPr>
            <a:xfrm rot="5400000">
              <a:off x="5766547" y="2691653"/>
              <a:ext cx="4343400" cy="13984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taint p</a:t>
              </a:r>
              <a:r>
                <a:rPr lang="en-US" b="1" baseline="-25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endPara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*p</a:t>
              </a:r>
              <a:r>
                <a:rPr lang="en-US" b="1" baseline="-25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endPara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  <a:endPara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15200" y="3745468"/>
              <a:ext cx="914400" cy="72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Program Monitoring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4038600"/>
            <a:ext cx="7924800" cy="2286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Application is dynamically monitored by a </a:t>
            </a:r>
            <a:r>
              <a:rPr lang="en-US" sz="2000" b="1" i="1" dirty="0" smtClean="0">
                <a:solidFill>
                  <a:schemeClr val="accent4"/>
                </a:solidFill>
              </a:rPr>
              <a:t>lifeguard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/>
              <a:t>as it runs</a:t>
            </a:r>
          </a:p>
          <a:p>
            <a:pPr lvl="1"/>
            <a:r>
              <a:rPr lang="en-US" sz="2000" dirty="0" smtClean="0"/>
              <a:t>Monitors each dynamic instruction</a:t>
            </a:r>
          </a:p>
          <a:p>
            <a:r>
              <a:rPr lang="en-US" sz="2000" dirty="0" smtClean="0"/>
              <a:t>Lifeguard maintains finite-state machine model of correct execution</a:t>
            </a:r>
          </a:p>
          <a:p>
            <a:pPr lvl="1"/>
            <a:r>
              <a:rPr lang="en-US" sz="2000" dirty="0" smtClean="0"/>
              <a:t>Checks metadata</a:t>
            </a:r>
            <a:r>
              <a:rPr lang="en-US" sz="2000" i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/>
              <a:t>to see if program does something wrong</a:t>
            </a:r>
          </a:p>
          <a:p>
            <a:pPr lvl="2"/>
            <a:r>
              <a:rPr lang="en-US" sz="2000" dirty="0" smtClean="0"/>
              <a:t>Ex: Is performing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*p2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 </a:t>
            </a:r>
            <a:r>
              <a:rPr lang="en-US" sz="2000" dirty="0" smtClean="0"/>
              <a:t>safe (e.g., is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p2</a:t>
            </a:r>
            <a:r>
              <a:rPr lang="en-US" dirty="0" smtClean="0"/>
              <a:t> untainted)</a:t>
            </a:r>
            <a:r>
              <a:rPr lang="en-US" sz="2000" dirty="0" smtClean="0"/>
              <a:t>?</a:t>
            </a:r>
          </a:p>
          <a:p>
            <a:pPr lvl="1"/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243214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Lifeguard</a:t>
            </a:r>
          </a:p>
        </p:txBody>
      </p:sp>
      <p:cxnSp>
        <p:nvCxnSpPr>
          <p:cNvPr id="58" name="Straight Arrow Connector 57"/>
          <p:cNvCxnSpPr>
            <a:endCxn id="25" idx="1"/>
          </p:cNvCxnSpPr>
          <p:nvPr/>
        </p:nvCxnSpPr>
        <p:spPr>
          <a:xfrm>
            <a:off x="6248400" y="2203549"/>
            <a:ext cx="1219200" cy="5320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57595" y="1985129"/>
            <a:ext cx="886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Check </a:t>
            </a:r>
          </a:p>
          <a:p>
            <a:r>
              <a:rPr lang="en-US" sz="1400" dirty="0" smtClean="0">
                <a:latin typeface="Calibri" pitchFamily="34" charset="0"/>
              </a:rPr>
              <a:t>metadata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43200" y="3657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Application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315200" y="2194560"/>
          <a:ext cx="12954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457200"/>
              </a:tblGrid>
              <a:tr h="287055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8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</a:rPr>
                        <a:t>0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055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</a:rPr>
                        <a:t>1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055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8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055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8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391400" y="151774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Metadata: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  Tainted?</a:t>
            </a:r>
          </a:p>
        </p:txBody>
      </p:sp>
      <p:sp>
        <p:nvSpPr>
          <p:cNvPr id="44" name="Down Arrow 43"/>
          <p:cNvSpPr/>
          <p:nvPr/>
        </p:nvSpPr>
        <p:spPr>
          <a:xfrm>
            <a:off x="1143000" y="2508349"/>
            <a:ext cx="381000" cy="137785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30" name="Picture 6" descr="C:\Users\Michelle\AppData\Local\Microsoft\Windows\Temporary Internet Files\Content.IE5\1KZOMU4V\MCj029086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276600"/>
            <a:ext cx="639778" cy="452576"/>
          </a:xfrm>
          <a:prstGeom prst="rect">
            <a:avLst/>
          </a:prstGeom>
          <a:noFill/>
        </p:spPr>
      </p:pic>
      <p:sp>
        <p:nvSpPr>
          <p:cNvPr id="23" name="Rounded Rectangle 22"/>
          <p:cNvSpPr/>
          <p:nvPr/>
        </p:nvSpPr>
        <p:spPr>
          <a:xfrm>
            <a:off x="1600200" y="2667000"/>
            <a:ext cx="1676400" cy="3048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467600" y="2545080"/>
            <a:ext cx="1219200" cy="3810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51"/>
          <p:cNvGrpSpPr>
            <a:grpSpLocks noChangeAspect="1"/>
          </p:cNvGrpSpPr>
          <p:nvPr/>
        </p:nvGrpSpPr>
        <p:grpSpPr bwMode="auto">
          <a:xfrm flipH="1">
            <a:off x="5486400" y="1490906"/>
            <a:ext cx="837845" cy="941243"/>
            <a:chOff x="1800" y="152"/>
            <a:chExt cx="697" cy="833"/>
          </a:xfrm>
        </p:grpSpPr>
        <p:sp>
          <p:nvSpPr>
            <p:cNvPr id="71" name="Freeform 355"/>
            <p:cNvSpPr>
              <a:spLocks/>
            </p:cNvSpPr>
            <p:nvPr/>
          </p:nvSpPr>
          <p:spPr bwMode="auto">
            <a:xfrm>
              <a:off x="1809" y="219"/>
              <a:ext cx="169" cy="185"/>
            </a:xfrm>
            <a:custGeom>
              <a:avLst/>
              <a:gdLst/>
              <a:ahLst/>
              <a:cxnLst>
                <a:cxn ang="0">
                  <a:pos x="159" y="29"/>
                </a:cxn>
                <a:cxn ang="0">
                  <a:pos x="128" y="4"/>
                </a:cxn>
                <a:cxn ang="0">
                  <a:pos x="125" y="4"/>
                </a:cxn>
                <a:cxn ang="0">
                  <a:pos x="120" y="2"/>
                </a:cxn>
                <a:cxn ang="0">
                  <a:pos x="112" y="1"/>
                </a:cxn>
                <a:cxn ang="0">
                  <a:pos x="102" y="1"/>
                </a:cxn>
                <a:cxn ang="0">
                  <a:pos x="92" y="0"/>
                </a:cxn>
                <a:cxn ang="0">
                  <a:pos x="83" y="0"/>
                </a:cxn>
                <a:cxn ang="0">
                  <a:pos x="75" y="1"/>
                </a:cxn>
                <a:cxn ang="0">
                  <a:pos x="70" y="4"/>
                </a:cxn>
                <a:cxn ang="0">
                  <a:pos x="67" y="7"/>
                </a:cxn>
                <a:cxn ang="0">
                  <a:pos x="61" y="9"/>
                </a:cxn>
                <a:cxn ang="0">
                  <a:pos x="54" y="13"/>
                </a:cxn>
                <a:cxn ang="0">
                  <a:pos x="46" y="16"/>
                </a:cxn>
                <a:cxn ang="0">
                  <a:pos x="39" y="20"/>
                </a:cxn>
                <a:cxn ang="0">
                  <a:pos x="32" y="25"/>
                </a:cxn>
                <a:cxn ang="0">
                  <a:pos x="28" y="31"/>
                </a:cxn>
                <a:cxn ang="0">
                  <a:pos x="25" y="39"/>
                </a:cxn>
                <a:cxn ang="0">
                  <a:pos x="25" y="60"/>
                </a:cxn>
                <a:cxn ang="0">
                  <a:pos x="29" y="84"/>
                </a:cxn>
                <a:cxn ang="0">
                  <a:pos x="32" y="106"/>
                </a:cxn>
                <a:cxn ang="0">
                  <a:pos x="34" y="120"/>
                </a:cxn>
                <a:cxn ang="0">
                  <a:pos x="36" y="128"/>
                </a:cxn>
                <a:cxn ang="0">
                  <a:pos x="36" y="136"/>
                </a:cxn>
                <a:cxn ang="0">
                  <a:pos x="34" y="143"/>
                </a:cxn>
                <a:cxn ang="0">
                  <a:pos x="34" y="145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4" y="155"/>
                </a:cxn>
                <a:cxn ang="0">
                  <a:pos x="9" y="160"/>
                </a:cxn>
                <a:cxn ang="0">
                  <a:pos x="15" y="166"/>
                </a:cxn>
                <a:cxn ang="0">
                  <a:pos x="22" y="173"/>
                </a:cxn>
                <a:cxn ang="0">
                  <a:pos x="28" y="179"/>
                </a:cxn>
                <a:cxn ang="0">
                  <a:pos x="33" y="185"/>
                </a:cxn>
                <a:cxn ang="0">
                  <a:pos x="38" y="188"/>
                </a:cxn>
                <a:cxn ang="0">
                  <a:pos x="45" y="193"/>
                </a:cxn>
                <a:cxn ang="0">
                  <a:pos x="53" y="196"/>
                </a:cxn>
                <a:cxn ang="0">
                  <a:pos x="57" y="198"/>
                </a:cxn>
                <a:cxn ang="0">
                  <a:pos x="60" y="198"/>
                </a:cxn>
                <a:cxn ang="0">
                  <a:pos x="34" y="224"/>
                </a:cxn>
                <a:cxn ang="0">
                  <a:pos x="66" y="249"/>
                </a:cxn>
                <a:cxn ang="0">
                  <a:pos x="75" y="279"/>
                </a:cxn>
                <a:cxn ang="0">
                  <a:pos x="115" y="281"/>
                </a:cxn>
                <a:cxn ang="0">
                  <a:pos x="146" y="271"/>
                </a:cxn>
                <a:cxn ang="0">
                  <a:pos x="148" y="272"/>
                </a:cxn>
                <a:cxn ang="0">
                  <a:pos x="153" y="277"/>
                </a:cxn>
                <a:cxn ang="0">
                  <a:pos x="159" y="282"/>
                </a:cxn>
                <a:cxn ang="0">
                  <a:pos x="167" y="289"/>
                </a:cxn>
                <a:cxn ang="0">
                  <a:pos x="175" y="296"/>
                </a:cxn>
                <a:cxn ang="0">
                  <a:pos x="183" y="303"/>
                </a:cxn>
                <a:cxn ang="0">
                  <a:pos x="190" y="308"/>
                </a:cxn>
                <a:cxn ang="0">
                  <a:pos x="193" y="311"/>
                </a:cxn>
                <a:cxn ang="0">
                  <a:pos x="200" y="316"/>
                </a:cxn>
                <a:cxn ang="0">
                  <a:pos x="209" y="318"/>
                </a:cxn>
                <a:cxn ang="0">
                  <a:pos x="216" y="321"/>
                </a:cxn>
                <a:cxn ang="0">
                  <a:pos x="219" y="322"/>
                </a:cxn>
                <a:cxn ang="0">
                  <a:pos x="206" y="362"/>
                </a:cxn>
                <a:cxn ang="0">
                  <a:pos x="229" y="370"/>
                </a:cxn>
                <a:cxn ang="0">
                  <a:pos x="287" y="357"/>
                </a:cxn>
                <a:cxn ang="0">
                  <a:pos x="337" y="160"/>
                </a:cxn>
                <a:cxn ang="0">
                  <a:pos x="274" y="103"/>
                </a:cxn>
                <a:cxn ang="0">
                  <a:pos x="159" y="29"/>
                </a:cxn>
              </a:cxnLst>
              <a:rect l="0" t="0" r="r" b="b"/>
              <a:pathLst>
                <a:path w="337" h="370">
                  <a:moveTo>
                    <a:pt x="159" y="29"/>
                  </a:moveTo>
                  <a:lnTo>
                    <a:pt x="128" y="4"/>
                  </a:lnTo>
                  <a:lnTo>
                    <a:pt x="125" y="4"/>
                  </a:lnTo>
                  <a:lnTo>
                    <a:pt x="120" y="2"/>
                  </a:lnTo>
                  <a:lnTo>
                    <a:pt x="112" y="1"/>
                  </a:lnTo>
                  <a:lnTo>
                    <a:pt x="102" y="1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70" y="4"/>
                  </a:lnTo>
                  <a:lnTo>
                    <a:pt x="67" y="7"/>
                  </a:lnTo>
                  <a:lnTo>
                    <a:pt x="61" y="9"/>
                  </a:lnTo>
                  <a:lnTo>
                    <a:pt x="54" y="13"/>
                  </a:lnTo>
                  <a:lnTo>
                    <a:pt x="46" y="16"/>
                  </a:lnTo>
                  <a:lnTo>
                    <a:pt x="39" y="20"/>
                  </a:lnTo>
                  <a:lnTo>
                    <a:pt x="32" y="25"/>
                  </a:lnTo>
                  <a:lnTo>
                    <a:pt x="28" y="31"/>
                  </a:lnTo>
                  <a:lnTo>
                    <a:pt x="25" y="39"/>
                  </a:lnTo>
                  <a:lnTo>
                    <a:pt x="25" y="60"/>
                  </a:lnTo>
                  <a:lnTo>
                    <a:pt x="29" y="84"/>
                  </a:lnTo>
                  <a:lnTo>
                    <a:pt x="32" y="106"/>
                  </a:lnTo>
                  <a:lnTo>
                    <a:pt x="34" y="120"/>
                  </a:lnTo>
                  <a:lnTo>
                    <a:pt x="36" y="128"/>
                  </a:lnTo>
                  <a:lnTo>
                    <a:pt x="36" y="136"/>
                  </a:lnTo>
                  <a:lnTo>
                    <a:pt x="34" y="143"/>
                  </a:lnTo>
                  <a:lnTo>
                    <a:pt x="34" y="145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4" y="155"/>
                  </a:lnTo>
                  <a:lnTo>
                    <a:pt x="9" y="160"/>
                  </a:lnTo>
                  <a:lnTo>
                    <a:pt x="15" y="166"/>
                  </a:lnTo>
                  <a:lnTo>
                    <a:pt x="22" y="173"/>
                  </a:lnTo>
                  <a:lnTo>
                    <a:pt x="28" y="179"/>
                  </a:lnTo>
                  <a:lnTo>
                    <a:pt x="33" y="185"/>
                  </a:lnTo>
                  <a:lnTo>
                    <a:pt x="38" y="188"/>
                  </a:lnTo>
                  <a:lnTo>
                    <a:pt x="45" y="193"/>
                  </a:lnTo>
                  <a:lnTo>
                    <a:pt x="53" y="196"/>
                  </a:lnTo>
                  <a:lnTo>
                    <a:pt x="57" y="198"/>
                  </a:lnTo>
                  <a:lnTo>
                    <a:pt x="60" y="198"/>
                  </a:lnTo>
                  <a:lnTo>
                    <a:pt x="34" y="224"/>
                  </a:lnTo>
                  <a:lnTo>
                    <a:pt x="66" y="249"/>
                  </a:lnTo>
                  <a:lnTo>
                    <a:pt x="75" y="279"/>
                  </a:lnTo>
                  <a:lnTo>
                    <a:pt x="115" y="281"/>
                  </a:lnTo>
                  <a:lnTo>
                    <a:pt x="146" y="271"/>
                  </a:lnTo>
                  <a:lnTo>
                    <a:pt x="148" y="272"/>
                  </a:lnTo>
                  <a:lnTo>
                    <a:pt x="153" y="277"/>
                  </a:lnTo>
                  <a:lnTo>
                    <a:pt x="159" y="282"/>
                  </a:lnTo>
                  <a:lnTo>
                    <a:pt x="167" y="289"/>
                  </a:lnTo>
                  <a:lnTo>
                    <a:pt x="175" y="296"/>
                  </a:lnTo>
                  <a:lnTo>
                    <a:pt x="183" y="303"/>
                  </a:lnTo>
                  <a:lnTo>
                    <a:pt x="190" y="308"/>
                  </a:lnTo>
                  <a:lnTo>
                    <a:pt x="193" y="311"/>
                  </a:lnTo>
                  <a:lnTo>
                    <a:pt x="200" y="316"/>
                  </a:lnTo>
                  <a:lnTo>
                    <a:pt x="209" y="318"/>
                  </a:lnTo>
                  <a:lnTo>
                    <a:pt x="216" y="321"/>
                  </a:lnTo>
                  <a:lnTo>
                    <a:pt x="219" y="322"/>
                  </a:lnTo>
                  <a:lnTo>
                    <a:pt x="206" y="362"/>
                  </a:lnTo>
                  <a:lnTo>
                    <a:pt x="229" y="370"/>
                  </a:lnTo>
                  <a:lnTo>
                    <a:pt x="287" y="357"/>
                  </a:lnTo>
                  <a:lnTo>
                    <a:pt x="337" y="160"/>
                  </a:lnTo>
                  <a:lnTo>
                    <a:pt x="274" y="103"/>
                  </a:lnTo>
                  <a:lnTo>
                    <a:pt x="159" y="29"/>
                  </a:lnTo>
                  <a:close/>
                </a:path>
              </a:pathLst>
            </a:custGeom>
            <a:solidFill>
              <a:srgbClr val="D8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358"/>
            <p:cNvSpPr>
              <a:spLocks/>
            </p:cNvSpPr>
            <p:nvPr/>
          </p:nvSpPr>
          <p:spPr bwMode="auto">
            <a:xfrm>
              <a:off x="1805" y="434"/>
              <a:ext cx="445" cy="551"/>
            </a:xfrm>
            <a:custGeom>
              <a:avLst/>
              <a:gdLst/>
              <a:ahLst/>
              <a:cxnLst>
                <a:cxn ang="0">
                  <a:pos x="186" y="55"/>
                </a:cxn>
                <a:cxn ang="0">
                  <a:pos x="167" y="74"/>
                </a:cxn>
                <a:cxn ang="0">
                  <a:pos x="124" y="116"/>
                </a:cxn>
                <a:cxn ang="0">
                  <a:pos x="82" y="160"/>
                </a:cxn>
                <a:cxn ang="0">
                  <a:pos x="61" y="184"/>
                </a:cxn>
                <a:cxn ang="0">
                  <a:pos x="50" y="209"/>
                </a:cxn>
                <a:cxn ang="0">
                  <a:pos x="29" y="251"/>
                </a:cxn>
                <a:cxn ang="0">
                  <a:pos x="8" y="296"/>
                </a:cxn>
                <a:cxn ang="0">
                  <a:pos x="0" y="323"/>
                </a:cxn>
                <a:cxn ang="0">
                  <a:pos x="9" y="363"/>
                </a:cxn>
                <a:cxn ang="0">
                  <a:pos x="27" y="436"/>
                </a:cxn>
                <a:cxn ang="0">
                  <a:pos x="45" y="506"/>
                </a:cxn>
                <a:cxn ang="0">
                  <a:pos x="53" y="537"/>
                </a:cxn>
                <a:cxn ang="0">
                  <a:pos x="63" y="570"/>
                </a:cxn>
                <a:cxn ang="0">
                  <a:pos x="71" y="611"/>
                </a:cxn>
                <a:cxn ang="0">
                  <a:pos x="57" y="766"/>
                </a:cxn>
                <a:cxn ang="0">
                  <a:pos x="46" y="921"/>
                </a:cxn>
                <a:cxn ang="0">
                  <a:pos x="50" y="997"/>
                </a:cxn>
                <a:cxn ang="0">
                  <a:pos x="55" y="1067"/>
                </a:cxn>
                <a:cxn ang="0">
                  <a:pos x="71" y="1065"/>
                </a:cxn>
                <a:cxn ang="0">
                  <a:pos x="110" y="1059"/>
                </a:cxn>
                <a:cxn ang="0">
                  <a:pos x="154" y="1054"/>
                </a:cxn>
                <a:cxn ang="0">
                  <a:pos x="186" y="1054"/>
                </a:cxn>
                <a:cxn ang="0">
                  <a:pos x="204" y="1058"/>
                </a:cxn>
                <a:cxn ang="0">
                  <a:pos x="230" y="1063"/>
                </a:cxn>
                <a:cxn ang="0">
                  <a:pos x="265" y="1068"/>
                </a:cxn>
                <a:cxn ang="0">
                  <a:pos x="303" y="1075"/>
                </a:cxn>
                <a:cxn ang="0">
                  <a:pos x="340" y="1083"/>
                </a:cxn>
                <a:cxn ang="0">
                  <a:pos x="374" y="1090"/>
                </a:cxn>
                <a:cxn ang="0">
                  <a:pos x="401" y="1095"/>
                </a:cxn>
                <a:cxn ang="0">
                  <a:pos x="418" y="1099"/>
                </a:cxn>
                <a:cxn ang="0">
                  <a:pos x="441" y="1103"/>
                </a:cxn>
                <a:cxn ang="0">
                  <a:pos x="465" y="1102"/>
                </a:cxn>
                <a:cxn ang="0">
                  <a:pos x="489" y="1098"/>
                </a:cxn>
                <a:cxn ang="0">
                  <a:pos x="515" y="1091"/>
                </a:cxn>
                <a:cxn ang="0">
                  <a:pos x="545" y="1082"/>
                </a:cxn>
                <a:cxn ang="0">
                  <a:pos x="579" y="1068"/>
                </a:cxn>
                <a:cxn ang="0">
                  <a:pos x="609" y="1057"/>
                </a:cxn>
                <a:cxn ang="0">
                  <a:pos x="625" y="1049"/>
                </a:cxn>
                <a:cxn ang="0">
                  <a:pos x="640" y="1046"/>
                </a:cxn>
                <a:cxn ang="0">
                  <a:pos x="665" y="1045"/>
                </a:cxn>
                <a:cxn ang="0">
                  <a:pos x="691" y="1046"/>
                </a:cxn>
                <a:cxn ang="0">
                  <a:pos x="701" y="1046"/>
                </a:cxn>
                <a:cxn ang="0">
                  <a:pos x="655" y="701"/>
                </a:cxn>
                <a:cxn ang="0">
                  <a:pos x="844" y="464"/>
                </a:cxn>
                <a:cxn ang="0">
                  <a:pos x="814" y="388"/>
                </a:cxn>
                <a:cxn ang="0">
                  <a:pos x="796" y="365"/>
                </a:cxn>
                <a:cxn ang="0">
                  <a:pos x="753" y="312"/>
                </a:cxn>
                <a:cxn ang="0">
                  <a:pos x="710" y="258"/>
                </a:cxn>
                <a:cxn ang="0">
                  <a:pos x="688" y="229"/>
                </a:cxn>
                <a:cxn ang="0">
                  <a:pos x="673" y="204"/>
                </a:cxn>
                <a:cxn ang="0">
                  <a:pos x="646" y="159"/>
                </a:cxn>
                <a:cxn ang="0">
                  <a:pos x="619" y="115"/>
                </a:cxn>
                <a:cxn ang="0">
                  <a:pos x="608" y="96"/>
                </a:cxn>
                <a:cxn ang="0">
                  <a:pos x="600" y="90"/>
                </a:cxn>
                <a:cxn ang="0">
                  <a:pos x="580" y="76"/>
                </a:cxn>
                <a:cxn ang="0">
                  <a:pos x="558" y="61"/>
                </a:cxn>
                <a:cxn ang="0">
                  <a:pos x="542" y="51"/>
                </a:cxn>
                <a:cxn ang="0">
                  <a:pos x="530" y="47"/>
                </a:cxn>
                <a:cxn ang="0">
                  <a:pos x="513" y="46"/>
                </a:cxn>
                <a:cxn ang="0">
                  <a:pos x="500" y="47"/>
                </a:cxn>
                <a:cxn ang="0">
                  <a:pos x="494" y="48"/>
                </a:cxn>
                <a:cxn ang="0">
                  <a:pos x="222" y="0"/>
                </a:cxn>
              </a:cxnLst>
              <a:rect l="0" t="0" r="r" b="b"/>
              <a:pathLst>
                <a:path w="890" h="1103">
                  <a:moveTo>
                    <a:pt x="222" y="0"/>
                  </a:moveTo>
                  <a:lnTo>
                    <a:pt x="186" y="55"/>
                  </a:lnTo>
                  <a:lnTo>
                    <a:pt x="181" y="60"/>
                  </a:lnTo>
                  <a:lnTo>
                    <a:pt x="167" y="74"/>
                  </a:lnTo>
                  <a:lnTo>
                    <a:pt x="147" y="93"/>
                  </a:lnTo>
                  <a:lnTo>
                    <a:pt x="124" y="116"/>
                  </a:lnTo>
                  <a:lnTo>
                    <a:pt x="101" y="139"/>
                  </a:lnTo>
                  <a:lnTo>
                    <a:pt x="82" y="160"/>
                  </a:lnTo>
                  <a:lnTo>
                    <a:pt x="67" y="176"/>
                  </a:lnTo>
                  <a:lnTo>
                    <a:pt x="61" y="184"/>
                  </a:lnTo>
                  <a:lnTo>
                    <a:pt x="57" y="192"/>
                  </a:lnTo>
                  <a:lnTo>
                    <a:pt x="50" y="209"/>
                  </a:lnTo>
                  <a:lnTo>
                    <a:pt x="40" y="228"/>
                  </a:lnTo>
                  <a:lnTo>
                    <a:pt x="29" y="251"/>
                  </a:lnTo>
                  <a:lnTo>
                    <a:pt x="17" y="275"/>
                  </a:lnTo>
                  <a:lnTo>
                    <a:pt x="8" y="296"/>
                  </a:lnTo>
                  <a:lnTo>
                    <a:pt x="2" y="312"/>
                  </a:lnTo>
                  <a:lnTo>
                    <a:pt x="0" y="323"/>
                  </a:lnTo>
                  <a:lnTo>
                    <a:pt x="3" y="336"/>
                  </a:lnTo>
                  <a:lnTo>
                    <a:pt x="9" y="363"/>
                  </a:lnTo>
                  <a:lnTo>
                    <a:pt x="17" y="398"/>
                  </a:lnTo>
                  <a:lnTo>
                    <a:pt x="27" y="436"/>
                  </a:lnTo>
                  <a:lnTo>
                    <a:pt x="37" y="474"/>
                  </a:lnTo>
                  <a:lnTo>
                    <a:pt x="45" y="506"/>
                  </a:lnTo>
                  <a:lnTo>
                    <a:pt x="50" y="529"/>
                  </a:lnTo>
                  <a:lnTo>
                    <a:pt x="53" y="537"/>
                  </a:lnTo>
                  <a:lnTo>
                    <a:pt x="56" y="547"/>
                  </a:lnTo>
                  <a:lnTo>
                    <a:pt x="63" y="570"/>
                  </a:lnTo>
                  <a:lnTo>
                    <a:pt x="69" y="595"/>
                  </a:lnTo>
                  <a:lnTo>
                    <a:pt x="71" y="611"/>
                  </a:lnTo>
                  <a:lnTo>
                    <a:pt x="65" y="661"/>
                  </a:lnTo>
                  <a:lnTo>
                    <a:pt x="57" y="766"/>
                  </a:lnTo>
                  <a:lnTo>
                    <a:pt x="49" y="870"/>
                  </a:lnTo>
                  <a:lnTo>
                    <a:pt x="46" y="921"/>
                  </a:lnTo>
                  <a:lnTo>
                    <a:pt x="47" y="946"/>
                  </a:lnTo>
                  <a:lnTo>
                    <a:pt x="50" y="997"/>
                  </a:lnTo>
                  <a:lnTo>
                    <a:pt x="54" y="1045"/>
                  </a:lnTo>
                  <a:lnTo>
                    <a:pt x="55" y="1067"/>
                  </a:lnTo>
                  <a:lnTo>
                    <a:pt x="60" y="1066"/>
                  </a:lnTo>
                  <a:lnTo>
                    <a:pt x="71" y="1065"/>
                  </a:lnTo>
                  <a:lnTo>
                    <a:pt x="90" y="1061"/>
                  </a:lnTo>
                  <a:lnTo>
                    <a:pt x="110" y="1059"/>
                  </a:lnTo>
                  <a:lnTo>
                    <a:pt x="132" y="1056"/>
                  </a:lnTo>
                  <a:lnTo>
                    <a:pt x="154" y="1054"/>
                  </a:lnTo>
                  <a:lnTo>
                    <a:pt x="173" y="1053"/>
                  </a:lnTo>
                  <a:lnTo>
                    <a:pt x="186" y="1054"/>
                  </a:lnTo>
                  <a:lnTo>
                    <a:pt x="193" y="1056"/>
                  </a:lnTo>
                  <a:lnTo>
                    <a:pt x="204" y="1058"/>
                  </a:lnTo>
                  <a:lnTo>
                    <a:pt x="215" y="1059"/>
                  </a:lnTo>
                  <a:lnTo>
                    <a:pt x="230" y="1063"/>
                  </a:lnTo>
                  <a:lnTo>
                    <a:pt x="246" y="1065"/>
                  </a:lnTo>
                  <a:lnTo>
                    <a:pt x="265" y="1068"/>
                  </a:lnTo>
                  <a:lnTo>
                    <a:pt x="283" y="1072"/>
                  </a:lnTo>
                  <a:lnTo>
                    <a:pt x="303" y="1075"/>
                  </a:lnTo>
                  <a:lnTo>
                    <a:pt x="321" y="1080"/>
                  </a:lnTo>
                  <a:lnTo>
                    <a:pt x="340" y="1083"/>
                  </a:lnTo>
                  <a:lnTo>
                    <a:pt x="358" y="1087"/>
                  </a:lnTo>
                  <a:lnTo>
                    <a:pt x="374" y="1090"/>
                  </a:lnTo>
                  <a:lnTo>
                    <a:pt x="389" y="1092"/>
                  </a:lnTo>
                  <a:lnTo>
                    <a:pt x="401" y="1095"/>
                  </a:lnTo>
                  <a:lnTo>
                    <a:pt x="411" y="1097"/>
                  </a:lnTo>
                  <a:lnTo>
                    <a:pt x="418" y="1099"/>
                  </a:lnTo>
                  <a:lnTo>
                    <a:pt x="429" y="1102"/>
                  </a:lnTo>
                  <a:lnTo>
                    <a:pt x="441" y="1103"/>
                  </a:lnTo>
                  <a:lnTo>
                    <a:pt x="452" y="1103"/>
                  </a:lnTo>
                  <a:lnTo>
                    <a:pt x="465" y="1102"/>
                  </a:lnTo>
                  <a:lnTo>
                    <a:pt x="477" y="1101"/>
                  </a:lnTo>
                  <a:lnTo>
                    <a:pt x="489" y="1098"/>
                  </a:lnTo>
                  <a:lnTo>
                    <a:pt x="502" y="1095"/>
                  </a:lnTo>
                  <a:lnTo>
                    <a:pt x="515" y="1091"/>
                  </a:lnTo>
                  <a:lnTo>
                    <a:pt x="528" y="1087"/>
                  </a:lnTo>
                  <a:lnTo>
                    <a:pt x="545" y="1082"/>
                  </a:lnTo>
                  <a:lnTo>
                    <a:pt x="562" y="1075"/>
                  </a:lnTo>
                  <a:lnTo>
                    <a:pt x="579" y="1068"/>
                  </a:lnTo>
                  <a:lnTo>
                    <a:pt x="595" y="1063"/>
                  </a:lnTo>
                  <a:lnTo>
                    <a:pt x="609" y="1057"/>
                  </a:lnTo>
                  <a:lnTo>
                    <a:pt x="619" y="1052"/>
                  </a:lnTo>
                  <a:lnTo>
                    <a:pt x="625" y="1049"/>
                  </a:lnTo>
                  <a:lnTo>
                    <a:pt x="631" y="1048"/>
                  </a:lnTo>
                  <a:lnTo>
                    <a:pt x="640" y="1046"/>
                  </a:lnTo>
                  <a:lnTo>
                    <a:pt x="653" y="1046"/>
                  </a:lnTo>
                  <a:lnTo>
                    <a:pt x="665" y="1045"/>
                  </a:lnTo>
                  <a:lnTo>
                    <a:pt x="679" y="1046"/>
                  </a:lnTo>
                  <a:lnTo>
                    <a:pt x="691" y="1046"/>
                  </a:lnTo>
                  <a:lnTo>
                    <a:pt x="698" y="1046"/>
                  </a:lnTo>
                  <a:lnTo>
                    <a:pt x="701" y="1046"/>
                  </a:lnTo>
                  <a:lnTo>
                    <a:pt x="663" y="895"/>
                  </a:lnTo>
                  <a:lnTo>
                    <a:pt x="655" y="701"/>
                  </a:lnTo>
                  <a:lnTo>
                    <a:pt x="693" y="570"/>
                  </a:lnTo>
                  <a:lnTo>
                    <a:pt x="844" y="464"/>
                  </a:lnTo>
                  <a:lnTo>
                    <a:pt x="890" y="429"/>
                  </a:lnTo>
                  <a:lnTo>
                    <a:pt x="814" y="388"/>
                  </a:lnTo>
                  <a:lnTo>
                    <a:pt x="808" y="381"/>
                  </a:lnTo>
                  <a:lnTo>
                    <a:pt x="796" y="365"/>
                  </a:lnTo>
                  <a:lnTo>
                    <a:pt x="776" y="341"/>
                  </a:lnTo>
                  <a:lnTo>
                    <a:pt x="753" y="312"/>
                  </a:lnTo>
                  <a:lnTo>
                    <a:pt x="730" y="285"/>
                  </a:lnTo>
                  <a:lnTo>
                    <a:pt x="710" y="258"/>
                  </a:lnTo>
                  <a:lnTo>
                    <a:pt x="695" y="240"/>
                  </a:lnTo>
                  <a:lnTo>
                    <a:pt x="688" y="229"/>
                  </a:lnTo>
                  <a:lnTo>
                    <a:pt x="684" y="220"/>
                  </a:lnTo>
                  <a:lnTo>
                    <a:pt x="673" y="204"/>
                  </a:lnTo>
                  <a:lnTo>
                    <a:pt x="661" y="182"/>
                  </a:lnTo>
                  <a:lnTo>
                    <a:pt x="646" y="159"/>
                  </a:lnTo>
                  <a:lnTo>
                    <a:pt x="632" y="135"/>
                  </a:lnTo>
                  <a:lnTo>
                    <a:pt x="619" y="115"/>
                  </a:lnTo>
                  <a:lnTo>
                    <a:pt x="611" y="101"/>
                  </a:lnTo>
                  <a:lnTo>
                    <a:pt x="608" y="96"/>
                  </a:lnTo>
                  <a:lnTo>
                    <a:pt x="606" y="94"/>
                  </a:lnTo>
                  <a:lnTo>
                    <a:pt x="600" y="90"/>
                  </a:lnTo>
                  <a:lnTo>
                    <a:pt x="591" y="83"/>
                  </a:lnTo>
                  <a:lnTo>
                    <a:pt x="580" y="76"/>
                  </a:lnTo>
                  <a:lnTo>
                    <a:pt x="569" y="68"/>
                  </a:lnTo>
                  <a:lnTo>
                    <a:pt x="558" y="61"/>
                  </a:lnTo>
                  <a:lnTo>
                    <a:pt x="549" y="54"/>
                  </a:lnTo>
                  <a:lnTo>
                    <a:pt x="542" y="51"/>
                  </a:lnTo>
                  <a:lnTo>
                    <a:pt x="536" y="48"/>
                  </a:lnTo>
                  <a:lnTo>
                    <a:pt x="530" y="47"/>
                  </a:lnTo>
                  <a:lnTo>
                    <a:pt x="521" y="46"/>
                  </a:lnTo>
                  <a:lnTo>
                    <a:pt x="513" y="46"/>
                  </a:lnTo>
                  <a:lnTo>
                    <a:pt x="505" y="47"/>
                  </a:lnTo>
                  <a:lnTo>
                    <a:pt x="500" y="47"/>
                  </a:lnTo>
                  <a:lnTo>
                    <a:pt x="495" y="48"/>
                  </a:lnTo>
                  <a:lnTo>
                    <a:pt x="494" y="48"/>
                  </a:lnTo>
                  <a:lnTo>
                    <a:pt x="441" y="3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360"/>
            <p:cNvSpPr>
              <a:spLocks/>
            </p:cNvSpPr>
            <p:nvPr/>
          </p:nvSpPr>
          <p:spPr bwMode="auto">
            <a:xfrm>
              <a:off x="1882" y="649"/>
              <a:ext cx="380" cy="233"/>
            </a:xfrm>
            <a:custGeom>
              <a:avLst/>
              <a:gdLst/>
              <a:ahLst/>
              <a:cxnLst>
                <a:cxn ang="0">
                  <a:pos x="677" y="18"/>
                </a:cxn>
                <a:cxn ang="0">
                  <a:pos x="486" y="21"/>
                </a:cxn>
                <a:cxn ang="0">
                  <a:pos x="475" y="24"/>
                </a:cxn>
                <a:cxn ang="0">
                  <a:pos x="448" y="31"/>
                </a:cxn>
                <a:cxn ang="0">
                  <a:pos x="420" y="40"/>
                </a:cxn>
                <a:cxn ang="0">
                  <a:pos x="403" y="48"/>
                </a:cxn>
                <a:cxn ang="0">
                  <a:pos x="384" y="65"/>
                </a:cxn>
                <a:cxn ang="0">
                  <a:pos x="349" y="94"/>
                </a:cxn>
                <a:cxn ang="0">
                  <a:pos x="316" y="124"/>
                </a:cxn>
                <a:cxn ang="0">
                  <a:pos x="297" y="142"/>
                </a:cxn>
                <a:cxn ang="0">
                  <a:pos x="283" y="159"/>
                </a:cxn>
                <a:cxn ang="0">
                  <a:pos x="263" y="189"/>
                </a:cxn>
                <a:cxn ang="0">
                  <a:pos x="243" y="218"/>
                </a:cxn>
                <a:cxn ang="0">
                  <a:pos x="234" y="230"/>
                </a:cxn>
                <a:cxn ang="0">
                  <a:pos x="194" y="252"/>
                </a:cxn>
                <a:cxn ang="0">
                  <a:pos x="183" y="256"/>
                </a:cxn>
                <a:cxn ang="0">
                  <a:pos x="167" y="260"/>
                </a:cxn>
                <a:cxn ang="0">
                  <a:pos x="152" y="264"/>
                </a:cxn>
                <a:cxn ang="0">
                  <a:pos x="142" y="265"/>
                </a:cxn>
                <a:cxn ang="0">
                  <a:pos x="111" y="264"/>
                </a:cxn>
                <a:cxn ang="0">
                  <a:pos x="73" y="260"/>
                </a:cxn>
                <a:cxn ang="0">
                  <a:pos x="45" y="257"/>
                </a:cxn>
                <a:cxn ang="0">
                  <a:pos x="0" y="301"/>
                </a:cxn>
                <a:cxn ang="0">
                  <a:pos x="158" y="452"/>
                </a:cxn>
                <a:cxn ang="0">
                  <a:pos x="175" y="455"/>
                </a:cxn>
                <a:cxn ang="0">
                  <a:pos x="201" y="461"/>
                </a:cxn>
                <a:cxn ang="0">
                  <a:pos x="222" y="464"/>
                </a:cxn>
                <a:cxn ang="0">
                  <a:pos x="237" y="461"/>
                </a:cxn>
                <a:cxn ang="0">
                  <a:pos x="267" y="439"/>
                </a:cxn>
                <a:cxn ang="0">
                  <a:pos x="303" y="409"/>
                </a:cxn>
                <a:cxn ang="0">
                  <a:pos x="329" y="387"/>
                </a:cxn>
                <a:cxn ang="0">
                  <a:pos x="448" y="202"/>
                </a:cxn>
                <a:cxn ang="0">
                  <a:pos x="511" y="136"/>
                </a:cxn>
                <a:cxn ang="0">
                  <a:pos x="531" y="141"/>
                </a:cxn>
                <a:cxn ang="0">
                  <a:pos x="559" y="146"/>
                </a:cxn>
                <a:cxn ang="0">
                  <a:pos x="585" y="153"/>
                </a:cxn>
                <a:cxn ang="0">
                  <a:pos x="604" y="159"/>
                </a:cxn>
                <a:cxn ang="0">
                  <a:pos x="629" y="166"/>
                </a:cxn>
                <a:cxn ang="0">
                  <a:pos x="657" y="172"/>
                </a:cxn>
                <a:cxn ang="0">
                  <a:pos x="680" y="176"/>
                </a:cxn>
                <a:cxn ang="0">
                  <a:pos x="696" y="175"/>
                </a:cxn>
                <a:cxn ang="0">
                  <a:pos x="715" y="171"/>
                </a:cxn>
                <a:cxn ang="0">
                  <a:pos x="736" y="165"/>
                </a:cxn>
                <a:cxn ang="0">
                  <a:pos x="749" y="160"/>
                </a:cxn>
                <a:cxn ang="0">
                  <a:pos x="760" y="106"/>
                </a:cxn>
                <a:cxn ang="0">
                  <a:pos x="733" y="2"/>
                </a:cxn>
              </a:cxnLst>
              <a:rect l="0" t="0" r="r" b="b"/>
              <a:pathLst>
                <a:path w="760" h="464">
                  <a:moveTo>
                    <a:pt x="733" y="2"/>
                  </a:moveTo>
                  <a:lnTo>
                    <a:pt x="677" y="18"/>
                  </a:lnTo>
                  <a:lnTo>
                    <a:pt x="602" y="0"/>
                  </a:lnTo>
                  <a:lnTo>
                    <a:pt x="486" y="21"/>
                  </a:lnTo>
                  <a:lnTo>
                    <a:pt x="483" y="22"/>
                  </a:lnTo>
                  <a:lnTo>
                    <a:pt x="475" y="24"/>
                  </a:lnTo>
                  <a:lnTo>
                    <a:pt x="463" y="28"/>
                  </a:lnTo>
                  <a:lnTo>
                    <a:pt x="448" y="31"/>
                  </a:lnTo>
                  <a:lnTo>
                    <a:pt x="434" y="36"/>
                  </a:lnTo>
                  <a:lnTo>
                    <a:pt x="420" y="40"/>
                  </a:lnTo>
                  <a:lnTo>
                    <a:pt x="410" y="45"/>
                  </a:lnTo>
                  <a:lnTo>
                    <a:pt x="403" y="48"/>
                  </a:lnTo>
                  <a:lnTo>
                    <a:pt x="396" y="54"/>
                  </a:lnTo>
                  <a:lnTo>
                    <a:pt x="384" y="65"/>
                  </a:lnTo>
                  <a:lnTo>
                    <a:pt x="367" y="78"/>
                  </a:lnTo>
                  <a:lnTo>
                    <a:pt x="349" y="94"/>
                  </a:lnTo>
                  <a:lnTo>
                    <a:pt x="331" y="111"/>
                  </a:lnTo>
                  <a:lnTo>
                    <a:pt x="316" y="124"/>
                  </a:lnTo>
                  <a:lnTo>
                    <a:pt x="303" y="136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3" y="159"/>
                  </a:lnTo>
                  <a:lnTo>
                    <a:pt x="274" y="173"/>
                  </a:lnTo>
                  <a:lnTo>
                    <a:pt x="263" y="189"/>
                  </a:lnTo>
                  <a:lnTo>
                    <a:pt x="252" y="204"/>
                  </a:lnTo>
                  <a:lnTo>
                    <a:pt x="243" y="218"/>
                  </a:lnTo>
                  <a:lnTo>
                    <a:pt x="236" y="227"/>
                  </a:lnTo>
                  <a:lnTo>
                    <a:pt x="234" y="230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89" y="254"/>
                  </a:lnTo>
                  <a:lnTo>
                    <a:pt x="183" y="256"/>
                  </a:lnTo>
                  <a:lnTo>
                    <a:pt x="175" y="258"/>
                  </a:lnTo>
                  <a:lnTo>
                    <a:pt x="167" y="260"/>
                  </a:lnTo>
                  <a:lnTo>
                    <a:pt x="159" y="262"/>
                  </a:lnTo>
                  <a:lnTo>
                    <a:pt x="152" y="264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28" y="265"/>
                  </a:lnTo>
                  <a:lnTo>
                    <a:pt x="111" y="264"/>
                  </a:lnTo>
                  <a:lnTo>
                    <a:pt x="91" y="262"/>
                  </a:lnTo>
                  <a:lnTo>
                    <a:pt x="73" y="260"/>
                  </a:lnTo>
                  <a:lnTo>
                    <a:pt x="57" y="258"/>
                  </a:lnTo>
                  <a:lnTo>
                    <a:pt x="45" y="257"/>
                  </a:lnTo>
                  <a:lnTo>
                    <a:pt x="40" y="257"/>
                  </a:lnTo>
                  <a:lnTo>
                    <a:pt x="0" y="301"/>
                  </a:lnTo>
                  <a:lnTo>
                    <a:pt x="156" y="452"/>
                  </a:lnTo>
                  <a:lnTo>
                    <a:pt x="158" y="452"/>
                  </a:lnTo>
                  <a:lnTo>
                    <a:pt x="165" y="454"/>
                  </a:lnTo>
                  <a:lnTo>
                    <a:pt x="175" y="455"/>
                  </a:lnTo>
                  <a:lnTo>
                    <a:pt x="188" y="457"/>
                  </a:lnTo>
                  <a:lnTo>
                    <a:pt x="201" y="461"/>
                  </a:lnTo>
                  <a:lnTo>
                    <a:pt x="212" y="462"/>
                  </a:lnTo>
                  <a:lnTo>
                    <a:pt x="222" y="464"/>
                  </a:lnTo>
                  <a:lnTo>
                    <a:pt x="229" y="464"/>
                  </a:lnTo>
                  <a:lnTo>
                    <a:pt x="237" y="461"/>
                  </a:lnTo>
                  <a:lnTo>
                    <a:pt x="251" y="452"/>
                  </a:lnTo>
                  <a:lnTo>
                    <a:pt x="267" y="439"/>
                  </a:lnTo>
                  <a:lnTo>
                    <a:pt x="286" y="424"/>
                  </a:lnTo>
                  <a:lnTo>
                    <a:pt x="303" y="409"/>
                  </a:lnTo>
                  <a:lnTo>
                    <a:pt x="318" y="396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448" y="202"/>
                  </a:lnTo>
                  <a:lnTo>
                    <a:pt x="509" y="136"/>
                  </a:lnTo>
                  <a:lnTo>
                    <a:pt x="511" y="136"/>
                  </a:lnTo>
                  <a:lnTo>
                    <a:pt x="519" y="138"/>
                  </a:lnTo>
                  <a:lnTo>
                    <a:pt x="531" y="141"/>
                  </a:lnTo>
                  <a:lnTo>
                    <a:pt x="545" y="143"/>
                  </a:lnTo>
                  <a:lnTo>
                    <a:pt x="559" y="146"/>
                  </a:lnTo>
                  <a:lnTo>
                    <a:pt x="572" y="150"/>
                  </a:lnTo>
                  <a:lnTo>
                    <a:pt x="585" y="153"/>
                  </a:lnTo>
                  <a:lnTo>
                    <a:pt x="594" y="157"/>
                  </a:lnTo>
                  <a:lnTo>
                    <a:pt x="604" y="159"/>
                  </a:lnTo>
                  <a:lnTo>
                    <a:pt x="615" y="162"/>
                  </a:lnTo>
                  <a:lnTo>
                    <a:pt x="629" y="166"/>
                  </a:lnTo>
                  <a:lnTo>
                    <a:pt x="643" y="169"/>
                  </a:lnTo>
                  <a:lnTo>
                    <a:pt x="657" y="172"/>
                  </a:lnTo>
                  <a:lnTo>
                    <a:pt x="669" y="174"/>
                  </a:lnTo>
                  <a:lnTo>
                    <a:pt x="680" y="176"/>
                  </a:lnTo>
                  <a:lnTo>
                    <a:pt x="688" y="176"/>
                  </a:lnTo>
                  <a:lnTo>
                    <a:pt x="696" y="175"/>
                  </a:lnTo>
                  <a:lnTo>
                    <a:pt x="705" y="174"/>
                  </a:lnTo>
                  <a:lnTo>
                    <a:pt x="715" y="171"/>
                  </a:lnTo>
                  <a:lnTo>
                    <a:pt x="726" y="167"/>
                  </a:lnTo>
                  <a:lnTo>
                    <a:pt x="736" y="165"/>
                  </a:lnTo>
                  <a:lnTo>
                    <a:pt x="744" y="161"/>
                  </a:lnTo>
                  <a:lnTo>
                    <a:pt x="749" y="160"/>
                  </a:lnTo>
                  <a:lnTo>
                    <a:pt x="751" y="159"/>
                  </a:lnTo>
                  <a:lnTo>
                    <a:pt x="760" y="106"/>
                  </a:lnTo>
                  <a:lnTo>
                    <a:pt x="758" y="61"/>
                  </a:lnTo>
                  <a:lnTo>
                    <a:pt x="733" y="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61"/>
            <p:cNvSpPr>
              <a:spLocks/>
            </p:cNvSpPr>
            <p:nvPr/>
          </p:nvSpPr>
          <p:spPr bwMode="auto">
            <a:xfrm>
              <a:off x="1909" y="266"/>
              <a:ext cx="235" cy="212"/>
            </a:xfrm>
            <a:custGeom>
              <a:avLst/>
              <a:gdLst/>
              <a:ahLst/>
              <a:cxnLst>
                <a:cxn ang="0">
                  <a:pos x="55" y="48"/>
                </a:cxn>
                <a:cxn ang="0">
                  <a:pos x="47" y="73"/>
                </a:cxn>
                <a:cxn ang="0">
                  <a:pos x="2" y="95"/>
                </a:cxn>
                <a:cxn ang="0">
                  <a:pos x="0" y="148"/>
                </a:cxn>
                <a:cxn ang="0">
                  <a:pos x="2" y="152"/>
                </a:cxn>
                <a:cxn ang="0">
                  <a:pos x="8" y="159"/>
                </a:cxn>
                <a:cxn ang="0">
                  <a:pos x="16" y="168"/>
                </a:cxn>
                <a:cxn ang="0">
                  <a:pos x="25" y="176"/>
                </a:cxn>
                <a:cxn ang="0">
                  <a:pos x="35" y="184"/>
                </a:cxn>
                <a:cxn ang="0">
                  <a:pos x="42" y="192"/>
                </a:cxn>
                <a:cxn ang="0">
                  <a:pos x="47" y="199"/>
                </a:cxn>
                <a:cxn ang="0">
                  <a:pos x="50" y="201"/>
                </a:cxn>
                <a:cxn ang="0">
                  <a:pos x="58" y="277"/>
                </a:cxn>
                <a:cxn ang="0">
                  <a:pos x="47" y="350"/>
                </a:cxn>
                <a:cxn ang="0">
                  <a:pos x="50" y="352"/>
                </a:cxn>
                <a:cxn ang="0">
                  <a:pos x="58" y="358"/>
                </a:cxn>
                <a:cxn ang="0">
                  <a:pos x="69" y="367"/>
                </a:cxn>
                <a:cxn ang="0">
                  <a:pos x="82" y="378"/>
                </a:cxn>
                <a:cxn ang="0">
                  <a:pos x="96" y="388"/>
                </a:cxn>
                <a:cxn ang="0">
                  <a:pos x="110" y="398"/>
                </a:cxn>
                <a:cxn ang="0">
                  <a:pos x="120" y="406"/>
                </a:cxn>
                <a:cxn ang="0">
                  <a:pos x="128" y="411"/>
                </a:cxn>
                <a:cxn ang="0">
                  <a:pos x="135" y="413"/>
                </a:cxn>
                <a:cxn ang="0">
                  <a:pos x="144" y="416"/>
                </a:cxn>
                <a:cxn ang="0">
                  <a:pos x="154" y="418"/>
                </a:cxn>
                <a:cxn ang="0">
                  <a:pos x="165" y="419"/>
                </a:cxn>
                <a:cxn ang="0">
                  <a:pos x="175" y="420"/>
                </a:cxn>
                <a:cxn ang="0">
                  <a:pos x="184" y="421"/>
                </a:cxn>
                <a:cxn ang="0">
                  <a:pos x="191" y="423"/>
                </a:cxn>
                <a:cxn ang="0">
                  <a:pos x="196" y="424"/>
                </a:cxn>
                <a:cxn ang="0">
                  <a:pos x="200" y="424"/>
                </a:cxn>
                <a:cxn ang="0">
                  <a:pos x="207" y="423"/>
                </a:cxn>
                <a:cxn ang="0">
                  <a:pos x="217" y="420"/>
                </a:cxn>
                <a:cxn ang="0">
                  <a:pos x="227" y="418"/>
                </a:cxn>
                <a:cxn ang="0">
                  <a:pos x="236" y="416"/>
                </a:cxn>
                <a:cxn ang="0">
                  <a:pos x="243" y="413"/>
                </a:cxn>
                <a:cxn ang="0">
                  <a:pos x="249" y="412"/>
                </a:cxn>
                <a:cxn ang="0">
                  <a:pos x="251" y="411"/>
                </a:cxn>
                <a:cxn ang="0">
                  <a:pos x="236" y="365"/>
                </a:cxn>
                <a:cxn ang="0">
                  <a:pos x="242" y="305"/>
                </a:cxn>
                <a:cxn ang="0">
                  <a:pos x="245" y="305"/>
                </a:cxn>
                <a:cxn ang="0">
                  <a:pos x="253" y="305"/>
                </a:cxn>
                <a:cxn ang="0">
                  <a:pos x="266" y="304"/>
                </a:cxn>
                <a:cxn ang="0">
                  <a:pos x="281" y="304"/>
                </a:cxn>
                <a:cxn ang="0">
                  <a:pos x="296" y="303"/>
                </a:cxn>
                <a:cxn ang="0">
                  <a:pos x="310" y="302"/>
                </a:cxn>
                <a:cxn ang="0">
                  <a:pos x="320" y="300"/>
                </a:cxn>
                <a:cxn ang="0">
                  <a:pos x="327" y="299"/>
                </a:cxn>
                <a:cxn ang="0">
                  <a:pos x="334" y="297"/>
                </a:cxn>
                <a:cxn ang="0">
                  <a:pos x="346" y="291"/>
                </a:cxn>
                <a:cxn ang="0">
                  <a:pos x="361" y="284"/>
                </a:cxn>
                <a:cxn ang="0">
                  <a:pos x="377" y="277"/>
                </a:cxn>
                <a:cxn ang="0">
                  <a:pos x="392" y="269"/>
                </a:cxn>
                <a:cxn ang="0">
                  <a:pos x="405" y="262"/>
                </a:cxn>
                <a:cxn ang="0">
                  <a:pos x="415" y="259"/>
                </a:cxn>
                <a:cxn ang="0">
                  <a:pos x="418" y="257"/>
                </a:cxn>
                <a:cxn ang="0">
                  <a:pos x="458" y="186"/>
                </a:cxn>
                <a:cxn ang="0">
                  <a:pos x="471" y="133"/>
                </a:cxn>
                <a:cxn ang="0">
                  <a:pos x="431" y="23"/>
                </a:cxn>
                <a:cxn ang="0">
                  <a:pos x="227" y="0"/>
                </a:cxn>
                <a:cxn ang="0">
                  <a:pos x="149" y="38"/>
                </a:cxn>
                <a:cxn ang="0">
                  <a:pos x="55" y="48"/>
                </a:cxn>
              </a:cxnLst>
              <a:rect l="0" t="0" r="r" b="b"/>
              <a:pathLst>
                <a:path w="471" h="424">
                  <a:moveTo>
                    <a:pt x="55" y="48"/>
                  </a:moveTo>
                  <a:lnTo>
                    <a:pt x="47" y="73"/>
                  </a:lnTo>
                  <a:lnTo>
                    <a:pt x="2" y="95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8" y="159"/>
                  </a:lnTo>
                  <a:lnTo>
                    <a:pt x="16" y="168"/>
                  </a:lnTo>
                  <a:lnTo>
                    <a:pt x="25" y="176"/>
                  </a:lnTo>
                  <a:lnTo>
                    <a:pt x="35" y="184"/>
                  </a:lnTo>
                  <a:lnTo>
                    <a:pt x="42" y="192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8" y="277"/>
                  </a:lnTo>
                  <a:lnTo>
                    <a:pt x="47" y="350"/>
                  </a:lnTo>
                  <a:lnTo>
                    <a:pt x="50" y="352"/>
                  </a:lnTo>
                  <a:lnTo>
                    <a:pt x="58" y="358"/>
                  </a:lnTo>
                  <a:lnTo>
                    <a:pt x="69" y="367"/>
                  </a:lnTo>
                  <a:lnTo>
                    <a:pt x="82" y="378"/>
                  </a:lnTo>
                  <a:lnTo>
                    <a:pt x="96" y="388"/>
                  </a:lnTo>
                  <a:lnTo>
                    <a:pt x="110" y="398"/>
                  </a:lnTo>
                  <a:lnTo>
                    <a:pt x="120" y="406"/>
                  </a:lnTo>
                  <a:lnTo>
                    <a:pt x="128" y="411"/>
                  </a:lnTo>
                  <a:lnTo>
                    <a:pt x="135" y="413"/>
                  </a:lnTo>
                  <a:lnTo>
                    <a:pt x="144" y="416"/>
                  </a:lnTo>
                  <a:lnTo>
                    <a:pt x="154" y="418"/>
                  </a:lnTo>
                  <a:lnTo>
                    <a:pt x="165" y="419"/>
                  </a:lnTo>
                  <a:lnTo>
                    <a:pt x="175" y="420"/>
                  </a:lnTo>
                  <a:lnTo>
                    <a:pt x="184" y="421"/>
                  </a:lnTo>
                  <a:lnTo>
                    <a:pt x="191" y="423"/>
                  </a:lnTo>
                  <a:lnTo>
                    <a:pt x="196" y="424"/>
                  </a:lnTo>
                  <a:lnTo>
                    <a:pt x="200" y="424"/>
                  </a:lnTo>
                  <a:lnTo>
                    <a:pt x="207" y="423"/>
                  </a:lnTo>
                  <a:lnTo>
                    <a:pt x="217" y="420"/>
                  </a:lnTo>
                  <a:lnTo>
                    <a:pt x="227" y="418"/>
                  </a:lnTo>
                  <a:lnTo>
                    <a:pt x="236" y="416"/>
                  </a:lnTo>
                  <a:lnTo>
                    <a:pt x="243" y="413"/>
                  </a:lnTo>
                  <a:lnTo>
                    <a:pt x="249" y="412"/>
                  </a:lnTo>
                  <a:lnTo>
                    <a:pt x="251" y="411"/>
                  </a:lnTo>
                  <a:lnTo>
                    <a:pt x="236" y="365"/>
                  </a:lnTo>
                  <a:lnTo>
                    <a:pt x="242" y="305"/>
                  </a:lnTo>
                  <a:lnTo>
                    <a:pt x="245" y="305"/>
                  </a:lnTo>
                  <a:lnTo>
                    <a:pt x="253" y="305"/>
                  </a:lnTo>
                  <a:lnTo>
                    <a:pt x="266" y="304"/>
                  </a:lnTo>
                  <a:lnTo>
                    <a:pt x="281" y="304"/>
                  </a:lnTo>
                  <a:lnTo>
                    <a:pt x="296" y="303"/>
                  </a:lnTo>
                  <a:lnTo>
                    <a:pt x="310" y="302"/>
                  </a:lnTo>
                  <a:lnTo>
                    <a:pt x="320" y="300"/>
                  </a:lnTo>
                  <a:lnTo>
                    <a:pt x="327" y="299"/>
                  </a:lnTo>
                  <a:lnTo>
                    <a:pt x="334" y="297"/>
                  </a:lnTo>
                  <a:lnTo>
                    <a:pt x="346" y="291"/>
                  </a:lnTo>
                  <a:lnTo>
                    <a:pt x="361" y="284"/>
                  </a:lnTo>
                  <a:lnTo>
                    <a:pt x="377" y="277"/>
                  </a:lnTo>
                  <a:lnTo>
                    <a:pt x="392" y="269"/>
                  </a:lnTo>
                  <a:lnTo>
                    <a:pt x="405" y="262"/>
                  </a:lnTo>
                  <a:lnTo>
                    <a:pt x="415" y="259"/>
                  </a:lnTo>
                  <a:lnTo>
                    <a:pt x="418" y="257"/>
                  </a:lnTo>
                  <a:lnTo>
                    <a:pt x="458" y="186"/>
                  </a:lnTo>
                  <a:lnTo>
                    <a:pt x="471" y="133"/>
                  </a:lnTo>
                  <a:lnTo>
                    <a:pt x="431" y="23"/>
                  </a:lnTo>
                  <a:lnTo>
                    <a:pt x="227" y="0"/>
                  </a:lnTo>
                  <a:lnTo>
                    <a:pt x="149" y="38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363"/>
            <p:cNvSpPr>
              <a:spLocks/>
            </p:cNvSpPr>
            <p:nvPr/>
          </p:nvSpPr>
          <p:spPr bwMode="auto">
            <a:xfrm>
              <a:off x="2013" y="606"/>
              <a:ext cx="57" cy="76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3" y="38"/>
                </a:cxn>
                <a:cxn ang="0">
                  <a:pos x="109" y="28"/>
                </a:cxn>
                <a:cxn ang="0">
                  <a:pos x="104" y="20"/>
                </a:cxn>
                <a:cxn ang="0">
                  <a:pos x="98" y="13"/>
                </a:cxn>
                <a:cxn ang="0">
                  <a:pos x="88" y="8"/>
                </a:cxn>
                <a:cxn ang="0">
                  <a:pos x="79" y="3"/>
                </a:cxn>
                <a:cxn ang="0">
                  <a:pos x="69" y="1"/>
                </a:cxn>
                <a:cxn ang="0">
                  <a:pos x="57" y="0"/>
                </a:cxn>
                <a:cxn ang="0">
                  <a:pos x="46" y="1"/>
                </a:cxn>
                <a:cxn ang="0">
                  <a:pos x="34" y="3"/>
                </a:cxn>
                <a:cxn ang="0">
                  <a:pos x="25" y="8"/>
                </a:cxn>
                <a:cxn ang="0">
                  <a:pos x="17" y="13"/>
                </a:cxn>
                <a:cxn ang="0">
                  <a:pos x="9" y="20"/>
                </a:cxn>
                <a:cxn ang="0">
                  <a:pos x="4" y="28"/>
                </a:cxn>
                <a:cxn ang="0">
                  <a:pos x="1" y="38"/>
                </a:cxn>
                <a:cxn ang="0">
                  <a:pos x="0" y="47"/>
                </a:cxn>
                <a:cxn ang="0">
                  <a:pos x="1" y="55"/>
                </a:cxn>
                <a:cxn ang="0">
                  <a:pos x="3" y="63"/>
                </a:cxn>
                <a:cxn ang="0">
                  <a:pos x="7" y="70"/>
                </a:cxn>
                <a:cxn ang="0">
                  <a:pos x="12" y="77"/>
                </a:cxn>
                <a:cxn ang="0">
                  <a:pos x="18" y="83"/>
                </a:cxn>
                <a:cxn ang="0">
                  <a:pos x="26" y="87"/>
                </a:cxn>
                <a:cxn ang="0">
                  <a:pos x="34" y="92"/>
                </a:cxn>
                <a:cxn ang="0">
                  <a:pos x="43" y="94"/>
                </a:cxn>
                <a:cxn ang="0">
                  <a:pos x="37" y="147"/>
                </a:cxn>
                <a:cxn ang="0">
                  <a:pos x="62" y="152"/>
                </a:cxn>
                <a:cxn ang="0">
                  <a:pos x="81" y="132"/>
                </a:cxn>
                <a:cxn ang="0">
                  <a:pos x="104" y="74"/>
                </a:cxn>
                <a:cxn ang="0">
                  <a:pos x="108" y="69"/>
                </a:cxn>
                <a:cxn ang="0">
                  <a:pos x="111" y="62"/>
                </a:cxn>
                <a:cxn ang="0">
                  <a:pos x="113" y="55"/>
                </a:cxn>
                <a:cxn ang="0">
                  <a:pos x="114" y="47"/>
                </a:cxn>
              </a:cxnLst>
              <a:rect l="0" t="0" r="r" b="b"/>
              <a:pathLst>
                <a:path w="114" h="152">
                  <a:moveTo>
                    <a:pt x="114" y="47"/>
                  </a:moveTo>
                  <a:lnTo>
                    <a:pt x="113" y="38"/>
                  </a:lnTo>
                  <a:lnTo>
                    <a:pt x="109" y="28"/>
                  </a:lnTo>
                  <a:lnTo>
                    <a:pt x="104" y="20"/>
                  </a:lnTo>
                  <a:lnTo>
                    <a:pt x="98" y="13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9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3"/>
                  </a:lnTo>
                  <a:lnTo>
                    <a:pt x="25" y="8"/>
                  </a:lnTo>
                  <a:lnTo>
                    <a:pt x="17" y="13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5"/>
                  </a:lnTo>
                  <a:lnTo>
                    <a:pt x="3" y="63"/>
                  </a:lnTo>
                  <a:lnTo>
                    <a:pt x="7" y="70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6" y="87"/>
                  </a:lnTo>
                  <a:lnTo>
                    <a:pt x="34" y="92"/>
                  </a:lnTo>
                  <a:lnTo>
                    <a:pt x="43" y="94"/>
                  </a:lnTo>
                  <a:lnTo>
                    <a:pt x="37" y="147"/>
                  </a:lnTo>
                  <a:lnTo>
                    <a:pt x="62" y="152"/>
                  </a:lnTo>
                  <a:lnTo>
                    <a:pt x="81" y="132"/>
                  </a:lnTo>
                  <a:lnTo>
                    <a:pt x="104" y="74"/>
                  </a:lnTo>
                  <a:lnTo>
                    <a:pt x="108" y="69"/>
                  </a:lnTo>
                  <a:lnTo>
                    <a:pt x="111" y="62"/>
                  </a:lnTo>
                  <a:lnTo>
                    <a:pt x="113" y="55"/>
                  </a:lnTo>
                  <a:lnTo>
                    <a:pt x="114" y="4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364"/>
            <p:cNvSpPr>
              <a:spLocks/>
            </p:cNvSpPr>
            <p:nvPr/>
          </p:nvSpPr>
          <p:spPr bwMode="auto">
            <a:xfrm>
              <a:off x="2377" y="690"/>
              <a:ext cx="120" cy="10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2" y="3"/>
                </a:cxn>
                <a:cxn ang="0">
                  <a:pos x="22" y="9"/>
                </a:cxn>
                <a:cxn ang="0">
                  <a:pos x="6" y="15"/>
                </a:cxn>
                <a:cxn ang="0">
                  <a:pos x="0" y="24"/>
                </a:cxn>
                <a:cxn ang="0">
                  <a:pos x="2" y="38"/>
                </a:cxn>
                <a:cxn ang="0">
                  <a:pos x="5" y="42"/>
                </a:cxn>
                <a:cxn ang="0">
                  <a:pos x="17" y="58"/>
                </a:cxn>
                <a:cxn ang="0">
                  <a:pos x="19" y="80"/>
                </a:cxn>
                <a:cxn ang="0">
                  <a:pos x="9" y="110"/>
                </a:cxn>
                <a:cxn ang="0">
                  <a:pos x="6" y="129"/>
                </a:cxn>
                <a:cxn ang="0">
                  <a:pos x="18" y="139"/>
                </a:cxn>
                <a:cxn ang="0">
                  <a:pos x="65" y="126"/>
                </a:cxn>
                <a:cxn ang="0">
                  <a:pos x="76" y="133"/>
                </a:cxn>
                <a:cxn ang="0">
                  <a:pos x="90" y="146"/>
                </a:cxn>
                <a:cxn ang="0">
                  <a:pos x="96" y="160"/>
                </a:cxn>
                <a:cxn ang="0">
                  <a:pos x="105" y="171"/>
                </a:cxn>
                <a:cxn ang="0">
                  <a:pos x="116" y="174"/>
                </a:cxn>
                <a:cxn ang="0">
                  <a:pos x="126" y="175"/>
                </a:cxn>
                <a:cxn ang="0">
                  <a:pos x="136" y="176"/>
                </a:cxn>
                <a:cxn ang="0">
                  <a:pos x="143" y="176"/>
                </a:cxn>
                <a:cxn ang="0">
                  <a:pos x="151" y="177"/>
                </a:cxn>
                <a:cxn ang="0">
                  <a:pos x="161" y="182"/>
                </a:cxn>
                <a:cxn ang="0">
                  <a:pos x="171" y="185"/>
                </a:cxn>
                <a:cxn ang="0">
                  <a:pos x="181" y="189"/>
                </a:cxn>
                <a:cxn ang="0">
                  <a:pos x="196" y="192"/>
                </a:cxn>
                <a:cxn ang="0">
                  <a:pos x="216" y="198"/>
                </a:cxn>
                <a:cxn ang="0">
                  <a:pos x="233" y="201"/>
                </a:cxn>
                <a:cxn ang="0">
                  <a:pos x="240" y="204"/>
                </a:cxn>
                <a:cxn ang="0">
                  <a:pos x="151" y="139"/>
                </a:cxn>
                <a:cxn ang="0">
                  <a:pos x="141" y="101"/>
                </a:cxn>
                <a:cxn ang="0">
                  <a:pos x="86" y="78"/>
                </a:cxn>
                <a:cxn ang="0">
                  <a:pos x="50" y="63"/>
                </a:cxn>
                <a:cxn ang="0">
                  <a:pos x="58" y="0"/>
                </a:cxn>
              </a:cxnLst>
              <a:rect l="0" t="0" r="r" b="b"/>
              <a:pathLst>
                <a:path w="240" h="204">
                  <a:moveTo>
                    <a:pt x="58" y="0"/>
                  </a:moveTo>
                  <a:lnTo>
                    <a:pt x="56" y="0"/>
                  </a:lnTo>
                  <a:lnTo>
                    <a:pt x="50" y="2"/>
                  </a:lnTo>
                  <a:lnTo>
                    <a:pt x="42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13" y="12"/>
                  </a:lnTo>
                  <a:lnTo>
                    <a:pt x="6" y="15"/>
                  </a:lnTo>
                  <a:lnTo>
                    <a:pt x="3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17" y="58"/>
                  </a:lnTo>
                  <a:lnTo>
                    <a:pt x="20" y="68"/>
                  </a:lnTo>
                  <a:lnTo>
                    <a:pt x="19" y="80"/>
                  </a:lnTo>
                  <a:lnTo>
                    <a:pt x="14" y="95"/>
                  </a:lnTo>
                  <a:lnTo>
                    <a:pt x="9" y="110"/>
                  </a:lnTo>
                  <a:lnTo>
                    <a:pt x="5" y="121"/>
                  </a:lnTo>
                  <a:lnTo>
                    <a:pt x="6" y="129"/>
                  </a:lnTo>
                  <a:lnTo>
                    <a:pt x="12" y="134"/>
                  </a:lnTo>
                  <a:lnTo>
                    <a:pt x="18" y="139"/>
                  </a:lnTo>
                  <a:lnTo>
                    <a:pt x="20" y="141"/>
                  </a:lnTo>
                  <a:lnTo>
                    <a:pt x="65" y="126"/>
                  </a:lnTo>
                  <a:lnTo>
                    <a:pt x="68" y="129"/>
                  </a:lnTo>
                  <a:lnTo>
                    <a:pt x="76" y="133"/>
                  </a:lnTo>
                  <a:lnTo>
                    <a:pt x="85" y="140"/>
                  </a:lnTo>
                  <a:lnTo>
                    <a:pt x="90" y="146"/>
                  </a:lnTo>
                  <a:lnTo>
                    <a:pt x="94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105" y="171"/>
                  </a:lnTo>
                  <a:lnTo>
                    <a:pt x="110" y="173"/>
                  </a:lnTo>
                  <a:lnTo>
                    <a:pt x="116" y="174"/>
                  </a:lnTo>
                  <a:lnTo>
                    <a:pt x="121" y="175"/>
                  </a:lnTo>
                  <a:lnTo>
                    <a:pt x="126" y="175"/>
                  </a:lnTo>
                  <a:lnTo>
                    <a:pt x="132" y="176"/>
                  </a:lnTo>
                  <a:lnTo>
                    <a:pt x="136" y="176"/>
                  </a:lnTo>
                  <a:lnTo>
                    <a:pt x="140" y="176"/>
                  </a:lnTo>
                  <a:lnTo>
                    <a:pt x="143" y="176"/>
                  </a:lnTo>
                  <a:lnTo>
                    <a:pt x="147" y="176"/>
                  </a:lnTo>
                  <a:lnTo>
                    <a:pt x="151" y="177"/>
                  </a:lnTo>
                  <a:lnTo>
                    <a:pt x="156" y="179"/>
                  </a:lnTo>
                  <a:lnTo>
                    <a:pt x="161" y="182"/>
                  </a:lnTo>
                  <a:lnTo>
                    <a:pt x="166" y="184"/>
                  </a:lnTo>
                  <a:lnTo>
                    <a:pt x="171" y="185"/>
                  </a:lnTo>
                  <a:lnTo>
                    <a:pt x="177" y="187"/>
                  </a:lnTo>
                  <a:lnTo>
                    <a:pt x="181" y="189"/>
                  </a:lnTo>
                  <a:lnTo>
                    <a:pt x="187" y="190"/>
                  </a:lnTo>
                  <a:lnTo>
                    <a:pt x="196" y="192"/>
                  </a:lnTo>
                  <a:lnTo>
                    <a:pt x="205" y="194"/>
                  </a:lnTo>
                  <a:lnTo>
                    <a:pt x="216" y="198"/>
                  </a:lnTo>
                  <a:lnTo>
                    <a:pt x="225" y="200"/>
                  </a:lnTo>
                  <a:lnTo>
                    <a:pt x="233" y="201"/>
                  </a:lnTo>
                  <a:lnTo>
                    <a:pt x="238" y="204"/>
                  </a:lnTo>
                  <a:lnTo>
                    <a:pt x="240" y="204"/>
                  </a:lnTo>
                  <a:lnTo>
                    <a:pt x="240" y="161"/>
                  </a:lnTo>
                  <a:lnTo>
                    <a:pt x="151" y="139"/>
                  </a:lnTo>
                  <a:lnTo>
                    <a:pt x="141" y="123"/>
                  </a:lnTo>
                  <a:lnTo>
                    <a:pt x="141" y="101"/>
                  </a:lnTo>
                  <a:lnTo>
                    <a:pt x="121" y="88"/>
                  </a:lnTo>
                  <a:lnTo>
                    <a:pt x="86" y="78"/>
                  </a:lnTo>
                  <a:lnTo>
                    <a:pt x="60" y="76"/>
                  </a:lnTo>
                  <a:lnTo>
                    <a:pt x="50" y="63"/>
                  </a:lnTo>
                  <a:lnTo>
                    <a:pt x="65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366"/>
            <p:cNvSpPr>
              <a:spLocks/>
            </p:cNvSpPr>
            <p:nvPr/>
          </p:nvSpPr>
          <p:spPr bwMode="auto">
            <a:xfrm>
              <a:off x="1995" y="275"/>
              <a:ext cx="85" cy="70"/>
            </a:xfrm>
            <a:custGeom>
              <a:avLst/>
              <a:gdLst/>
              <a:ahLst/>
              <a:cxnLst>
                <a:cxn ang="0">
                  <a:pos x="84" y="139"/>
                </a:cxn>
                <a:cxn ang="0">
                  <a:pos x="101" y="138"/>
                </a:cxn>
                <a:cxn ang="0">
                  <a:pos x="116" y="134"/>
                </a:cxn>
                <a:cxn ang="0">
                  <a:pos x="131" y="128"/>
                </a:cxn>
                <a:cxn ang="0">
                  <a:pos x="144" y="119"/>
                </a:cxn>
                <a:cxn ang="0">
                  <a:pos x="153" y="108"/>
                </a:cxn>
                <a:cxn ang="0">
                  <a:pos x="161" y="97"/>
                </a:cxn>
                <a:cxn ang="0">
                  <a:pos x="167" y="84"/>
                </a:cxn>
                <a:cxn ang="0">
                  <a:pos x="168" y="70"/>
                </a:cxn>
                <a:cxn ang="0">
                  <a:pos x="167" y="56"/>
                </a:cxn>
                <a:cxn ang="0">
                  <a:pos x="161" y="43"/>
                </a:cxn>
                <a:cxn ang="0">
                  <a:pos x="153" y="31"/>
                </a:cxn>
                <a:cxn ang="0">
                  <a:pos x="144" y="21"/>
                </a:cxn>
                <a:cxn ang="0">
                  <a:pos x="131" y="11"/>
                </a:cxn>
                <a:cxn ang="0">
                  <a:pos x="116" y="6"/>
                </a:cxn>
                <a:cxn ang="0">
                  <a:pos x="101" y="1"/>
                </a:cxn>
                <a:cxn ang="0">
                  <a:pos x="84" y="0"/>
                </a:cxn>
                <a:cxn ang="0">
                  <a:pos x="67" y="1"/>
                </a:cxn>
                <a:cxn ang="0">
                  <a:pos x="52" y="6"/>
                </a:cxn>
                <a:cxn ang="0">
                  <a:pos x="37" y="11"/>
                </a:cxn>
                <a:cxn ang="0">
                  <a:pos x="25" y="21"/>
                </a:cxn>
                <a:cxn ang="0">
                  <a:pos x="15" y="31"/>
                </a:cxn>
                <a:cxn ang="0">
                  <a:pos x="7" y="43"/>
                </a:cxn>
                <a:cxn ang="0">
                  <a:pos x="1" y="56"/>
                </a:cxn>
                <a:cxn ang="0">
                  <a:pos x="0" y="70"/>
                </a:cxn>
                <a:cxn ang="0">
                  <a:pos x="1" y="84"/>
                </a:cxn>
                <a:cxn ang="0">
                  <a:pos x="7" y="97"/>
                </a:cxn>
                <a:cxn ang="0">
                  <a:pos x="15" y="108"/>
                </a:cxn>
                <a:cxn ang="0">
                  <a:pos x="25" y="119"/>
                </a:cxn>
                <a:cxn ang="0">
                  <a:pos x="37" y="128"/>
                </a:cxn>
                <a:cxn ang="0">
                  <a:pos x="52" y="134"/>
                </a:cxn>
                <a:cxn ang="0">
                  <a:pos x="67" y="138"/>
                </a:cxn>
                <a:cxn ang="0">
                  <a:pos x="84" y="139"/>
                </a:cxn>
              </a:cxnLst>
              <a:rect l="0" t="0" r="r" b="b"/>
              <a:pathLst>
                <a:path w="168" h="139">
                  <a:moveTo>
                    <a:pt x="84" y="139"/>
                  </a:moveTo>
                  <a:lnTo>
                    <a:pt x="101" y="138"/>
                  </a:lnTo>
                  <a:lnTo>
                    <a:pt x="116" y="134"/>
                  </a:lnTo>
                  <a:lnTo>
                    <a:pt x="131" y="128"/>
                  </a:lnTo>
                  <a:lnTo>
                    <a:pt x="144" y="119"/>
                  </a:lnTo>
                  <a:lnTo>
                    <a:pt x="153" y="108"/>
                  </a:lnTo>
                  <a:lnTo>
                    <a:pt x="161" y="97"/>
                  </a:lnTo>
                  <a:lnTo>
                    <a:pt x="167" y="84"/>
                  </a:lnTo>
                  <a:lnTo>
                    <a:pt x="168" y="70"/>
                  </a:lnTo>
                  <a:lnTo>
                    <a:pt x="167" y="56"/>
                  </a:lnTo>
                  <a:lnTo>
                    <a:pt x="161" y="43"/>
                  </a:lnTo>
                  <a:lnTo>
                    <a:pt x="153" y="31"/>
                  </a:lnTo>
                  <a:lnTo>
                    <a:pt x="144" y="21"/>
                  </a:lnTo>
                  <a:lnTo>
                    <a:pt x="131" y="11"/>
                  </a:lnTo>
                  <a:lnTo>
                    <a:pt x="116" y="6"/>
                  </a:lnTo>
                  <a:lnTo>
                    <a:pt x="101" y="1"/>
                  </a:lnTo>
                  <a:lnTo>
                    <a:pt x="84" y="0"/>
                  </a:lnTo>
                  <a:lnTo>
                    <a:pt x="67" y="1"/>
                  </a:lnTo>
                  <a:lnTo>
                    <a:pt x="52" y="6"/>
                  </a:lnTo>
                  <a:lnTo>
                    <a:pt x="37" y="11"/>
                  </a:lnTo>
                  <a:lnTo>
                    <a:pt x="25" y="21"/>
                  </a:lnTo>
                  <a:lnTo>
                    <a:pt x="15" y="31"/>
                  </a:lnTo>
                  <a:lnTo>
                    <a:pt x="7" y="43"/>
                  </a:lnTo>
                  <a:lnTo>
                    <a:pt x="1" y="56"/>
                  </a:lnTo>
                  <a:lnTo>
                    <a:pt x="0" y="70"/>
                  </a:lnTo>
                  <a:lnTo>
                    <a:pt x="1" y="84"/>
                  </a:lnTo>
                  <a:lnTo>
                    <a:pt x="7" y="97"/>
                  </a:lnTo>
                  <a:lnTo>
                    <a:pt x="15" y="108"/>
                  </a:lnTo>
                  <a:lnTo>
                    <a:pt x="25" y="119"/>
                  </a:lnTo>
                  <a:lnTo>
                    <a:pt x="37" y="128"/>
                  </a:lnTo>
                  <a:lnTo>
                    <a:pt x="52" y="134"/>
                  </a:lnTo>
                  <a:lnTo>
                    <a:pt x="67" y="138"/>
                  </a:lnTo>
                  <a:lnTo>
                    <a:pt x="84" y="139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367"/>
            <p:cNvSpPr>
              <a:spLocks/>
            </p:cNvSpPr>
            <p:nvPr/>
          </p:nvSpPr>
          <p:spPr bwMode="auto">
            <a:xfrm>
              <a:off x="2095" y="272"/>
              <a:ext cx="66" cy="60"/>
            </a:xfrm>
            <a:custGeom>
              <a:avLst/>
              <a:gdLst/>
              <a:ahLst/>
              <a:cxnLst>
                <a:cxn ang="0">
                  <a:pos x="66" y="121"/>
                </a:cxn>
                <a:cxn ang="0">
                  <a:pos x="80" y="120"/>
                </a:cxn>
                <a:cxn ang="0">
                  <a:pos x="92" y="116"/>
                </a:cxn>
                <a:cxn ang="0">
                  <a:pos x="103" y="111"/>
                </a:cxn>
                <a:cxn ang="0">
                  <a:pos x="113" y="103"/>
                </a:cxn>
                <a:cxn ang="0">
                  <a:pos x="121" y="95"/>
                </a:cxn>
                <a:cxn ang="0">
                  <a:pos x="127" y="84"/>
                </a:cxn>
                <a:cxn ang="0">
                  <a:pos x="131" y="73"/>
                </a:cxn>
                <a:cxn ang="0">
                  <a:pos x="133" y="60"/>
                </a:cxn>
                <a:cxn ang="0">
                  <a:pos x="131" y="47"/>
                </a:cxn>
                <a:cxn ang="0">
                  <a:pos x="127" y="37"/>
                </a:cxn>
                <a:cxn ang="0">
                  <a:pos x="121" y="27"/>
                </a:cxn>
                <a:cxn ang="0">
                  <a:pos x="113" y="17"/>
                </a:cxn>
                <a:cxn ang="0">
                  <a:pos x="103" y="10"/>
                </a:cxn>
                <a:cxn ang="0">
                  <a:pos x="92" y="5"/>
                </a:cxn>
                <a:cxn ang="0">
                  <a:pos x="80" y="1"/>
                </a:cxn>
                <a:cxn ang="0">
                  <a:pos x="66" y="0"/>
                </a:cxn>
                <a:cxn ang="0">
                  <a:pos x="53" y="1"/>
                </a:cxn>
                <a:cxn ang="0">
                  <a:pos x="41" y="5"/>
                </a:cxn>
                <a:cxn ang="0">
                  <a:pos x="29" y="10"/>
                </a:cxn>
                <a:cxn ang="0">
                  <a:pos x="20" y="17"/>
                </a:cxn>
                <a:cxn ang="0">
                  <a:pos x="12" y="27"/>
                </a:cxn>
                <a:cxn ang="0">
                  <a:pos x="6" y="37"/>
                </a:cxn>
                <a:cxn ang="0">
                  <a:pos x="1" y="47"/>
                </a:cxn>
                <a:cxn ang="0">
                  <a:pos x="0" y="60"/>
                </a:cxn>
                <a:cxn ang="0">
                  <a:pos x="1" y="73"/>
                </a:cxn>
                <a:cxn ang="0">
                  <a:pos x="6" y="84"/>
                </a:cxn>
                <a:cxn ang="0">
                  <a:pos x="12" y="95"/>
                </a:cxn>
                <a:cxn ang="0">
                  <a:pos x="20" y="103"/>
                </a:cxn>
                <a:cxn ang="0">
                  <a:pos x="29" y="111"/>
                </a:cxn>
                <a:cxn ang="0">
                  <a:pos x="41" y="116"/>
                </a:cxn>
                <a:cxn ang="0">
                  <a:pos x="53" y="120"/>
                </a:cxn>
                <a:cxn ang="0">
                  <a:pos x="66" y="121"/>
                </a:cxn>
              </a:cxnLst>
              <a:rect l="0" t="0" r="r" b="b"/>
              <a:pathLst>
                <a:path w="133" h="121">
                  <a:moveTo>
                    <a:pt x="66" y="121"/>
                  </a:moveTo>
                  <a:lnTo>
                    <a:pt x="80" y="120"/>
                  </a:lnTo>
                  <a:lnTo>
                    <a:pt x="92" y="116"/>
                  </a:lnTo>
                  <a:lnTo>
                    <a:pt x="103" y="111"/>
                  </a:lnTo>
                  <a:lnTo>
                    <a:pt x="113" y="103"/>
                  </a:lnTo>
                  <a:lnTo>
                    <a:pt x="121" y="95"/>
                  </a:lnTo>
                  <a:lnTo>
                    <a:pt x="127" y="84"/>
                  </a:lnTo>
                  <a:lnTo>
                    <a:pt x="131" y="73"/>
                  </a:lnTo>
                  <a:lnTo>
                    <a:pt x="133" y="60"/>
                  </a:lnTo>
                  <a:lnTo>
                    <a:pt x="131" y="47"/>
                  </a:lnTo>
                  <a:lnTo>
                    <a:pt x="127" y="37"/>
                  </a:lnTo>
                  <a:lnTo>
                    <a:pt x="121" y="27"/>
                  </a:lnTo>
                  <a:lnTo>
                    <a:pt x="113" y="17"/>
                  </a:lnTo>
                  <a:lnTo>
                    <a:pt x="103" y="10"/>
                  </a:lnTo>
                  <a:lnTo>
                    <a:pt x="92" y="5"/>
                  </a:lnTo>
                  <a:lnTo>
                    <a:pt x="80" y="1"/>
                  </a:lnTo>
                  <a:lnTo>
                    <a:pt x="66" y="0"/>
                  </a:lnTo>
                  <a:lnTo>
                    <a:pt x="53" y="1"/>
                  </a:lnTo>
                  <a:lnTo>
                    <a:pt x="41" y="5"/>
                  </a:lnTo>
                  <a:lnTo>
                    <a:pt x="29" y="10"/>
                  </a:lnTo>
                  <a:lnTo>
                    <a:pt x="20" y="17"/>
                  </a:lnTo>
                  <a:lnTo>
                    <a:pt x="12" y="27"/>
                  </a:lnTo>
                  <a:lnTo>
                    <a:pt x="6" y="37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3"/>
                  </a:lnTo>
                  <a:lnTo>
                    <a:pt x="6" y="84"/>
                  </a:lnTo>
                  <a:lnTo>
                    <a:pt x="12" y="95"/>
                  </a:lnTo>
                  <a:lnTo>
                    <a:pt x="20" y="103"/>
                  </a:lnTo>
                  <a:lnTo>
                    <a:pt x="29" y="111"/>
                  </a:lnTo>
                  <a:lnTo>
                    <a:pt x="41" y="116"/>
                  </a:lnTo>
                  <a:lnTo>
                    <a:pt x="53" y="120"/>
                  </a:lnTo>
                  <a:lnTo>
                    <a:pt x="66" y="121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368"/>
            <p:cNvSpPr>
              <a:spLocks/>
            </p:cNvSpPr>
            <p:nvPr/>
          </p:nvSpPr>
          <p:spPr bwMode="auto">
            <a:xfrm>
              <a:off x="2012" y="289"/>
              <a:ext cx="53" cy="41"/>
            </a:xfrm>
            <a:custGeom>
              <a:avLst/>
              <a:gdLst/>
              <a:ahLst/>
              <a:cxnLst>
                <a:cxn ang="0">
                  <a:pos x="53" y="82"/>
                </a:cxn>
                <a:cxn ang="0">
                  <a:pos x="64" y="80"/>
                </a:cxn>
                <a:cxn ang="0">
                  <a:pos x="74" y="78"/>
                </a:cxn>
                <a:cxn ang="0">
                  <a:pos x="83" y="75"/>
                </a:cxn>
                <a:cxn ang="0">
                  <a:pos x="91" y="70"/>
                </a:cxn>
                <a:cxn ang="0">
                  <a:pos x="97" y="63"/>
                </a:cxn>
                <a:cxn ang="0">
                  <a:pos x="102" y="56"/>
                </a:cxn>
                <a:cxn ang="0">
                  <a:pos x="105" y="49"/>
                </a:cxn>
                <a:cxn ang="0">
                  <a:pos x="106" y="41"/>
                </a:cxn>
                <a:cxn ang="0">
                  <a:pos x="105" y="33"/>
                </a:cxn>
                <a:cxn ang="0">
                  <a:pos x="102" y="25"/>
                </a:cxn>
                <a:cxn ang="0">
                  <a:pos x="97" y="18"/>
                </a:cxn>
                <a:cxn ang="0">
                  <a:pos x="91" y="11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4" y="1"/>
                </a:cxn>
                <a:cxn ang="0">
                  <a:pos x="53" y="0"/>
                </a:cxn>
                <a:cxn ang="0">
                  <a:pos x="43" y="1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5" y="11"/>
                </a:cxn>
                <a:cxn ang="0">
                  <a:pos x="9" y="18"/>
                </a:cxn>
                <a:cxn ang="0">
                  <a:pos x="5" y="25"/>
                </a:cxn>
                <a:cxn ang="0">
                  <a:pos x="1" y="33"/>
                </a:cxn>
                <a:cxn ang="0">
                  <a:pos x="0" y="41"/>
                </a:cxn>
                <a:cxn ang="0">
                  <a:pos x="1" y="49"/>
                </a:cxn>
                <a:cxn ang="0">
                  <a:pos x="5" y="56"/>
                </a:cxn>
                <a:cxn ang="0">
                  <a:pos x="9" y="63"/>
                </a:cxn>
                <a:cxn ang="0">
                  <a:pos x="15" y="70"/>
                </a:cxn>
                <a:cxn ang="0">
                  <a:pos x="23" y="75"/>
                </a:cxn>
                <a:cxn ang="0">
                  <a:pos x="32" y="78"/>
                </a:cxn>
                <a:cxn ang="0">
                  <a:pos x="43" y="80"/>
                </a:cxn>
                <a:cxn ang="0">
                  <a:pos x="53" y="82"/>
                </a:cxn>
              </a:cxnLst>
              <a:rect l="0" t="0" r="r" b="b"/>
              <a:pathLst>
                <a:path w="106" h="82">
                  <a:moveTo>
                    <a:pt x="53" y="82"/>
                  </a:moveTo>
                  <a:lnTo>
                    <a:pt x="64" y="80"/>
                  </a:lnTo>
                  <a:lnTo>
                    <a:pt x="74" y="78"/>
                  </a:lnTo>
                  <a:lnTo>
                    <a:pt x="83" y="75"/>
                  </a:lnTo>
                  <a:lnTo>
                    <a:pt x="91" y="70"/>
                  </a:lnTo>
                  <a:lnTo>
                    <a:pt x="97" y="63"/>
                  </a:lnTo>
                  <a:lnTo>
                    <a:pt x="102" y="56"/>
                  </a:lnTo>
                  <a:lnTo>
                    <a:pt x="105" y="49"/>
                  </a:lnTo>
                  <a:lnTo>
                    <a:pt x="106" y="41"/>
                  </a:lnTo>
                  <a:lnTo>
                    <a:pt x="105" y="33"/>
                  </a:lnTo>
                  <a:lnTo>
                    <a:pt x="102" y="25"/>
                  </a:lnTo>
                  <a:lnTo>
                    <a:pt x="97" y="18"/>
                  </a:lnTo>
                  <a:lnTo>
                    <a:pt x="91" y="11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5" y="56"/>
                  </a:lnTo>
                  <a:lnTo>
                    <a:pt x="9" y="63"/>
                  </a:lnTo>
                  <a:lnTo>
                    <a:pt x="15" y="70"/>
                  </a:lnTo>
                  <a:lnTo>
                    <a:pt x="23" y="75"/>
                  </a:lnTo>
                  <a:lnTo>
                    <a:pt x="32" y="78"/>
                  </a:lnTo>
                  <a:lnTo>
                    <a:pt x="43" y="80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369"/>
            <p:cNvSpPr>
              <a:spLocks/>
            </p:cNvSpPr>
            <p:nvPr/>
          </p:nvSpPr>
          <p:spPr bwMode="auto">
            <a:xfrm>
              <a:off x="2104" y="278"/>
              <a:ext cx="48" cy="38"/>
            </a:xfrm>
            <a:custGeom>
              <a:avLst/>
              <a:gdLst/>
              <a:ahLst/>
              <a:cxnLst>
                <a:cxn ang="0">
                  <a:pos x="47" y="75"/>
                </a:cxn>
                <a:cxn ang="0">
                  <a:pos x="57" y="74"/>
                </a:cxn>
                <a:cxn ang="0">
                  <a:pos x="66" y="72"/>
                </a:cxn>
                <a:cxn ang="0">
                  <a:pos x="74" y="69"/>
                </a:cxn>
                <a:cxn ang="0">
                  <a:pos x="81" y="64"/>
                </a:cxn>
                <a:cxn ang="0">
                  <a:pos x="87" y="59"/>
                </a:cxn>
                <a:cxn ang="0">
                  <a:pos x="92" y="53"/>
                </a:cxn>
                <a:cxn ang="0">
                  <a:pos x="94" y="46"/>
                </a:cxn>
                <a:cxn ang="0">
                  <a:pos x="95" y="38"/>
                </a:cxn>
                <a:cxn ang="0">
                  <a:pos x="94" y="30"/>
                </a:cxn>
                <a:cxn ang="0">
                  <a:pos x="92" y="23"/>
                </a:cxn>
                <a:cxn ang="0">
                  <a:pos x="87" y="17"/>
                </a:cxn>
                <a:cxn ang="0">
                  <a:pos x="81" y="11"/>
                </a:cxn>
                <a:cxn ang="0">
                  <a:pos x="74" y="7"/>
                </a:cxn>
                <a:cxn ang="0">
                  <a:pos x="66" y="3"/>
                </a:cxn>
                <a:cxn ang="0">
                  <a:pos x="57" y="1"/>
                </a:cxn>
                <a:cxn ang="0">
                  <a:pos x="47" y="0"/>
                </a:cxn>
                <a:cxn ang="0">
                  <a:pos x="38" y="1"/>
                </a:cxn>
                <a:cxn ang="0">
                  <a:pos x="28" y="3"/>
                </a:cxn>
                <a:cxn ang="0">
                  <a:pos x="20" y="7"/>
                </a:cxn>
                <a:cxn ang="0">
                  <a:pos x="13" y="11"/>
                </a:cxn>
                <a:cxn ang="0">
                  <a:pos x="8" y="17"/>
                </a:cxn>
                <a:cxn ang="0">
                  <a:pos x="3" y="23"/>
                </a:cxn>
                <a:cxn ang="0">
                  <a:pos x="1" y="30"/>
                </a:cxn>
                <a:cxn ang="0">
                  <a:pos x="0" y="38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8" y="59"/>
                </a:cxn>
                <a:cxn ang="0">
                  <a:pos x="13" y="64"/>
                </a:cxn>
                <a:cxn ang="0">
                  <a:pos x="20" y="69"/>
                </a:cxn>
                <a:cxn ang="0">
                  <a:pos x="28" y="72"/>
                </a:cxn>
                <a:cxn ang="0">
                  <a:pos x="38" y="74"/>
                </a:cxn>
                <a:cxn ang="0">
                  <a:pos x="47" y="75"/>
                </a:cxn>
              </a:cxnLst>
              <a:rect l="0" t="0" r="r" b="b"/>
              <a:pathLst>
                <a:path w="95" h="75">
                  <a:moveTo>
                    <a:pt x="47" y="75"/>
                  </a:moveTo>
                  <a:lnTo>
                    <a:pt x="57" y="74"/>
                  </a:lnTo>
                  <a:lnTo>
                    <a:pt x="66" y="72"/>
                  </a:lnTo>
                  <a:lnTo>
                    <a:pt x="74" y="69"/>
                  </a:lnTo>
                  <a:lnTo>
                    <a:pt x="81" y="64"/>
                  </a:lnTo>
                  <a:lnTo>
                    <a:pt x="87" y="59"/>
                  </a:lnTo>
                  <a:lnTo>
                    <a:pt x="92" y="53"/>
                  </a:lnTo>
                  <a:lnTo>
                    <a:pt x="94" y="46"/>
                  </a:lnTo>
                  <a:lnTo>
                    <a:pt x="95" y="38"/>
                  </a:lnTo>
                  <a:lnTo>
                    <a:pt x="94" y="30"/>
                  </a:lnTo>
                  <a:lnTo>
                    <a:pt x="92" y="23"/>
                  </a:lnTo>
                  <a:lnTo>
                    <a:pt x="87" y="17"/>
                  </a:lnTo>
                  <a:lnTo>
                    <a:pt x="81" y="11"/>
                  </a:lnTo>
                  <a:lnTo>
                    <a:pt x="74" y="7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8" y="59"/>
                  </a:lnTo>
                  <a:lnTo>
                    <a:pt x="13" y="64"/>
                  </a:lnTo>
                  <a:lnTo>
                    <a:pt x="20" y="69"/>
                  </a:lnTo>
                  <a:lnTo>
                    <a:pt x="28" y="72"/>
                  </a:lnTo>
                  <a:lnTo>
                    <a:pt x="38" y="74"/>
                  </a:lnTo>
                  <a:lnTo>
                    <a:pt x="47" y="75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370"/>
            <p:cNvSpPr>
              <a:spLocks/>
            </p:cNvSpPr>
            <p:nvPr/>
          </p:nvSpPr>
          <p:spPr bwMode="auto">
            <a:xfrm>
              <a:off x="1883" y="157"/>
              <a:ext cx="309" cy="136"/>
            </a:xfrm>
            <a:custGeom>
              <a:avLst/>
              <a:gdLst/>
              <a:ahLst/>
              <a:cxnLst>
                <a:cxn ang="0">
                  <a:pos x="562" y="170"/>
                </a:cxn>
                <a:cxn ang="0">
                  <a:pos x="543" y="167"/>
                </a:cxn>
                <a:cxn ang="0">
                  <a:pos x="520" y="163"/>
                </a:cxn>
                <a:cxn ang="0">
                  <a:pos x="504" y="161"/>
                </a:cxn>
                <a:cxn ang="0">
                  <a:pos x="474" y="108"/>
                </a:cxn>
                <a:cxn ang="0">
                  <a:pos x="461" y="85"/>
                </a:cxn>
                <a:cxn ang="0">
                  <a:pos x="441" y="55"/>
                </a:cxn>
                <a:cxn ang="0">
                  <a:pos x="431" y="46"/>
                </a:cxn>
                <a:cxn ang="0">
                  <a:pos x="417" y="37"/>
                </a:cxn>
                <a:cxn ang="0">
                  <a:pos x="402" y="27"/>
                </a:cxn>
                <a:cxn ang="0">
                  <a:pos x="389" y="19"/>
                </a:cxn>
                <a:cxn ang="0">
                  <a:pos x="367" y="14"/>
                </a:cxn>
                <a:cxn ang="0">
                  <a:pos x="337" y="7"/>
                </a:cxn>
                <a:cxn ang="0">
                  <a:pos x="309" y="2"/>
                </a:cxn>
                <a:cxn ang="0">
                  <a:pos x="298" y="0"/>
                </a:cxn>
                <a:cxn ang="0">
                  <a:pos x="284" y="1"/>
                </a:cxn>
                <a:cxn ang="0">
                  <a:pos x="251" y="4"/>
                </a:cxn>
                <a:cxn ang="0">
                  <a:pos x="215" y="9"/>
                </a:cxn>
                <a:cxn ang="0">
                  <a:pos x="187" y="10"/>
                </a:cxn>
                <a:cxn ang="0">
                  <a:pos x="162" y="16"/>
                </a:cxn>
                <a:cxn ang="0">
                  <a:pos x="131" y="28"/>
                </a:cxn>
                <a:cxn ang="0">
                  <a:pos x="105" y="41"/>
                </a:cxn>
                <a:cxn ang="0">
                  <a:pos x="94" y="47"/>
                </a:cxn>
                <a:cxn ang="0">
                  <a:pos x="0" y="236"/>
                </a:cxn>
                <a:cxn ang="0">
                  <a:pos x="13" y="239"/>
                </a:cxn>
                <a:cxn ang="0">
                  <a:pos x="42" y="246"/>
                </a:cxn>
                <a:cxn ang="0">
                  <a:pos x="73" y="253"/>
                </a:cxn>
                <a:cxn ang="0">
                  <a:pos x="91" y="257"/>
                </a:cxn>
                <a:cxn ang="0">
                  <a:pos x="108" y="257"/>
                </a:cxn>
                <a:cxn ang="0">
                  <a:pos x="134" y="257"/>
                </a:cxn>
                <a:cxn ang="0">
                  <a:pos x="162" y="257"/>
                </a:cxn>
                <a:cxn ang="0">
                  <a:pos x="181" y="254"/>
                </a:cxn>
                <a:cxn ang="0">
                  <a:pos x="190" y="251"/>
                </a:cxn>
                <a:cxn ang="0">
                  <a:pos x="203" y="246"/>
                </a:cxn>
                <a:cxn ang="0">
                  <a:pos x="219" y="241"/>
                </a:cxn>
                <a:cxn ang="0">
                  <a:pos x="238" y="235"/>
                </a:cxn>
                <a:cxn ang="0">
                  <a:pos x="250" y="243"/>
                </a:cxn>
                <a:cxn ang="0">
                  <a:pos x="264" y="251"/>
                </a:cxn>
                <a:cxn ang="0">
                  <a:pos x="278" y="259"/>
                </a:cxn>
                <a:cxn ang="0">
                  <a:pos x="287" y="265"/>
                </a:cxn>
                <a:cxn ang="0">
                  <a:pos x="301" y="268"/>
                </a:cxn>
                <a:cxn ang="0">
                  <a:pos x="318" y="270"/>
                </a:cxn>
                <a:cxn ang="0">
                  <a:pos x="336" y="272"/>
                </a:cxn>
                <a:cxn ang="0">
                  <a:pos x="346" y="272"/>
                </a:cxn>
                <a:cxn ang="0">
                  <a:pos x="360" y="267"/>
                </a:cxn>
                <a:cxn ang="0">
                  <a:pos x="383" y="259"/>
                </a:cxn>
                <a:cxn ang="0">
                  <a:pos x="405" y="252"/>
                </a:cxn>
                <a:cxn ang="0">
                  <a:pos x="414" y="249"/>
                </a:cxn>
                <a:cxn ang="0">
                  <a:pos x="618" y="196"/>
                </a:cxn>
                <a:cxn ang="0">
                  <a:pos x="611" y="192"/>
                </a:cxn>
                <a:cxn ang="0">
                  <a:pos x="596" y="184"/>
                </a:cxn>
                <a:cxn ang="0">
                  <a:pos x="579" y="176"/>
                </a:cxn>
                <a:cxn ang="0">
                  <a:pos x="567" y="171"/>
                </a:cxn>
              </a:cxnLst>
              <a:rect l="0" t="0" r="r" b="b"/>
              <a:pathLst>
                <a:path w="618" h="272">
                  <a:moveTo>
                    <a:pt x="567" y="171"/>
                  </a:moveTo>
                  <a:lnTo>
                    <a:pt x="562" y="170"/>
                  </a:lnTo>
                  <a:lnTo>
                    <a:pt x="554" y="168"/>
                  </a:lnTo>
                  <a:lnTo>
                    <a:pt x="543" y="167"/>
                  </a:lnTo>
                  <a:lnTo>
                    <a:pt x="531" y="164"/>
                  </a:lnTo>
                  <a:lnTo>
                    <a:pt x="520" y="163"/>
                  </a:lnTo>
                  <a:lnTo>
                    <a:pt x="511" y="162"/>
                  </a:lnTo>
                  <a:lnTo>
                    <a:pt x="504" y="161"/>
                  </a:lnTo>
                  <a:lnTo>
                    <a:pt x="501" y="161"/>
                  </a:lnTo>
                  <a:lnTo>
                    <a:pt x="474" y="108"/>
                  </a:lnTo>
                  <a:lnTo>
                    <a:pt x="470" y="101"/>
                  </a:lnTo>
                  <a:lnTo>
                    <a:pt x="461" y="85"/>
                  </a:lnTo>
                  <a:lnTo>
                    <a:pt x="451" y="68"/>
                  </a:lnTo>
                  <a:lnTo>
                    <a:pt x="441" y="55"/>
                  </a:lnTo>
                  <a:lnTo>
                    <a:pt x="437" y="50"/>
                  </a:lnTo>
                  <a:lnTo>
                    <a:pt x="431" y="46"/>
                  </a:lnTo>
                  <a:lnTo>
                    <a:pt x="424" y="41"/>
                  </a:lnTo>
                  <a:lnTo>
                    <a:pt x="417" y="37"/>
                  </a:lnTo>
                  <a:lnTo>
                    <a:pt x="410" y="32"/>
                  </a:lnTo>
                  <a:lnTo>
                    <a:pt x="402" y="27"/>
                  </a:lnTo>
                  <a:lnTo>
                    <a:pt x="395" y="23"/>
                  </a:lnTo>
                  <a:lnTo>
                    <a:pt x="389" y="19"/>
                  </a:lnTo>
                  <a:lnTo>
                    <a:pt x="379" y="17"/>
                  </a:lnTo>
                  <a:lnTo>
                    <a:pt x="367" y="14"/>
                  </a:lnTo>
                  <a:lnTo>
                    <a:pt x="352" y="10"/>
                  </a:lnTo>
                  <a:lnTo>
                    <a:pt x="337" y="7"/>
                  </a:lnTo>
                  <a:lnTo>
                    <a:pt x="322" y="4"/>
                  </a:lnTo>
                  <a:lnTo>
                    <a:pt x="309" y="2"/>
                  </a:lnTo>
                  <a:lnTo>
                    <a:pt x="301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84" y="1"/>
                  </a:lnTo>
                  <a:lnTo>
                    <a:pt x="269" y="3"/>
                  </a:lnTo>
                  <a:lnTo>
                    <a:pt x="251" y="4"/>
                  </a:lnTo>
                  <a:lnTo>
                    <a:pt x="233" y="7"/>
                  </a:lnTo>
                  <a:lnTo>
                    <a:pt x="215" y="9"/>
                  </a:lnTo>
                  <a:lnTo>
                    <a:pt x="199" y="10"/>
                  </a:lnTo>
                  <a:lnTo>
                    <a:pt x="187" y="10"/>
                  </a:lnTo>
                  <a:lnTo>
                    <a:pt x="175" y="11"/>
                  </a:lnTo>
                  <a:lnTo>
                    <a:pt x="162" y="16"/>
                  </a:lnTo>
                  <a:lnTo>
                    <a:pt x="147" y="22"/>
                  </a:lnTo>
                  <a:lnTo>
                    <a:pt x="131" y="28"/>
                  </a:lnTo>
                  <a:lnTo>
                    <a:pt x="117" y="35"/>
                  </a:lnTo>
                  <a:lnTo>
                    <a:pt x="105" y="41"/>
                  </a:lnTo>
                  <a:lnTo>
                    <a:pt x="97" y="46"/>
                  </a:lnTo>
                  <a:lnTo>
                    <a:pt x="94" y="47"/>
                  </a:lnTo>
                  <a:lnTo>
                    <a:pt x="15" y="115"/>
                  </a:lnTo>
                  <a:lnTo>
                    <a:pt x="0" y="236"/>
                  </a:lnTo>
                  <a:lnTo>
                    <a:pt x="4" y="237"/>
                  </a:lnTo>
                  <a:lnTo>
                    <a:pt x="13" y="239"/>
                  </a:lnTo>
                  <a:lnTo>
                    <a:pt x="27" y="243"/>
                  </a:lnTo>
                  <a:lnTo>
                    <a:pt x="42" y="246"/>
                  </a:lnTo>
                  <a:lnTo>
                    <a:pt x="58" y="250"/>
                  </a:lnTo>
                  <a:lnTo>
                    <a:pt x="73" y="253"/>
                  </a:lnTo>
                  <a:lnTo>
                    <a:pt x="85" y="256"/>
                  </a:lnTo>
                  <a:lnTo>
                    <a:pt x="91" y="257"/>
                  </a:lnTo>
                  <a:lnTo>
                    <a:pt x="97" y="257"/>
                  </a:lnTo>
                  <a:lnTo>
                    <a:pt x="108" y="257"/>
                  </a:lnTo>
                  <a:lnTo>
                    <a:pt x="120" y="257"/>
                  </a:lnTo>
                  <a:lnTo>
                    <a:pt x="134" y="257"/>
                  </a:lnTo>
                  <a:lnTo>
                    <a:pt x="149" y="257"/>
                  </a:lnTo>
                  <a:lnTo>
                    <a:pt x="162" y="257"/>
                  </a:lnTo>
                  <a:lnTo>
                    <a:pt x="173" y="256"/>
                  </a:lnTo>
                  <a:lnTo>
                    <a:pt x="181" y="254"/>
                  </a:lnTo>
                  <a:lnTo>
                    <a:pt x="185" y="253"/>
                  </a:lnTo>
                  <a:lnTo>
                    <a:pt x="190" y="251"/>
                  </a:lnTo>
                  <a:lnTo>
                    <a:pt x="196" y="250"/>
                  </a:lnTo>
                  <a:lnTo>
                    <a:pt x="203" y="246"/>
                  </a:lnTo>
                  <a:lnTo>
                    <a:pt x="211" y="244"/>
                  </a:lnTo>
                  <a:lnTo>
                    <a:pt x="219" y="241"/>
                  </a:lnTo>
                  <a:lnTo>
                    <a:pt x="228" y="238"/>
                  </a:lnTo>
                  <a:lnTo>
                    <a:pt x="238" y="235"/>
                  </a:lnTo>
                  <a:lnTo>
                    <a:pt x="243" y="238"/>
                  </a:lnTo>
                  <a:lnTo>
                    <a:pt x="250" y="243"/>
                  </a:lnTo>
                  <a:lnTo>
                    <a:pt x="257" y="247"/>
                  </a:lnTo>
                  <a:lnTo>
                    <a:pt x="264" y="251"/>
                  </a:lnTo>
                  <a:lnTo>
                    <a:pt x="271" y="256"/>
                  </a:lnTo>
                  <a:lnTo>
                    <a:pt x="278" y="259"/>
                  </a:lnTo>
                  <a:lnTo>
                    <a:pt x="284" y="262"/>
                  </a:lnTo>
                  <a:lnTo>
                    <a:pt x="287" y="265"/>
                  </a:lnTo>
                  <a:lnTo>
                    <a:pt x="293" y="266"/>
                  </a:lnTo>
                  <a:lnTo>
                    <a:pt x="301" y="268"/>
                  </a:lnTo>
                  <a:lnTo>
                    <a:pt x="309" y="269"/>
                  </a:lnTo>
                  <a:lnTo>
                    <a:pt x="318" y="270"/>
                  </a:lnTo>
                  <a:lnTo>
                    <a:pt x="327" y="272"/>
                  </a:lnTo>
                  <a:lnTo>
                    <a:pt x="336" y="272"/>
                  </a:lnTo>
                  <a:lnTo>
                    <a:pt x="341" y="272"/>
                  </a:lnTo>
                  <a:lnTo>
                    <a:pt x="346" y="272"/>
                  </a:lnTo>
                  <a:lnTo>
                    <a:pt x="351" y="270"/>
                  </a:lnTo>
                  <a:lnTo>
                    <a:pt x="360" y="267"/>
                  </a:lnTo>
                  <a:lnTo>
                    <a:pt x="370" y="264"/>
                  </a:lnTo>
                  <a:lnTo>
                    <a:pt x="383" y="259"/>
                  </a:lnTo>
                  <a:lnTo>
                    <a:pt x="394" y="256"/>
                  </a:lnTo>
                  <a:lnTo>
                    <a:pt x="405" y="252"/>
                  </a:lnTo>
                  <a:lnTo>
                    <a:pt x="412" y="250"/>
                  </a:lnTo>
                  <a:lnTo>
                    <a:pt x="414" y="249"/>
                  </a:lnTo>
                  <a:lnTo>
                    <a:pt x="547" y="219"/>
                  </a:lnTo>
                  <a:lnTo>
                    <a:pt x="618" y="196"/>
                  </a:lnTo>
                  <a:lnTo>
                    <a:pt x="615" y="194"/>
                  </a:lnTo>
                  <a:lnTo>
                    <a:pt x="611" y="192"/>
                  </a:lnTo>
                  <a:lnTo>
                    <a:pt x="604" y="189"/>
                  </a:lnTo>
                  <a:lnTo>
                    <a:pt x="596" y="184"/>
                  </a:lnTo>
                  <a:lnTo>
                    <a:pt x="587" y="181"/>
                  </a:lnTo>
                  <a:lnTo>
                    <a:pt x="579" y="176"/>
                  </a:lnTo>
                  <a:lnTo>
                    <a:pt x="572" y="173"/>
                  </a:lnTo>
                  <a:lnTo>
                    <a:pt x="567" y="17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371"/>
            <p:cNvSpPr>
              <a:spLocks/>
            </p:cNvSpPr>
            <p:nvPr/>
          </p:nvSpPr>
          <p:spPr bwMode="auto">
            <a:xfrm>
              <a:off x="1808" y="294"/>
              <a:ext cx="156" cy="526"/>
            </a:xfrm>
            <a:custGeom>
              <a:avLst/>
              <a:gdLst/>
              <a:ahLst/>
              <a:cxnLst>
                <a:cxn ang="0">
                  <a:pos x="262" y="187"/>
                </a:cxn>
                <a:cxn ang="0">
                  <a:pos x="235" y="280"/>
                </a:cxn>
                <a:cxn ang="0">
                  <a:pos x="187" y="316"/>
                </a:cxn>
                <a:cxn ang="0">
                  <a:pos x="182" y="327"/>
                </a:cxn>
                <a:cxn ang="0">
                  <a:pos x="169" y="346"/>
                </a:cxn>
                <a:cxn ang="0">
                  <a:pos x="144" y="377"/>
                </a:cxn>
                <a:cxn ang="0">
                  <a:pos x="92" y="436"/>
                </a:cxn>
                <a:cxn ang="0">
                  <a:pos x="39" y="498"/>
                </a:cxn>
                <a:cxn ang="0">
                  <a:pos x="8" y="537"/>
                </a:cxn>
                <a:cxn ang="0">
                  <a:pos x="0" y="591"/>
                </a:cxn>
                <a:cxn ang="0">
                  <a:pos x="3" y="643"/>
                </a:cxn>
                <a:cxn ang="0">
                  <a:pos x="12" y="689"/>
                </a:cxn>
                <a:cxn ang="0">
                  <a:pos x="34" y="769"/>
                </a:cxn>
                <a:cxn ang="0">
                  <a:pos x="56" y="846"/>
                </a:cxn>
                <a:cxn ang="0">
                  <a:pos x="67" y="885"/>
                </a:cxn>
                <a:cxn ang="0">
                  <a:pos x="76" y="915"/>
                </a:cxn>
                <a:cxn ang="0">
                  <a:pos x="92" y="973"/>
                </a:cxn>
                <a:cxn ang="0">
                  <a:pos x="109" y="1028"/>
                </a:cxn>
                <a:cxn ang="0">
                  <a:pos x="116" y="1052"/>
                </a:cxn>
                <a:cxn ang="0">
                  <a:pos x="158" y="970"/>
                </a:cxn>
                <a:cxn ang="0">
                  <a:pos x="125" y="865"/>
                </a:cxn>
                <a:cxn ang="0">
                  <a:pos x="88" y="716"/>
                </a:cxn>
                <a:cxn ang="0">
                  <a:pos x="70" y="584"/>
                </a:cxn>
                <a:cxn ang="0">
                  <a:pos x="92" y="517"/>
                </a:cxn>
                <a:cxn ang="0">
                  <a:pos x="138" y="461"/>
                </a:cxn>
                <a:cxn ang="0">
                  <a:pos x="185" y="413"/>
                </a:cxn>
                <a:cxn ang="0">
                  <a:pos x="217" y="383"/>
                </a:cxn>
                <a:cxn ang="0">
                  <a:pos x="260" y="316"/>
                </a:cxn>
                <a:cxn ang="0">
                  <a:pos x="311" y="202"/>
                </a:cxn>
                <a:cxn ang="0">
                  <a:pos x="269" y="144"/>
                </a:cxn>
                <a:cxn ang="0">
                  <a:pos x="259" y="130"/>
                </a:cxn>
                <a:cxn ang="0">
                  <a:pos x="246" y="108"/>
                </a:cxn>
                <a:cxn ang="0">
                  <a:pos x="238" y="85"/>
                </a:cxn>
                <a:cxn ang="0">
                  <a:pos x="239" y="68"/>
                </a:cxn>
                <a:cxn ang="0">
                  <a:pos x="250" y="53"/>
                </a:cxn>
                <a:cxn ang="0">
                  <a:pos x="262" y="43"/>
                </a:cxn>
                <a:cxn ang="0">
                  <a:pos x="272" y="37"/>
                </a:cxn>
                <a:cxn ang="0">
                  <a:pos x="258" y="0"/>
                </a:cxn>
                <a:cxn ang="0">
                  <a:pos x="197" y="43"/>
                </a:cxn>
                <a:cxn ang="0">
                  <a:pos x="245" y="142"/>
                </a:cxn>
              </a:cxnLst>
              <a:rect l="0" t="0" r="r" b="b"/>
              <a:pathLst>
                <a:path w="311" h="1052">
                  <a:moveTo>
                    <a:pt x="245" y="142"/>
                  </a:moveTo>
                  <a:lnTo>
                    <a:pt x="262" y="187"/>
                  </a:lnTo>
                  <a:lnTo>
                    <a:pt x="255" y="267"/>
                  </a:lnTo>
                  <a:lnTo>
                    <a:pt x="235" y="280"/>
                  </a:lnTo>
                  <a:lnTo>
                    <a:pt x="213" y="280"/>
                  </a:lnTo>
                  <a:lnTo>
                    <a:pt x="187" y="316"/>
                  </a:lnTo>
                  <a:lnTo>
                    <a:pt x="185" y="319"/>
                  </a:lnTo>
                  <a:lnTo>
                    <a:pt x="182" y="327"/>
                  </a:lnTo>
                  <a:lnTo>
                    <a:pt x="175" y="336"/>
                  </a:lnTo>
                  <a:lnTo>
                    <a:pt x="169" y="346"/>
                  </a:lnTo>
                  <a:lnTo>
                    <a:pt x="161" y="356"/>
                  </a:lnTo>
                  <a:lnTo>
                    <a:pt x="144" y="377"/>
                  </a:lnTo>
                  <a:lnTo>
                    <a:pt x="119" y="404"/>
                  </a:lnTo>
                  <a:lnTo>
                    <a:pt x="92" y="436"/>
                  </a:lnTo>
                  <a:lnTo>
                    <a:pt x="64" y="468"/>
                  </a:lnTo>
                  <a:lnTo>
                    <a:pt x="39" y="498"/>
                  </a:lnTo>
                  <a:lnTo>
                    <a:pt x="19" y="522"/>
                  </a:lnTo>
                  <a:lnTo>
                    <a:pt x="8" y="537"/>
                  </a:lnTo>
                  <a:lnTo>
                    <a:pt x="1" y="561"/>
                  </a:lnTo>
                  <a:lnTo>
                    <a:pt x="0" y="591"/>
                  </a:lnTo>
                  <a:lnTo>
                    <a:pt x="2" y="620"/>
                  </a:lnTo>
                  <a:lnTo>
                    <a:pt x="3" y="643"/>
                  </a:lnTo>
                  <a:lnTo>
                    <a:pt x="5" y="659"/>
                  </a:lnTo>
                  <a:lnTo>
                    <a:pt x="12" y="689"/>
                  </a:lnTo>
                  <a:lnTo>
                    <a:pt x="23" y="727"/>
                  </a:lnTo>
                  <a:lnTo>
                    <a:pt x="34" y="769"/>
                  </a:lnTo>
                  <a:lnTo>
                    <a:pt x="46" y="810"/>
                  </a:lnTo>
                  <a:lnTo>
                    <a:pt x="56" y="846"/>
                  </a:lnTo>
                  <a:lnTo>
                    <a:pt x="63" y="872"/>
                  </a:lnTo>
                  <a:lnTo>
                    <a:pt x="67" y="885"/>
                  </a:lnTo>
                  <a:lnTo>
                    <a:pt x="69" y="895"/>
                  </a:lnTo>
                  <a:lnTo>
                    <a:pt x="76" y="915"/>
                  </a:lnTo>
                  <a:lnTo>
                    <a:pt x="83" y="943"/>
                  </a:lnTo>
                  <a:lnTo>
                    <a:pt x="92" y="973"/>
                  </a:lnTo>
                  <a:lnTo>
                    <a:pt x="101" y="1001"/>
                  </a:lnTo>
                  <a:lnTo>
                    <a:pt x="109" y="1028"/>
                  </a:lnTo>
                  <a:lnTo>
                    <a:pt x="114" y="1045"/>
                  </a:lnTo>
                  <a:lnTo>
                    <a:pt x="116" y="1052"/>
                  </a:lnTo>
                  <a:lnTo>
                    <a:pt x="162" y="986"/>
                  </a:lnTo>
                  <a:lnTo>
                    <a:pt x="158" y="970"/>
                  </a:lnTo>
                  <a:lnTo>
                    <a:pt x="144" y="928"/>
                  </a:lnTo>
                  <a:lnTo>
                    <a:pt x="125" y="865"/>
                  </a:lnTo>
                  <a:lnTo>
                    <a:pt x="106" y="792"/>
                  </a:lnTo>
                  <a:lnTo>
                    <a:pt x="88" y="716"/>
                  </a:lnTo>
                  <a:lnTo>
                    <a:pt x="75" y="644"/>
                  </a:lnTo>
                  <a:lnTo>
                    <a:pt x="70" y="584"/>
                  </a:lnTo>
                  <a:lnTo>
                    <a:pt x="76" y="545"/>
                  </a:lnTo>
                  <a:lnTo>
                    <a:pt x="92" y="517"/>
                  </a:lnTo>
                  <a:lnTo>
                    <a:pt x="114" y="490"/>
                  </a:lnTo>
                  <a:lnTo>
                    <a:pt x="138" y="461"/>
                  </a:lnTo>
                  <a:lnTo>
                    <a:pt x="162" y="436"/>
                  </a:lnTo>
                  <a:lnTo>
                    <a:pt x="185" y="413"/>
                  </a:lnTo>
                  <a:lnTo>
                    <a:pt x="205" y="394"/>
                  </a:lnTo>
                  <a:lnTo>
                    <a:pt x="217" y="383"/>
                  </a:lnTo>
                  <a:lnTo>
                    <a:pt x="222" y="378"/>
                  </a:lnTo>
                  <a:lnTo>
                    <a:pt x="260" y="316"/>
                  </a:lnTo>
                  <a:lnTo>
                    <a:pt x="290" y="282"/>
                  </a:lnTo>
                  <a:lnTo>
                    <a:pt x="311" y="202"/>
                  </a:lnTo>
                  <a:lnTo>
                    <a:pt x="270" y="146"/>
                  </a:lnTo>
                  <a:lnTo>
                    <a:pt x="269" y="144"/>
                  </a:lnTo>
                  <a:lnTo>
                    <a:pt x="265" y="138"/>
                  </a:lnTo>
                  <a:lnTo>
                    <a:pt x="259" y="130"/>
                  </a:lnTo>
                  <a:lnTo>
                    <a:pt x="253" y="120"/>
                  </a:lnTo>
                  <a:lnTo>
                    <a:pt x="246" y="108"/>
                  </a:lnTo>
                  <a:lnTo>
                    <a:pt x="242" y="97"/>
                  </a:lnTo>
                  <a:lnTo>
                    <a:pt x="238" y="85"/>
                  </a:lnTo>
                  <a:lnTo>
                    <a:pt x="237" y="76"/>
                  </a:lnTo>
                  <a:lnTo>
                    <a:pt x="239" y="68"/>
                  </a:lnTo>
                  <a:lnTo>
                    <a:pt x="244" y="60"/>
                  </a:lnTo>
                  <a:lnTo>
                    <a:pt x="250" y="53"/>
                  </a:lnTo>
                  <a:lnTo>
                    <a:pt x="257" y="47"/>
                  </a:lnTo>
                  <a:lnTo>
                    <a:pt x="262" y="43"/>
                  </a:lnTo>
                  <a:lnTo>
                    <a:pt x="268" y="39"/>
                  </a:lnTo>
                  <a:lnTo>
                    <a:pt x="272" y="37"/>
                  </a:lnTo>
                  <a:lnTo>
                    <a:pt x="273" y="36"/>
                  </a:lnTo>
                  <a:lnTo>
                    <a:pt x="258" y="0"/>
                  </a:lnTo>
                  <a:lnTo>
                    <a:pt x="237" y="25"/>
                  </a:lnTo>
                  <a:lnTo>
                    <a:pt x="197" y="43"/>
                  </a:lnTo>
                  <a:lnTo>
                    <a:pt x="192" y="83"/>
                  </a:lnTo>
                  <a:lnTo>
                    <a:pt x="245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372"/>
            <p:cNvSpPr>
              <a:spLocks/>
            </p:cNvSpPr>
            <p:nvPr/>
          </p:nvSpPr>
          <p:spPr bwMode="auto">
            <a:xfrm>
              <a:off x="1883" y="780"/>
              <a:ext cx="129" cy="10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" y="45"/>
                </a:cxn>
                <a:cxn ang="0">
                  <a:pos x="10" y="52"/>
                </a:cxn>
                <a:cxn ang="0">
                  <a:pos x="19" y="62"/>
                </a:cxn>
                <a:cxn ang="0">
                  <a:pos x="30" y="73"/>
                </a:cxn>
                <a:cxn ang="0">
                  <a:pos x="42" y="85"/>
                </a:cxn>
                <a:cxn ang="0">
                  <a:pos x="52" y="96"/>
                </a:cxn>
                <a:cxn ang="0">
                  <a:pos x="61" y="105"/>
                </a:cxn>
                <a:cxn ang="0">
                  <a:pos x="66" y="111"/>
                </a:cxn>
                <a:cxn ang="0">
                  <a:pos x="71" y="116"/>
                </a:cxn>
                <a:cxn ang="0">
                  <a:pos x="78" y="123"/>
                </a:cxn>
                <a:cxn ang="0">
                  <a:pos x="87" y="132"/>
                </a:cxn>
                <a:cxn ang="0">
                  <a:pos x="97" y="141"/>
                </a:cxn>
                <a:cxn ang="0">
                  <a:pos x="108" y="150"/>
                </a:cxn>
                <a:cxn ang="0">
                  <a:pos x="119" y="159"/>
                </a:cxn>
                <a:cxn ang="0">
                  <a:pos x="129" y="168"/>
                </a:cxn>
                <a:cxn ang="0">
                  <a:pos x="139" y="174"/>
                </a:cxn>
                <a:cxn ang="0">
                  <a:pos x="148" y="180"/>
                </a:cxn>
                <a:cxn ang="0">
                  <a:pos x="156" y="185"/>
                </a:cxn>
                <a:cxn ang="0">
                  <a:pos x="165" y="189"/>
                </a:cxn>
                <a:cxn ang="0">
                  <a:pos x="174" y="193"/>
                </a:cxn>
                <a:cxn ang="0">
                  <a:pos x="184" y="196"/>
                </a:cxn>
                <a:cxn ang="0">
                  <a:pos x="193" y="200"/>
                </a:cxn>
                <a:cxn ang="0">
                  <a:pos x="201" y="202"/>
                </a:cxn>
                <a:cxn ang="0">
                  <a:pos x="210" y="204"/>
                </a:cxn>
                <a:cxn ang="0">
                  <a:pos x="218" y="206"/>
                </a:cxn>
                <a:cxn ang="0">
                  <a:pos x="226" y="206"/>
                </a:cxn>
                <a:cxn ang="0">
                  <a:pos x="234" y="204"/>
                </a:cxn>
                <a:cxn ang="0">
                  <a:pos x="242" y="203"/>
                </a:cxn>
                <a:cxn ang="0">
                  <a:pos x="248" y="202"/>
                </a:cxn>
                <a:cxn ang="0">
                  <a:pos x="253" y="200"/>
                </a:cxn>
                <a:cxn ang="0">
                  <a:pos x="256" y="199"/>
                </a:cxn>
                <a:cxn ang="0">
                  <a:pos x="257" y="199"/>
                </a:cxn>
                <a:cxn ang="0">
                  <a:pos x="151" y="124"/>
                </a:cxn>
                <a:cxn ang="0">
                  <a:pos x="53" y="0"/>
                </a:cxn>
                <a:cxn ang="0">
                  <a:pos x="7" y="18"/>
                </a:cxn>
                <a:cxn ang="0">
                  <a:pos x="0" y="43"/>
                </a:cxn>
              </a:cxnLst>
              <a:rect l="0" t="0" r="r" b="b"/>
              <a:pathLst>
                <a:path w="257" h="206">
                  <a:moveTo>
                    <a:pt x="0" y="43"/>
                  </a:moveTo>
                  <a:lnTo>
                    <a:pt x="3" y="45"/>
                  </a:lnTo>
                  <a:lnTo>
                    <a:pt x="10" y="52"/>
                  </a:lnTo>
                  <a:lnTo>
                    <a:pt x="19" y="62"/>
                  </a:lnTo>
                  <a:lnTo>
                    <a:pt x="30" y="73"/>
                  </a:lnTo>
                  <a:lnTo>
                    <a:pt x="42" y="85"/>
                  </a:lnTo>
                  <a:lnTo>
                    <a:pt x="52" y="96"/>
                  </a:lnTo>
                  <a:lnTo>
                    <a:pt x="61" y="105"/>
                  </a:lnTo>
                  <a:lnTo>
                    <a:pt x="66" y="111"/>
                  </a:lnTo>
                  <a:lnTo>
                    <a:pt x="71" y="116"/>
                  </a:lnTo>
                  <a:lnTo>
                    <a:pt x="78" y="123"/>
                  </a:lnTo>
                  <a:lnTo>
                    <a:pt x="87" y="132"/>
                  </a:lnTo>
                  <a:lnTo>
                    <a:pt x="97" y="141"/>
                  </a:lnTo>
                  <a:lnTo>
                    <a:pt x="108" y="150"/>
                  </a:lnTo>
                  <a:lnTo>
                    <a:pt x="119" y="159"/>
                  </a:lnTo>
                  <a:lnTo>
                    <a:pt x="129" y="168"/>
                  </a:lnTo>
                  <a:lnTo>
                    <a:pt x="139" y="174"/>
                  </a:lnTo>
                  <a:lnTo>
                    <a:pt x="148" y="180"/>
                  </a:lnTo>
                  <a:lnTo>
                    <a:pt x="156" y="185"/>
                  </a:lnTo>
                  <a:lnTo>
                    <a:pt x="165" y="189"/>
                  </a:lnTo>
                  <a:lnTo>
                    <a:pt x="174" y="193"/>
                  </a:lnTo>
                  <a:lnTo>
                    <a:pt x="184" y="196"/>
                  </a:lnTo>
                  <a:lnTo>
                    <a:pt x="193" y="200"/>
                  </a:lnTo>
                  <a:lnTo>
                    <a:pt x="201" y="202"/>
                  </a:lnTo>
                  <a:lnTo>
                    <a:pt x="210" y="204"/>
                  </a:lnTo>
                  <a:lnTo>
                    <a:pt x="218" y="206"/>
                  </a:lnTo>
                  <a:lnTo>
                    <a:pt x="226" y="206"/>
                  </a:lnTo>
                  <a:lnTo>
                    <a:pt x="234" y="204"/>
                  </a:lnTo>
                  <a:lnTo>
                    <a:pt x="242" y="203"/>
                  </a:lnTo>
                  <a:lnTo>
                    <a:pt x="248" y="202"/>
                  </a:lnTo>
                  <a:lnTo>
                    <a:pt x="253" y="200"/>
                  </a:lnTo>
                  <a:lnTo>
                    <a:pt x="256" y="199"/>
                  </a:lnTo>
                  <a:lnTo>
                    <a:pt x="257" y="199"/>
                  </a:lnTo>
                  <a:lnTo>
                    <a:pt x="151" y="124"/>
                  </a:lnTo>
                  <a:lnTo>
                    <a:pt x="53" y="0"/>
                  </a:lnTo>
                  <a:lnTo>
                    <a:pt x="7" y="1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73"/>
            <p:cNvSpPr>
              <a:spLocks/>
            </p:cNvSpPr>
            <p:nvPr/>
          </p:nvSpPr>
          <p:spPr bwMode="auto">
            <a:xfrm>
              <a:off x="2004" y="652"/>
              <a:ext cx="172" cy="108"/>
            </a:xfrm>
            <a:custGeom>
              <a:avLst/>
              <a:gdLst/>
              <a:ahLst/>
              <a:cxnLst>
                <a:cxn ang="0">
                  <a:pos x="170" y="32"/>
                </a:cxn>
                <a:cxn ang="0">
                  <a:pos x="89" y="90"/>
                </a:cxn>
                <a:cxn ang="0">
                  <a:pos x="0" y="196"/>
                </a:cxn>
                <a:cxn ang="0">
                  <a:pos x="20" y="214"/>
                </a:cxn>
                <a:cxn ang="0">
                  <a:pos x="22" y="212"/>
                </a:cxn>
                <a:cxn ang="0">
                  <a:pos x="29" y="204"/>
                </a:cxn>
                <a:cxn ang="0">
                  <a:pos x="38" y="192"/>
                </a:cxn>
                <a:cxn ang="0">
                  <a:pos x="50" y="180"/>
                </a:cxn>
                <a:cxn ang="0">
                  <a:pos x="61" y="167"/>
                </a:cxn>
                <a:cxn ang="0">
                  <a:pos x="73" y="154"/>
                </a:cxn>
                <a:cxn ang="0">
                  <a:pos x="81" y="144"/>
                </a:cxn>
                <a:cxn ang="0">
                  <a:pos x="85" y="138"/>
                </a:cxn>
                <a:cxn ang="0">
                  <a:pos x="92" y="132"/>
                </a:cxn>
                <a:cxn ang="0">
                  <a:pos x="104" y="123"/>
                </a:cxn>
                <a:cxn ang="0">
                  <a:pos x="119" y="113"/>
                </a:cxn>
                <a:cxn ang="0">
                  <a:pos x="136" y="100"/>
                </a:cxn>
                <a:cxn ang="0">
                  <a:pos x="153" y="88"/>
                </a:cxn>
                <a:cxn ang="0">
                  <a:pos x="168" y="78"/>
                </a:cxn>
                <a:cxn ang="0">
                  <a:pos x="180" y="70"/>
                </a:cxn>
                <a:cxn ang="0">
                  <a:pos x="187" y="65"/>
                </a:cxn>
                <a:cxn ang="0">
                  <a:pos x="193" y="62"/>
                </a:cxn>
                <a:cxn ang="0">
                  <a:pos x="202" y="57"/>
                </a:cxn>
                <a:cxn ang="0">
                  <a:pos x="216" y="52"/>
                </a:cxn>
                <a:cxn ang="0">
                  <a:pos x="231" y="46"/>
                </a:cxn>
                <a:cxn ang="0">
                  <a:pos x="247" y="41"/>
                </a:cxn>
                <a:cxn ang="0">
                  <a:pos x="262" y="37"/>
                </a:cxn>
                <a:cxn ang="0">
                  <a:pos x="273" y="32"/>
                </a:cxn>
                <a:cxn ang="0">
                  <a:pos x="282" y="30"/>
                </a:cxn>
                <a:cxn ang="0">
                  <a:pos x="290" y="27"/>
                </a:cxn>
                <a:cxn ang="0">
                  <a:pos x="300" y="23"/>
                </a:cxn>
                <a:cxn ang="0">
                  <a:pos x="309" y="18"/>
                </a:cxn>
                <a:cxn ang="0">
                  <a:pos x="319" y="12"/>
                </a:cxn>
                <a:cxn ang="0">
                  <a:pos x="328" y="8"/>
                </a:cxn>
                <a:cxn ang="0">
                  <a:pos x="337" y="3"/>
                </a:cxn>
                <a:cxn ang="0">
                  <a:pos x="341" y="1"/>
                </a:cxn>
                <a:cxn ang="0">
                  <a:pos x="343" y="0"/>
                </a:cxn>
                <a:cxn ang="0">
                  <a:pos x="274" y="2"/>
                </a:cxn>
                <a:cxn ang="0">
                  <a:pos x="170" y="32"/>
                </a:cxn>
              </a:cxnLst>
              <a:rect l="0" t="0" r="r" b="b"/>
              <a:pathLst>
                <a:path w="343" h="214">
                  <a:moveTo>
                    <a:pt x="170" y="32"/>
                  </a:moveTo>
                  <a:lnTo>
                    <a:pt x="89" y="90"/>
                  </a:lnTo>
                  <a:lnTo>
                    <a:pt x="0" y="196"/>
                  </a:lnTo>
                  <a:lnTo>
                    <a:pt x="20" y="214"/>
                  </a:lnTo>
                  <a:lnTo>
                    <a:pt x="22" y="212"/>
                  </a:lnTo>
                  <a:lnTo>
                    <a:pt x="29" y="204"/>
                  </a:lnTo>
                  <a:lnTo>
                    <a:pt x="38" y="192"/>
                  </a:lnTo>
                  <a:lnTo>
                    <a:pt x="50" y="180"/>
                  </a:lnTo>
                  <a:lnTo>
                    <a:pt x="61" y="167"/>
                  </a:lnTo>
                  <a:lnTo>
                    <a:pt x="73" y="154"/>
                  </a:lnTo>
                  <a:lnTo>
                    <a:pt x="81" y="144"/>
                  </a:lnTo>
                  <a:lnTo>
                    <a:pt x="85" y="138"/>
                  </a:lnTo>
                  <a:lnTo>
                    <a:pt x="92" y="132"/>
                  </a:lnTo>
                  <a:lnTo>
                    <a:pt x="104" y="123"/>
                  </a:lnTo>
                  <a:lnTo>
                    <a:pt x="119" y="113"/>
                  </a:lnTo>
                  <a:lnTo>
                    <a:pt x="136" y="100"/>
                  </a:lnTo>
                  <a:lnTo>
                    <a:pt x="153" y="88"/>
                  </a:lnTo>
                  <a:lnTo>
                    <a:pt x="168" y="78"/>
                  </a:lnTo>
                  <a:lnTo>
                    <a:pt x="180" y="70"/>
                  </a:lnTo>
                  <a:lnTo>
                    <a:pt x="187" y="65"/>
                  </a:lnTo>
                  <a:lnTo>
                    <a:pt x="193" y="62"/>
                  </a:lnTo>
                  <a:lnTo>
                    <a:pt x="202" y="57"/>
                  </a:lnTo>
                  <a:lnTo>
                    <a:pt x="216" y="52"/>
                  </a:lnTo>
                  <a:lnTo>
                    <a:pt x="231" y="46"/>
                  </a:lnTo>
                  <a:lnTo>
                    <a:pt x="247" y="41"/>
                  </a:lnTo>
                  <a:lnTo>
                    <a:pt x="262" y="37"/>
                  </a:lnTo>
                  <a:lnTo>
                    <a:pt x="273" y="32"/>
                  </a:lnTo>
                  <a:lnTo>
                    <a:pt x="282" y="30"/>
                  </a:lnTo>
                  <a:lnTo>
                    <a:pt x="290" y="27"/>
                  </a:lnTo>
                  <a:lnTo>
                    <a:pt x="300" y="23"/>
                  </a:lnTo>
                  <a:lnTo>
                    <a:pt x="309" y="18"/>
                  </a:lnTo>
                  <a:lnTo>
                    <a:pt x="319" y="12"/>
                  </a:lnTo>
                  <a:lnTo>
                    <a:pt x="328" y="8"/>
                  </a:lnTo>
                  <a:lnTo>
                    <a:pt x="337" y="3"/>
                  </a:lnTo>
                  <a:lnTo>
                    <a:pt x="341" y="1"/>
                  </a:lnTo>
                  <a:lnTo>
                    <a:pt x="343" y="0"/>
                  </a:lnTo>
                  <a:lnTo>
                    <a:pt x="274" y="2"/>
                  </a:lnTo>
                  <a:lnTo>
                    <a:pt x="17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374"/>
            <p:cNvSpPr>
              <a:spLocks/>
            </p:cNvSpPr>
            <p:nvPr/>
          </p:nvSpPr>
          <p:spPr bwMode="auto">
            <a:xfrm>
              <a:off x="2017" y="609"/>
              <a:ext cx="21" cy="4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46"/>
                </a:cxn>
                <a:cxn ang="0">
                  <a:pos x="3" y="59"/>
                </a:cxn>
                <a:cxn ang="0">
                  <a:pos x="4" y="68"/>
                </a:cxn>
                <a:cxn ang="0">
                  <a:pos x="9" y="74"/>
                </a:cxn>
                <a:cxn ang="0">
                  <a:pos x="16" y="79"/>
                </a:cxn>
                <a:cxn ang="0">
                  <a:pos x="21" y="82"/>
                </a:cxn>
                <a:cxn ang="0">
                  <a:pos x="25" y="83"/>
                </a:cxn>
                <a:cxn ang="0">
                  <a:pos x="42" y="83"/>
                </a:cxn>
                <a:cxn ang="0">
                  <a:pos x="23" y="49"/>
                </a:cxn>
                <a:cxn ang="0">
                  <a:pos x="34" y="0"/>
                </a:cxn>
              </a:cxnLst>
              <a:rect l="0" t="0" r="r" b="b"/>
              <a:pathLst>
                <a:path w="42" h="83">
                  <a:moveTo>
                    <a:pt x="34" y="0"/>
                  </a:moveTo>
                  <a:lnTo>
                    <a:pt x="0" y="30"/>
                  </a:lnTo>
                  <a:lnTo>
                    <a:pt x="0" y="35"/>
                  </a:lnTo>
                  <a:lnTo>
                    <a:pt x="1" y="46"/>
                  </a:lnTo>
                  <a:lnTo>
                    <a:pt x="3" y="59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16" y="79"/>
                  </a:lnTo>
                  <a:lnTo>
                    <a:pt x="21" y="82"/>
                  </a:lnTo>
                  <a:lnTo>
                    <a:pt x="25" y="83"/>
                  </a:lnTo>
                  <a:lnTo>
                    <a:pt x="42" y="83"/>
                  </a:lnTo>
                  <a:lnTo>
                    <a:pt x="23" y="4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377"/>
            <p:cNvSpPr>
              <a:spLocks/>
            </p:cNvSpPr>
            <p:nvPr/>
          </p:nvSpPr>
          <p:spPr bwMode="auto">
            <a:xfrm>
              <a:off x="1882" y="158"/>
              <a:ext cx="137" cy="123"/>
            </a:xfrm>
            <a:custGeom>
              <a:avLst/>
              <a:gdLst/>
              <a:ahLst/>
              <a:cxnLst>
                <a:cxn ang="0">
                  <a:pos x="217" y="5"/>
                </a:cxn>
                <a:cxn ang="0">
                  <a:pos x="100" y="45"/>
                </a:cxn>
                <a:cxn ang="0">
                  <a:pos x="22" y="116"/>
                </a:cxn>
                <a:cxn ang="0">
                  <a:pos x="0" y="237"/>
                </a:cxn>
                <a:cxn ang="0">
                  <a:pos x="47" y="247"/>
                </a:cxn>
                <a:cxn ang="0">
                  <a:pos x="51" y="232"/>
                </a:cxn>
                <a:cxn ang="0">
                  <a:pos x="60" y="196"/>
                </a:cxn>
                <a:cxn ang="0">
                  <a:pos x="69" y="159"/>
                </a:cxn>
                <a:cxn ang="0">
                  <a:pos x="75" y="138"/>
                </a:cxn>
                <a:cxn ang="0">
                  <a:pos x="81" y="127"/>
                </a:cxn>
                <a:cxn ang="0">
                  <a:pos x="89" y="115"/>
                </a:cxn>
                <a:cxn ang="0">
                  <a:pos x="97" y="105"/>
                </a:cxn>
                <a:cxn ang="0">
                  <a:pos x="106" y="94"/>
                </a:cxn>
                <a:cxn ang="0">
                  <a:pos x="115" y="85"/>
                </a:cxn>
                <a:cxn ang="0">
                  <a:pos x="126" y="78"/>
                </a:cxn>
                <a:cxn ang="0">
                  <a:pos x="136" y="71"/>
                </a:cxn>
                <a:cxn ang="0">
                  <a:pos x="146" y="66"/>
                </a:cxn>
                <a:cxn ang="0">
                  <a:pos x="153" y="62"/>
                </a:cxn>
                <a:cxn ang="0">
                  <a:pos x="169" y="54"/>
                </a:cxn>
                <a:cxn ang="0">
                  <a:pos x="190" y="44"/>
                </a:cxn>
                <a:cxn ang="0">
                  <a:pos x="213" y="31"/>
                </a:cxn>
                <a:cxn ang="0">
                  <a:pos x="235" y="20"/>
                </a:cxn>
                <a:cxn ang="0">
                  <a:pos x="256" y="9"/>
                </a:cxn>
                <a:cxn ang="0">
                  <a:pos x="268" y="2"/>
                </a:cxn>
                <a:cxn ang="0">
                  <a:pos x="274" y="0"/>
                </a:cxn>
                <a:cxn ang="0">
                  <a:pos x="217" y="5"/>
                </a:cxn>
              </a:cxnLst>
              <a:rect l="0" t="0" r="r" b="b"/>
              <a:pathLst>
                <a:path w="274" h="247">
                  <a:moveTo>
                    <a:pt x="217" y="5"/>
                  </a:moveTo>
                  <a:lnTo>
                    <a:pt x="100" y="45"/>
                  </a:lnTo>
                  <a:lnTo>
                    <a:pt x="22" y="116"/>
                  </a:lnTo>
                  <a:lnTo>
                    <a:pt x="0" y="237"/>
                  </a:lnTo>
                  <a:lnTo>
                    <a:pt x="47" y="247"/>
                  </a:lnTo>
                  <a:lnTo>
                    <a:pt x="51" y="232"/>
                  </a:lnTo>
                  <a:lnTo>
                    <a:pt x="60" y="196"/>
                  </a:lnTo>
                  <a:lnTo>
                    <a:pt x="69" y="159"/>
                  </a:lnTo>
                  <a:lnTo>
                    <a:pt x="75" y="138"/>
                  </a:lnTo>
                  <a:lnTo>
                    <a:pt x="81" y="127"/>
                  </a:lnTo>
                  <a:lnTo>
                    <a:pt x="89" y="115"/>
                  </a:lnTo>
                  <a:lnTo>
                    <a:pt x="97" y="105"/>
                  </a:lnTo>
                  <a:lnTo>
                    <a:pt x="106" y="94"/>
                  </a:lnTo>
                  <a:lnTo>
                    <a:pt x="115" y="85"/>
                  </a:lnTo>
                  <a:lnTo>
                    <a:pt x="126" y="78"/>
                  </a:lnTo>
                  <a:lnTo>
                    <a:pt x="136" y="71"/>
                  </a:lnTo>
                  <a:lnTo>
                    <a:pt x="146" y="66"/>
                  </a:lnTo>
                  <a:lnTo>
                    <a:pt x="153" y="62"/>
                  </a:lnTo>
                  <a:lnTo>
                    <a:pt x="169" y="54"/>
                  </a:lnTo>
                  <a:lnTo>
                    <a:pt x="190" y="44"/>
                  </a:lnTo>
                  <a:lnTo>
                    <a:pt x="213" y="31"/>
                  </a:lnTo>
                  <a:lnTo>
                    <a:pt x="235" y="20"/>
                  </a:lnTo>
                  <a:lnTo>
                    <a:pt x="256" y="9"/>
                  </a:lnTo>
                  <a:lnTo>
                    <a:pt x="268" y="2"/>
                  </a:lnTo>
                  <a:lnTo>
                    <a:pt x="274" y="0"/>
                  </a:lnTo>
                  <a:lnTo>
                    <a:pt x="21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378"/>
            <p:cNvSpPr>
              <a:spLocks/>
            </p:cNvSpPr>
            <p:nvPr/>
          </p:nvSpPr>
          <p:spPr bwMode="auto">
            <a:xfrm>
              <a:off x="1810" y="218"/>
              <a:ext cx="77" cy="99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7" y="17"/>
                </a:cxn>
                <a:cxn ang="0">
                  <a:pos x="52" y="22"/>
                </a:cxn>
                <a:cxn ang="0">
                  <a:pos x="45" y="29"/>
                </a:cxn>
                <a:cxn ang="0">
                  <a:pos x="38" y="38"/>
                </a:cxn>
                <a:cxn ang="0">
                  <a:pos x="31" y="47"/>
                </a:cxn>
                <a:cxn ang="0">
                  <a:pos x="26" y="56"/>
                </a:cxn>
                <a:cxn ang="0">
                  <a:pos x="22" y="65"/>
                </a:cxn>
                <a:cxn ang="0">
                  <a:pos x="21" y="70"/>
                </a:cxn>
                <a:cxn ang="0">
                  <a:pos x="26" y="85"/>
                </a:cxn>
                <a:cxn ang="0">
                  <a:pos x="34" y="107"/>
                </a:cxn>
                <a:cxn ang="0">
                  <a:pos x="42" y="126"/>
                </a:cxn>
                <a:cxn ang="0">
                  <a:pos x="45" y="134"/>
                </a:cxn>
                <a:cxn ang="0">
                  <a:pos x="36" y="151"/>
                </a:cxn>
                <a:cxn ang="0">
                  <a:pos x="0" y="149"/>
                </a:cxn>
                <a:cxn ang="0">
                  <a:pos x="30" y="187"/>
                </a:cxn>
                <a:cxn ang="0">
                  <a:pos x="64" y="197"/>
                </a:cxn>
                <a:cxn ang="0">
                  <a:pos x="70" y="174"/>
                </a:cxn>
                <a:cxn ang="0">
                  <a:pos x="69" y="165"/>
                </a:cxn>
                <a:cxn ang="0">
                  <a:pos x="68" y="145"/>
                </a:cxn>
                <a:cxn ang="0">
                  <a:pos x="67" y="124"/>
                </a:cxn>
                <a:cxn ang="0">
                  <a:pos x="66" y="111"/>
                </a:cxn>
                <a:cxn ang="0">
                  <a:pos x="65" y="103"/>
                </a:cxn>
                <a:cxn ang="0">
                  <a:pos x="62" y="89"/>
                </a:cxn>
                <a:cxn ang="0">
                  <a:pos x="66" y="73"/>
                </a:cxn>
                <a:cxn ang="0">
                  <a:pos x="78" y="55"/>
                </a:cxn>
                <a:cxn ang="0">
                  <a:pos x="91" y="46"/>
                </a:cxn>
                <a:cxn ang="0">
                  <a:pos x="104" y="40"/>
                </a:cxn>
                <a:cxn ang="0">
                  <a:pos x="116" y="37"/>
                </a:cxn>
                <a:cxn ang="0">
                  <a:pos x="128" y="37"/>
                </a:cxn>
                <a:cxn ang="0">
                  <a:pos x="138" y="37"/>
                </a:cxn>
                <a:cxn ang="0">
                  <a:pos x="146" y="38"/>
                </a:cxn>
                <a:cxn ang="0">
                  <a:pos x="151" y="39"/>
                </a:cxn>
                <a:cxn ang="0">
                  <a:pos x="153" y="40"/>
                </a:cxn>
                <a:cxn ang="0">
                  <a:pos x="131" y="5"/>
                </a:cxn>
                <a:cxn ang="0">
                  <a:pos x="91" y="0"/>
                </a:cxn>
                <a:cxn ang="0">
                  <a:pos x="58" y="15"/>
                </a:cxn>
              </a:cxnLst>
              <a:rect l="0" t="0" r="r" b="b"/>
              <a:pathLst>
                <a:path w="153" h="197">
                  <a:moveTo>
                    <a:pt x="58" y="15"/>
                  </a:moveTo>
                  <a:lnTo>
                    <a:pt x="57" y="17"/>
                  </a:lnTo>
                  <a:lnTo>
                    <a:pt x="52" y="22"/>
                  </a:lnTo>
                  <a:lnTo>
                    <a:pt x="45" y="29"/>
                  </a:lnTo>
                  <a:lnTo>
                    <a:pt x="38" y="38"/>
                  </a:lnTo>
                  <a:lnTo>
                    <a:pt x="31" y="47"/>
                  </a:lnTo>
                  <a:lnTo>
                    <a:pt x="26" y="56"/>
                  </a:lnTo>
                  <a:lnTo>
                    <a:pt x="22" y="65"/>
                  </a:lnTo>
                  <a:lnTo>
                    <a:pt x="21" y="70"/>
                  </a:lnTo>
                  <a:lnTo>
                    <a:pt x="26" y="85"/>
                  </a:lnTo>
                  <a:lnTo>
                    <a:pt x="34" y="107"/>
                  </a:lnTo>
                  <a:lnTo>
                    <a:pt x="42" y="126"/>
                  </a:lnTo>
                  <a:lnTo>
                    <a:pt x="45" y="134"/>
                  </a:lnTo>
                  <a:lnTo>
                    <a:pt x="36" y="151"/>
                  </a:lnTo>
                  <a:lnTo>
                    <a:pt x="0" y="149"/>
                  </a:lnTo>
                  <a:lnTo>
                    <a:pt x="30" y="187"/>
                  </a:lnTo>
                  <a:lnTo>
                    <a:pt x="64" y="197"/>
                  </a:lnTo>
                  <a:lnTo>
                    <a:pt x="70" y="174"/>
                  </a:lnTo>
                  <a:lnTo>
                    <a:pt x="69" y="165"/>
                  </a:lnTo>
                  <a:lnTo>
                    <a:pt x="68" y="145"/>
                  </a:lnTo>
                  <a:lnTo>
                    <a:pt x="67" y="124"/>
                  </a:lnTo>
                  <a:lnTo>
                    <a:pt x="66" y="111"/>
                  </a:lnTo>
                  <a:lnTo>
                    <a:pt x="65" y="103"/>
                  </a:lnTo>
                  <a:lnTo>
                    <a:pt x="62" y="89"/>
                  </a:lnTo>
                  <a:lnTo>
                    <a:pt x="66" y="73"/>
                  </a:lnTo>
                  <a:lnTo>
                    <a:pt x="78" y="55"/>
                  </a:lnTo>
                  <a:lnTo>
                    <a:pt x="91" y="46"/>
                  </a:lnTo>
                  <a:lnTo>
                    <a:pt x="104" y="40"/>
                  </a:lnTo>
                  <a:lnTo>
                    <a:pt x="116" y="37"/>
                  </a:lnTo>
                  <a:lnTo>
                    <a:pt x="128" y="37"/>
                  </a:lnTo>
                  <a:lnTo>
                    <a:pt x="138" y="37"/>
                  </a:lnTo>
                  <a:lnTo>
                    <a:pt x="146" y="38"/>
                  </a:lnTo>
                  <a:lnTo>
                    <a:pt x="151" y="39"/>
                  </a:lnTo>
                  <a:lnTo>
                    <a:pt x="153" y="40"/>
                  </a:lnTo>
                  <a:lnTo>
                    <a:pt x="131" y="5"/>
                  </a:lnTo>
                  <a:lnTo>
                    <a:pt x="91" y="0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379"/>
            <p:cNvSpPr>
              <a:spLocks/>
            </p:cNvSpPr>
            <p:nvPr/>
          </p:nvSpPr>
          <p:spPr bwMode="auto">
            <a:xfrm>
              <a:off x="1871" y="270"/>
              <a:ext cx="50" cy="111"/>
            </a:xfrm>
            <a:custGeom>
              <a:avLst/>
              <a:gdLst/>
              <a:ahLst/>
              <a:cxnLst>
                <a:cxn ang="0">
                  <a:pos x="4" y="47"/>
                </a:cxn>
                <a:cxn ang="0">
                  <a:pos x="3" y="64"/>
                </a:cxn>
                <a:cxn ang="0">
                  <a:pos x="1" y="97"/>
                </a:cxn>
                <a:cxn ang="0">
                  <a:pos x="0" y="129"/>
                </a:cxn>
                <a:cxn ang="0">
                  <a:pos x="1" y="148"/>
                </a:cxn>
                <a:cxn ang="0">
                  <a:pos x="9" y="160"/>
                </a:cxn>
                <a:cxn ang="0">
                  <a:pos x="20" y="174"/>
                </a:cxn>
                <a:cxn ang="0">
                  <a:pos x="30" y="185"/>
                </a:cxn>
                <a:cxn ang="0">
                  <a:pos x="35" y="191"/>
                </a:cxn>
                <a:cxn ang="0">
                  <a:pos x="36" y="192"/>
                </a:cxn>
                <a:cxn ang="0">
                  <a:pos x="41" y="193"/>
                </a:cxn>
                <a:cxn ang="0">
                  <a:pos x="46" y="196"/>
                </a:cxn>
                <a:cxn ang="0">
                  <a:pos x="54" y="199"/>
                </a:cxn>
                <a:cxn ang="0">
                  <a:pos x="62" y="201"/>
                </a:cxn>
                <a:cxn ang="0">
                  <a:pos x="69" y="205"/>
                </a:cxn>
                <a:cxn ang="0">
                  <a:pos x="75" y="207"/>
                </a:cxn>
                <a:cxn ang="0">
                  <a:pos x="80" y="208"/>
                </a:cxn>
                <a:cxn ang="0">
                  <a:pos x="87" y="212"/>
                </a:cxn>
                <a:cxn ang="0">
                  <a:pos x="94" y="215"/>
                </a:cxn>
                <a:cxn ang="0">
                  <a:pos x="98" y="220"/>
                </a:cxn>
                <a:cxn ang="0">
                  <a:pos x="100" y="221"/>
                </a:cxn>
                <a:cxn ang="0">
                  <a:pos x="84" y="196"/>
                </a:cxn>
                <a:cxn ang="0">
                  <a:pos x="82" y="193"/>
                </a:cxn>
                <a:cxn ang="0">
                  <a:pos x="77" y="189"/>
                </a:cxn>
                <a:cxn ang="0">
                  <a:pos x="71" y="182"/>
                </a:cxn>
                <a:cxn ang="0">
                  <a:pos x="61" y="171"/>
                </a:cxn>
                <a:cxn ang="0">
                  <a:pos x="53" y="161"/>
                </a:cxn>
                <a:cxn ang="0">
                  <a:pos x="45" y="150"/>
                </a:cxn>
                <a:cxn ang="0">
                  <a:pos x="39" y="138"/>
                </a:cxn>
                <a:cxn ang="0">
                  <a:pos x="37" y="128"/>
                </a:cxn>
                <a:cxn ang="0">
                  <a:pos x="36" y="99"/>
                </a:cxn>
                <a:cxn ang="0">
                  <a:pos x="37" y="56"/>
                </a:cxn>
                <a:cxn ang="0">
                  <a:pos x="38" y="17"/>
                </a:cxn>
                <a:cxn ang="0">
                  <a:pos x="39" y="0"/>
                </a:cxn>
                <a:cxn ang="0">
                  <a:pos x="4" y="47"/>
                </a:cxn>
              </a:cxnLst>
              <a:rect l="0" t="0" r="r" b="b"/>
              <a:pathLst>
                <a:path w="100" h="221">
                  <a:moveTo>
                    <a:pt x="4" y="47"/>
                  </a:moveTo>
                  <a:lnTo>
                    <a:pt x="3" y="64"/>
                  </a:lnTo>
                  <a:lnTo>
                    <a:pt x="1" y="97"/>
                  </a:lnTo>
                  <a:lnTo>
                    <a:pt x="0" y="129"/>
                  </a:lnTo>
                  <a:lnTo>
                    <a:pt x="1" y="148"/>
                  </a:lnTo>
                  <a:lnTo>
                    <a:pt x="9" y="160"/>
                  </a:lnTo>
                  <a:lnTo>
                    <a:pt x="20" y="174"/>
                  </a:lnTo>
                  <a:lnTo>
                    <a:pt x="30" y="185"/>
                  </a:lnTo>
                  <a:lnTo>
                    <a:pt x="35" y="191"/>
                  </a:lnTo>
                  <a:lnTo>
                    <a:pt x="36" y="192"/>
                  </a:lnTo>
                  <a:lnTo>
                    <a:pt x="41" y="193"/>
                  </a:lnTo>
                  <a:lnTo>
                    <a:pt x="46" y="196"/>
                  </a:lnTo>
                  <a:lnTo>
                    <a:pt x="54" y="199"/>
                  </a:lnTo>
                  <a:lnTo>
                    <a:pt x="62" y="201"/>
                  </a:lnTo>
                  <a:lnTo>
                    <a:pt x="69" y="205"/>
                  </a:lnTo>
                  <a:lnTo>
                    <a:pt x="75" y="207"/>
                  </a:lnTo>
                  <a:lnTo>
                    <a:pt x="80" y="208"/>
                  </a:lnTo>
                  <a:lnTo>
                    <a:pt x="87" y="212"/>
                  </a:lnTo>
                  <a:lnTo>
                    <a:pt x="94" y="215"/>
                  </a:lnTo>
                  <a:lnTo>
                    <a:pt x="98" y="220"/>
                  </a:lnTo>
                  <a:lnTo>
                    <a:pt x="100" y="221"/>
                  </a:lnTo>
                  <a:lnTo>
                    <a:pt x="84" y="196"/>
                  </a:lnTo>
                  <a:lnTo>
                    <a:pt x="82" y="193"/>
                  </a:lnTo>
                  <a:lnTo>
                    <a:pt x="77" y="189"/>
                  </a:lnTo>
                  <a:lnTo>
                    <a:pt x="71" y="182"/>
                  </a:lnTo>
                  <a:lnTo>
                    <a:pt x="61" y="171"/>
                  </a:lnTo>
                  <a:lnTo>
                    <a:pt x="53" y="161"/>
                  </a:lnTo>
                  <a:lnTo>
                    <a:pt x="45" y="150"/>
                  </a:lnTo>
                  <a:lnTo>
                    <a:pt x="39" y="138"/>
                  </a:lnTo>
                  <a:lnTo>
                    <a:pt x="37" y="128"/>
                  </a:lnTo>
                  <a:lnTo>
                    <a:pt x="36" y="99"/>
                  </a:lnTo>
                  <a:lnTo>
                    <a:pt x="37" y="56"/>
                  </a:lnTo>
                  <a:lnTo>
                    <a:pt x="38" y="17"/>
                  </a:lnTo>
                  <a:lnTo>
                    <a:pt x="39" y="0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380"/>
            <p:cNvSpPr>
              <a:spLocks/>
            </p:cNvSpPr>
            <p:nvPr/>
          </p:nvSpPr>
          <p:spPr bwMode="auto">
            <a:xfrm>
              <a:off x="1800" y="152"/>
              <a:ext cx="377" cy="308"/>
            </a:xfrm>
            <a:custGeom>
              <a:avLst/>
              <a:gdLst/>
              <a:ahLst/>
              <a:cxnLst>
                <a:cxn ang="0">
                  <a:pos x="651" y="135"/>
                </a:cxn>
                <a:cxn ang="0">
                  <a:pos x="586" y="71"/>
                </a:cxn>
                <a:cxn ang="0">
                  <a:pos x="437" y="23"/>
                </a:cxn>
                <a:cxn ang="0">
                  <a:pos x="281" y="66"/>
                </a:cxn>
                <a:cxn ang="0">
                  <a:pos x="182" y="223"/>
                </a:cxn>
                <a:cxn ang="0">
                  <a:pos x="345" y="247"/>
                </a:cxn>
                <a:cxn ang="0">
                  <a:pos x="638" y="163"/>
                </a:cxn>
                <a:cxn ang="0">
                  <a:pos x="605" y="186"/>
                </a:cxn>
                <a:cxn ang="0">
                  <a:pos x="471" y="240"/>
                </a:cxn>
                <a:cxn ang="0">
                  <a:pos x="525" y="262"/>
                </a:cxn>
                <a:cxn ang="0">
                  <a:pos x="638" y="233"/>
                </a:cxn>
                <a:cxn ang="0">
                  <a:pos x="742" y="223"/>
                </a:cxn>
                <a:cxn ang="0">
                  <a:pos x="663" y="250"/>
                </a:cxn>
                <a:cxn ang="0">
                  <a:pos x="529" y="280"/>
                </a:cxn>
                <a:cxn ang="0">
                  <a:pos x="456" y="281"/>
                </a:cxn>
                <a:cxn ang="0">
                  <a:pos x="385" y="264"/>
                </a:cxn>
                <a:cxn ang="0">
                  <a:pos x="286" y="298"/>
                </a:cxn>
                <a:cxn ang="0">
                  <a:pos x="361" y="313"/>
                </a:cxn>
                <a:cxn ang="0">
                  <a:pos x="405" y="311"/>
                </a:cxn>
                <a:cxn ang="0">
                  <a:pos x="474" y="376"/>
                </a:cxn>
                <a:cxn ang="0">
                  <a:pos x="526" y="356"/>
                </a:cxn>
                <a:cxn ang="0">
                  <a:pos x="560" y="288"/>
                </a:cxn>
                <a:cxn ang="0">
                  <a:pos x="594" y="293"/>
                </a:cxn>
                <a:cxn ang="0">
                  <a:pos x="623" y="343"/>
                </a:cxn>
                <a:cxn ang="0">
                  <a:pos x="692" y="328"/>
                </a:cxn>
                <a:cxn ang="0">
                  <a:pos x="717" y="279"/>
                </a:cxn>
                <a:cxn ang="0">
                  <a:pos x="681" y="441"/>
                </a:cxn>
                <a:cxn ang="0">
                  <a:pos x="608" y="518"/>
                </a:cxn>
                <a:cxn ang="0">
                  <a:pos x="504" y="545"/>
                </a:cxn>
                <a:cxn ang="0">
                  <a:pos x="453" y="611"/>
                </a:cxn>
                <a:cxn ang="0">
                  <a:pos x="308" y="473"/>
                </a:cxn>
                <a:cxn ang="0">
                  <a:pos x="349" y="480"/>
                </a:cxn>
                <a:cxn ang="0">
                  <a:pos x="480" y="522"/>
                </a:cxn>
                <a:cxn ang="0">
                  <a:pos x="649" y="444"/>
                </a:cxn>
                <a:cxn ang="0">
                  <a:pos x="626" y="366"/>
                </a:cxn>
                <a:cxn ang="0">
                  <a:pos x="580" y="317"/>
                </a:cxn>
                <a:cxn ang="0">
                  <a:pos x="534" y="371"/>
                </a:cxn>
                <a:cxn ang="0">
                  <a:pos x="454" y="392"/>
                </a:cxn>
                <a:cxn ang="0">
                  <a:pos x="399" y="355"/>
                </a:cxn>
                <a:cxn ang="0">
                  <a:pos x="321" y="329"/>
                </a:cxn>
                <a:cxn ang="0">
                  <a:pos x="235" y="325"/>
                </a:cxn>
                <a:cxn ang="0">
                  <a:pos x="240" y="393"/>
                </a:cxn>
                <a:cxn ang="0">
                  <a:pos x="228" y="409"/>
                </a:cxn>
                <a:cxn ang="0">
                  <a:pos x="215" y="316"/>
                </a:cxn>
                <a:cxn ang="0">
                  <a:pos x="256" y="279"/>
                </a:cxn>
                <a:cxn ang="0">
                  <a:pos x="155" y="255"/>
                </a:cxn>
                <a:cxn ang="0">
                  <a:pos x="135" y="144"/>
                </a:cxn>
                <a:cxn ang="0">
                  <a:pos x="74" y="175"/>
                </a:cxn>
                <a:cxn ang="0">
                  <a:pos x="72" y="295"/>
                </a:cxn>
                <a:cxn ang="0">
                  <a:pos x="31" y="293"/>
                </a:cxn>
                <a:cxn ang="0">
                  <a:pos x="91" y="331"/>
                </a:cxn>
                <a:cxn ang="0">
                  <a:pos x="19" y="301"/>
                </a:cxn>
                <a:cxn ang="0">
                  <a:pos x="30" y="272"/>
                </a:cxn>
                <a:cxn ang="0">
                  <a:pos x="33" y="209"/>
                </a:cxn>
                <a:cxn ang="0">
                  <a:pos x="106" y="126"/>
                </a:cxn>
                <a:cxn ang="0">
                  <a:pos x="188" y="102"/>
                </a:cxn>
                <a:cxn ang="0">
                  <a:pos x="294" y="31"/>
                </a:cxn>
                <a:cxn ang="0">
                  <a:pos x="418" y="1"/>
                </a:cxn>
                <a:cxn ang="0">
                  <a:pos x="532" y="13"/>
                </a:cxn>
              </a:cxnLst>
              <a:rect l="0" t="0" r="r" b="b"/>
              <a:pathLst>
                <a:path w="753" h="618">
                  <a:moveTo>
                    <a:pt x="604" y="51"/>
                  </a:moveTo>
                  <a:lnTo>
                    <a:pt x="615" y="61"/>
                  </a:lnTo>
                  <a:lnTo>
                    <a:pt x="624" y="72"/>
                  </a:lnTo>
                  <a:lnTo>
                    <a:pt x="632" y="84"/>
                  </a:lnTo>
                  <a:lnTo>
                    <a:pt x="638" y="97"/>
                  </a:lnTo>
                  <a:lnTo>
                    <a:pt x="643" y="110"/>
                  </a:lnTo>
                  <a:lnTo>
                    <a:pt x="648" y="122"/>
                  </a:lnTo>
                  <a:lnTo>
                    <a:pt x="651" y="135"/>
                  </a:lnTo>
                  <a:lnTo>
                    <a:pt x="654" y="147"/>
                  </a:lnTo>
                  <a:lnTo>
                    <a:pt x="651" y="144"/>
                  </a:lnTo>
                  <a:lnTo>
                    <a:pt x="646" y="137"/>
                  </a:lnTo>
                  <a:lnTo>
                    <a:pt x="636" y="126"/>
                  </a:lnTo>
                  <a:lnTo>
                    <a:pt x="626" y="112"/>
                  </a:lnTo>
                  <a:lnTo>
                    <a:pt x="613" y="97"/>
                  </a:lnTo>
                  <a:lnTo>
                    <a:pt x="600" y="83"/>
                  </a:lnTo>
                  <a:lnTo>
                    <a:pt x="586" y="71"/>
                  </a:lnTo>
                  <a:lnTo>
                    <a:pt x="571" y="63"/>
                  </a:lnTo>
                  <a:lnTo>
                    <a:pt x="554" y="51"/>
                  </a:lnTo>
                  <a:lnTo>
                    <a:pt x="535" y="42"/>
                  </a:lnTo>
                  <a:lnTo>
                    <a:pt x="517" y="34"/>
                  </a:lnTo>
                  <a:lnTo>
                    <a:pt x="497" y="29"/>
                  </a:lnTo>
                  <a:lnTo>
                    <a:pt x="478" y="26"/>
                  </a:lnTo>
                  <a:lnTo>
                    <a:pt x="458" y="23"/>
                  </a:lnTo>
                  <a:lnTo>
                    <a:pt x="437" y="23"/>
                  </a:lnTo>
                  <a:lnTo>
                    <a:pt x="418" y="25"/>
                  </a:lnTo>
                  <a:lnTo>
                    <a:pt x="397" y="27"/>
                  </a:lnTo>
                  <a:lnTo>
                    <a:pt x="377" y="31"/>
                  </a:lnTo>
                  <a:lnTo>
                    <a:pt x="357" y="36"/>
                  </a:lnTo>
                  <a:lnTo>
                    <a:pt x="337" y="42"/>
                  </a:lnTo>
                  <a:lnTo>
                    <a:pt x="317" y="50"/>
                  </a:lnTo>
                  <a:lnTo>
                    <a:pt x="299" y="57"/>
                  </a:lnTo>
                  <a:lnTo>
                    <a:pt x="281" y="66"/>
                  </a:lnTo>
                  <a:lnTo>
                    <a:pt x="262" y="75"/>
                  </a:lnTo>
                  <a:lnTo>
                    <a:pt x="235" y="94"/>
                  </a:lnTo>
                  <a:lnTo>
                    <a:pt x="214" y="116"/>
                  </a:lnTo>
                  <a:lnTo>
                    <a:pt x="199" y="139"/>
                  </a:lnTo>
                  <a:lnTo>
                    <a:pt x="190" y="162"/>
                  </a:lnTo>
                  <a:lnTo>
                    <a:pt x="184" y="185"/>
                  </a:lnTo>
                  <a:lnTo>
                    <a:pt x="182" y="205"/>
                  </a:lnTo>
                  <a:lnTo>
                    <a:pt x="182" y="223"/>
                  </a:lnTo>
                  <a:lnTo>
                    <a:pt x="183" y="235"/>
                  </a:lnTo>
                  <a:lnTo>
                    <a:pt x="205" y="245"/>
                  </a:lnTo>
                  <a:lnTo>
                    <a:pt x="230" y="250"/>
                  </a:lnTo>
                  <a:lnTo>
                    <a:pt x="258" y="253"/>
                  </a:lnTo>
                  <a:lnTo>
                    <a:pt x="285" y="253"/>
                  </a:lnTo>
                  <a:lnTo>
                    <a:pt x="309" y="252"/>
                  </a:lnTo>
                  <a:lnTo>
                    <a:pt x="330" y="249"/>
                  </a:lnTo>
                  <a:lnTo>
                    <a:pt x="345" y="247"/>
                  </a:lnTo>
                  <a:lnTo>
                    <a:pt x="350" y="246"/>
                  </a:lnTo>
                  <a:lnTo>
                    <a:pt x="502" y="202"/>
                  </a:lnTo>
                  <a:lnTo>
                    <a:pt x="534" y="190"/>
                  </a:lnTo>
                  <a:lnTo>
                    <a:pt x="562" y="181"/>
                  </a:lnTo>
                  <a:lnTo>
                    <a:pt x="587" y="174"/>
                  </a:lnTo>
                  <a:lnTo>
                    <a:pt x="608" y="169"/>
                  </a:lnTo>
                  <a:lnTo>
                    <a:pt x="625" y="165"/>
                  </a:lnTo>
                  <a:lnTo>
                    <a:pt x="638" y="163"/>
                  </a:lnTo>
                  <a:lnTo>
                    <a:pt x="647" y="162"/>
                  </a:lnTo>
                  <a:lnTo>
                    <a:pt x="651" y="162"/>
                  </a:lnTo>
                  <a:lnTo>
                    <a:pt x="650" y="163"/>
                  </a:lnTo>
                  <a:lnTo>
                    <a:pt x="647" y="166"/>
                  </a:lnTo>
                  <a:lnTo>
                    <a:pt x="640" y="170"/>
                  </a:lnTo>
                  <a:lnTo>
                    <a:pt x="631" y="174"/>
                  </a:lnTo>
                  <a:lnTo>
                    <a:pt x="619" y="180"/>
                  </a:lnTo>
                  <a:lnTo>
                    <a:pt x="605" y="186"/>
                  </a:lnTo>
                  <a:lnTo>
                    <a:pt x="590" y="193"/>
                  </a:lnTo>
                  <a:lnTo>
                    <a:pt x="575" y="200"/>
                  </a:lnTo>
                  <a:lnTo>
                    <a:pt x="558" y="207"/>
                  </a:lnTo>
                  <a:lnTo>
                    <a:pt x="541" y="214"/>
                  </a:lnTo>
                  <a:lnTo>
                    <a:pt x="522" y="220"/>
                  </a:lnTo>
                  <a:lnTo>
                    <a:pt x="505" y="227"/>
                  </a:lnTo>
                  <a:lnTo>
                    <a:pt x="487" y="234"/>
                  </a:lnTo>
                  <a:lnTo>
                    <a:pt x="471" y="240"/>
                  </a:lnTo>
                  <a:lnTo>
                    <a:pt x="454" y="246"/>
                  </a:lnTo>
                  <a:lnTo>
                    <a:pt x="440" y="250"/>
                  </a:lnTo>
                  <a:lnTo>
                    <a:pt x="453" y="258"/>
                  </a:lnTo>
                  <a:lnTo>
                    <a:pt x="467" y="263"/>
                  </a:lnTo>
                  <a:lnTo>
                    <a:pt x="481" y="265"/>
                  </a:lnTo>
                  <a:lnTo>
                    <a:pt x="495" y="267"/>
                  </a:lnTo>
                  <a:lnTo>
                    <a:pt x="510" y="265"/>
                  </a:lnTo>
                  <a:lnTo>
                    <a:pt x="525" y="262"/>
                  </a:lnTo>
                  <a:lnTo>
                    <a:pt x="541" y="257"/>
                  </a:lnTo>
                  <a:lnTo>
                    <a:pt x="559" y="252"/>
                  </a:lnTo>
                  <a:lnTo>
                    <a:pt x="570" y="248"/>
                  </a:lnTo>
                  <a:lnTo>
                    <a:pt x="580" y="246"/>
                  </a:lnTo>
                  <a:lnTo>
                    <a:pt x="594" y="242"/>
                  </a:lnTo>
                  <a:lnTo>
                    <a:pt x="608" y="240"/>
                  </a:lnTo>
                  <a:lnTo>
                    <a:pt x="623" y="237"/>
                  </a:lnTo>
                  <a:lnTo>
                    <a:pt x="638" y="233"/>
                  </a:lnTo>
                  <a:lnTo>
                    <a:pt x="653" y="231"/>
                  </a:lnTo>
                  <a:lnTo>
                    <a:pt x="669" y="228"/>
                  </a:lnTo>
                  <a:lnTo>
                    <a:pt x="684" y="226"/>
                  </a:lnTo>
                  <a:lnTo>
                    <a:pt x="697" y="225"/>
                  </a:lnTo>
                  <a:lnTo>
                    <a:pt x="711" y="224"/>
                  </a:lnTo>
                  <a:lnTo>
                    <a:pt x="723" y="223"/>
                  </a:lnTo>
                  <a:lnTo>
                    <a:pt x="733" y="223"/>
                  </a:lnTo>
                  <a:lnTo>
                    <a:pt x="742" y="223"/>
                  </a:lnTo>
                  <a:lnTo>
                    <a:pt x="748" y="224"/>
                  </a:lnTo>
                  <a:lnTo>
                    <a:pt x="753" y="226"/>
                  </a:lnTo>
                  <a:lnTo>
                    <a:pt x="744" y="230"/>
                  </a:lnTo>
                  <a:lnTo>
                    <a:pt x="732" y="233"/>
                  </a:lnTo>
                  <a:lnTo>
                    <a:pt x="718" y="237"/>
                  </a:lnTo>
                  <a:lnTo>
                    <a:pt x="701" y="241"/>
                  </a:lnTo>
                  <a:lnTo>
                    <a:pt x="682" y="246"/>
                  </a:lnTo>
                  <a:lnTo>
                    <a:pt x="663" y="250"/>
                  </a:lnTo>
                  <a:lnTo>
                    <a:pt x="643" y="255"/>
                  </a:lnTo>
                  <a:lnTo>
                    <a:pt x="624" y="260"/>
                  </a:lnTo>
                  <a:lnTo>
                    <a:pt x="603" y="264"/>
                  </a:lnTo>
                  <a:lnTo>
                    <a:pt x="585" y="269"/>
                  </a:lnTo>
                  <a:lnTo>
                    <a:pt x="567" y="272"/>
                  </a:lnTo>
                  <a:lnTo>
                    <a:pt x="552" y="276"/>
                  </a:lnTo>
                  <a:lnTo>
                    <a:pt x="540" y="279"/>
                  </a:lnTo>
                  <a:lnTo>
                    <a:pt x="529" y="280"/>
                  </a:lnTo>
                  <a:lnTo>
                    <a:pt x="524" y="283"/>
                  </a:lnTo>
                  <a:lnTo>
                    <a:pt x="521" y="283"/>
                  </a:lnTo>
                  <a:lnTo>
                    <a:pt x="510" y="285"/>
                  </a:lnTo>
                  <a:lnTo>
                    <a:pt x="498" y="286"/>
                  </a:lnTo>
                  <a:lnTo>
                    <a:pt x="487" y="286"/>
                  </a:lnTo>
                  <a:lnTo>
                    <a:pt x="476" y="285"/>
                  </a:lnTo>
                  <a:lnTo>
                    <a:pt x="466" y="284"/>
                  </a:lnTo>
                  <a:lnTo>
                    <a:pt x="456" y="281"/>
                  </a:lnTo>
                  <a:lnTo>
                    <a:pt x="446" y="279"/>
                  </a:lnTo>
                  <a:lnTo>
                    <a:pt x="436" y="277"/>
                  </a:lnTo>
                  <a:lnTo>
                    <a:pt x="430" y="272"/>
                  </a:lnTo>
                  <a:lnTo>
                    <a:pt x="425" y="269"/>
                  </a:lnTo>
                  <a:lnTo>
                    <a:pt x="420" y="263"/>
                  </a:lnTo>
                  <a:lnTo>
                    <a:pt x="419" y="256"/>
                  </a:lnTo>
                  <a:lnTo>
                    <a:pt x="402" y="261"/>
                  </a:lnTo>
                  <a:lnTo>
                    <a:pt x="385" y="264"/>
                  </a:lnTo>
                  <a:lnTo>
                    <a:pt x="368" y="269"/>
                  </a:lnTo>
                  <a:lnTo>
                    <a:pt x="352" y="272"/>
                  </a:lnTo>
                  <a:lnTo>
                    <a:pt x="335" y="276"/>
                  </a:lnTo>
                  <a:lnTo>
                    <a:pt x="319" y="278"/>
                  </a:lnTo>
                  <a:lnTo>
                    <a:pt x="301" y="280"/>
                  </a:lnTo>
                  <a:lnTo>
                    <a:pt x="285" y="280"/>
                  </a:lnTo>
                  <a:lnTo>
                    <a:pt x="285" y="288"/>
                  </a:lnTo>
                  <a:lnTo>
                    <a:pt x="286" y="298"/>
                  </a:lnTo>
                  <a:lnTo>
                    <a:pt x="288" y="305"/>
                  </a:lnTo>
                  <a:lnTo>
                    <a:pt x="289" y="308"/>
                  </a:lnTo>
                  <a:lnTo>
                    <a:pt x="301" y="309"/>
                  </a:lnTo>
                  <a:lnTo>
                    <a:pt x="313" y="310"/>
                  </a:lnTo>
                  <a:lnTo>
                    <a:pt x="326" y="311"/>
                  </a:lnTo>
                  <a:lnTo>
                    <a:pt x="337" y="311"/>
                  </a:lnTo>
                  <a:lnTo>
                    <a:pt x="350" y="313"/>
                  </a:lnTo>
                  <a:lnTo>
                    <a:pt x="361" y="313"/>
                  </a:lnTo>
                  <a:lnTo>
                    <a:pt x="374" y="313"/>
                  </a:lnTo>
                  <a:lnTo>
                    <a:pt x="387" y="313"/>
                  </a:lnTo>
                  <a:lnTo>
                    <a:pt x="391" y="307"/>
                  </a:lnTo>
                  <a:lnTo>
                    <a:pt x="393" y="300"/>
                  </a:lnTo>
                  <a:lnTo>
                    <a:pt x="398" y="293"/>
                  </a:lnTo>
                  <a:lnTo>
                    <a:pt x="404" y="290"/>
                  </a:lnTo>
                  <a:lnTo>
                    <a:pt x="405" y="298"/>
                  </a:lnTo>
                  <a:lnTo>
                    <a:pt x="405" y="311"/>
                  </a:lnTo>
                  <a:lnTo>
                    <a:pt x="407" y="326"/>
                  </a:lnTo>
                  <a:lnTo>
                    <a:pt x="414" y="344"/>
                  </a:lnTo>
                  <a:lnTo>
                    <a:pt x="423" y="355"/>
                  </a:lnTo>
                  <a:lnTo>
                    <a:pt x="434" y="364"/>
                  </a:lnTo>
                  <a:lnTo>
                    <a:pt x="443" y="370"/>
                  </a:lnTo>
                  <a:lnTo>
                    <a:pt x="453" y="374"/>
                  </a:lnTo>
                  <a:lnTo>
                    <a:pt x="464" y="376"/>
                  </a:lnTo>
                  <a:lnTo>
                    <a:pt x="474" y="376"/>
                  </a:lnTo>
                  <a:lnTo>
                    <a:pt x="483" y="375"/>
                  </a:lnTo>
                  <a:lnTo>
                    <a:pt x="494" y="373"/>
                  </a:lnTo>
                  <a:lnTo>
                    <a:pt x="501" y="370"/>
                  </a:lnTo>
                  <a:lnTo>
                    <a:pt x="506" y="369"/>
                  </a:lnTo>
                  <a:lnTo>
                    <a:pt x="512" y="366"/>
                  </a:lnTo>
                  <a:lnTo>
                    <a:pt x="517" y="363"/>
                  </a:lnTo>
                  <a:lnTo>
                    <a:pt x="521" y="360"/>
                  </a:lnTo>
                  <a:lnTo>
                    <a:pt x="526" y="356"/>
                  </a:lnTo>
                  <a:lnTo>
                    <a:pt x="530" y="352"/>
                  </a:lnTo>
                  <a:lnTo>
                    <a:pt x="536" y="346"/>
                  </a:lnTo>
                  <a:lnTo>
                    <a:pt x="545" y="331"/>
                  </a:lnTo>
                  <a:lnTo>
                    <a:pt x="548" y="315"/>
                  </a:lnTo>
                  <a:lnTo>
                    <a:pt x="549" y="299"/>
                  </a:lnTo>
                  <a:lnTo>
                    <a:pt x="549" y="281"/>
                  </a:lnTo>
                  <a:lnTo>
                    <a:pt x="557" y="281"/>
                  </a:lnTo>
                  <a:lnTo>
                    <a:pt x="560" y="288"/>
                  </a:lnTo>
                  <a:lnTo>
                    <a:pt x="563" y="298"/>
                  </a:lnTo>
                  <a:lnTo>
                    <a:pt x="563" y="303"/>
                  </a:lnTo>
                  <a:lnTo>
                    <a:pt x="567" y="302"/>
                  </a:lnTo>
                  <a:lnTo>
                    <a:pt x="573" y="300"/>
                  </a:lnTo>
                  <a:lnTo>
                    <a:pt x="579" y="298"/>
                  </a:lnTo>
                  <a:lnTo>
                    <a:pt x="585" y="295"/>
                  </a:lnTo>
                  <a:lnTo>
                    <a:pt x="589" y="294"/>
                  </a:lnTo>
                  <a:lnTo>
                    <a:pt x="594" y="293"/>
                  </a:lnTo>
                  <a:lnTo>
                    <a:pt x="597" y="292"/>
                  </a:lnTo>
                  <a:lnTo>
                    <a:pt x="598" y="293"/>
                  </a:lnTo>
                  <a:lnTo>
                    <a:pt x="596" y="305"/>
                  </a:lnTo>
                  <a:lnTo>
                    <a:pt x="597" y="315"/>
                  </a:lnTo>
                  <a:lnTo>
                    <a:pt x="601" y="323"/>
                  </a:lnTo>
                  <a:lnTo>
                    <a:pt x="605" y="331"/>
                  </a:lnTo>
                  <a:lnTo>
                    <a:pt x="613" y="337"/>
                  </a:lnTo>
                  <a:lnTo>
                    <a:pt x="623" y="343"/>
                  </a:lnTo>
                  <a:lnTo>
                    <a:pt x="634" y="346"/>
                  </a:lnTo>
                  <a:lnTo>
                    <a:pt x="648" y="348"/>
                  </a:lnTo>
                  <a:lnTo>
                    <a:pt x="657" y="348"/>
                  </a:lnTo>
                  <a:lnTo>
                    <a:pt x="665" y="347"/>
                  </a:lnTo>
                  <a:lnTo>
                    <a:pt x="673" y="344"/>
                  </a:lnTo>
                  <a:lnTo>
                    <a:pt x="680" y="339"/>
                  </a:lnTo>
                  <a:lnTo>
                    <a:pt x="686" y="335"/>
                  </a:lnTo>
                  <a:lnTo>
                    <a:pt x="692" y="328"/>
                  </a:lnTo>
                  <a:lnTo>
                    <a:pt x="696" y="321"/>
                  </a:lnTo>
                  <a:lnTo>
                    <a:pt x="701" y="314"/>
                  </a:lnTo>
                  <a:lnTo>
                    <a:pt x="706" y="303"/>
                  </a:lnTo>
                  <a:lnTo>
                    <a:pt x="707" y="293"/>
                  </a:lnTo>
                  <a:lnTo>
                    <a:pt x="706" y="283"/>
                  </a:lnTo>
                  <a:lnTo>
                    <a:pt x="706" y="272"/>
                  </a:lnTo>
                  <a:lnTo>
                    <a:pt x="711" y="273"/>
                  </a:lnTo>
                  <a:lnTo>
                    <a:pt x="717" y="279"/>
                  </a:lnTo>
                  <a:lnTo>
                    <a:pt x="720" y="295"/>
                  </a:lnTo>
                  <a:lnTo>
                    <a:pt x="716" y="323"/>
                  </a:lnTo>
                  <a:lnTo>
                    <a:pt x="692" y="361"/>
                  </a:lnTo>
                  <a:lnTo>
                    <a:pt x="694" y="378"/>
                  </a:lnTo>
                  <a:lnTo>
                    <a:pt x="693" y="396"/>
                  </a:lnTo>
                  <a:lnTo>
                    <a:pt x="691" y="412"/>
                  </a:lnTo>
                  <a:lnTo>
                    <a:pt x="687" y="426"/>
                  </a:lnTo>
                  <a:lnTo>
                    <a:pt x="681" y="441"/>
                  </a:lnTo>
                  <a:lnTo>
                    <a:pt x="674" y="453"/>
                  </a:lnTo>
                  <a:lnTo>
                    <a:pt x="668" y="466"/>
                  </a:lnTo>
                  <a:lnTo>
                    <a:pt x="658" y="477"/>
                  </a:lnTo>
                  <a:lnTo>
                    <a:pt x="650" y="487"/>
                  </a:lnTo>
                  <a:lnTo>
                    <a:pt x="641" y="496"/>
                  </a:lnTo>
                  <a:lnTo>
                    <a:pt x="631" y="504"/>
                  </a:lnTo>
                  <a:lnTo>
                    <a:pt x="619" y="511"/>
                  </a:lnTo>
                  <a:lnTo>
                    <a:pt x="608" y="518"/>
                  </a:lnTo>
                  <a:lnTo>
                    <a:pt x="596" y="523"/>
                  </a:lnTo>
                  <a:lnTo>
                    <a:pt x="583" y="529"/>
                  </a:lnTo>
                  <a:lnTo>
                    <a:pt x="571" y="534"/>
                  </a:lnTo>
                  <a:lnTo>
                    <a:pt x="557" y="537"/>
                  </a:lnTo>
                  <a:lnTo>
                    <a:pt x="544" y="541"/>
                  </a:lnTo>
                  <a:lnTo>
                    <a:pt x="530" y="543"/>
                  </a:lnTo>
                  <a:lnTo>
                    <a:pt x="518" y="544"/>
                  </a:lnTo>
                  <a:lnTo>
                    <a:pt x="504" y="545"/>
                  </a:lnTo>
                  <a:lnTo>
                    <a:pt x="492" y="545"/>
                  </a:lnTo>
                  <a:lnTo>
                    <a:pt x="480" y="544"/>
                  </a:lnTo>
                  <a:lnTo>
                    <a:pt x="468" y="542"/>
                  </a:lnTo>
                  <a:lnTo>
                    <a:pt x="464" y="559"/>
                  </a:lnTo>
                  <a:lnTo>
                    <a:pt x="463" y="580"/>
                  </a:lnTo>
                  <a:lnTo>
                    <a:pt x="461" y="601"/>
                  </a:lnTo>
                  <a:lnTo>
                    <a:pt x="459" y="618"/>
                  </a:lnTo>
                  <a:lnTo>
                    <a:pt x="453" y="611"/>
                  </a:lnTo>
                  <a:lnTo>
                    <a:pt x="445" y="589"/>
                  </a:lnTo>
                  <a:lnTo>
                    <a:pt x="438" y="563"/>
                  </a:lnTo>
                  <a:lnTo>
                    <a:pt x="436" y="542"/>
                  </a:lnTo>
                  <a:lnTo>
                    <a:pt x="402" y="535"/>
                  </a:lnTo>
                  <a:lnTo>
                    <a:pt x="372" y="523"/>
                  </a:lnTo>
                  <a:lnTo>
                    <a:pt x="346" y="509"/>
                  </a:lnTo>
                  <a:lnTo>
                    <a:pt x="326" y="491"/>
                  </a:lnTo>
                  <a:lnTo>
                    <a:pt x="308" y="473"/>
                  </a:lnTo>
                  <a:lnTo>
                    <a:pt x="297" y="456"/>
                  </a:lnTo>
                  <a:lnTo>
                    <a:pt x="289" y="441"/>
                  </a:lnTo>
                  <a:lnTo>
                    <a:pt x="286" y="430"/>
                  </a:lnTo>
                  <a:lnTo>
                    <a:pt x="297" y="441"/>
                  </a:lnTo>
                  <a:lnTo>
                    <a:pt x="308" y="451"/>
                  </a:lnTo>
                  <a:lnTo>
                    <a:pt x="321" y="460"/>
                  </a:lnTo>
                  <a:lnTo>
                    <a:pt x="335" y="470"/>
                  </a:lnTo>
                  <a:lnTo>
                    <a:pt x="349" y="480"/>
                  </a:lnTo>
                  <a:lnTo>
                    <a:pt x="364" y="488"/>
                  </a:lnTo>
                  <a:lnTo>
                    <a:pt x="380" y="496"/>
                  </a:lnTo>
                  <a:lnTo>
                    <a:pt x="396" y="503"/>
                  </a:lnTo>
                  <a:lnTo>
                    <a:pt x="412" y="509"/>
                  </a:lnTo>
                  <a:lnTo>
                    <a:pt x="429" y="514"/>
                  </a:lnTo>
                  <a:lnTo>
                    <a:pt x="445" y="518"/>
                  </a:lnTo>
                  <a:lnTo>
                    <a:pt x="463" y="521"/>
                  </a:lnTo>
                  <a:lnTo>
                    <a:pt x="480" y="522"/>
                  </a:lnTo>
                  <a:lnTo>
                    <a:pt x="496" y="523"/>
                  </a:lnTo>
                  <a:lnTo>
                    <a:pt x="512" y="521"/>
                  </a:lnTo>
                  <a:lnTo>
                    <a:pt x="528" y="519"/>
                  </a:lnTo>
                  <a:lnTo>
                    <a:pt x="558" y="510"/>
                  </a:lnTo>
                  <a:lnTo>
                    <a:pt x="585" y="498"/>
                  </a:lnTo>
                  <a:lnTo>
                    <a:pt x="609" y="483"/>
                  </a:lnTo>
                  <a:lnTo>
                    <a:pt x="631" y="465"/>
                  </a:lnTo>
                  <a:lnTo>
                    <a:pt x="649" y="444"/>
                  </a:lnTo>
                  <a:lnTo>
                    <a:pt x="663" y="421"/>
                  </a:lnTo>
                  <a:lnTo>
                    <a:pt x="672" y="394"/>
                  </a:lnTo>
                  <a:lnTo>
                    <a:pt x="678" y="364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47" y="369"/>
                  </a:lnTo>
                  <a:lnTo>
                    <a:pt x="636" y="368"/>
                  </a:lnTo>
                  <a:lnTo>
                    <a:pt x="626" y="366"/>
                  </a:lnTo>
                  <a:lnTo>
                    <a:pt x="617" y="361"/>
                  </a:lnTo>
                  <a:lnTo>
                    <a:pt x="608" y="355"/>
                  </a:lnTo>
                  <a:lnTo>
                    <a:pt x="600" y="347"/>
                  </a:lnTo>
                  <a:lnTo>
                    <a:pt x="595" y="341"/>
                  </a:lnTo>
                  <a:lnTo>
                    <a:pt x="592" y="333"/>
                  </a:lnTo>
                  <a:lnTo>
                    <a:pt x="589" y="325"/>
                  </a:lnTo>
                  <a:lnTo>
                    <a:pt x="588" y="317"/>
                  </a:lnTo>
                  <a:lnTo>
                    <a:pt x="580" y="317"/>
                  </a:lnTo>
                  <a:lnTo>
                    <a:pt x="573" y="321"/>
                  </a:lnTo>
                  <a:lnTo>
                    <a:pt x="566" y="324"/>
                  </a:lnTo>
                  <a:lnTo>
                    <a:pt x="560" y="328"/>
                  </a:lnTo>
                  <a:lnTo>
                    <a:pt x="558" y="338"/>
                  </a:lnTo>
                  <a:lnTo>
                    <a:pt x="555" y="347"/>
                  </a:lnTo>
                  <a:lnTo>
                    <a:pt x="549" y="356"/>
                  </a:lnTo>
                  <a:lnTo>
                    <a:pt x="542" y="364"/>
                  </a:lnTo>
                  <a:lnTo>
                    <a:pt x="534" y="371"/>
                  </a:lnTo>
                  <a:lnTo>
                    <a:pt x="526" y="378"/>
                  </a:lnTo>
                  <a:lnTo>
                    <a:pt x="517" y="384"/>
                  </a:lnTo>
                  <a:lnTo>
                    <a:pt x="507" y="389"/>
                  </a:lnTo>
                  <a:lnTo>
                    <a:pt x="496" y="392"/>
                  </a:lnTo>
                  <a:lnTo>
                    <a:pt x="486" y="394"/>
                  </a:lnTo>
                  <a:lnTo>
                    <a:pt x="475" y="396"/>
                  </a:lnTo>
                  <a:lnTo>
                    <a:pt x="465" y="394"/>
                  </a:lnTo>
                  <a:lnTo>
                    <a:pt x="454" y="392"/>
                  </a:lnTo>
                  <a:lnTo>
                    <a:pt x="444" y="390"/>
                  </a:lnTo>
                  <a:lnTo>
                    <a:pt x="435" y="386"/>
                  </a:lnTo>
                  <a:lnTo>
                    <a:pt x="425" y="383"/>
                  </a:lnTo>
                  <a:lnTo>
                    <a:pt x="419" y="377"/>
                  </a:lnTo>
                  <a:lnTo>
                    <a:pt x="414" y="373"/>
                  </a:lnTo>
                  <a:lnTo>
                    <a:pt x="408" y="367"/>
                  </a:lnTo>
                  <a:lnTo>
                    <a:pt x="404" y="361"/>
                  </a:lnTo>
                  <a:lnTo>
                    <a:pt x="399" y="355"/>
                  </a:lnTo>
                  <a:lnTo>
                    <a:pt x="395" y="348"/>
                  </a:lnTo>
                  <a:lnTo>
                    <a:pt x="392" y="341"/>
                  </a:lnTo>
                  <a:lnTo>
                    <a:pt x="390" y="332"/>
                  </a:lnTo>
                  <a:lnTo>
                    <a:pt x="376" y="331"/>
                  </a:lnTo>
                  <a:lnTo>
                    <a:pt x="362" y="330"/>
                  </a:lnTo>
                  <a:lnTo>
                    <a:pt x="349" y="330"/>
                  </a:lnTo>
                  <a:lnTo>
                    <a:pt x="335" y="329"/>
                  </a:lnTo>
                  <a:lnTo>
                    <a:pt x="321" y="329"/>
                  </a:lnTo>
                  <a:lnTo>
                    <a:pt x="307" y="328"/>
                  </a:lnTo>
                  <a:lnTo>
                    <a:pt x="293" y="325"/>
                  </a:lnTo>
                  <a:lnTo>
                    <a:pt x="279" y="322"/>
                  </a:lnTo>
                  <a:lnTo>
                    <a:pt x="274" y="321"/>
                  </a:lnTo>
                  <a:lnTo>
                    <a:pt x="266" y="321"/>
                  </a:lnTo>
                  <a:lnTo>
                    <a:pt x="255" y="321"/>
                  </a:lnTo>
                  <a:lnTo>
                    <a:pt x="245" y="322"/>
                  </a:lnTo>
                  <a:lnTo>
                    <a:pt x="235" y="325"/>
                  </a:lnTo>
                  <a:lnTo>
                    <a:pt x="226" y="332"/>
                  </a:lnTo>
                  <a:lnTo>
                    <a:pt x="221" y="341"/>
                  </a:lnTo>
                  <a:lnTo>
                    <a:pt x="220" y="356"/>
                  </a:lnTo>
                  <a:lnTo>
                    <a:pt x="221" y="361"/>
                  </a:lnTo>
                  <a:lnTo>
                    <a:pt x="223" y="368"/>
                  </a:lnTo>
                  <a:lnTo>
                    <a:pt x="228" y="376"/>
                  </a:lnTo>
                  <a:lnTo>
                    <a:pt x="233" y="384"/>
                  </a:lnTo>
                  <a:lnTo>
                    <a:pt x="240" y="393"/>
                  </a:lnTo>
                  <a:lnTo>
                    <a:pt x="247" y="402"/>
                  </a:lnTo>
                  <a:lnTo>
                    <a:pt x="254" y="412"/>
                  </a:lnTo>
                  <a:lnTo>
                    <a:pt x="261" y="420"/>
                  </a:lnTo>
                  <a:lnTo>
                    <a:pt x="256" y="422"/>
                  </a:lnTo>
                  <a:lnTo>
                    <a:pt x="250" y="422"/>
                  </a:lnTo>
                  <a:lnTo>
                    <a:pt x="243" y="420"/>
                  </a:lnTo>
                  <a:lnTo>
                    <a:pt x="236" y="415"/>
                  </a:lnTo>
                  <a:lnTo>
                    <a:pt x="228" y="409"/>
                  </a:lnTo>
                  <a:lnTo>
                    <a:pt x="220" y="401"/>
                  </a:lnTo>
                  <a:lnTo>
                    <a:pt x="212" y="391"/>
                  </a:lnTo>
                  <a:lnTo>
                    <a:pt x="203" y="379"/>
                  </a:lnTo>
                  <a:lnTo>
                    <a:pt x="200" y="363"/>
                  </a:lnTo>
                  <a:lnTo>
                    <a:pt x="199" y="347"/>
                  </a:lnTo>
                  <a:lnTo>
                    <a:pt x="201" y="332"/>
                  </a:lnTo>
                  <a:lnTo>
                    <a:pt x="210" y="318"/>
                  </a:lnTo>
                  <a:lnTo>
                    <a:pt x="215" y="316"/>
                  </a:lnTo>
                  <a:lnTo>
                    <a:pt x="221" y="313"/>
                  </a:lnTo>
                  <a:lnTo>
                    <a:pt x="226" y="311"/>
                  </a:lnTo>
                  <a:lnTo>
                    <a:pt x="233" y="309"/>
                  </a:lnTo>
                  <a:lnTo>
                    <a:pt x="240" y="308"/>
                  </a:lnTo>
                  <a:lnTo>
                    <a:pt x="247" y="307"/>
                  </a:lnTo>
                  <a:lnTo>
                    <a:pt x="254" y="306"/>
                  </a:lnTo>
                  <a:lnTo>
                    <a:pt x="259" y="305"/>
                  </a:lnTo>
                  <a:lnTo>
                    <a:pt x="256" y="279"/>
                  </a:lnTo>
                  <a:lnTo>
                    <a:pt x="244" y="279"/>
                  </a:lnTo>
                  <a:lnTo>
                    <a:pt x="231" y="278"/>
                  </a:lnTo>
                  <a:lnTo>
                    <a:pt x="217" y="276"/>
                  </a:lnTo>
                  <a:lnTo>
                    <a:pt x="205" y="271"/>
                  </a:lnTo>
                  <a:lnTo>
                    <a:pt x="192" y="267"/>
                  </a:lnTo>
                  <a:lnTo>
                    <a:pt x="179" y="262"/>
                  </a:lnTo>
                  <a:lnTo>
                    <a:pt x="168" y="258"/>
                  </a:lnTo>
                  <a:lnTo>
                    <a:pt x="155" y="255"/>
                  </a:lnTo>
                  <a:lnTo>
                    <a:pt x="154" y="233"/>
                  </a:lnTo>
                  <a:lnTo>
                    <a:pt x="154" y="210"/>
                  </a:lnTo>
                  <a:lnTo>
                    <a:pt x="156" y="188"/>
                  </a:lnTo>
                  <a:lnTo>
                    <a:pt x="161" y="166"/>
                  </a:lnTo>
                  <a:lnTo>
                    <a:pt x="157" y="158"/>
                  </a:lnTo>
                  <a:lnTo>
                    <a:pt x="152" y="152"/>
                  </a:lnTo>
                  <a:lnTo>
                    <a:pt x="144" y="148"/>
                  </a:lnTo>
                  <a:lnTo>
                    <a:pt x="135" y="144"/>
                  </a:lnTo>
                  <a:lnTo>
                    <a:pt x="126" y="144"/>
                  </a:lnTo>
                  <a:lnTo>
                    <a:pt x="118" y="147"/>
                  </a:lnTo>
                  <a:lnTo>
                    <a:pt x="110" y="149"/>
                  </a:lnTo>
                  <a:lnTo>
                    <a:pt x="102" y="152"/>
                  </a:lnTo>
                  <a:lnTo>
                    <a:pt x="94" y="157"/>
                  </a:lnTo>
                  <a:lnTo>
                    <a:pt x="87" y="163"/>
                  </a:lnTo>
                  <a:lnTo>
                    <a:pt x="80" y="169"/>
                  </a:lnTo>
                  <a:lnTo>
                    <a:pt x="74" y="175"/>
                  </a:lnTo>
                  <a:lnTo>
                    <a:pt x="63" y="189"/>
                  </a:lnTo>
                  <a:lnTo>
                    <a:pt x="58" y="204"/>
                  </a:lnTo>
                  <a:lnTo>
                    <a:pt x="58" y="219"/>
                  </a:lnTo>
                  <a:lnTo>
                    <a:pt x="62" y="234"/>
                  </a:lnTo>
                  <a:lnTo>
                    <a:pt x="66" y="250"/>
                  </a:lnTo>
                  <a:lnTo>
                    <a:pt x="71" y="265"/>
                  </a:lnTo>
                  <a:lnTo>
                    <a:pt x="73" y="280"/>
                  </a:lnTo>
                  <a:lnTo>
                    <a:pt x="72" y="295"/>
                  </a:lnTo>
                  <a:lnTo>
                    <a:pt x="70" y="299"/>
                  </a:lnTo>
                  <a:lnTo>
                    <a:pt x="66" y="300"/>
                  </a:lnTo>
                  <a:lnTo>
                    <a:pt x="63" y="300"/>
                  </a:lnTo>
                  <a:lnTo>
                    <a:pt x="57" y="298"/>
                  </a:lnTo>
                  <a:lnTo>
                    <a:pt x="51" y="296"/>
                  </a:lnTo>
                  <a:lnTo>
                    <a:pt x="45" y="294"/>
                  </a:lnTo>
                  <a:lnTo>
                    <a:pt x="38" y="293"/>
                  </a:lnTo>
                  <a:lnTo>
                    <a:pt x="31" y="293"/>
                  </a:lnTo>
                  <a:lnTo>
                    <a:pt x="36" y="300"/>
                  </a:lnTo>
                  <a:lnTo>
                    <a:pt x="43" y="307"/>
                  </a:lnTo>
                  <a:lnTo>
                    <a:pt x="50" y="313"/>
                  </a:lnTo>
                  <a:lnTo>
                    <a:pt x="57" y="317"/>
                  </a:lnTo>
                  <a:lnTo>
                    <a:pt x="65" y="322"/>
                  </a:lnTo>
                  <a:lnTo>
                    <a:pt x="73" y="326"/>
                  </a:lnTo>
                  <a:lnTo>
                    <a:pt x="81" y="329"/>
                  </a:lnTo>
                  <a:lnTo>
                    <a:pt x="91" y="331"/>
                  </a:lnTo>
                  <a:lnTo>
                    <a:pt x="85" y="336"/>
                  </a:lnTo>
                  <a:lnTo>
                    <a:pt x="78" y="339"/>
                  </a:lnTo>
                  <a:lnTo>
                    <a:pt x="70" y="341"/>
                  </a:lnTo>
                  <a:lnTo>
                    <a:pt x="62" y="341"/>
                  </a:lnTo>
                  <a:lnTo>
                    <a:pt x="51" y="335"/>
                  </a:lnTo>
                  <a:lnTo>
                    <a:pt x="40" y="325"/>
                  </a:lnTo>
                  <a:lnTo>
                    <a:pt x="30" y="314"/>
                  </a:lnTo>
                  <a:lnTo>
                    <a:pt x="19" y="301"/>
                  </a:lnTo>
                  <a:lnTo>
                    <a:pt x="11" y="291"/>
                  </a:lnTo>
                  <a:lnTo>
                    <a:pt x="4" y="280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7" y="269"/>
                  </a:lnTo>
                  <a:lnTo>
                    <a:pt x="15" y="269"/>
                  </a:lnTo>
                  <a:lnTo>
                    <a:pt x="23" y="271"/>
                  </a:lnTo>
                  <a:lnTo>
                    <a:pt x="30" y="272"/>
                  </a:lnTo>
                  <a:lnTo>
                    <a:pt x="36" y="275"/>
                  </a:lnTo>
                  <a:lnTo>
                    <a:pt x="42" y="275"/>
                  </a:lnTo>
                  <a:lnTo>
                    <a:pt x="47" y="275"/>
                  </a:lnTo>
                  <a:lnTo>
                    <a:pt x="49" y="273"/>
                  </a:lnTo>
                  <a:lnTo>
                    <a:pt x="45" y="257"/>
                  </a:lnTo>
                  <a:lnTo>
                    <a:pt x="40" y="241"/>
                  </a:lnTo>
                  <a:lnTo>
                    <a:pt x="35" y="225"/>
                  </a:lnTo>
                  <a:lnTo>
                    <a:pt x="33" y="209"/>
                  </a:lnTo>
                  <a:lnTo>
                    <a:pt x="33" y="193"/>
                  </a:lnTo>
                  <a:lnTo>
                    <a:pt x="36" y="177"/>
                  </a:lnTo>
                  <a:lnTo>
                    <a:pt x="46" y="162"/>
                  </a:lnTo>
                  <a:lnTo>
                    <a:pt x="61" y="146"/>
                  </a:lnTo>
                  <a:lnTo>
                    <a:pt x="71" y="139"/>
                  </a:lnTo>
                  <a:lnTo>
                    <a:pt x="83" y="133"/>
                  </a:lnTo>
                  <a:lnTo>
                    <a:pt x="94" y="129"/>
                  </a:lnTo>
                  <a:lnTo>
                    <a:pt x="106" y="126"/>
                  </a:lnTo>
                  <a:lnTo>
                    <a:pt x="118" y="125"/>
                  </a:lnTo>
                  <a:lnTo>
                    <a:pt x="130" y="126"/>
                  </a:lnTo>
                  <a:lnTo>
                    <a:pt x="141" y="128"/>
                  </a:lnTo>
                  <a:lnTo>
                    <a:pt x="153" y="134"/>
                  </a:lnTo>
                  <a:lnTo>
                    <a:pt x="164" y="146"/>
                  </a:lnTo>
                  <a:lnTo>
                    <a:pt x="171" y="129"/>
                  </a:lnTo>
                  <a:lnTo>
                    <a:pt x="179" y="114"/>
                  </a:lnTo>
                  <a:lnTo>
                    <a:pt x="188" y="102"/>
                  </a:lnTo>
                  <a:lnTo>
                    <a:pt x="199" y="89"/>
                  </a:lnTo>
                  <a:lnTo>
                    <a:pt x="210" y="78"/>
                  </a:lnTo>
                  <a:lnTo>
                    <a:pt x="223" y="68"/>
                  </a:lnTo>
                  <a:lnTo>
                    <a:pt x="236" y="59"/>
                  </a:lnTo>
                  <a:lnTo>
                    <a:pt x="250" y="51"/>
                  </a:lnTo>
                  <a:lnTo>
                    <a:pt x="264" y="44"/>
                  </a:lnTo>
                  <a:lnTo>
                    <a:pt x="279" y="37"/>
                  </a:lnTo>
                  <a:lnTo>
                    <a:pt x="294" y="31"/>
                  </a:lnTo>
                  <a:lnTo>
                    <a:pt x="311" y="26"/>
                  </a:lnTo>
                  <a:lnTo>
                    <a:pt x="327" y="20"/>
                  </a:lnTo>
                  <a:lnTo>
                    <a:pt x="343" y="15"/>
                  </a:lnTo>
                  <a:lnTo>
                    <a:pt x="359" y="12"/>
                  </a:lnTo>
                  <a:lnTo>
                    <a:pt x="375" y="7"/>
                  </a:lnTo>
                  <a:lnTo>
                    <a:pt x="389" y="5"/>
                  </a:lnTo>
                  <a:lnTo>
                    <a:pt x="404" y="4"/>
                  </a:lnTo>
                  <a:lnTo>
                    <a:pt x="418" y="1"/>
                  </a:lnTo>
                  <a:lnTo>
                    <a:pt x="431" y="1"/>
                  </a:lnTo>
                  <a:lnTo>
                    <a:pt x="446" y="0"/>
                  </a:lnTo>
                  <a:lnTo>
                    <a:pt x="460" y="0"/>
                  </a:lnTo>
                  <a:lnTo>
                    <a:pt x="474" y="1"/>
                  </a:lnTo>
                  <a:lnTo>
                    <a:pt x="488" y="3"/>
                  </a:lnTo>
                  <a:lnTo>
                    <a:pt x="503" y="5"/>
                  </a:lnTo>
                  <a:lnTo>
                    <a:pt x="517" y="8"/>
                  </a:lnTo>
                  <a:lnTo>
                    <a:pt x="532" y="13"/>
                  </a:lnTo>
                  <a:lnTo>
                    <a:pt x="545" y="18"/>
                  </a:lnTo>
                  <a:lnTo>
                    <a:pt x="560" y="25"/>
                  </a:lnTo>
                  <a:lnTo>
                    <a:pt x="574" y="31"/>
                  </a:lnTo>
                  <a:lnTo>
                    <a:pt x="589" y="41"/>
                  </a:lnTo>
                  <a:lnTo>
                    <a:pt x="60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381"/>
            <p:cNvSpPr>
              <a:spLocks/>
            </p:cNvSpPr>
            <p:nvPr/>
          </p:nvSpPr>
          <p:spPr bwMode="auto">
            <a:xfrm>
              <a:off x="1843" y="285"/>
              <a:ext cx="86" cy="119"/>
            </a:xfrm>
            <a:custGeom>
              <a:avLst/>
              <a:gdLst/>
              <a:ahLst/>
              <a:cxnLst>
                <a:cxn ang="0">
                  <a:pos x="64" y="53"/>
                </a:cxn>
                <a:cxn ang="0">
                  <a:pos x="63" y="82"/>
                </a:cxn>
                <a:cxn ang="0">
                  <a:pos x="70" y="114"/>
                </a:cxn>
                <a:cxn ang="0">
                  <a:pos x="89" y="141"/>
                </a:cxn>
                <a:cxn ang="0">
                  <a:pos x="115" y="161"/>
                </a:cxn>
                <a:cxn ang="0">
                  <a:pos x="139" y="170"/>
                </a:cxn>
                <a:cxn ang="0">
                  <a:pos x="158" y="180"/>
                </a:cxn>
                <a:cxn ang="0">
                  <a:pos x="169" y="195"/>
                </a:cxn>
                <a:cxn ang="0">
                  <a:pos x="170" y="213"/>
                </a:cxn>
                <a:cxn ang="0">
                  <a:pos x="162" y="227"/>
                </a:cxn>
                <a:cxn ang="0">
                  <a:pos x="148" y="237"/>
                </a:cxn>
                <a:cxn ang="0">
                  <a:pos x="131" y="237"/>
                </a:cxn>
                <a:cxn ang="0">
                  <a:pos x="118" y="231"/>
                </a:cxn>
                <a:cxn ang="0">
                  <a:pos x="112" y="225"/>
                </a:cxn>
                <a:cxn ang="0">
                  <a:pos x="124" y="223"/>
                </a:cxn>
                <a:cxn ang="0">
                  <a:pos x="138" y="216"/>
                </a:cxn>
                <a:cxn ang="0">
                  <a:pos x="146" y="209"/>
                </a:cxn>
                <a:cxn ang="0">
                  <a:pos x="146" y="199"/>
                </a:cxn>
                <a:cxn ang="0">
                  <a:pos x="133" y="191"/>
                </a:cxn>
                <a:cxn ang="0">
                  <a:pos x="114" y="182"/>
                </a:cxn>
                <a:cxn ang="0">
                  <a:pos x="97" y="170"/>
                </a:cxn>
                <a:cxn ang="0">
                  <a:pos x="79" y="157"/>
                </a:cxn>
                <a:cxn ang="0">
                  <a:pos x="63" y="155"/>
                </a:cxn>
                <a:cxn ang="0">
                  <a:pos x="45" y="159"/>
                </a:cxn>
                <a:cxn ang="0">
                  <a:pos x="25" y="157"/>
                </a:cxn>
                <a:cxn ang="0">
                  <a:pos x="8" y="150"/>
                </a:cxn>
                <a:cxn ang="0">
                  <a:pos x="14" y="146"/>
                </a:cxn>
                <a:cxn ang="0">
                  <a:pos x="34" y="142"/>
                </a:cxn>
                <a:cxn ang="0">
                  <a:pos x="46" y="137"/>
                </a:cxn>
                <a:cxn ang="0">
                  <a:pos x="50" y="132"/>
                </a:cxn>
                <a:cxn ang="0">
                  <a:pos x="40" y="96"/>
                </a:cxn>
                <a:cxn ang="0">
                  <a:pos x="46" y="28"/>
                </a:cxn>
                <a:cxn ang="0">
                  <a:pos x="69" y="1"/>
                </a:cxn>
                <a:cxn ang="0">
                  <a:pos x="69" y="26"/>
                </a:cxn>
              </a:cxnLst>
              <a:rect l="0" t="0" r="r" b="b"/>
              <a:pathLst>
                <a:path w="171" h="238">
                  <a:moveTo>
                    <a:pt x="68" y="38"/>
                  </a:moveTo>
                  <a:lnTo>
                    <a:pt x="64" y="53"/>
                  </a:lnTo>
                  <a:lnTo>
                    <a:pt x="62" y="68"/>
                  </a:lnTo>
                  <a:lnTo>
                    <a:pt x="63" y="82"/>
                  </a:lnTo>
                  <a:lnTo>
                    <a:pt x="65" y="97"/>
                  </a:lnTo>
                  <a:lnTo>
                    <a:pt x="70" y="114"/>
                  </a:lnTo>
                  <a:lnTo>
                    <a:pt x="78" y="127"/>
                  </a:lnTo>
                  <a:lnTo>
                    <a:pt x="89" y="141"/>
                  </a:lnTo>
                  <a:lnTo>
                    <a:pt x="101" y="155"/>
                  </a:lnTo>
                  <a:lnTo>
                    <a:pt x="115" y="161"/>
                  </a:lnTo>
                  <a:lnTo>
                    <a:pt x="128" y="165"/>
                  </a:lnTo>
                  <a:lnTo>
                    <a:pt x="139" y="170"/>
                  </a:lnTo>
                  <a:lnTo>
                    <a:pt x="150" y="175"/>
                  </a:lnTo>
                  <a:lnTo>
                    <a:pt x="158" y="180"/>
                  </a:lnTo>
                  <a:lnTo>
                    <a:pt x="165" y="187"/>
                  </a:lnTo>
                  <a:lnTo>
                    <a:pt x="169" y="195"/>
                  </a:lnTo>
                  <a:lnTo>
                    <a:pt x="171" y="206"/>
                  </a:lnTo>
                  <a:lnTo>
                    <a:pt x="170" y="213"/>
                  </a:lnTo>
                  <a:lnTo>
                    <a:pt x="167" y="220"/>
                  </a:lnTo>
                  <a:lnTo>
                    <a:pt x="162" y="227"/>
                  </a:lnTo>
                  <a:lnTo>
                    <a:pt x="158" y="232"/>
                  </a:lnTo>
                  <a:lnTo>
                    <a:pt x="148" y="237"/>
                  </a:lnTo>
                  <a:lnTo>
                    <a:pt x="139" y="238"/>
                  </a:lnTo>
                  <a:lnTo>
                    <a:pt x="131" y="237"/>
                  </a:lnTo>
                  <a:lnTo>
                    <a:pt x="124" y="235"/>
                  </a:lnTo>
                  <a:lnTo>
                    <a:pt x="118" y="231"/>
                  </a:lnTo>
                  <a:lnTo>
                    <a:pt x="115" y="228"/>
                  </a:lnTo>
                  <a:lnTo>
                    <a:pt x="112" y="225"/>
                  </a:lnTo>
                  <a:lnTo>
                    <a:pt x="110" y="223"/>
                  </a:lnTo>
                  <a:lnTo>
                    <a:pt x="124" y="223"/>
                  </a:lnTo>
                  <a:lnTo>
                    <a:pt x="133" y="220"/>
                  </a:lnTo>
                  <a:lnTo>
                    <a:pt x="138" y="216"/>
                  </a:lnTo>
                  <a:lnTo>
                    <a:pt x="143" y="214"/>
                  </a:lnTo>
                  <a:lnTo>
                    <a:pt x="146" y="209"/>
                  </a:lnTo>
                  <a:lnTo>
                    <a:pt x="147" y="203"/>
                  </a:lnTo>
                  <a:lnTo>
                    <a:pt x="146" y="199"/>
                  </a:lnTo>
                  <a:lnTo>
                    <a:pt x="143" y="194"/>
                  </a:lnTo>
                  <a:lnTo>
                    <a:pt x="133" y="191"/>
                  </a:lnTo>
                  <a:lnTo>
                    <a:pt x="124" y="186"/>
                  </a:lnTo>
                  <a:lnTo>
                    <a:pt x="114" y="182"/>
                  </a:lnTo>
                  <a:lnTo>
                    <a:pt x="106" y="176"/>
                  </a:lnTo>
                  <a:lnTo>
                    <a:pt x="97" y="170"/>
                  </a:lnTo>
                  <a:lnTo>
                    <a:pt x="87" y="164"/>
                  </a:lnTo>
                  <a:lnTo>
                    <a:pt x="79" y="157"/>
                  </a:lnTo>
                  <a:lnTo>
                    <a:pt x="71" y="150"/>
                  </a:lnTo>
                  <a:lnTo>
                    <a:pt x="63" y="155"/>
                  </a:lnTo>
                  <a:lnTo>
                    <a:pt x="54" y="157"/>
                  </a:lnTo>
                  <a:lnTo>
                    <a:pt x="45" y="159"/>
                  </a:lnTo>
                  <a:lnTo>
                    <a:pt x="34" y="159"/>
                  </a:lnTo>
                  <a:lnTo>
                    <a:pt x="25" y="157"/>
                  </a:lnTo>
                  <a:lnTo>
                    <a:pt x="16" y="155"/>
                  </a:lnTo>
                  <a:lnTo>
                    <a:pt x="8" y="150"/>
                  </a:lnTo>
                  <a:lnTo>
                    <a:pt x="0" y="146"/>
                  </a:lnTo>
                  <a:lnTo>
                    <a:pt x="14" y="146"/>
                  </a:lnTo>
                  <a:lnTo>
                    <a:pt x="25" y="145"/>
                  </a:lnTo>
                  <a:lnTo>
                    <a:pt x="34" y="142"/>
                  </a:lnTo>
                  <a:lnTo>
                    <a:pt x="41" y="140"/>
                  </a:lnTo>
                  <a:lnTo>
                    <a:pt x="46" y="137"/>
                  </a:lnTo>
                  <a:lnTo>
                    <a:pt x="48" y="133"/>
                  </a:lnTo>
                  <a:lnTo>
                    <a:pt x="50" y="132"/>
                  </a:lnTo>
                  <a:lnTo>
                    <a:pt x="50" y="131"/>
                  </a:lnTo>
                  <a:lnTo>
                    <a:pt x="40" y="96"/>
                  </a:lnTo>
                  <a:lnTo>
                    <a:pt x="39" y="62"/>
                  </a:lnTo>
                  <a:lnTo>
                    <a:pt x="46" y="28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70" y="12"/>
                  </a:lnTo>
                  <a:lnTo>
                    <a:pt x="69" y="26"/>
                  </a:lnTo>
                  <a:lnTo>
                    <a:pt x="6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382"/>
            <p:cNvSpPr>
              <a:spLocks/>
            </p:cNvSpPr>
            <p:nvPr/>
          </p:nvSpPr>
          <p:spPr bwMode="auto">
            <a:xfrm>
              <a:off x="1819" y="327"/>
              <a:ext cx="37" cy="21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7" y="17"/>
                </a:cxn>
                <a:cxn ang="0">
                  <a:pos x="60" y="11"/>
                </a:cxn>
                <a:cxn ang="0">
                  <a:pos x="65" y="7"/>
                </a:cxn>
                <a:cxn ang="0">
                  <a:pos x="71" y="8"/>
                </a:cxn>
                <a:cxn ang="0">
                  <a:pos x="74" y="16"/>
                </a:cxn>
                <a:cxn ang="0">
                  <a:pos x="74" y="25"/>
                </a:cxn>
                <a:cxn ang="0">
                  <a:pos x="71" y="33"/>
                </a:cxn>
                <a:cxn ang="0">
                  <a:pos x="65" y="38"/>
                </a:cxn>
                <a:cxn ang="0">
                  <a:pos x="53" y="41"/>
                </a:cxn>
                <a:cxn ang="0">
                  <a:pos x="42" y="40"/>
                </a:cxn>
                <a:cxn ang="0">
                  <a:pos x="32" y="37"/>
                </a:cxn>
                <a:cxn ang="0">
                  <a:pos x="21" y="31"/>
                </a:cxn>
                <a:cxn ang="0">
                  <a:pos x="13" y="24"/>
                </a:cxn>
                <a:cxn ang="0">
                  <a:pos x="6" y="16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19" y="5"/>
                </a:cxn>
                <a:cxn ang="0">
                  <a:pos x="26" y="11"/>
                </a:cxn>
                <a:cxn ang="0">
                  <a:pos x="33" y="16"/>
                </a:cxn>
                <a:cxn ang="0">
                  <a:pos x="40" y="20"/>
                </a:cxn>
                <a:cxn ang="0">
                  <a:pos x="47" y="23"/>
                </a:cxn>
                <a:cxn ang="0">
                  <a:pos x="52" y="22"/>
                </a:cxn>
              </a:cxnLst>
              <a:rect l="0" t="0" r="r" b="b"/>
              <a:pathLst>
                <a:path w="74" h="41">
                  <a:moveTo>
                    <a:pt x="52" y="22"/>
                  </a:moveTo>
                  <a:lnTo>
                    <a:pt x="57" y="17"/>
                  </a:lnTo>
                  <a:lnTo>
                    <a:pt x="60" y="11"/>
                  </a:lnTo>
                  <a:lnTo>
                    <a:pt x="65" y="7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4" y="25"/>
                  </a:lnTo>
                  <a:lnTo>
                    <a:pt x="71" y="33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2" y="40"/>
                  </a:lnTo>
                  <a:lnTo>
                    <a:pt x="32" y="37"/>
                  </a:lnTo>
                  <a:lnTo>
                    <a:pt x="21" y="31"/>
                  </a:lnTo>
                  <a:lnTo>
                    <a:pt x="13" y="24"/>
                  </a:lnTo>
                  <a:lnTo>
                    <a:pt x="6" y="16"/>
                  </a:lnTo>
                  <a:lnTo>
                    <a:pt x="3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9" y="5"/>
                  </a:lnTo>
                  <a:lnTo>
                    <a:pt x="26" y="11"/>
                  </a:lnTo>
                  <a:lnTo>
                    <a:pt x="33" y="16"/>
                  </a:lnTo>
                  <a:lnTo>
                    <a:pt x="40" y="20"/>
                  </a:lnTo>
                  <a:lnTo>
                    <a:pt x="47" y="23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383"/>
            <p:cNvSpPr>
              <a:spLocks/>
            </p:cNvSpPr>
            <p:nvPr/>
          </p:nvSpPr>
          <p:spPr bwMode="auto">
            <a:xfrm>
              <a:off x="2129" y="236"/>
              <a:ext cx="65" cy="21"/>
            </a:xfrm>
            <a:custGeom>
              <a:avLst/>
              <a:gdLst/>
              <a:ahLst/>
              <a:cxnLst>
                <a:cxn ang="0">
                  <a:pos x="131" y="42"/>
                </a:cxn>
                <a:cxn ang="0">
                  <a:pos x="127" y="41"/>
                </a:cxn>
                <a:cxn ang="0">
                  <a:pos x="115" y="39"/>
                </a:cxn>
                <a:cxn ang="0">
                  <a:pos x="98" y="34"/>
                </a:cxn>
                <a:cxn ang="0">
                  <a:pos x="77" y="30"/>
                </a:cxn>
                <a:cxn ang="0">
                  <a:pos x="55" y="25"/>
                </a:cxn>
                <a:cxn ang="0">
                  <a:pos x="35" y="20"/>
                </a:cxn>
                <a:cxn ang="0">
                  <a:pos x="15" y="17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9" y="3"/>
                </a:cxn>
                <a:cxn ang="0">
                  <a:pos x="10" y="0"/>
                </a:cxn>
                <a:cxn ang="0">
                  <a:pos x="29" y="0"/>
                </a:cxn>
                <a:cxn ang="0">
                  <a:pos x="48" y="2"/>
                </a:cxn>
                <a:cxn ang="0">
                  <a:pos x="69" y="5"/>
                </a:cxn>
                <a:cxn ang="0">
                  <a:pos x="90" y="12"/>
                </a:cxn>
                <a:cxn ang="0">
                  <a:pos x="107" y="19"/>
                </a:cxn>
                <a:cxn ang="0">
                  <a:pos x="121" y="26"/>
                </a:cxn>
                <a:cxn ang="0">
                  <a:pos x="129" y="34"/>
                </a:cxn>
                <a:cxn ang="0">
                  <a:pos x="131" y="42"/>
                </a:cxn>
              </a:cxnLst>
              <a:rect l="0" t="0" r="r" b="b"/>
              <a:pathLst>
                <a:path w="131" h="42">
                  <a:moveTo>
                    <a:pt x="131" y="42"/>
                  </a:moveTo>
                  <a:lnTo>
                    <a:pt x="127" y="41"/>
                  </a:lnTo>
                  <a:lnTo>
                    <a:pt x="115" y="39"/>
                  </a:lnTo>
                  <a:lnTo>
                    <a:pt x="98" y="34"/>
                  </a:lnTo>
                  <a:lnTo>
                    <a:pt x="77" y="30"/>
                  </a:lnTo>
                  <a:lnTo>
                    <a:pt x="55" y="25"/>
                  </a:lnTo>
                  <a:lnTo>
                    <a:pt x="35" y="20"/>
                  </a:lnTo>
                  <a:lnTo>
                    <a:pt x="15" y="17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3" y="8"/>
                  </a:lnTo>
                  <a:lnTo>
                    <a:pt x="9" y="3"/>
                  </a:lnTo>
                  <a:lnTo>
                    <a:pt x="10" y="0"/>
                  </a:lnTo>
                  <a:lnTo>
                    <a:pt x="29" y="0"/>
                  </a:lnTo>
                  <a:lnTo>
                    <a:pt x="48" y="2"/>
                  </a:lnTo>
                  <a:lnTo>
                    <a:pt x="69" y="5"/>
                  </a:lnTo>
                  <a:lnTo>
                    <a:pt x="90" y="12"/>
                  </a:lnTo>
                  <a:lnTo>
                    <a:pt x="107" y="19"/>
                  </a:lnTo>
                  <a:lnTo>
                    <a:pt x="121" y="26"/>
                  </a:lnTo>
                  <a:lnTo>
                    <a:pt x="129" y="34"/>
                  </a:lnTo>
                  <a:lnTo>
                    <a:pt x="13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384"/>
            <p:cNvSpPr>
              <a:spLocks/>
            </p:cNvSpPr>
            <p:nvPr/>
          </p:nvSpPr>
          <p:spPr bwMode="auto">
            <a:xfrm>
              <a:off x="1800" y="383"/>
              <a:ext cx="276" cy="446"/>
            </a:xfrm>
            <a:custGeom>
              <a:avLst/>
              <a:gdLst/>
              <a:ahLst/>
              <a:cxnLst>
                <a:cxn ang="0">
                  <a:pos x="502" y="569"/>
                </a:cxn>
                <a:cxn ang="0">
                  <a:pos x="501" y="596"/>
                </a:cxn>
                <a:cxn ang="0">
                  <a:pos x="467" y="603"/>
                </a:cxn>
                <a:cxn ang="0">
                  <a:pos x="461" y="558"/>
                </a:cxn>
                <a:cxn ang="0">
                  <a:pos x="431" y="524"/>
                </a:cxn>
                <a:cxn ang="0">
                  <a:pos x="425" y="482"/>
                </a:cxn>
                <a:cxn ang="0">
                  <a:pos x="451" y="449"/>
                </a:cxn>
                <a:cxn ang="0">
                  <a:pos x="440" y="414"/>
                </a:cxn>
                <a:cxn ang="0">
                  <a:pos x="346" y="323"/>
                </a:cxn>
                <a:cxn ang="0">
                  <a:pos x="241" y="222"/>
                </a:cxn>
                <a:cxn ang="0">
                  <a:pos x="174" y="200"/>
                </a:cxn>
                <a:cxn ang="0">
                  <a:pos x="40" y="368"/>
                </a:cxn>
                <a:cxn ang="0">
                  <a:pos x="65" y="570"/>
                </a:cxn>
                <a:cxn ang="0">
                  <a:pos x="171" y="800"/>
                </a:cxn>
                <a:cxn ang="0">
                  <a:pos x="225" y="776"/>
                </a:cxn>
                <a:cxn ang="0">
                  <a:pos x="329" y="779"/>
                </a:cxn>
                <a:cxn ang="0">
                  <a:pos x="353" y="797"/>
                </a:cxn>
                <a:cxn ang="0">
                  <a:pos x="285" y="813"/>
                </a:cxn>
                <a:cxn ang="0">
                  <a:pos x="193" y="817"/>
                </a:cxn>
                <a:cxn ang="0">
                  <a:pos x="155" y="868"/>
                </a:cxn>
                <a:cxn ang="0">
                  <a:pos x="131" y="892"/>
                </a:cxn>
                <a:cxn ang="0">
                  <a:pos x="84" y="758"/>
                </a:cxn>
                <a:cxn ang="0">
                  <a:pos x="38" y="602"/>
                </a:cxn>
                <a:cxn ang="0">
                  <a:pos x="2" y="471"/>
                </a:cxn>
                <a:cxn ang="0">
                  <a:pos x="19" y="342"/>
                </a:cxn>
                <a:cxn ang="0">
                  <a:pos x="102" y="227"/>
                </a:cxn>
                <a:cxn ang="0">
                  <a:pos x="187" y="143"/>
                </a:cxn>
                <a:cxn ang="0">
                  <a:pos x="221" y="94"/>
                </a:cxn>
                <a:cxn ang="0">
                  <a:pos x="274" y="36"/>
                </a:cxn>
                <a:cxn ang="0">
                  <a:pos x="282" y="89"/>
                </a:cxn>
                <a:cxn ang="0">
                  <a:pos x="323" y="155"/>
                </a:cxn>
                <a:cxn ang="0">
                  <a:pos x="398" y="180"/>
                </a:cxn>
                <a:cxn ang="0">
                  <a:pos x="463" y="174"/>
                </a:cxn>
                <a:cxn ang="0">
                  <a:pos x="501" y="161"/>
                </a:cxn>
                <a:cxn ang="0">
                  <a:pos x="430" y="202"/>
                </a:cxn>
                <a:cxn ang="0">
                  <a:pos x="335" y="185"/>
                </a:cxn>
                <a:cxn ang="0">
                  <a:pos x="271" y="143"/>
                </a:cxn>
                <a:cxn ang="0">
                  <a:pos x="223" y="129"/>
                </a:cxn>
                <a:cxn ang="0">
                  <a:pos x="218" y="169"/>
                </a:cxn>
                <a:cxn ang="0">
                  <a:pos x="275" y="225"/>
                </a:cxn>
                <a:cxn ang="0">
                  <a:pos x="389" y="339"/>
                </a:cxn>
                <a:cxn ang="0">
                  <a:pos x="478" y="427"/>
                </a:cxn>
                <a:cxn ang="0">
                  <a:pos x="499" y="249"/>
                </a:cxn>
                <a:cxn ang="0">
                  <a:pos x="441" y="256"/>
                </a:cxn>
                <a:cxn ang="0">
                  <a:pos x="381" y="253"/>
                </a:cxn>
                <a:cxn ang="0">
                  <a:pos x="323" y="233"/>
                </a:cxn>
                <a:cxn ang="0">
                  <a:pos x="381" y="237"/>
                </a:cxn>
                <a:cxn ang="0">
                  <a:pos x="465" y="230"/>
                </a:cxn>
                <a:cxn ang="0">
                  <a:pos x="510" y="203"/>
                </a:cxn>
                <a:cxn ang="0">
                  <a:pos x="512" y="300"/>
                </a:cxn>
                <a:cxn ang="0">
                  <a:pos x="527" y="456"/>
                </a:cxn>
                <a:cxn ang="0">
                  <a:pos x="549" y="499"/>
                </a:cxn>
                <a:cxn ang="0">
                  <a:pos x="522" y="535"/>
                </a:cxn>
                <a:cxn ang="0">
                  <a:pos x="517" y="472"/>
                </a:cxn>
                <a:cxn ang="0">
                  <a:pos x="487" y="454"/>
                </a:cxn>
                <a:cxn ang="0">
                  <a:pos x="452" y="468"/>
                </a:cxn>
                <a:cxn ang="0">
                  <a:pos x="442" y="509"/>
                </a:cxn>
                <a:cxn ang="0">
                  <a:pos x="481" y="526"/>
                </a:cxn>
                <a:cxn ang="0">
                  <a:pos x="489" y="489"/>
                </a:cxn>
                <a:cxn ang="0">
                  <a:pos x="483" y="548"/>
                </a:cxn>
              </a:cxnLst>
              <a:rect l="0" t="0" r="r" b="b"/>
              <a:pathLst>
                <a:path w="550" h="892">
                  <a:moveTo>
                    <a:pt x="471" y="588"/>
                  </a:moveTo>
                  <a:lnTo>
                    <a:pt x="482" y="587"/>
                  </a:lnTo>
                  <a:lnTo>
                    <a:pt x="490" y="580"/>
                  </a:lnTo>
                  <a:lnTo>
                    <a:pt x="495" y="572"/>
                  </a:lnTo>
                  <a:lnTo>
                    <a:pt x="502" y="569"/>
                  </a:lnTo>
                  <a:lnTo>
                    <a:pt x="505" y="573"/>
                  </a:lnTo>
                  <a:lnTo>
                    <a:pt x="506" y="579"/>
                  </a:lnTo>
                  <a:lnTo>
                    <a:pt x="506" y="585"/>
                  </a:lnTo>
                  <a:lnTo>
                    <a:pt x="505" y="590"/>
                  </a:lnTo>
                  <a:lnTo>
                    <a:pt x="501" y="596"/>
                  </a:lnTo>
                  <a:lnTo>
                    <a:pt x="496" y="601"/>
                  </a:lnTo>
                  <a:lnTo>
                    <a:pt x="489" y="605"/>
                  </a:lnTo>
                  <a:lnTo>
                    <a:pt x="482" y="608"/>
                  </a:lnTo>
                  <a:lnTo>
                    <a:pt x="474" y="607"/>
                  </a:lnTo>
                  <a:lnTo>
                    <a:pt x="467" y="603"/>
                  </a:lnTo>
                  <a:lnTo>
                    <a:pt x="460" y="600"/>
                  </a:lnTo>
                  <a:lnTo>
                    <a:pt x="454" y="594"/>
                  </a:lnTo>
                  <a:lnTo>
                    <a:pt x="456" y="582"/>
                  </a:lnTo>
                  <a:lnTo>
                    <a:pt x="459" y="570"/>
                  </a:lnTo>
                  <a:lnTo>
                    <a:pt x="461" y="558"/>
                  </a:lnTo>
                  <a:lnTo>
                    <a:pt x="459" y="547"/>
                  </a:lnTo>
                  <a:lnTo>
                    <a:pt x="450" y="543"/>
                  </a:lnTo>
                  <a:lnTo>
                    <a:pt x="442" y="537"/>
                  </a:lnTo>
                  <a:lnTo>
                    <a:pt x="436" y="532"/>
                  </a:lnTo>
                  <a:lnTo>
                    <a:pt x="431" y="524"/>
                  </a:lnTo>
                  <a:lnTo>
                    <a:pt x="427" y="516"/>
                  </a:lnTo>
                  <a:lnTo>
                    <a:pt x="425" y="507"/>
                  </a:lnTo>
                  <a:lnTo>
                    <a:pt x="422" y="498"/>
                  </a:lnTo>
                  <a:lnTo>
                    <a:pt x="421" y="490"/>
                  </a:lnTo>
                  <a:lnTo>
                    <a:pt x="425" y="482"/>
                  </a:lnTo>
                  <a:lnTo>
                    <a:pt x="428" y="474"/>
                  </a:lnTo>
                  <a:lnTo>
                    <a:pt x="433" y="467"/>
                  </a:lnTo>
                  <a:lnTo>
                    <a:pt x="438" y="460"/>
                  </a:lnTo>
                  <a:lnTo>
                    <a:pt x="444" y="454"/>
                  </a:lnTo>
                  <a:lnTo>
                    <a:pt x="451" y="449"/>
                  </a:lnTo>
                  <a:lnTo>
                    <a:pt x="458" y="444"/>
                  </a:lnTo>
                  <a:lnTo>
                    <a:pt x="465" y="439"/>
                  </a:lnTo>
                  <a:lnTo>
                    <a:pt x="460" y="435"/>
                  </a:lnTo>
                  <a:lnTo>
                    <a:pt x="452" y="427"/>
                  </a:lnTo>
                  <a:lnTo>
                    <a:pt x="440" y="414"/>
                  </a:lnTo>
                  <a:lnTo>
                    <a:pt x="425" y="400"/>
                  </a:lnTo>
                  <a:lnTo>
                    <a:pt x="407" y="383"/>
                  </a:lnTo>
                  <a:lnTo>
                    <a:pt x="389" y="365"/>
                  </a:lnTo>
                  <a:lnTo>
                    <a:pt x="368" y="344"/>
                  </a:lnTo>
                  <a:lnTo>
                    <a:pt x="346" y="323"/>
                  </a:lnTo>
                  <a:lnTo>
                    <a:pt x="324" y="302"/>
                  </a:lnTo>
                  <a:lnTo>
                    <a:pt x="302" y="280"/>
                  </a:lnTo>
                  <a:lnTo>
                    <a:pt x="282" y="260"/>
                  </a:lnTo>
                  <a:lnTo>
                    <a:pt x="261" y="240"/>
                  </a:lnTo>
                  <a:lnTo>
                    <a:pt x="241" y="222"/>
                  </a:lnTo>
                  <a:lnTo>
                    <a:pt x="225" y="206"/>
                  </a:lnTo>
                  <a:lnTo>
                    <a:pt x="210" y="192"/>
                  </a:lnTo>
                  <a:lnTo>
                    <a:pt x="199" y="181"/>
                  </a:lnTo>
                  <a:lnTo>
                    <a:pt x="192" y="186"/>
                  </a:lnTo>
                  <a:lnTo>
                    <a:pt x="174" y="200"/>
                  </a:lnTo>
                  <a:lnTo>
                    <a:pt x="146" y="222"/>
                  </a:lnTo>
                  <a:lnTo>
                    <a:pt x="116" y="250"/>
                  </a:lnTo>
                  <a:lnTo>
                    <a:pt x="86" y="285"/>
                  </a:lnTo>
                  <a:lnTo>
                    <a:pt x="59" y="324"/>
                  </a:lnTo>
                  <a:lnTo>
                    <a:pt x="40" y="368"/>
                  </a:lnTo>
                  <a:lnTo>
                    <a:pt x="33" y="414"/>
                  </a:lnTo>
                  <a:lnTo>
                    <a:pt x="38" y="452"/>
                  </a:lnTo>
                  <a:lnTo>
                    <a:pt x="45" y="491"/>
                  </a:lnTo>
                  <a:lnTo>
                    <a:pt x="55" y="531"/>
                  </a:lnTo>
                  <a:lnTo>
                    <a:pt x="65" y="570"/>
                  </a:lnTo>
                  <a:lnTo>
                    <a:pt x="141" y="826"/>
                  </a:lnTo>
                  <a:lnTo>
                    <a:pt x="149" y="821"/>
                  </a:lnTo>
                  <a:lnTo>
                    <a:pt x="156" y="814"/>
                  </a:lnTo>
                  <a:lnTo>
                    <a:pt x="164" y="807"/>
                  </a:lnTo>
                  <a:lnTo>
                    <a:pt x="171" y="800"/>
                  </a:lnTo>
                  <a:lnTo>
                    <a:pt x="179" y="793"/>
                  </a:lnTo>
                  <a:lnTo>
                    <a:pt x="187" y="788"/>
                  </a:lnTo>
                  <a:lnTo>
                    <a:pt x="197" y="783"/>
                  </a:lnTo>
                  <a:lnTo>
                    <a:pt x="207" y="779"/>
                  </a:lnTo>
                  <a:lnTo>
                    <a:pt x="225" y="776"/>
                  </a:lnTo>
                  <a:lnTo>
                    <a:pt x="245" y="776"/>
                  </a:lnTo>
                  <a:lnTo>
                    <a:pt x="266" y="776"/>
                  </a:lnTo>
                  <a:lnTo>
                    <a:pt x="286" y="777"/>
                  </a:lnTo>
                  <a:lnTo>
                    <a:pt x="307" y="778"/>
                  </a:lnTo>
                  <a:lnTo>
                    <a:pt x="329" y="779"/>
                  </a:lnTo>
                  <a:lnTo>
                    <a:pt x="352" y="778"/>
                  </a:lnTo>
                  <a:lnTo>
                    <a:pt x="376" y="776"/>
                  </a:lnTo>
                  <a:lnTo>
                    <a:pt x="368" y="783"/>
                  </a:lnTo>
                  <a:lnTo>
                    <a:pt x="360" y="791"/>
                  </a:lnTo>
                  <a:lnTo>
                    <a:pt x="353" y="797"/>
                  </a:lnTo>
                  <a:lnTo>
                    <a:pt x="345" y="802"/>
                  </a:lnTo>
                  <a:lnTo>
                    <a:pt x="335" y="808"/>
                  </a:lnTo>
                  <a:lnTo>
                    <a:pt x="322" y="812"/>
                  </a:lnTo>
                  <a:lnTo>
                    <a:pt x="306" y="813"/>
                  </a:lnTo>
                  <a:lnTo>
                    <a:pt x="285" y="813"/>
                  </a:lnTo>
                  <a:lnTo>
                    <a:pt x="260" y="808"/>
                  </a:lnTo>
                  <a:lnTo>
                    <a:pt x="238" y="806"/>
                  </a:lnTo>
                  <a:lnTo>
                    <a:pt x="221" y="807"/>
                  </a:lnTo>
                  <a:lnTo>
                    <a:pt x="206" y="811"/>
                  </a:lnTo>
                  <a:lnTo>
                    <a:pt x="193" y="817"/>
                  </a:lnTo>
                  <a:lnTo>
                    <a:pt x="182" y="828"/>
                  </a:lnTo>
                  <a:lnTo>
                    <a:pt x="171" y="842"/>
                  </a:lnTo>
                  <a:lnTo>
                    <a:pt x="162" y="859"/>
                  </a:lnTo>
                  <a:lnTo>
                    <a:pt x="159" y="862"/>
                  </a:lnTo>
                  <a:lnTo>
                    <a:pt x="155" y="868"/>
                  </a:lnTo>
                  <a:lnTo>
                    <a:pt x="152" y="875"/>
                  </a:lnTo>
                  <a:lnTo>
                    <a:pt x="147" y="881"/>
                  </a:lnTo>
                  <a:lnTo>
                    <a:pt x="142" y="887"/>
                  </a:lnTo>
                  <a:lnTo>
                    <a:pt x="137" y="891"/>
                  </a:lnTo>
                  <a:lnTo>
                    <a:pt x="131" y="892"/>
                  </a:lnTo>
                  <a:lnTo>
                    <a:pt x="125" y="891"/>
                  </a:lnTo>
                  <a:lnTo>
                    <a:pt x="121" y="877"/>
                  </a:lnTo>
                  <a:lnTo>
                    <a:pt x="111" y="847"/>
                  </a:lnTo>
                  <a:lnTo>
                    <a:pt x="99" y="805"/>
                  </a:lnTo>
                  <a:lnTo>
                    <a:pt x="84" y="758"/>
                  </a:lnTo>
                  <a:lnTo>
                    <a:pt x="70" y="710"/>
                  </a:lnTo>
                  <a:lnTo>
                    <a:pt x="57" y="669"/>
                  </a:lnTo>
                  <a:lnTo>
                    <a:pt x="49" y="640"/>
                  </a:lnTo>
                  <a:lnTo>
                    <a:pt x="46" y="628"/>
                  </a:lnTo>
                  <a:lnTo>
                    <a:pt x="38" y="602"/>
                  </a:lnTo>
                  <a:lnTo>
                    <a:pt x="30" y="575"/>
                  </a:lnTo>
                  <a:lnTo>
                    <a:pt x="21" y="549"/>
                  </a:lnTo>
                  <a:lnTo>
                    <a:pt x="13" y="524"/>
                  </a:lnTo>
                  <a:lnTo>
                    <a:pt x="8" y="497"/>
                  </a:lnTo>
                  <a:lnTo>
                    <a:pt x="2" y="471"/>
                  </a:lnTo>
                  <a:lnTo>
                    <a:pt x="0" y="445"/>
                  </a:lnTo>
                  <a:lnTo>
                    <a:pt x="0" y="419"/>
                  </a:lnTo>
                  <a:lnTo>
                    <a:pt x="4" y="393"/>
                  </a:lnTo>
                  <a:lnTo>
                    <a:pt x="10" y="367"/>
                  </a:lnTo>
                  <a:lnTo>
                    <a:pt x="19" y="342"/>
                  </a:lnTo>
                  <a:lnTo>
                    <a:pt x="33" y="316"/>
                  </a:lnTo>
                  <a:lnTo>
                    <a:pt x="48" y="292"/>
                  </a:lnTo>
                  <a:lnTo>
                    <a:pt x="65" y="269"/>
                  </a:lnTo>
                  <a:lnTo>
                    <a:pt x="83" y="248"/>
                  </a:lnTo>
                  <a:lnTo>
                    <a:pt x="102" y="227"/>
                  </a:lnTo>
                  <a:lnTo>
                    <a:pt x="122" y="209"/>
                  </a:lnTo>
                  <a:lnTo>
                    <a:pt x="142" y="191"/>
                  </a:lnTo>
                  <a:lnTo>
                    <a:pt x="163" y="173"/>
                  </a:lnTo>
                  <a:lnTo>
                    <a:pt x="184" y="156"/>
                  </a:lnTo>
                  <a:lnTo>
                    <a:pt x="187" y="143"/>
                  </a:lnTo>
                  <a:lnTo>
                    <a:pt x="191" y="131"/>
                  </a:lnTo>
                  <a:lnTo>
                    <a:pt x="197" y="120"/>
                  </a:lnTo>
                  <a:lnTo>
                    <a:pt x="203" y="110"/>
                  </a:lnTo>
                  <a:lnTo>
                    <a:pt x="212" y="101"/>
                  </a:lnTo>
                  <a:lnTo>
                    <a:pt x="221" y="94"/>
                  </a:lnTo>
                  <a:lnTo>
                    <a:pt x="230" y="87"/>
                  </a:lnTo>
                  <a:lnTo>
                    <a:pt x="240" y="81"/>
                  </a:lnTo>
                  <a:lnTo>
                    <a:pt x="256" y="94"/>
                  </a:lnTo>
                  <a:lnTo>
                    <a:pt x="268" y="67"/>
                  </a:lnTo>
                  <a:lnTo>
                    <a:pt x="274" y="36"/>
                  </a:lnTo>
                  <a:lnTo>
                    <a:pt x="276" y="10"/>
                  </a:lnTo>
                  <a:lnTo>
                    <a:pt x="279" y="0"/>
                  </a:lnTo>
                  <a:lnTo>
                    <a:pt x="288" y="30"/>
                  </a:lnTo>
                  <a:lnTo>
                    <a:pt x="289" y="60"/>
                  </a:lnTo>
                  <a:lnTo>
                    <a:pt x="282" y="89"/>
                  </a:lnTo>
                  <a:lnTo>
                    <a:pt x="268" y="118"/>
                  </a:lnTo>
                  <a:lnTo>
                    <a:pt x="281" y="128"/>
                  </a:lnTo>
                  <a:lnTo>
                    <a:pt x="294" y="138"/>
                  </a:lnTo>
                  <a:lnTo>
                    <a:pt x="308" y="147"/>
                  </a:lnTo>
                  <a:lnTo>
                    <a:pt x="323" y="155"/>
                  </a:lnTo>
                  <a:lnTo>
                    <a:pt x="338" y="162"/>
                  </a:lnTo>
                  <a:lnTo>
                    <a:pt x="353" y="169"/>
                  </a:lnTo>
                  <a:lnTo>
                    <a:pt x="368" y="173"/>
                  </a:lnTo>
                  <a:lnTo>
                    <a:pt x="383" y="177"/>
                  </a:lnTo>
                  <a:lnTo>
                    <a:pt x="398" y="180"/>
                  </a:lnTo>
                  <a:lnTo>
                    <a:pt x="412" y="181"/>
                  </a:lnTo>
                  <a:lnTo>
                    <a:pt x="426" y="183"/>
                  </a:lnTo>
                  <a:lnTo>
                    <a:pt x="440" y="181"/>
                  </a:lnTo>
                  <a:lnTo>
                    <a:pt x="451" y="178"/>
                  </a:lnTo>
                  <a:lnTo>
                    <a:pt x="463" y="174"/>
                  </a:lnTo>
                  <a:lnTo>
                    <a:pt x="473" y="169"/>
                  </a:lnTo>
                  <a:lnTo>
                    <a:pt x="482" y="161"/>
                  </a:lnTo>
                  <a:lnTo>
                    <a:pt x="487" y="158"/>
                  </a:lnTo>
                  <a:lnTo>
                    <a:pt x="495" y="158"/>
                  </a:lnTo>
                  <a:lnTo>
                    <a:pt x="501" y="161"/>
                  </a:lnTo>
                  <a:lnTo>
                    <a:pt x="503" y="164"/>
                  </a:lnTo>
                  <a:lnTo>
                    <a:pt x="488" y="181"/>
                  </a:lnTo>
                  <a:lnTo>
                    <a:pt x="469" y="193"/>
                  </a:lnTo>
                  <a:lnTo>
                    <a:pt x="451" y="200"/>
                  </a:lnTo>
                  <a:lnTo>
                    <a:pt x="430" y="202"/>
                  </a:lnTo>
                  <a:lnTo>
                    <a:pt x="408" y="202"/>
                  </a:lnTo>
                  <a:lnTo>
                    <a:pt x="388" y="200"/>
                  </a:lnTo>
                  <a:lnTo>
                    <a:pt x="368" y="195"/>
                  </a:lnTo>
                  <a:lnTo>
                    <a:pt x="349" y="189"/>
                  </a:lnTo>
                  <a:lnTo>
                    <a:pt x="335" y="185"/>
                  </a:lnTo>
                  <a:lnTo>
                    <a:pt x="322" y="179"/>
                  </a:lnTo>
                  <a:lnTo>
                    <a:pt x="309" y="171"/>
                  </a:lnTo>
                  <a:lnTo>
                    <a:pt x="297" y="163"/>
                  </a:lnTo>
                  <a:lnTo>
                    <a:pt x="284" y="154"/>
                  </a:lnTo>
                  <a:lnTo>
                    <a:pt x="271" y="143"/>
                  </a:lnTo>
                  <a:lnTo>
                    <a:pt x="258" y="131"/>
                  </a:lnTo>
                  <a:lnTo>
                    <a:pt x="244" y="118"/>
                  </a:lnTo>
                  <a:lnTo>
                    <a:pt x="236" y="120"/>
                  </a:lnTo>
                  <a:lnTo>
                    <a:pt x="229" y="124"/>
                  </a:lnTo>
                  <a:lnTo>
                    <a:pt x="223" y="129"/>
                  </a:lnTo>
                  <a:lnTo>
                    <a:pt x="218" y="136"/>
                  </a:lnTo>
                  <a:lnTo>
                    <a:pt x="215" y="143"/>
                  </a:lnTo>
                  <a:lnTo>
                    <a:pt x="214" y="151"/>
                  </a:lnTo>
                  <a:lnTo>
                    <a:pt x="215" y="159"/>
                  </a:lnTo>
                  <a:lnTo>
                    <a:pt x="218" y="169"/>
                  </a:lnTo>
                  <a:lnTo>
                    <a:pt x="221" y="171"/>
                  </a:lnTo>
                  <a:lnTo>
                    <a:pt x="229" y="179"/>
                  </a:lnTo>
                  <a:lnTo>
                    <a:pt x="240" y="191"/>
                  </a:lnTo>
                  <a:lnTo>
                    <a:pt x="256" y="207"/>
                  </a:lnTo>
                  <a:lnTo>
                    <a:pt x="275" y="225"/>
                  </a:lnTo>
                  <a:lnTo>
                    <a:pt x="296" y="246"/>
                  </a:lnTo>
                  <a:lnTo>
                    <a:pt x="319" y="269"/>
                  </a:lnTo>
                  <a:lnTo>
                    <a:pt x="342" y="292"/>
                  </a:lnTo>
                  <a:lnTo>
                    <a:pt x="366" y="316"/>
                  </a:lnTo>
                  <a:lnTo>
                    <a:pt x="389" y="339"/>
                  </a:lnTo>
                  <a:lnTo>
                    <a:pt x="412" y="361"/>
                  </a:lnTo>
                  <a:lnTo>
                    <a:pt x="433" y="382"/>
                  </a:lnTo>
                  <a:lnTo>
                    <a:pt x="451" y="400"/>
                  </a:lnTo>
                  <a:lnTo>
                    <a:pt x="466" y="415"/>
                  </a:lnTo>
                  <a:lnTo>
                    <a:pt x="478" y="427"/>
                  </a:lnTo>
                  <a:lnTo>
                    <a:pt x="484" y="434"/>
                  </a:lnTo>
                  <a:lnTo>
                    <a:pt x="489" y="388"/>
                  </a:lnTo>
                  <a:lnTo>
                    <a:pt x="491" y="340"/>
                  </a:lnTo>
                  <a:lnTo>
                    <a:pt x="495" y="294"/>
                  </a:lnTo>
                  <a:lnTo>
                    <a:pt x="499" y="249"/>
                  </a:lnTo>
                  <a:lnTo>
                    <a:pt x="488" y="252"/>
                  </a:lnTo>
                  <a:lnTo>
                    <a:pt x="476" y="253"/>
                  </a:lnTo>
                  <a:lnTo>
                    <a:pt x="464" y="255"/>
                  </a:lnTo>
                  <a:lnTo>
                    <a:pt x="452" y="256"/>
                  </a:lnTo>
                  <a:lnTo>
                    <a:pt x="441" y="256"/>
                  </a:lnTo>
                  <a:lnTo>
                    <a:pt x="428" y="257"/>
                  </a:lnTo>
                  <a:lnTo>
                    <a:pt x="416" y="257"/>
                  </a:lnTo>
                  <a:lnTo>
                    <a:pt x="405" y="256"/>
                  </a:lnTo>
                  <a:lnTo>
                    <a:pt x="392" y="255"/>
                  </a:lnTo>
                  <a:lnTo>
                    <a:pt x="381" y="253"/>
                  </a:lnTo>
                  <a:lnTo>
                    <a:pt x="369" y="250"/>
                  </a:lnTo>
                  <a:lnTo>
                    <a:pt x="358" y="247"/>
                  </a:lnTo>
                  <a:lnTo>
                    <a:pt x="346" y="244"/>
                  </a:lnTo>
                  <a:lnTo>
                    <a:pt x="335" y="239"/>
                  </a:lnTo>
                  <a:lnTo>
                    <a:pt x="323" y="233"/>
                  </a:lnTo>
                  <a:lnTo>
                    <a:pt x="313" y="226"/>
                  </a:lnTo>
                  <a:lnTo>
                    <a:pt x="309" y="211"/>
                  </a:lnTo>
                  <a:lnTo>
                    <a:pt x="335" y="223"/>
                  </a:lnTo>
                  <a:lnTo>
                    <a:pt x="359" y="231"/>
                  </a:lnTo>
                  <a:lnTo>
                    <a:pt x="381" y="237"/>
                  </a:lnTo>
                  <a:lnTo>
                    <a:pt x="400" y="239"/>
                  </a:lnTo>
                  <a:lnTo>
                    <a:pt x="419" y="239"/>
                  </a:lnTo>
                  <a:lnTo>
                    <a:pt x="436" y="238"/>
                  </a:lnTo>
                  <a:lnTo>
                    <a:pt x="451" y="234"/>
                  </a:lnTo>
                  <a:lnTo>
                    <a:pt x="465" y="230"/>
                  </a:lnTo>
                  <a:lnTo>
                    <a:pt x="476" y="224"/>
                  </a:lnTo>
                  <a:lnTo>
                    <a:pt x="488" y="218"/>
                  </a:lnTo>
                  <a:lnTo>
                    <a:pt x="496" y="212"/>
                  </a:lnTo>
                  <a:lnTo>
                    <a:pt x="504" y="208"/>
                  </a:lnTo>
                  <a:lnTo>
                    <a:pt x="510" y="203"/>
                  </a:lnTo>
                  <a:lnTo>
                    <a:pt x="514" y="200"/>
                  </a:lnTo>
                  <a:lnTo>
                    <a:pt x="518" y="197"/>
                  </a:lnTo>
                  <a:lnTo>
                    <a:pt x="520" y="197"/>
                  </a:lnTo>
                  <a:lnTo>
                    <a:pt x="518" y="233"/>
                  </a:lnTo>
                  <a:lnTo>
                    <a:pt x="512" y="300"/>
                  </a:lnTo>
                  <a:lnTo>
                    <a:pt x="506" y="376"/>
                  </a:lnTo>
                  <a:lnTo>
                    <a:pt x="501" y="438"/>
                  </a:lnTo>
                  <a:lnTo>
                    <a:pt x="510" y="444"/>
                  </a:lnTo>
                  <a:lnTo>
                    <a:pt x="518" y="449"/>
                  </a:lnTo>
                  <a:lnTo>
                    <a:pt x="527" y="456"/>
                  </a:lnTo>
                  <a:lnTo>
                    <a:pt x="535" y="461"/>
                  </a:lnTo>
                  <a:lnTo>
                    <a:pt x="542" y="469"/>
                  </a:lnTo>
                  <a:lnTo>
                    <a:pt x="548" y="479"/>
                  </a:lnTo>
                  <a:lnTo>
                    <a:pt x="550" y="488"/>
                  </a:lnTo>
                  <a:lnTo>
                    <a:pt x="549" y="499"/>
                  </a:lnTo>
                  <a:lnTo>
                    <a:pt x="543" y="519"/>
                  </a:lnTo>
                  <a:lnTo>
                    <a:pt x="533" y="536"/>
                  </a:lnTo>
                  <a:lnTo>
                    <a:pt x="524" y="548"/>
                  </a:lnTo>
                  <a:lnTo>
                    <a:pt x="518" y="552"/>
                  </a:lnTo>
                  <a:lnTo>
                    <a:pt x="522" y="535"/>
                  </a:lnTo>
                  <a:lnTo>
                    <a:pt x="530" y="518"/>
                  </a:lnTo>
                  <a:lnTo>
                    <a:pt x="533" y="499"/>
                  </a:lnTo>
                  <a:lnTo>
                    <a:pt x="525" y="481"/>
                  </a:lnTo>
                  <a:lnTo>
                    <a:pt x="521" y="476"/>
                  </a:lnTo>
                  <a:lnTo>
                    <a:pt x="517" y="472"/>
                  </a:lnTo>
                  <a:lnTo>
                    <a:pt x="511" y="467"/>
                  </a:lnTo>
                  <a:lnTo>
                    <a:pt x="505" y="463"/>
                  </a:lnTo>
                  <a:lnTo>
                    <a:pt x="499" y="459"/>
                  </a:lnTo>
                  <a:lnTo>
                    <a:pt x="492" y="457"/>
                  </a:lnTo>
                  <a:lnTo>
                    <a:pt x="487" y="454"/>
                  </a:lnTo>
                  <a:lnTo>
                    <a:pt x="481" y="453"/>
                  </a:lnTo>
                  <a:lnTo>
                    <a:pt x="472" y="458"/>
                  </a:lnTo>
                  <a:lnTo>
                    <a:pt x="464" y="461"/>
                  </a:lnTo>
                  <a:lnTo>
                    <a:pt x="458" y="465"/>
                  </a:lnTo>
                  <a:lnTo>
                    <a:pt x="452" y="468"/>
                  </a:lnTo>
                  <a:lnTo>
                    <a:pt x="449" y="474"/>
                  </a:lnTo>
                  <a:lnTo>
                    <a:pt x="445" y="480"/>
                  </a:lnTo>
                  <a:lnTo>
                    <a:pt x="443" y="488"/>
                  </a:lnTo>
                  <a:lnTo>
                    <a:pt x="441" y="498"/>
                  </a:lnTo>
                  <a:lnTo>
                    <a:pt x="442" y="509"/>
                  </a:lnTo>
                  <a:lnTo>
                    <a:pt x="448" y="518"/>
                  </a:lnTo>
                  <a:lnTo>
                    <a:pt x="457" y="526"/>
                  </a:lnTo>
                  <a:lnTo>
                    <a:pt x="465" y="532"/>
                  </a:lnTo>
                  <a:lnTo>
                    <a:pt x="474" y="531"/>
                  </a:lnTo>
                  <a:lnTo>
                    <a:pt x="481" y="526"/>
                  </a:lnTo>
                  <a:lnTo>
                    <a:pt x="484" y="519"/>
                  </a:lnTo>
                  <a:lnTo>
                    <a:pt x="483" y="510"/>
                  </a:lnTo>
                  <a:lnTo>
                    <a:pt x="484" y="505"/>
                  </a:lnTo>
                  <a:lnTo>
                    <a:pt x="487" y="497"/>
                  </a:lnTo>
                  <a:lnTo>
                    <a:pt x="489" y="489"/>
                  </a:lnTo>
                  <a:lnTo>
                    <a:pt x="494" y="488"/>
                  </a:lnTo>
                  <a:lnTo>
                    <a:pt x="499" y="499"/>
                  </a:lnTo>
                  <a:lnTo>
                    <a:pt x="501" y="516"/>
                  </a:lnTo>
                  <a:lnTo>
                    <a:pt x="496" y="533"/>
                  </a:lnTo>
                  <a:lnTo>
                    <a:pt x="483" y="548"/>
                  </a:lnTo>
                  <a:lnTo>
                    <a:pt x="471" y="5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385"/>
            <p:cNvSpPr>
              <a:spLocks/>
            </p:cNvSpPr>
            <p:nvPr/>
          </p:nvSpPr>
          <p:spPr bwMode="auto">
            <a:xfrm>
              <a:off x="2055" y="456"/>
              <a:ext cx="180" cy="186"/>
            </a:xfrm>
            <a:custGeom>
              <a:avLst/>
              <a:gdLst/>
              <a:ahLst/>
              <a:cxnLst>
                <a:cxn ang="0">
                  <a:pos x="174" y="134"/>
                </a:cxn>
                <a:cxn ang="0">
                  <a:pos x="222" y="228"/>
                </a:cxn>
                <a:cxn ang="0">
                  <a:pos x="235" y="245"/>
                </a:cxn>
                <a:cxn ang="0">
                  <a:pos x="246" y="262"/>
                </a:cxn>
                <a:cxn ang="0">
                  <a:pos x="258" y="277"/>
                </a:cxn>
                <a:cxn ang="0">
                  <a:pos x="269" y="290"/>
                </a:cxn>
                <a:cxn ang="0">
                  <a:pos x="282" y="304"/>
                </a:cxn>
                <a:cxn ang="0">
                  <a:pos x="296" y="318"/>
                </a:cxn>
                <a:cxn ang="0">
                  <a:pos x="312" y="331"/>
                </a:cxn>
                <a:cxn ang="0">
                  <a:pos x="330" y="342"/>
                </a:cxn>
                <a:cxn ang="0">
                  <a:pos x="336" y="348"/>
                </a:cxn>
                <a:cxn ang="0">
                  <a:pos x="345" y="355"/>
                </a:cxn>
                <a:cxn ang="0">
                  <a:pos x="353" y="363"/>
                </a:cxn>
                <a:cxn ang="0">
                  <a:pos x="359" y="371"/>
                </a:cxn>
                <a:cxn ang="0">
                  <a:pos x="354" y="370"/>
                </a:cxn>
                <a:cxn ang="0">
                  <a:pos x="349" y="369"/>
                </a:cxn>
                <a:cxn ang="0">
                  <a:pos x="343" y="368"/>
                </a:cxn>
                <a:cxn ang="0">
                  <a:pos x="337" y="365"/>
                </a:cxn>
                <a:cxn ang="0">
                  <a:pos x="333" y="364"/>
                </a:cxn>
                <a:cxn ang="0">
                  <a:pos x="328" y="362"/>
                </a:cxn>
                <a:cxn ang="0">
                  <a:pos x="326" y="361"/>
                </a:cxn>
                <a:cxn ang="0">
                  <a:pos x="324" y="361"/>
                </a:cxn>
                <a:cxn ang="0">
                  <a:pos x="306" y="348"/>
                </a:cxn>
                <a:cxn ang="0">
                  <a:pos x="288" y="334"/>
                </a:cxn>
                <a:cxn ang="0">
                  <a:pos x="269" y="319"/>
                </a:cxn>
                <a:cxn ang="0">
                  <a:pos x="252" y="303"/>
                </a:cxn>
                <a:cxn ang="0">
                  <a:pos x="236" y="287"/>
                </a:cxn>
                <a:cxn ang="0">
                  <a:pos x="220" y="271"/>
                </a:cxn>
                <a:cxn ang="0">
                  <a:pos x="205" y="253"/>
                </a:cxn>
                <a:cxn ang="0">
                  <a:pos x="192" y="236"/>
                </a:cxn>
                <a:cxn ang="0">
                  <a:pos x="116" y="102"/>
                </a:cxn>
                <a:cxn ang="0">
                  <a:pos x="110" y="94"/>
                </a:cxn>
                <a:cxn ang="0">
                  <a:pos x="105" y="86"/>
                </a:cxn>
                <a:cxn ang="0">
                  <a:pos x="99" y="79"/>
                </a:cxn>
                <a:cxn ang="0">
                  <a:pos x="94" y="73"/>
                </a:cxn>
                <a:cxn ang="0">
                  <a:pos x="88" y="66"/>
                </a:cxn>
                <a:cxn ang="0">
                  <a:pos x="82" y="58"/>
                </a:cxn>
                <a:cxn ang="0">
                  <a:pos x="72" y="48"/>
                </a:cxn>
                <a:cxn ang="0">
                  <a:pos x="62" y="39"/>
                </a:cxn>
                <a:cxn ang="0">
                  <a:pos x="53" y="32"/>
                </a:cxn>
                <a:cxn ang="0">
                  <a:pos x="45" y="26"/>
                </a:cxn>
                <a:cxn ang="0">
                  <a:pos x="37" y="22"/>
                </a:cxn>
                <a:cxn ang="0">
                  <a:pos x="30" y="17"/>
                </a:cxn>
                <a:cxn ang="0">
                  <a:pos x="22" y="14"/>
                </a:cxn>
                <a:cxn ang="0">
                  <a:pos x="15" y="11"/>
                </a:cxn>
                <a:cxn ang="0">
                  <a:pos x="7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57" y="8"/>
                </a:cxn>
                <a:cxn ang="0">
                  <a:pos x="79" y="20"/>
                </a:cxn>
                <a:cxn ang="0">
                  <a:pos x="99" y="35"/>
                </a:cxn>
                <a:cxn ang="0">
                  <a:pos x="116" y="51"/>
                </a:cxn>
                <a:cxn ang="0">
                  <a:pos x="131" y="70"/>
                </a:cxn>
                <a:cxn ang="0">
                  <a:pos x="146" y="91"/>
                </a:cxn>
                <a:cxn ang="0">
                  <a:pos x="160" y="112"/>
                </a:cxn>
                <a:cxn ang="0">
                  <a:pos x="174" y="134"/>
                </a:cxn>
              </a:cxnLst>
              <a:rect l="0" t="0" r="r" b="b"/>
              <a:pathLst>
                <a:path w="359" h="371">
                  <a:moveTo>
                    <a:pt x="174" y="134"/>
                  </a:moveTo>
                  <a:lnTo>
                    <a:pt x="222" y="228"/>
                  </a:lnTo>
                  <a:lnTo>
                    <a:pt x="235" y="245"/>
                  </a:lnTo>
                  <a:lnTo>
                    <a:pt x="246" y="262"/>
                  </a:lnTo>
                  <a:lnTo>
                    <a:pt x="258" y="277"/>
                  </a:lnTo>
                  <a:lnTo>
                    <a:pt x="269" y="290"/>
                  </a:lnTo>
                  <a:lnTo>
                    <a:pt x="282" y="304"/>
                  </a:lnTo>
                  <a:lnTo>
                    <a:pt x="296" y="318"/>
                  </a:lnTo>
                  <a:lnTo>
                    <a:pt x="312" y="331"/>
                  </a:lnTo>
                  <a:lnTo>
                    <a:pt x="330" y="342"/>
                  </a:lnTo>
                  <a:lnTo>
                    <a:pt x="336" y="348"/>
                  </a:lnTo>
                  <a:lnTo>
                    <a:pt x="345" y="355"/>
                  </a:lnTo>
                  <a:lnTo>
                    <a:pt x="353" y="363"/>
                  </a:lnTo>
                  <a:lnTo>
                    <a:pt x="359" y="371"/>
                  </a:lnTo>
                  <a:lnTo>
                    <a:pt x="354" y="370"/>
                  </a:lnTo>
                  <a:lnTo>
                    <a:pt x="349" y="369"/>
                  </a:lnTo>
                  <a:lnTo>
                    <a:pt x="343" y="368"/>
                  </a:lnTo>
                  <a:lnTo>
                    <a:pt x="337" y="365"/>
                  </a:lnTo>
                  <a:lnTo>
                    <a:pt x="333" y="364"/>
                  </a:lnTo>
                  <a:lnTo>
                    <a:pt x="328" y="362"/>
                  </a:lnTo>
                  <a:lnTo>
                    <a:pt x="326" y="361"/>
                  </a:lnTo>
                  <a:lnTo>
                    <a:pt x="324" y="361"/>
                  </a:lnTo>
                  <a:lnTo>
                    <a:pt x="306" y="348"/>
                  </a:lnTo>
                  <a:lnTo>
                    <a:pt x="288" y="334"/>
                  </a:lnTo>
                  <a:lnTo>
                    <a:pt x="269" y="319"/>
                  </a:lnTo>
                  <a:lnTo>
                    <a:pt x="252" y="303"/>
                  </a:lnTo>
                  <a:lnTo>
                    <a:pt x="236" y="287"/>
                  </a:lnTo>
                  <a:lnTo>
                    <a:pt x="220" y="271"/>
                  </a:lnTo>
                  <a:lnTo>
                    <a:pt x="205" y="253"/>
                  </a:lnTo>
                  <a:lnTo>
                    <a:pt x="192" y="236"/>
                  </a:lnTo>
                  <a:lnTo>
                    <a:pt x="116" y="102"/>
                  </a:lnTo>
                  <a:lnTo>
                    <a:pt x="110" y="94"/>
                  </a:lnTo>
                  <a:lnTo>
                    <a:pt x="105" y="86"/>
                  </a:lnTo>
                  <a:lnTo>
                    <a:pt x="99" y="79"/>
                  </a:lnTo>
                  <a:lnTo>
                    <a:pt x="94" y="73"/>
                  </a:lnTo>
                  <a:lnTo>
                    <a:pt x="88" y="66"/>
                  </a:lnTo>
                  <a:lnTo>
                    <a:pt x="82" y="58"/>
                  </a:lnTo>
                  <a:lnTo>
                    <a:pt x="72" y="48"/>
                  </a:lnTo>
                  <a:lnTo>
                    <a:pt x="62" y="39"/>
                  </a:lnTo>
                  <a:lnTo>
                    <a:pt x="53" y="32"/>
                  </a:lnTo>
                  <a:lnTo>
                    <a:pt x="45" y="26"/>
                  </a:lnTo>
                  <a:lnTo>
                    <a:pt x="37" y="22"/>
                  </a:lnTo>
                  <a:lnTo>
                    <a:pt x="30" y="17"/>
                  </a:lnTo>
                  <a:lnTo>
                    <a:pt x="22" y="14"/>
                  </a:lnTo>
                  <a:lnTo>
                    <a:pt x="15" y="11"/>
                  </a:lnTo>
                  <a:lnTo>
                    <a:pt x="7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7" y="8"/>
                  </a:lnTo>
                  <a:lnTo>
                    <a:pt x="79" y="20"/>
                  </a:lnTo>
                  <a:lnTo>
                    <a:pt x="99" y="35"/>
                  </a:lnTo>
                  <a:lnTo>
                    <a:pt x="116" y="51"/>
                  </a:lnTo>
                  <a:lnTo>
                    <a:pt x="131" y="70"/>
                  </a:lnTo>
                  <a:lnTo>
                    <a:pt x="146" y="91"/>
                  </a:lnTo>
                  <a:lnTo>
                    <a:pt x="160" y="112"/>
                  </a:lnTo>
                  <a:lnTo>
                    <a:pt x="174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386"/>
            <p:cNvSpPr>
              <a:spLocks/>
            </p:cNvSpPr>
            <p:nvPr/>
          </p:nvSpPr>
          <p:spPr bwMode="auto">
            <a:xfrm>
              <a:off x="1885" y="558"/>
              <a:ext cx="140" cy="251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99" y="40"/>
                </a:cxn>
                <a:cxn ang="0">
                  <a:pos x="121" y="70"/>
                </a:cxn>
                <a:cxn ang="0">
                  <a:pos x="137" y="103"/>
                </a:cxn>
                <a:cxn ang="0">
                  <a:pos x="150" y="138"/>
                </a:cxn>
                <a:cxn ang="0">
                  <a:pos x="159" y="174"/>
                </a:cxn>
                <a:cxn ang="0">
                  <a:pos x="168" y="211"/>
                </a:cxn>
                <a:cxn ang="0">
                  <a:pos x="177" y="246"/>
                </a:cxn>
                <a:cxn ang="0">
                  <a:pos x="188" y="283"/>
                </a:cxn>
                <a:cxn ang="0">
                  <a:pos x="220" y="381"/>
                </a:cxn>
                <a:cxn ang="0">
                  <a:pos x="237" y="403"/>
                </a:cxn>
                <a:cxn ang="0">
                  <a:pos x="249" y="422"/>
                </a:cxn>
                <a:cxn ang="0">
                  <a:pos x="258" y="437"/>
                </a:cxn>
                <a:cxn ang="0">
                  <a:pos x="265" y="449"/>
                </a:cxn>
                <a:cxn ang="0">
                  <a:pos x="268" y="461"/>
                </a:cxn>
                <a:cxn ang="0">
                  <a:pos x="273" y="472"/>
                </a:cxn>
                <a:cxn ang="0">
                  <a:pos x="276" y="485"/>
                </a:cxn>
                <a:cxn ang="0">
                  <a:pos x="281" y="501"/>
                </a:cxn>
                <a:cxn ang="0">
                  <a:pos x="260" y="483"/>
                </a:cxn>
                <a:cxn ang="0">
                  <a:pos x="241" y="456"/>
                </a:cxn>
                <a:cxn ang="0">
                  <a:pos x="221" y="425"/>
                </a:cxn>
                <a:cxn ang="0">
                  <a:pos x="204" y="393"/>
                </a:cxn>
                <a:cxn ang="0">
                  <a:pos x="190" y="363"/>
                </a:cxn>
                <a:cxn ang="0">
                  <a:pos x="178" y="337"/>
                </a:cxn>
                <a:cxn ang="0">
                  <a:pos x="170" y="320"/>
                </a:cxn>
                <a:cxn ang="0">
                  <a:pos x="168" y="313"/>
                </a:cxn>
                <a:cxn ang="0">
                  <a:pos x="157" y="271"/>
                </a:cxn>
                <a:cxn ang="0">
                  <a:pos x="147" y="226"/>
                </a:cxn>
                <a:cxn ang="0">
                  <a:pos x="137" y="180"/>
                </a:cxn>
                <a:cxn ang="0">
                  <a:pos x="124" y="136"/>
                </a:cxn>
                <a:cxn ang="0">
                  <a:pos x="108" y="95"/>
                </a:cxn>
                <a:cxn ang="0">
                  <a:pos x="85" y="60"/>
                </a:cxn>
                <a:cxn ang="0">
                  <a:pos x="54" y="31"/>
                </a:cxn>
                <a:cxn ang="0">
                  <a:pos x="14" y="11"/>
                </a:cxn>
                <a:cxn ang="0">
                  <a:pos x="10" y="12"/>
                </a:cxn>
                <a:cxn ang="0">
                  <a:pos x="7" y="11"/>
                </a:cxn>
                <a:cxn ang="0">
                  <a:pos x="3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2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32" y="1"/>
                </a:cxn>
                <a:cxn ang="0">
                  <a:pos x="44" y="3"/>
                </a:cxn>
                <a:cxn ang="0">
                  <a:pos x="56" y="8"/>
                </a:cxn>
                <a:cxn ang="0">
                  <a:pos x="70" y="14"/>
                </a:cxn>
              </a:cxnLst>
              <a:rect l="0" t="0" r="r" b="b"/>
              <a:pathLst>
                <a:path w="281" h="501">
                  <a:moveTo>
                    <a:pt x="70" y="14"/>
                  </a:moveTo>
                  <a:lnTo>
                    <a:pt x="99" y="40"/>
                  </a:lnTo>
                  <a:lnTo>
                    <a:pt x="121" y="70"/>
                  </a:lnTo>
                  <a:lnTo>
                    <a:pt x="137" y="103"/>
                  </a:lnTo>
                  <a:lnTo>
                    <a:pt x="150" y="138"/>
                  </a:lnTo>
                  <a:lnTo>
                    <a:pt x="159" y="174"/>
                  </a:lnTo>
                  <a:lnTo>
                    <a:pt x="168" y="211"/>
                  </a:lnTo>
                  <a:lnTo>
                    <a:pt x="177" y="246"/>
                  </a:lnTo>
                  <a:lnTo>
                    <a:pt x="188" y="283"/>
                  </a:lnTo>
                  <a:lnTo>
                    <a:pt x="220" y="381"/>
                  </a:lnTo>
                  <a:lnTo>
                    <a:pt x="237" y="403"/>
                  </a:lnTo>
                  <a:lnTo>
                    <a:pt x="249" y="422"/>
                  </a:lnTo>
                  <a:lnTo>
                    <a:pt x="258" y="437"/>
                  </a:lnTo>
                  <a:lnTo>
                    <a:pt x="265" y="449"/>
                  </a:lnTo>
                  <a:lnTo>
                    <a:pt x="268" y="461"/>
                  </a:lnTo>
                  <a:lnTo>
                    <a:pt x="273" y="472"/>
                  </a:lnTo>
                  <a:lnTo>
                    <a:pt x="276" y="485"/>
                  </a:lnTo>
                  <a:lnTo>
                    <a:pt x="281" y="501"/>
                  </a:lnTo>
                  <a:lnTo>
                    <a:pt x="260" y="483"/>
                  </a:lnTo>
                  <a:lnTo>
                    <a:pt x="241" y="456"/>
                  </a:lnTo>
                  <a:lnTo>
                    <a:pt x="221" y="425"/>
                  </a:lnTo>
                  <a:lnTo>
                    <a:pt x="204" y="393"/>
                  </a:lnTo>
                  <a:lnTo>
                    <a:pt x="190" y="363"/>
                  </a:lnTo>
                  <a:lnTo>
                    <a:pt x="178" y="337"/>
                  </a:lnTo>
                  <a:lnTo>
                    <a:pt x="170" y="320"/>
                  </a:lnTo>
                  <a:lnTo>
                    <a:pt x="168" y="313"/>
                  </a:lnTo>
                  <a:lnTo>
                    <a:pt x="157" y="271"/>
                  </a:lnTo>
                  <a:lnTo>
                    <a:pt x="147" y="226"/>
                  </a:lnTo>
                  <a:lnTo>
                    <a:pt x="137" y="180"/>
                  </a:lnTo>
                  <a:lnTo>
                    <a:pt x="124" y="136"/>
                  </a:lnTo>
                  <a:lnTo>
                    <a:pt x="108" y="95"/>
                  </a:lnTo>
                  <a:lnTo>
                    <a:pt x="85" y="60"/>
                  </a:lnTo>
                  <a:lnTo>
                    <a:pt x="54" y="31"/>
                  </a:lnTo>
                  <a:lnTo>
                    <a:pt x="14" y="11"/>
                  </a:lnTo>
                  <a:lnTo>
                    <a:pt x="10" y="12"/>
                  </a:lnTo>
                  <a:lnTo>
                    <a:pt x="7" y="11"/>
                  </a:lnTo>
                  <a:lnTo>
                    <a:pt x="3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2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44" y="3"/>
                  </a:lnTo>
                  <a:lnTo>
                    <a:pt x="56" y="8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387"/>
            <p:cNvSpPr>
              <a:spLocks/>
            </p:cNvSpPr>
            <p:nvPr/>
          </p:nvSpPr>
          <p:spPr bwMode="auto">
            <a:xfrm>
              <a:off x="2022" y="556"/>
              <a:ext cx="229" cy="175"/>
            </a:xfrm>
            <a:custGeom>
              <a:avLst/>
              <a:gdLst/>
              <a:ahLst/>
              <a:cxnLst>
                <a:cxn ang="0">
                  <a:pos x="189" y="46"/>
                </a:cxn>
                <a:cxn ang="0">
                  <a:pos x="205" y="88"/>
                </a:cxn>
                <a:cxn ang="0">
                  <a:pos x="229" y="125"/>
                </a:cxn>
                <a:cxn ang="0">
                  <a:pos x="256" y="158"/>
                </a:cxn>
                <a:cxn ang="0">
                  <a:pos x="277" y="177"/>
                </a:cxn>
                <a:cxn ang="0">
                  <a:pos x="295" y="175"/>
                </a:cxn>
                <a:cxn ang="0">
                  <a:pos x="312" y="174"/>
                </a:cxn>
                <a:cxn ang="0">
                  <a:pos x="329" y="173"/>
                </a:cxn>
                <a:cxn ang="0">
                  <a:pos x="356" y="179"/>
                </a:cxn>
                <a:cxn ang="0">
                  <a:pos x="390" y="190"/>
                </a:cxn>
                <a:cxn ang="0">
                  <a:pos x="424" y="209"/>
                </a:cxn>
                <a:cxn ang="0">
                  <a:pos x="449" y="233"/>
                </a:cxn>
                <a:cxn ang="0">
                  <a:pos x="456" y="253"/>
                </a:cxn>
                <a:cxn ang="0">
                  <a:pos x="449" y="255"/>
                </a:cxn>
                <a:cxn ang="0">
                  <a:pos x="431" y="242"/>
                </a:cxn>
                <a:cxn ang="0">
                  <a:pos x="401" y="223"/>
                </a:cxn>
                <a:cxn ang="0">
                  <a:pos x="368" y="210"/>
                </a:cxn>
                <a:cxn ang="0">
                  <a:pos x="334" y="204"/>
                </a:cxn>
                <a:cxn ang="0">
                  <a:pos x="297" y="203"/>
                </a:cxn>
                <a:cxn ang="0">
                  <a:pos x="260" y="208"/>
                </a:cxn>
                <a:cxn ang="0">
                  <a:pos x="222" y="215"/>
                </a:cxn>
                <a:cxn ang="0">
                  <a:pos x="187" y="224"/>
                </a:cxn>
                <a:cxn ang="0">
                  <a:pos x="143" y="234"/>
                </a:cxn>
                <a:cxn ang="0">
                  <a:pos x="87" y="268"/>
                </a:cxn>
                <a:cxn ang="0">
                  <a:pos x="37" y="313"/>
                </a:cxn>
                <a:cxn ang="0">
                  <a:pos x="6" y="346"/>
                </a:cxn>
                <a:cxn ang="0">
                  <a:pos x="10" y="332"/>
                </a:cxn>
                <a:cxn ang="0">
                  <a:pos x="29" y="302"/>
                </a:cxn>
                <a:cxn ang="0">
                  <a:pos x="52" y="276"/>
                </a:cxn>
                <a:cxn ang="0">
                  <a:pos x="82" y="247"/>
                </a:cxn>
                <a:cxn ang="0">
                  <a:pos x="116" y="220"/>
                </a:cxn>
                <a:cxn ang="0">
                  <a:pos x="150" y="209"/>
                </a:cxn>
                <a:cxn ang="0">
                  <a:pos x="185" y="202"/>
                </a:cxn>
                <a:cxn ang="0">
                  <a:pos x="220" y="192"/>
                </a:cxn>
                <a:cxn ang="0">
                  <a:pos x="233" y="177"/>
                </a:cxn>
                <a:cxn ang="0">
                  <a:pos x="222" y="159"/>
                </a:cxn>
                <a:cxn ang="0">
                  <a:pos x="212" y="142"/>
                </a:cxn>
                <a:cxn ang="0">
                  <a:pos x="201" y="125"/>
                </a:cxn>
                <a:cxn ang="0">
                  <a:pos x="184" y="88"/>
                </a:cxn>
                <a:cxn ang="0">
                  <a:pos x="170" y="28"/>
                </a:cxn>
                <a:cxn ang="0">
                  <a:pos x="177" y="1"/>
                </a:cxn>
                <a:cxn ang="0">
                  <a:pos x="183" y="16"/>
                </a:cxn>
              </a:cxnLst>
              <a:rect l="0" t="0" r="r" b="b"/>
              <a:pathLst>
                <a:path w="458" h="349">
                  <a:moveTo>
                    <a:pt x="185" y="23"/>
                  </a:moveTo>
                  <a:lnTo>
                    <a:pt x="189" y="46"/>
                  </a:lnTo>
                  <a:lnTo>
                    <a:pt x="196" y="68"/>
                  </a:lnTo>
                  <a:lnTo>
                    <a:pt x="205" y="88"/>
                  </a:lnTo>
                  <a:lnTo>
                    <a:pt x="216" y="106"/>
                  </a:lnTo>
                  <a:lnTo>
                    <a:pt x="229" y="125"/>
                  </a:lnTo>
                  <a:lnTo>
                    <a:pt x="242" y="142"/>
                  </a:lnTo>
                  <a:lnTo>
                    <a:pt x="256" y="158"/>
                  </a:lnTo>
                  <a:lnTo>
                    <a:pt x="268" y="175"/>
                  </a:lnTo>
                  <a:lnTo>
                    <a:pt x="277" y="177"/>
                  </a:lnTo>
                  <a:lnTo>
                    <a:pt x="286" y="177"/>
                  </a:lnTo>
                  <a:lnTo>
                    <a:pt x="295" y="175"/>
                  </a:lnTo>
                  <a:lnTo>
                    <a:pt x="303" y="174"/>
                  </a:lnTo>
                  <a:lnTo>
                    <a:pt x="312" y="174"/>
                  </a:lnTo>
                  <a:lnTo>
                    <a:pt x="320" y="173"/>
                  </a:lnTo>
                  <a:lnTo>
                    <a:pt x="329" y="173"/>
                  </a:lnTo>
                  <a:lnTo>
                    <a:pt x="339" y="174"/>
                  </a:lnTo>
                  <a:lnTo>
                    <a:pt x="356" y="179"/>
                  </a:lnTo>
                  <a:lnTo>
                    <a:pt x="373" y="184"/>
                  </a:lnTo>
                  <a:lnTo>
                    <a:pt x="390" y="190"/>
                  </a:lnTo>
                  <a:lnTo>
                    <a:pt x="408" y="199"/>
                  </a:lnTo>
                  <a:lnTo>
                    <a:pt x="424" y="209"/>
                  </a:lnTo>
                  <a:lnTo>
                    <a:pt x="438" y="220"/>
                  </a:lnTo>
                  <a:lnTo>
                    <a:pt x="449" y="233"/>
                  </a:lnTo>
                  <a:lnTo>
                    <a:pt x="458" y="249"/>
                  </a:lnTo>
                  <a:lnTo>
                    <a:pt x="456" y="253"/>
                  </a:lnTo>
                  <a:lnTo>
                    <a:pt x="453" y="254"/>
                  </a:lnTo>
                  <a:lnTo>
                    <a:pt x="449" y="255"/>
                  </a:lnTo>
                  <a:lnTo>
                    <a:pt x="444" y="255"/>
                  </a:lnTo>
                  <a:lnTo>
                    <a:pt x="431" y="242"/>
                  </a:lnTo>
                  <a:lnTo>
                    <a:pt x="417" y="232"/>
                  </a:lnTo>
                  <a:lnTo>
                    <a:pt x="401" y="223"/>
                  </a:lnTo>
                  <a:lnTo>
                    <a:pt x="385" y="216"/>
                  </a:lnTo>
                  <a:lnTo>
                    <a:pt x="368" y="210"/>
                  </a:lnTo>
                  <a:lnTo>
                    <a:pt x="351" y="207"/>
                  </a:lnTo>
                  <a:lnTo>
                    <a:pt x="334" y="204"/>
                  </a:lnTo>
                  <a:lnTo>
                    <a:pt x="315" y="203"/>
                  </a:lnTo>
                  <a:lnTo>
                    <a:pt x="297" y="203"/>
                  </a:lnTo>
                  <a:lnTo>
                    <a:pt x="279" y="205"/>
                  </a:lnTo>
                  <a:lnTo>
                    <a:pt x="260" y="208"/>
                  </a:lnTo>
                  <a:lnTo>
                    <a:pt x="242" y="210"/>
                  </a:lnTo>
                  <a:lnTo>
                    <a:pt x="222" y="215"/>
                  </a:lnTo>
                  <a:lnTo>
                    <a:pt x="204" y="219"/>
                  </a:lnTo>
                  <a:lnTo>
                    <a:pt x="187" y="224"/>
                  </a:lnTo>
                  <a:lnTo>
                    <a:pt x="168" y="230"/>
                  </a:lnTo>
                  <a:lnTo>
                    <a:pt x="143" y="234"/>
                  </a:lnTo>
                  <a:lnTo>
                    <a:pt x="115" y="248"/>
                  </a:lnTo>
                  <a:lnTo>
                    <a:pt x="87" y="268"/>
                  </a:lnTo>
                  <a:lnTo>
                    <a:pt x="61" y="291"/>
                  </a:lnTo>
                  <a:lnTo>
                    <a:pt x="37" y="313"/>
                  </a:lnTo>
                  <a:lnTo>
                    <a:pt x="18" y="332"/>
                  </a:lnTo>
                  <a:lnTo>
                    <a:pt x="6" y="346"/>
                  </a:lnTo>
                  <a:lnTo>
                    <a:pt x="0" y="349"/>
                  </a:lnTo>
                  <a:lnTo>
                    <a:pt x="10" y="332"/>
                  </a:lnTo>
                  <a:lnTo>
                    <a:pt x="20" y="316"/>
                  </a:lnTo>
                  <a:lnTo>
                    <a:pt x="29" y="302"/>
                  </a:lnTo>
                  <a:lnTo>
                    <a:pt x="39" y="288"/>
                  </a:lnTo>
                  <a:lnTo>
                    <a:pt x="52" y="276"/>
                  </a:lnTo>
                  <a:lnTo>
                    <a:pt x="66" y="262"/>
                  </a:lnTo>
                  <a:lnTo>
                    <a:pt x="82" y="247"/>
                  </a:lnTo>
                  <a:lnTo>
                    <a:pt x="101" y="230"/>
                  </a:lnTo>
                  <a:lnTo>
                    <a:pt x="116" y="220"/>
                  </a:lnTo>
                  <a:lnTo>
                    <a:pt x="132" y="215"/>
                  </a:lnTo>
                  <a:lnTo>
                    <a:pt x="150" y="209"/>
                  </a:lnTo>
                  <a:lnTo>
                    <a:pt x="168" y="205"/>
                  </a:lnTo>
                  <a:lnTo>
                    <a:pt x="185" y="202"/>
                  </a:lnTo>
                  <a:lnTo>
                    <a:pt x="203" y="197"/>
                  </a:lnTo>
                  <a:lnTo>
                    <a:pt x="220" y="192"/>
                  </a:lnTo>
                  <a:lnTo>
                    <a:pt x="237" y="185"/>
                  </a:lnTo>
                  <a:lnTo>
                    <a:pt x="233" y="177"/>
                  </a:lnTo>
                  <a:lnTo>
                    <a:pt x="228" y="169"/>
                  </a:lnTo>
                  <a:lnTo>
                    <a:pt x="222" y="159"/>
                  </a:lnTo>
                  <a:lnTo>
                    <a:pt x="218" y="151"/>
                  </a:lnTo>
                  <a:lnTo>
                    <a:pt x="212" y="142"/>
                  </a:lnTo>
                  <a:lnTo>
                    <a:pt x="206" y="134"/>
                  </a:lnTo>
                  <a:lnTo>
                    <a:pt x="201" y="125"/>
                  </a:lnTo>
                  <a:lnTo>
                    <a:pt x="196" y="117"/>
                  </a:lnTo>
                  <a:lnTo>
                    <a:pt x="184" y="88"/>
                  </a:lnTo>
                  <a:lnTo>
                    <a:pt x="175" y="58"/>
                  </a:lnTo>
                  <a:lnTo>
                    <a:pt x="170" y="28"/>
                  </a:lnTo>
                  <a:lnTo>
                    <a:pt x="168" y="0"/>
                  </a:lnTo>
                  <a:lnTo>
                    <a:pt x="177" y="1"/>
                  </a:lnTo>
                  <a:lnTo>
                    <a:pt x="181" y="8"/>
                  </a:lnTo>
                  <a:lnTo>
                    <a:pt x="183" y="16"/>
                  </a:lnTo>
                  <a:lnTo>
                    <a:pt x="18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389"/>
            <p:cNvSpPr>
              <a:spLocks/>
            </p:cNvSpPr>
            <p:nvPr/>
          </p:nvSpPr>
          <p:spPr bwMode="auto">
            <a:xfrm>
              <a:off x="2116" y="648"/>
              <a:ext cx="152" cy="96"/>
            </a:xfrm>
            <a:custGeom>
              <a:avLst/>
              <a:gdLst/>
              <a:ahLst/>
              <a:cxnLst>
                <a:cxn ang="0">
                  <a:pos x="284" y="178"/>
                </a:cxn>
                <a:cxn ang="0">
                  <a:pos x="269" y="185"/>
                </a:cxn>
                <a:cxn ang="0">
                  <a:pos x="251" y="190"/>
                </a:cxn>
                <a:cxn ang="0">
                  <a:pos x="231" y="191"/>
                </a:cxn>
                <a:cxn ang="0">
                  <a:pos x="209" y="190"/>
                </a:cxn>
                <a:cxn ang="0">
                  <a:pos x="186" y="186"/>
                </a:cxn>
                <a:cxn ang="0">
                  <a:pos x="162" y="182"/>
                </a:cxn>
                <a:cxn ang="0">
                  <a:pos x="138" y="176"/>
                </a:cxn>
                <a:cxn ang="0">
                  <a:pos x="115" y="169"/>
                </a:cxn>
                <a:cxn ang="0">
                  <a:pos x="92" y="162"/>
                </a:cxn>
                <a:cxn ang="0">
                  <a:pos x="71" y="155"/>
                </a:cxn>
                <a:cxn ang="0">
                  <a:pos x="51" y="147"/>
                </a:cxn>
                <a:cxn ang="0">
                  <a:pos x="34" y="141"/>
                </a:cxn>
                <a:cxn ang="0">
                  <a:pos x="19" y="136"/>
                </a:cxn>
                <a:cxn ang="0">
                  <a:pos x="9" y="131"/>
                </a:cxn>
                <a:cxn ang="0">
                  <a:pos x="2" y="128"/>
                </a:cxn>
                <a:cxn ang="0">
                  <a:pos x="0" y="126"/>
                </a:cxn>
                <a:cxn ang="0">
                  <a:pos x="8" y="123"/>
                </a:cxn>
                <a:cxn ang="0">
                  <a:pos x="19" y="122"/>
                </a:cxn>
                <a:cxn ang="0">
                  <a:pos x="31" y="122"/>
                </a:cxn>
                <a:cxn ang="0">
                  <a:pos x="46" y="124"/>
                </a:cxn>
                <a:cxn ang="0">
                  <a:pos x="62" y="128"/>
                </a:cxn>
                <a:cxn ang="0">
                  <a:pos x="79" y="131"/>
                </a:cxn>
                <a:cxn ang="0">
                  <a:pos x="96" y="136"/>
                </a:cxn>
                <a:cxn ang="0">
                  <a:pos x="115" y="140"/>
                </a:cxn>
                <a:cxn ang="0">
                  <a:pos x="133" y="146"/>
                </a:cxn>
                <a:cxn ang="0">
                  <a:pos x="153" y="151"/>
                </a:cxn>
                <a:cxn ang="0">
                  <a:pos x="171" y="155"/>
                </a:cxn>
                <a:cxn ang="0">
                  <a:pos x="190" y="159"/>
                </a:cxn>
                <a:cxn ang="0">
                  <a:pos x="207" y="162"/>
                </a:cxn>
                <a:cxn ang="0">
                  <a:pos x="223" y="164"/>
                </a:cxn>
                <a:cxn ang="0">
                  <a:pos x="238" y="164"/>
                </a:cxn>
                <a:cxn ang="0">
                  <a:pos x="252" y="163"/>
                </a:cxn>
                <a:cxn ang="0">
                  <a:pos x="261" y="158"/>
                </a:cxn>
                <a:cxn ang="0">
                  <a:pos x="269" y="149"/>
                </a:cxn>
                <a:cxn ang="0">
                  <a:pos x="275" y="140"/>
                </a:cxn>
                <a:cxn ang="0">
                  <a:pos x="279" y="129"/>
                </a:cxn>
                <a:cxn ang="0">
                  <a:pos x="283" y="118"/>
                </a:cxn>
                <a:cxn ang="0">
                  <a:pos x="285" y="107"/>
                </a:cxn>
                <a:cxn ang="0">
                  <a:pos x="286" y="95"/>
                </a:cxn>
                <a:cxn ang="0">
                  <a:pos x="286" y="85"/>
                </a:cxn>
                <a:cxn ang="0">
                  <a:pos x="283" y="63"/>
                </a:cxn>
                <a:cxn ang="0">
                  <a:pos x="277" y="45"/>
                </a:cxn>
                <a:cxn ang="0">
                  <a:pos x="269" y="24"/>
                </a:cxn>
                <a:cxn ang="0">
                  <a:pos x="260" y="1"/>
                </a:cxn>
                <a:cxn ang="0">
                  <a:pos x="266" y="0"/>
                </a:cxn>
                <a:cxn ang="0">
                  <a:pos x="275" y="11"/>
                </a:cxn>
                <a:cxn ang="0">
                  <a:pos x="285" y="31"/>
                </a:cxn>
                <a:cxn ang="0">
                  <a:pos x="294" y="58"/>
                </a:cxn>
                <a:cxn ang="0">
                  <a:pos x="301" y="90"/>
                </a:cxn>
                <a:cxn ang="0">
                  <a:pos x="304" y="122"/>
                </a:cxn>
                <a:cxn ang="0">
                  <a:pos x="298" y="152"/>
                </a:cxn>
                <a:cxn ang="0">
                  <a:pos x="284" y="178"/>
                </a:cxn>
              </a:cxnLst>
              <a:rect l="0" t="0" r="r" b="b"/>
              <a:pathLst>
                <a:path w="304" h="191">
                  <a:moveTo>
                    <a:pt x="284" y="178"/>
                  </a:moveTo>
                  <a:lnTo>
                    <a:pt x="269" y="185"/>
                  </a:lnTo>
                  <a:lnTo>
                    <a:pt x="251" y="190"/>
                  </a:lnTo>
                  <a:lnTo>
                    <a:pt x="231" y="191"/>
                  </a:lnTo>
                  <a:lnTo>
                    <a:pt x="209" y="190"/>
                  </a:lnTo>
                  <a:lnTo>
                    <a:pt x="186" y="186"/>
                  </a:lnTo>
                  <a:lnTo>
                    <a:pt x="162" y="182"/>
                  </a:lnTo>
                  <a:lnTo>
                    <a:pt x="138" y="176"/>
                  </a:lnTo>
                  <a:lnTo>
                    <a:pt x="115" y="169"/>
                  </a:lnTo>
                  <a:lnTo>
                    <a:pt x="92" y="162"/>
                  </a:lnTo>
                  <a:lnTo>
                    <a:pt x="71" y="155"/>
                  </a:lnTo>
                  <a:lnTo>
                    <a:pt x="51" y="147"/>
                  </a:lnTo>
                  <a:lnTo>
                    <a:pt x="34" y="141"/>
                  </a:lnTo>
                  <a:lnTo>
                    <a:pt x="19" y="136"/>
                  </a:lnTo>
                  <a:lnTo>
                    <a:pt x="9" y="131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8" y="123"/>
                  </a:lnTo>
                  <a:lnTo>
                    <a:pt x="19" y="122"/>
                  </a:lnTo>
                  <a:lnTo>
                    <a:pt x="31" y="122"/>
                  </a:lnTo>
                  <a:lnTo>
                    <a:pt x="46" y="124"/>
                  </a:lnTo>
                  <a:lnTo>
                    <a:pt x="62" y="128"/>
                  </a:lnTo>
                  <a:lnTo>
                    <a:pt x="79" y="131"/>
                  </a:lnTo>
                  <a:lnTo>
                    <a:pt x="96" y="136"/>
                  </a:lnTo>
                  <a:lnTo>
                    <a:pt x="115" y="140"/>
                  </a:lnTo>
                  <a:lnTo>
                    <a:pt x="133" y="146"/>
                  </a:lnTo>
                  <a:lnTo>
                    <a:pt x="153" y="151"/>
                  </a:lnTo>
                  <a:lnTo>
                    <a:pt x="171" y="155"/>
                  </a:lnTo>
                  <a:lnTo>
                    <a:pt x="190" y="159"/>
                  </a:lnTo>
                  <a:lnTo>
                    <a:pt x="207" y="162"/>
                  </a:lnTo>
                  <a:lnTo>
                    <a:pt x="223" y="164"/>
                  </a:lnTo>
                  <a:lnTo>
                    <a:pt x="238" y="164"/>
                  </a:lnTo>
                  <a:lnTo>
                    <a:pt x="252" y="163"/>
                  </a:lnTo>
                  <a:lnTo>
                    <a:pt x="261" y="158"/>
                  </a:lnTo>
                  <a:lnTo>
                    <a:pt x="269" y="149"/>
                  </a:lnTo>
                  <a:lnTo>
                    <a:pt x="275" y="140"/>
                  </a:lnTo>
                  <a:lnTo>
                    <a:pt x="279" y="129"/>
                  </a:lnTo>
                  <a:lnTo>
                    <a:pt x="283" y="118"/>
                  </a:lnTo>
                  <a:lnTo>
                    <a:pt x="285" y="107"/>
                  </a:lnTo>
                  <a:lnTo>
                    <a:pt x="286" y="95"/>
                  </a:lnTo>
                  <a:lnTo>
                    <a:pt x="286" y="85"/>
                  </a:lnTo>
                  <a:lnTo>
                    <a:pt x="283" y="63"/>
                  </a:lnTo>
                  <a:lnTo>
                    <a:pt x="277" y="45"/>
                  </a:lnTo>
                  <a:lnTo>
                    <a:pt x="269" y="24"/>
                  </a:lnTo>
                  <a:lnTo>
                    <a:pt x="260" y="1"/>
                  </a:lnTo>
                  <a:lnTo>
                    <a:pt x="266" y="0"/>
                  </a:lnTo>
                  <a:lnTo>
                    <a:pt x="275" y="11"/>
                  </a:lnTo>
                  <a:lnTo>
                    <a:pt x="285" y="31"/>
                  </a:lnTo>
                  <a:lnTo>
                    <a:pt x="294" y="58"/>
                  </a:lnTo>
                  <a:lnTo>
                    <a:pt x="301" y="90"/>
                  </a:lnTo>
                  <a:lnTo>
                    <a:pt x="304" y="122"/>
                  </a:lnTo>
                  <a:lnTo>
                    <a:pt x="298" y="152"/>
                  </a:lnTo>
                  <a:lnTo>
                    <a:pt x="284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390"/>
            <p:cNvSpPr>
              <a:spLocks/>
            </p:cNvSpPr>
            <p:nvPr/>
          </p:nvSpPr>
          <p:spPr bwMode="auto">
            <a:xfrm>
              <a:off x="2005" y="697"/>
              <a:ext cx="117" cy="68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35" y="6"/>
                </a:cxn>
                <a:cxn ang="0">
                  <a:pos x="233" y="10"/>
                </a:cxn>
                <a:cxn ang="0">
                  <a:pos x="230" y="13"/>
                </a:cxn>
                <a:cxn ang="0">
                  <a:pos x="225" y="15"/>
                </a:cxn>
                <a:cxn ang="0">
                  <a:pos x="220" y="17"/>
                </a:cxn>
                <a:cxn ang="0">
                  <a:pos x="215" y="19"/>
                </a:cxn>
                <a:cxn ang="0">
                  <a:pos x="210" y="21"/>
                </a:cxn>
                <a:cxn ang="0">
                  <a:pos x="205" y="25"/>
                </a:cxn>
                <a:cxn ang="0">
                  <a:pos x="196" y="34"/>
                </a:cxn>
                <a:cxn ang="0">
                  <a:pos x="187" y="45"/>
                </a:cxn>
                <a:cxn ang="0">
                  <a:pos x="178" y="56"/>
                </a:cxn>
                <a:cxn ang="0">
                  <a:pos x="167" y="67"/>
                </a:cxn>
                <a:cxn ang="0">
                  <a:pos x="157" y="79"/>
                </a:cxn>
                <a:cxn ang="0">
                  <a:pos x="148" y="89"/>
                </a:cxn>
                <a:cxn ang="0">
                  <a:pos x="136" y="100"/>
                </a:cxn>
                <a:cxn ang="0">
                  <a:pos x="126" y="109"/>
                </a:cxn>
                <a:cxn ang="0">
                  <a:pos x="114" y="118"/>
                </a:cxn>
                <a:cxn ang="0">
                  <a:pos x="103" y="125"/>
                </a:cxn>
                <a:cxn ang="0">
                  <a:pos x="90" y="131"/>
                </a:cxn>
                <a:cxn ang="0">
                  <a:pos x="78" y="135"/>
                </a:cxn>
                <a:cxn ang="0">
                  <a:pos x="64" y="138"/>
                </a:cxn>
                <a:cxn ang="0">
                  <a:pos x="50" y="136"/>
                </a:cxn>
                <a:cxn ang="0">
                  <a:pos x="35" y="134"/>
                </a:cxn>
                <a:cxn ang="0">
                  <a:pos x="19" y="128"/>
                </a:cxn>
                <a:cxn ang="0">
                  <a:pos x="12" y="126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0" y="109"/>
                </a:cxn>
                <a:cxn ang="0">
                  <a:pos x="11" y="110"/>
                </a:cxn>
                <a:cxn ang="0">
                  <a:pos x="20" y="112"/>
                </a:cxn>
                <a:cxn ang="0">
                  <a:pos x="30" y="113"/>
                </a:cxn>
                <a:cxn ang="0">
                  <a:pos x="41" y="115"/>
                </a:cxn>
                <a:cxn ang="0">
                  <a:pos x="51" y="115"/>
                </a:cxn>
                <a:cxn ang="0">
                  <a:pos x="61" y="113"/>
                </a:cxn>
                <a:cxn ang="0">
                  <a:pos x="72" y="110"/>
                </a:cxn>
                <a:cxn ang="0">
                  <a:pos x="82" y="104"/>
                </a:cxn>
                <a:cxn ang="0">
                  <a:pos x="103" y="94"/>
                </a:cxn>
                <a:cxn ang="0">
                  <a:pos x="121" y="78"/>
                </a:cxn>
                <a:cxn ang="0">
                  <a:pos x="139" y="60"/>
                </a:cxn>
                <a:cxn ang="0">
                  <a:pos x="155" y="42"/>
                </a:cxn>
                <a:cxn ang="0">
                  <a:pos x="171" y="26"/>
                </a:cxn>
                <a:cxn ang="0">
                  <a:pos x="189" y="12"/>
                </a:cxn>
                <a:cxn ang="0">
                  <a:pos x="210" y="3"/>
                </a:cxn>
                <a:cxn ang="0">
                  <a:pos x="234" y="0"/>
                </a:cxn>
              </a:cxnLst>
              <a:rect l="0" t="0" r="r" b="b"/>
              <a:pathLst>
                <a:path w="235" h="138">
                  <a:moveTo>
                    <a:pt x="234" y="0"/>
                  </a:moveTo>
                  <a:lnTo>
                    <a:pt x="235" y="6"/>
                  </a:lnTo>
                  <a:lnTo>
                    <a:pt x="233" y="10"/>
                  </a:lnTo>
                  <a:lnTo>
                    <a:pt x="230" y="13"/>
                  </a:lnTo>
                  <a:lnTo>
                    <a:pt x="225" y="15"/>
                  </a:lnTo>
                  <a:lnTo>
                    <a:pt x="220" y="17"/>
                  </a:lnTo>
                  <a:lnTo>
                    <a:pt x="215" y="19"/>
                  </a:lnTo>
                  <a:lnTo>
                    <a:pt x="210" y="21"/>
                  </a:lnTo>
                  <a:lnTo>
                    <a:pt x="205" y="25"/>
                  </a:lnTo>
                  <a:lnTo>
                    <a:pt x="196" y="34"/>
                  </a:lnTo>
                  <a:lnTo>
                    <a:pt x="187" y="45"/>
                  </a:lnTo>
                  <a:lnTo>
                    <a:pt x="178" y="56"/>
                  </a:lnTo>
                  <a:lnTo>
                    <a:pt x="167" y="67"/>
                  </a:lnTo>
                  <a:lnTo>
                    <a:pt x="157" y="79"/>
                  </a:lnTo>
                  <a:lnTo>
                    <a:pt x="148" y="89"/>
                  </a:lnTo>
                  <a:lnTo>
                    <a:pt x="136" y="100"/>
                  </a:lnTo>
                  <a:lnTo>
                    <a:pt x="126" y="109"/>
                  </a:lnTo>
                  <a:lnTo>
                    <a:pt x="114" y="118"/>
                  </a:lnTo>
                  <a:lnTo>
                    <a:pt x="103" y="125"/>
                  </a:lnTo>
                  <a:lnTo>
                    <a:pt x="90" y="131"/>
                  </a:lnTo>
                  <a:lnTo>
                    <a:pt x="78" y="135"/>
                  </a:lnTo>
                  <a:lnTo>
                    <a:pt x="64" y="138"/>
                  </a:lnTo>
                  <a:lnTo>
                    <a:pt x="50" y="136"/>
                  </a:lnTo>
                  <a:lnTo>
                    <a:pt x="35" y="134"/>
                  </a:lnTo>
                  <a:lnTo>
                    <a:pt x="19" y="128"/>
                  </a:lnTo>
                  <a:lnTo>
                    <a:pt x="12" y="126"/>
                  </a:lnTo>
                  <a:lnTo>
                    <a:pt x="7" y="121"/>
                  </a:lnTo>
                  <a:lnTo>
                    <a:pt x="4" y="116"/>
                  </a:lnTo>
                  <a:lnTo>
                    <a:pt x="0" y="109"/>
                  </a:lnTo>
                  <a:lnTo>
                    <a:pt x="11" y="110"/>
                  </a:lnTo>
                  <a:lnTo>
                    <a:pt x="20" y="112"/>
                  </a:lnTo>
                  <a:lnTo>
                    <a:pt x="30" y="113"/>
                  </a:lnTo>
                  <a:lnTo>
                    <a:pt x="41" y="115"/>
                  </a:lnTo>
                  <a:lnTo>
                    <a:pt x="51" y="115"/>
                  </a:lnTo>
                  <a:lnTo>
                    <a:pt x="61" y="113"/>
                  </a:lnTo>
                  <a:lnTo>
                    <a:pt x="72" y="110"/>
                  </a:lnTo>
                  <a:lnTo>
                    <a:pt x="82" y="104"/>
                  </a:lnTo>
                  <a:lnTo>
                    <a:pt x="103" y="94"/>
                  </a:lnTo>
                  <a:lnTo>
                    <a:pt x="121" y="78"/>
                  </a:lnTo>
                  <a:lnTo>
                    <a:pt x="139" y="60"/>
                  </a:lnTo>
                  <a:lnTo>
                    <a:pt x="155" y="42"/>
                  </a:lnTo>
                  <a:lnTo>
                    <a:pt x="171" y="26"/>
                  </a:lnTo>
                  <a:lnTo>
                    <a:pt x="189" y="12"/>
                  </a:lnTo>
                  <a:lnTo>
                    <a:pt x="210" y="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391"/>
            <p:cNvSpPr>
              <a:spLocks/>
            </p:cNvSpPr>
            <p:nvPr/>
          </p:nvSpPr>
          <p:spPr bwMode="auto">
            <a:xfrm>
              <a:off x="1890" y="726"/>
              <a:ext cx="237" cy="164"/>
            </a:xfrm>
            <a:custGeom>
              <a:avLst/>
              <a:gdLst/>
              <a:ahLst/>
              <a:cxnLst>
                <a:cxn ang="0">
                  <a:pos x="270" y="306"/>
                </a:cxn>
                <a:cxn ang="0">
                  <a:pos x="244" y="321"/>
                </a:cxn>
                <a:cxn ang="0">
                  <a:pos x="214" y="329"/>
                </a:cxn>
                <a:cxn ang="0">
                  <a:pos x="179" y="325"/>
                </a:cxn>
                <a:cxn ang="0">
                  <a:pos x="133" y="304"/>
                </a:cxn>
                <a:cxn ang="0">
                  <a:pos x="77" y="263"/>
                </a:cxn>
                <a:cxn ang="0">
                  <a:pos x="31" y="216"/>
                </a:cxn>
                <a:cxn ang="0">
                  <a:pos x="4" y="180"/>
                </a:cxn>
                <a:cxn ang="0">
                  <a:pos x="21" y="150"/>
                </a:cxn>
                <a:cxn ang="0">
                  <a:pos x="25" y="157"/>
                </a:cxn>
                <a:cxn ang="0">
                  <a:pos x="39" y="174"/>
                </a:cxn>
                <a:cxn ang="0">
                  <a:pos x="61" y="198"/>
                </a:cxn>
                <a:cxn ang="0">
                  <a:pos x="88" y="226"/>
                </a:cxn>
                <a:cxn ang="0">
                  <a:pos x="119" y="253"/>
                </a:cxn>
                <a:cxn ang="0">
                  <a:pos x="152" y="276"/>
                </a:cxn>
                <a:cxn ang="0">
                  <a:pos x="187" y="292"/>
                </a:cxn>
                <a:cxn ang="0">
                  <a:pos x="220" y="295"/>
                </a:cxn>
                <a:cxn ang="0">
                  <a:pos x="247" y="281"/>
                </a:cxn>
                <a:cxn ang="0">
                  <a:pos x="279" y="251"/>
                </a:cxn>
                <a:cxn ang="0">
                  <a:pos x="314" y="210"/>
                </a:cxn>
                <a:cxn ang="0">
                  <a:pos x="351" y="162"/>
                </a:cxn>
                <a:cxn ang="0">
                  <a:pos x="385" y="113"/>
                </a:cxn>
                <a:cxn ang="0">
                  <a:pos x="414" y="69"/>
                </a:cxn>
                <a:cxn ang="0">
                  <a:pos x="435" y="35"/>
                </a:cxn>
                <a:cxn ang="0">
                  <a:pos x="446" y="16"/>
                </a:cxn>
                <a:cxn ang="0">
                  <a:pos x="475" y="3"/>
                </a:cxn>
                <a:cxn ang="0">
                  <a:pos x="464" y="21"/>
                </a:cxn>
                <a:cxn ang="0">
                  <a:pos x="445" y="53"/>
                </a:cxn>
                <a:cxn ang="0">
                  <a:pos x="419" y="96"/>
                </a:cxn>
                <a:cxn ang="0">
                  <a:pos x="389" y="144"/>
                </a:cxn>
                <a:cxn ang="0">
                  <a:pos x="357" y="194"/>
                </a:cxn>
                <a:cxn ang="0">
                  <a:pos x="325" y="241"/>
                </a:cxn>
                <a:cxn ang="0">
                  <a:pos x="294" y="281"/>
                </a:cxn>
              </a:cxnLst>
              <a:rect l="0" t="0" r="r" b="b"/>
              <a:pathLst>
                <a:path w="476" h="329">
                  <a:moveTo>
                    <a:pt x="280" y="298"/>
                  </a:moveTo>
                  <a:lnTo>
                    <a:pt x="270" y="306"/>
                  </a:lnTo>
                  <a:lnTo>
                    <a:pt x="258" y="314"/>
                  </a:lnTo>
                  <a:lnTo>
                    <a:pt x="244" y="321"/>
                  </a:lnTo>
                  <a:lnTo>
                    <a:pt x="230" y="325"/>
                  </a:lnTo>
                  <a:lnTo>
                    <a:pt x="214" y="329"/>
                  </a:lnTo>
                  <a:lnTo>
                    <a:pt x="197" y="329"/>
                  </a:lnTo>
                  <a:lnTo>
                    <a:pt x="179" y="325"/>
                  </a:lnTo>
                  <a:lnTo>
                    <a:pt x="160" y="319"/>
                  </a:lnTo>
                  <a:lnTo>
                    <a:pt x="133" y="304"/>
                  </a:lnTo>
                  <a:lnTo>
                    <a:pt x="104" y="286"/>
                  </a:lnTo>
                  <a:lnTo>
                    <a:pt x="77" y="263"/>
                  </a:lnTo>
                  <a:lnTo>
                    <a:pt x="53" y="239"/>
                  </a:lnTo>
                  <a:lnTo>
                    <a:pt x="31" y="216"/>
                  </a:lnTo>
                  <a:lnTo>
                    <a:pt x="15" y="196"/>
                  </a:lnTo>
                  <a:lnTo>
                    <a:pt x="4" y="180"/>
                  </a:lnTo>
                  <a:lnTo>
                    <a:pt x="0" y="171"/>
                  </a:lnTo>
                  <a:lnTo>
                    <a:pt x="21" y="150"/>
                  </a:lnTo>
                  <a:lnTo>
                    <a:pt x="22" y="151"/>
                  </a:lnTo>
                  <a:lnTo>
                    <a:pt x="25" y="157"/>
                  </a:lnTo>
                  <a:lnTo>
                    <a:pt x="31" y="164"/>
                  </a:lnTo>
                  <a:lnTo>
                    <a:pt x="39" y="174"/>
                  </a:lnTo>
                  <a:lnTo>
                    <a:pt x="50" y="186"/>
                  </a:lnTo>
                  <a:lnTo>
                    <a:pt x="61" y="198"/>
                  </a:lnTo>
                  <a:lnTo>
                    <a:pt x="74" y="212"/>
                  </a:lnTo>
                  <a:lnTo>
                    <a:pt x="88" y="226"/>
                  </a:lnTo>
                  <a:lnTo>
                    <a:pt x="103" y="240"/>
                  </a:lnTo>
                  <a:lnTo>
                    <a:pt x="119" y="253"/>
                  </a:lnTo>
                  <a:lnTo>
                    <a:pt x="135" y="265"/>
                  </a:lnTo>
                  <a:lnTo>
                    <a:pt x="152" y="276"/>
                  </a:lnTo>
                  <a:lnTo>
                    <a:pt x="169" y="285"/>
                  </a:lnTo>
                  <a:lnTo>
                    <a:pt x="187" y="292"/>
                  </a:lnTo>
                  <a:lnTo>
                    <a:pt x="204" y="295"/>
                  </a:lnTo>
                  <a:lnTo>
                    <a:pt x="220" y="295"/>
                  </a:lnTo>
                  <a:lnTo>
                    <a:pt x="233" y="291"/>
                  </a:lnTo>
                  <a:lnTo>
                    <a:pt x="247" y="281"/>
                  </a:lnTo>
                  <a:lnTo>
                    <a:pt x="263" y="269"/>
                  </a:lnTo>
                  <a:lnTo>
                    <a:pt x="279" y="251"/>
                  </a:lnTo>
                  <a:lnTo>
                    <a:pt x="297" y="232"/>
                  </a:lnTo>
                  <a:lnTo>
                    <a:pt x="314" y="210"/>
                  </a:lnTo>
                  <a:lnTo>
                    <a:pt x="333" y="186"/>
                  </a:lnTo>
                  <a:lnTo>
                    <a:pt x="351" y="162"/>
                  </a:lnTo>
                  <a:lnTo>
                    <a:pt x="369" y="137"/>
                  </a:lnTo>
                  <a:lnTo>
                    <a:pt x="385" y="113"/>
                  </a:lnTo>
                  <a:lnTo>
                    <a:pt x="400" y="90"/>
                  </a:lnTo>
                  <a:lnTo>
                    <a:pt x="414" y="69"/>
                  </a:lnTo>
                  <a:lnTo>
                    <a:pt x="425" y="51"/>
                  </a:lnTo>
                  <a:lnTo>
                    <a:pt x="435" y="35"/>
                  </a:lnTo>
                  <a:lnTo>
                    <a:pt x="442" y="23"/>
                  </a:lnTo>
                  <a:lnTo>
                    <a:pt x="446" y="16"/>
                  </a:lnTo>
                  <a:lnTo>
                    <a:pt x="476" y="0"/>
                  </a:lnTo>
                  <a:lnTo>
                    <a:pt x="475" y="3"/>
                  </a:lnTo>
                  <a:lnTo>
                    <a:pt x="470" y="9"/>
                  </a:lnTo>
                  <a:lnTo>
                    <a:pt x="464" y="21"/>
                  </a:lnTo>
                  <a:lnTo>
                    <a:pt x="455" y="36"/>
                  </a:lnTo>
                  <a:lnTo>
                    <a:pt x="445" y="53"/>
                  </a:lnTo>
                  <a:lnTo>
                    <a:pt x="433" y="74"/>
                  </a:lnTo>
                  <a:lnTo>
                    <a:pt x="419" y="96"/>
                  </a:lnTo>
                  <a:lnTo>
                    <a:pt x="405" y="119"/>
                  </a:lnTo>
                  <a:lnTo>
                    <a:pt x="389" y="144"/>
                  </a:lnTo>
                  <a:lnTo>
                    <a:pt x="373" y="169"/>
                  </a:lnTo>
                  <a:lnTo>
                    <a:pt x="357" y="194"/>
                  </a:lnTo>
                  <a:lnTo>
                    <a:pt x="341" y="218"/>
                  </a:lnTo>
                  <a:lnTo>
                    <a:pt x="325" y="241"/>
                  </a:lnTo>
                  <a:lnTo>
                    <a:pt x="309" y="262"/>
                  </a:lnTo>
                  <a:lnTo>
                    <a:pt x="294" y="281"/>
                  </a:lnTo>
                  <a:lnTo>
                    <a:pt x="280" y="2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392"/>
            <p:cNvSpPr>
              <a:spLocks/>
            </p:cNvSpPr>
            <p:nvPr/>
          </p:nvSpPr>
          <p:spPr bwMode="auto">
            <a:xfrm>
              <a:off x="2121" y="747"/>
              <a:ext cx="29" cy="189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33" y="159"/>
                </a:cxn>
                <a:cxn ang="0">
                  <a:pos x="59" y="378"/>
                </a:cxn>
                <a:cxn ang="0">
                  <a:pos x="41" y="350"/>
                </a:cxn>
                <a:cxn ang="0">
                  <a:pos x="29" y="317"/>
                </a:cxn>
                <a:cxn ang="0">
                  <a:pos x="18" y="279"/>
                </a:cxn>
                <a:cxn ang="0">
                  <a:pos x="13" y="237"/>
                </a:cxn>
                <a:cxn ang="0">
                  <a:pos x="8" y="194"/>
                </a:cxn>
                <a:cxn ang="0">
                  <a:pos x="5" y="152"/>
                </a:cxn>
                <a:cxn ang="0">
                  <a:pos x="2" y="110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6" y="54"/>
                </a:cxn>
                <a:cxn ang="0">
                  <a:pos x="10" y="44"/>
                </a:cxn>
                <a:cxn ang="0">
                  <a:pos x="16" y="33"/>
                </a:cxn>
                <a:cxn ang="0">
                  <a:pos x="23" y="23"/>
                </a:cxn>
                <a:cxn ang="0">
                  <a:pos x="31" y="14"/>
                </a:cxn>
                <a:cxn ang="0">
                  <a:pos x="39" y="6"/>
                </a:cxn>
                <a:cxn ang="0">
                  <a:pos x="48" y="0"/>
                </a:cxn>
                <a:cxn ang="0">
                  <a:pos x="48" y="7"/>
                </a:cxn>
                <a:cxn ang="0">
                  <a:pos x="47" y="22"/>
                </a:cxn>
                <a:cxn ang="0">
                  <a:pos x="45" y="41"/>
                </a:cxn>
                <a:cxn ang="0">
                  <a:pos x="44" y="57"/>
                </a:cxn>
              </a:cxnLst>
              <a:rect l="0" t="0" r="r" b="b"/>
              <a:pathLst>
                <a:path w="59" h="378">
                  <a:moveTo>
                    <a:pt x="44" y="57"/>
                  </a:moveTo>
                  <a:lnTo>
                    <a:pt x="33" y="159"/>
                  </a:lnTo>
                  <a:lnTo>
                    <a:pt x="59" y="378"/>
                  </a:lnTo>
                  <a:lnTo>
                    <a:pt x="41" y="350"/>
                  </a:lnTo>
                  <a:lnTo>
                    <a:pt x="29" y="317"/>
                  </a:lnTo>
                  <a:lnTo>
                    <a:pt x="18" y="279"/>
                  </a:lnTo>
                  <a:lnTo>
                    <a:pt x="13" y="237"/>
                  </a:lnTo>
                  <a:lnTo>
                    <a:pt x="8" y="194"/>
                  </a:lnTo>
                  <a:lnTo>
                    <a:pt x="5" y="152"/>
                  </a:lnTo>
                  <a:lnTo>
                    <a:pt x="2" y="110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10" y="44"/>
                  </a:lnTo>
                  <a:lnTo>
                    <a:pt x="16" y="33"/>
                  </a:lnTo>
                  <a:lnTo>
                    <a:pt x="23" y="23"/>
                  </a:lnTo>
                  <a:lnTo>
                    <a:pt x="31" y="14"/>
                  </a:lnTo>
                  <a:lnTo>
                    <a:pt x="39" y="6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7" y="22"/>
                  </a:lnTo>
                  <a:lnTo>
                    <a:pt x="45" y="41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393"/>
            <p:cNvSpPr>
              <a:spLocks/>
            </p:cNvSpPr>
            <p:nvPr/>
          </p:nvSpPr>
          <p:spPr bwMode="auto">
            <a:xfrm>
              <a:off x="2084" y="305"/>
              <a:ext cx="26" cy="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2"/>
                </a:cxn>
                <a:cxn ang="0">
                  <a:pos x="9" y="22"/>
                </a:cxn>
                <a:cxn ang="0">
                  <a:pos x="14" y="32"/>
                </a:cxn>
                <a:cxn ang="0">
                  <a:pos x="20" y="41"/>
                </a:cxn>
                <a:cxn ang="0">
                  <a:pos x="27" y="51"/>
                </a:cxn>
                <a:cxn ang="0">
                  <a:pos x="35" y="59"/>
                </a:cxn>
                <a:cxn ang="0">
                  <a:pos x="43" y="67"/>
                </a:cxn>
                <a:cxn ang="0">
                  <a:pos x="53" y="75"/>
                </a:cxn>
                <a:cxn ang="0">
                  <a:pos x="51" y="81"/>
                </a:cxn>
                <a:cxn ang="0">
                  <a:pos x="45" y="88"/>
                </a:cxn>
                <a:cxn ang="0">
                  <a:pos x="38" y="93"/>
                </a:cxn>
                <a:cxn ang="0">
                  <a:pos x="35" y="93"/>
                </a:cxn>
                <a:cxn ang="0">
                  <a:pos x="36" y="86"/>
                </a:cxn>
                <a:cxn ang="0">
                  <a:pos x="36" y="81"/>
                </a:cxn>
                <a:cxn ang="0">
                  <a:pos x="32" y="75"/>
                </a:cxn>
                <a:cxn ang="0">
                  <a:pos x="29" y="69"/>
                </a:cxn>
                <a:cxn ang="0">
                  <a:pos x="23" y="65"/>
                </a:cxn>
                <a:cxn ang="0">
                  <a:pos x="17" y="59"/>
                </a:cxn>
                <a:cxn ang="0">
                  <a:pos x="12" y="53"/>
                </a:cxn>
                <a:cxn ang="0">
                  <a:pos x="6" y="46"/>
                </a:cxn>
                <a:cxn ang="0">
                  <a:pos x="1" y="33"/>
                </a:cxn>
                <a:cxn ang="0">
                  <a:pos x="0" y="17"/>
                </a:cxn>
                <a:cxn ang="0">
                  <a:pos x="1" y="5"/>
                </a:cxn>
                <a:cxn ang="0">
                  <a:pos x="4" y="0"/>
                </a:cxn>
              </a:cxnLst>
              <a:rect l="0" t="0" r="r" b="b"/>
              <a:pathLst>
                <a:path w="53" h="93">
                  <a:moveTo>
                    <a:pt x="4" y="0"/>
                  </a:moveTo>
                  <a:lnTo>
                    <a:pt x="6" y="12"/>
                  </a:lnTo>
                  <a:lnTo>
                    <a:pt x="9" y="22"/>
                  </a:lnTo>
                  <a:lnTo>
                    <a:pt x="14" y="32"/>
                  </a:lnTo>
                  <a:lnTo>
                    <a:pt x="20" y="41"/>
                  </a:lnTo>
                  <a:lnTo>
                    <a:pt x="27" y="51"/>
                  </a:lnTo>
                  <a:lnTo>
                    <a:pt x="35" y="59"/>
                  </a:lnTo>
                  <a:lnTo>
                    <a:pt x="43" y="67"/>
                  </a:lnTo>
                  <a:lnTo>
                    <a:pt x="53" y="75"/>
                  </a:lnTo>
                  <a:lnTo>
                    <a:pt x="51" y="81"/>
                  </a:lnTo>
                  <a:lnTo>
                    <a:pt x="45" y="88"/>
                  </a:lnTo>
                  <a:lnTo>
                    <a:pt x="38" y="93"/>
                  </a:lnTo>
                  <a:lnTo>
                    <a:pt x="35" y="93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2" y="75"/>
                  </a:lnTo>
                  <a:lnTo>
                    <a:pt x="29" y="69"/>
                  </a:lnTo>
                  <a:lnTo>
                    <a:pt x="23" y="65"/>
                  </a:lnTo>
                  <a:lnTo>
                    <a:pt x="17" y="59"/>
                  </a:lnTo>
                  <a:lnTo>
                    <a:pt x="12" y="53"/>
                  </a:lnTo>
                  <a:lnTo>
                    <a:pt x="6" y="46"/>
                  </a:lnTo>
                  <a:lnTo>
                    <a:pt x="1" y="33"/>
                  </a:lnTo>
                  <a:lnTo>
                    <a:pt x="0" y="17"/>
                  </a:lnTo>
                  <a:lnTo>
                    <a:pt x="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394"/>
            <p:cNvSpPr>
              <a:spLocks/>
            </p:cNvSpPr>
            <p:nvPr/>
          </p:nvSpPr>
          <p:spPr bwMode="auto">
            <a:xfrm>
              <a:off x="2067" y="364"/>
              <a:ext cx="41" cy="2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7" y="12"/>
                </a:cxn>
                <a:cxn ang="0">
                  <a:pos x="73" y="20"/>
                </a:cxn>
                <a:cxn ang="0">
                  <a:pos x="65" y="28"/>
                </a:cxn>
                <a:cxn ang="0">
                  <a:pos x="52" y="38"/>
                </a:cxn>
                <a:cxn ang="0">
                  <a:pos x="37" y="39"/>
                </a:cxn>
                <a:cxn ang="0">
                  <a:pos x="25" y="38"/>
                </a:cxn>
                <a:cxn ang="0">
                  <a:pos x="16" y="35"/>
                </a:cxn>
                <a:cxn ang="0">
                  <a:pos x="9" y="31"/>
                </a:cxn>
                <a:cxn ang="0">
                  <a:pos x="4" y="27"/>
                </a:cxn>
                <a:cxn ang="0">
                  <a:pos x="1" y="23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8" y="21"/>
                </a:cxn>
                <a:cxn ang="0">
                  <a:pos x="34" y="23"/>
                </a:cxn>
                <a:cxn ang="0">
                  <a:pos x="48" y="20"/>
                </a:cxn>
                <a:cxn ang="0">
                  <a:pos x="60" y="15"/>
                </a:cxn>
                <a:cxn ang="0">
                  <a:pos x="69" y="10"/>
                </a:cxn>
                <a:cxn ang="0">
                  <a:pos x="76" y="4"/>
                </a:cxn>
                <a:cxn ang="0">
                  <a:pos x="79" y="1"/>
                </a:cxn>
                <a:cxn ang="0">
                  <a:pos x="82" y="0"/>
                </a:cxn>
              </a:cxnLst>
              <a:rect l="0" t="0" r="r" b="b"/>
              <a:pathLst>
                <a:path w="82" h="39">
                  <a:moveTo>
                    <a:pt x="82" y="0"/>
                  </a:moveTo>
                  <a:lnTo>
                    <a:pt x="77" y="12"/>
                  </a:lnTo>
                  <a:lnTo>
                    <a:pt x="73" y="20"/>
                  </a:lnTo>
                  <a:lnTo>
                    <a:pt x="65" y="28"/>
                  </a:lnTo>
                  <a:lnTo>
                    <a:pt x="52" y="38"/>
                  </a:lnTo>
                  <a:lnTo>
                    <a:pt x="37" y="39"/>
                  </a:lnTo>
                  <a:lnTo>
                    <a:pt x="25" y="38"/>
                  </a:lnTo>
                  <a:lnTo>
                    <a:pt x="16" y="35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8" y="21"/>
                  </a:lnTo>
                  <a:lnTo>
                    <a:pt x="34" y="23"/>
                  </a:lnTo>
                  <a:lnTo>
                    <a:pt x="48" y="20"/>
                  </a:lnTo>
                  <a:lnTo>
                    <a:pt x="60" y="15"/>
                  </a:lnTo>
                  <a:lnTo>
                    <a:pt x="69" y="10"/>
                  </a:lnTo>
                  <a:lnTo>
                    <a:pt x="76" y="4"/>
                  </a:lnTo>
                  <a:lnTo>
                    <a:pt x="79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399"/>
            <p:cNvSpPr>
              <a:spLocks/>
            </p:cNvSpPr>
            <p:nvPr/>
          </p:nvSpPr>
          <p:spPr bwMode="auto">
            <a:xfrm>
              <a:off x="2011" y="296"/>
              <a:ext cx="41" cy="37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4" y="20"/>
                </a:cxn>
                <a:cxn ang="0">
                  <a:pos x="17" y="12"/>
                </a:cxn>
                <a:cxn ang="0">
                  <a:pos x="23" y="5"/>
                </a:cxn>
                <a:cxn ang="0">
                  <a:pos x="31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4" y="13"/>
                </a:cxn>
                <a:cxn ang="0">
                  <a:pos x="1" y="21"/>
                </a:cxn>
                <a:cxn ang="0">
                  <a:pos x="0" y="30"/>
                </a:cxn>
                <a:cxn ang="0">
                  <a:pos x="1" y="39"/>
                </a:cxn>
                <a:cxn ang="0">
                  <a:pos x="5" y="47"/>
                </a:cxn>
                <a:cxn ang="0">
                  <a:pos x="9" y="54"/>
                </a:cxn>
                <a:cxn ang="0">
                  <a:pos x="15" y="61"/>
                </a:cxn>
                <a:cxn ang="0">
                  <a:pos x="23" y="66"/>
                </a:cxn>
                <a:cxn ang="0">
                  <a:pos x="31" y="70"/>
                </a:cxn>
                <a:cxn ang="0">
                  <a:pos x="40" y="72"/>
                </a:cxn>
                <a:cxn ang="0">
                  <a:pos x="51" y="73"/>
                </a:cxn>
                <a:cxn ang="0">
                  <a:pos x="60" y="72"/>
                </a:cxn>
                <a:cxn ang="0">
                  <a:pos x="69" y="71"/>
                </a:cxn>
                <a:cxn ang="0">
                  <a:pos x="76" y="68"/>
                </a:cxn>
                <a:cxn ang="0">
                  <a:pos x="83" y="63"/>
                </a:cxn>
                <a:cxn ang="0">
                  <a:pos x="78" y="64"/>
                </a:cxn>
                <a:cxn ang="0">
                  <a:pos x="75" y="64"/>
                </a:cxn>
                <a:cxn ang="0">
                  <a:pos x="70" y="65"/>
                </a:cxn>
                <a:cxn ang="0">
                  <a:pos x="66" y="65"/>
                </a:cxn>
                <a:cxn ang="0">
                  <a:pos x="55" y="64"/>
                </a:cxn>
                <a:cxn ang="0">
                  <a:pos x="45" y="63"/>
                </a:cxn>
                <a:cxn ang="0">
                  <a:pos x="36" y="59"/>
                </a:cxn>
                <a:cxn ang="0">
                  <a:pos x="29" y="55"/>
                </a:cxn>
                <a:cxn ang="0">
                  <a:pos x="22" y="49"/>
                </a:cxn>
                <a:cxn ang="0">
                  <a:pos x="17" y="43"/>
                </a:cxn>
                <a:cxn ang="0">
                  <a:pos x="14" y="36"/>
                </a:cxn>
                <a:cxn ang="0">
                  <a:pos x="13" y="28"/>
                </a:cxn>
              </a:cxnLst>
              <a:rect l="0" t="0" r="r" b="b"/>
              <a:pathLst>
                <a:path w="83" h="73">
                  <a:moveTo>
                    <a:pt x="13" y="28"/>
                  </a:moveTo>
                  <a:lnTo>
                    <a:pt x="14" y="20"/>
                  </a:lnTo>
                  <a:lnTo>
                    <a:pt x="17" y="12"/>
                  </a:lnTo>
                  <a:lnTo>
                    <a:pt x="23" y="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4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5" y="47"/>
                  </a:lnTo>
                  <a:lnTo>
                    <a:pt x="9" y="54"/>
                  </a:lnTo>
                  <a:lnTo>
                    <a:pt x="15" y="61"/>
                  </a:lnTo>
                  <a:lnTo>
                    <a:pt x="23" y="66"/>
                  </a:lnTo>
                  <a:lnTo>
                    <a:pt x="31" y="70"/>
                  </a:lnTo>
                  <a:lnTo>
                    <a:pt x="40" y="72"/>
                  </a:lnTo>
                  <a:lnTo>
                    <a:pt x="51" y="73"/>
                  </a:lnTo>
                  <a:lnTo>
                    <a:pt x="60" y="72"/>
                  </a:lnTo>
                  <a:lnTo>
                    <a:pt x="69" y="71"/>
                  </a:lnTo>
                  <a:lnTo>
                    <a:pt x="76" y="68"/>
                  </a:lnTo>
                  <a:lnTo>
                    <a:pt x="83" y="63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55" y="64"/>
                  </a:lnTo>
                  <a:lnTo>
                    <a:pt x="45" y="63"/>
                  </a:lnTo>
                  <a:lnTo>
                    <a:pt x="36" y="59"/>
                  </a:lnTo>
                  <a:lnTo>
                    <a:pt x="29" y="55"/>
                  </a:lnTo>
                  <a:lnTo>
                    <a:pt x="22" y="49"/>
                  </a:lnTo>
                  <a:lnTo>
                    <a:pt x="17" y="43"/>
                  </a:lnTo>
                  <a:lnTo>
                    <a:pt x="14" y="3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400"/>
            <p:cNvSpPr>
              <a:spLocks/>
            </p:cNvSpPr>
            <p:nvPr/>
          </p:nvSpPr>
          <p:spPr bwMode="auto">
            <a:xfrm>
              <a:off x="2104" y="286"/>
              <a:ext cx="37" cy="33"/>
            </a:xfrm>
            <a:custGeom>
              <a:avLst/>
              <a:gdLst/>
              <a:ahLst/>
              <a:cxnLst>
                <a:cxn ang="0">
                  <a:pos x="12" y="25"/>
                </a:cxn>
                <a:cxn ang="0">
                  <a:pos x="13" y="17"/>
                </a:cxn>
                <a:cxn ang="0">
                  <a:pos x="17" y="10"/>
                </a:cxn>
                <a:cxn ang="0">
                  <a:pos x="22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7" y="6"/>
                </a:cxn>
                <a:cxn ang="0">
                  <a:pos x="4" y="11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4" y="41"/>
                </a:cxn>
                <a:cxn ang="0">
                  <a:pos x="9" y="48"/>
                </a:cxn>
                <a:cxn ang="0">
                  <a:pos x="14" y="54"/>
                </a:cxn>
                <a:cxn ang="0">
                  <a:pos x="21" y="59"/>
                </a:cxn>
                <a:cxn ang="0">
                  <a:pos x="28" y="62"/>
                </a:cxn>
                <a:cxn ang="0">
                  <a:pos x="37" y="64"/>
                </a:cxn>
                <a:cxn ang="0">
                  <a:pos x="47" y="66"/>
                </a:cxn>
                <a:cxn ang="0">
                  <a:pos x="55" y="64"/>
                </a:cxn>
                <a:cxn ang="0">
                  <a:pos x="63" y="63"/>
                </a:cxn>
                <a:cxn ang="0">
                  <a:pos x="70" y="61"/>
                </a:cxn>
                <a:cxn ang="0">
                  <a:pos x="75" y="57"/>
                </a:cxn>
                <a:cxn ang="0">
                  <a:pos x="72" y="59"/>
                </a:cxn>
                <a:cxn ang="0">
                  <a:pos x="67" y="59"/>
                </a:cxn>
                <a:cxn ang="0">
                  <a:pos x="64" y="59"/>
                </a:cxn>
                <a:cxn ang="0">
                  <a:pos x="59" y="59"/>
                </a:cxn>
                <a:cxn ang="0">
                  <a:pos x="50" y="57"/>
                </a:cxn>
                <a:cxn ang="0">
                  <a:pos x="41" y="56"/>
                </a:cxn>
                <a:cxn ang="0">
                  <a:pos x="33" y="53"/>
                </a:cxn>
                <a:cxn ang="0">
                  <a:pos x="26" y="48"/>
                </a:cxn>
                <a:cxn ang="0">
                  <a:pos x="20" y="44"/>
                </a:cxn>
                <a:cxn ang="0">
                  <a:pos x="15" y="38"/>
                </a:cxn>
                <a:cxn ang="0">
                  <a:pos x="13" y="32"/>
                </a:cxn>
                <a:cxn ang="0">
                  <a:pos x="12" y="25"/>
                </a:cxn>
              </a:cxnLst>
              <a:rect l="0" t="0" r="r" b="b"/>
              <a:pathLst>
                <a:path w="75" h="66">
                  <a:moveTo>
                    <a:pt x="12" y="25"/>
                  </a:moveTo>
                  <a:lnTo>
                    <a:pt x="13" y="17"/>
                  </a:lnTo>
                  <a:lnTo>
                    <a:pt x="17" y="1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4" y="41"/>
                  </a:lnTo>
                  <a:lnTo>
                    <a:pt x="9" y="48"/>
                  </a:lnTo>
                  <a:lnTo>
                    <a:pt x="14" y="54"/>
                  </a:lnTo>
                  <a:lnTo>
                    <a:pt x="21" y="59"/>
                  </a:lnTo>
                  <a:lnTo>
                    <a:pt x="28" y="62"/>
                  </a:lnTo>
                  <a:lnTo>
                    <a:pt x="37" y="64"/>
                  </a:lnTo>
                  <a:lnTo>
                    <a:pt x="47" y="66"/>
                  </a:lnTo>
                  <a:lnTo>
                    <a:pt x="55" y="64"/>
                  </a:lnTo>
                  <a:lnTo>
                    <a:pt x="63" y="63"/>
                  </a:lnTo>
                  <a:lnTo>
                    <a:pt x="70" y="61"/>
                  </a:lnTo>
                  <a:lnTo>
                    <a:pt x="75" y="57"/>
                  </a:lnTo>
                  <a:lnTo>
                    <a:pt x="72" y="59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59" y="59"/>
                  </a:lnTo>
                  <a:lnTo>
                    <a:pt x="50" y="57"/>
                  </a:lnTo>
                  <a:lnTo>
                    <a:pt x="41" y="56"/>
                  </a:lnTo>
                  <a:lnTo>
                    <a:pt x="33" y="53"/>
                  </a:lnTo>
                  <a:lnTo>
                    <a:pt x="26" y="48"/>
                  </a:lnTo>
                  <a:lnTo>
                    <a:pt x="20" y="44"/>
                  </a:lnTo>
                  <a:lnTo>
                    <a:pt x="15" y="38"/>
                  </a:lnTo>
                  <a:lnTo>
                    <a:pt x="13" y="3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14357459"/>
      </p:ext>
    </p:extLst>
  </p:cSld>
  <p:clrMapOvr>
    <a:masterClrMapping/>
  </p:clrMapOvr>
  <p:transition advTm="67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1" animBg="1"/>
      <p:bldP spid="22" grpId="0" animBg="1"/>
      <p:bldP spid="61" grpId="0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Results</a:t>
            </a:r>
            <a:r>
              <a:rPr lang="en-US" dirty="0"/>
              <a:t>:  Potential Errors, Chrysalis </a:t>
            </a:r>
            <a:r>
              <a:rPr lang="en-US" dirty="0" err="1"/>
              <a:t>vs</a:t>
            </a:r>
            <a:r>
              <a:rPr lang="en-US" dirty="0"/>
              <a:t> Butterfly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3464338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46089" y="6031468"/>
            <a:ext cx="5251822" cy="43088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Average Reduction in Reported Errors: </a:t>
            </a:r>
            <a:r>
              <a:rPr lang="en-US" sz="2200" b="1" dirty="0" smtClean="0">
                <a:solidFill>
                  <a:schemeClr val="bg1"/>
                </a:solidFill>
              </a:rPr>
              <a:t>17.9x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0022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20000"/>
                </a:solidFill>
              </a:rPr>
              <a:t>93</a:t>
            </a:r>
            <a:endParaRPr lang="en-US" b="1" dirty="0">
              <a:solidFill>
                <a:srgbClr val="D2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0022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20000"/>
                </a:solidFill>
              </a:rPr>
              <a:t>62</a:t>
            </a:r>
            <a:endParaRPr lang="en-US" b="1" dirty="0">
              <a:solidFill>
                <a:srgbClr val="D2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0022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20000"/>
                </a:solidFill>
              </a:rPr>
              <a:t>38</a:t>
            </a:r>
            <a:endParaRPr lang="en-US" b="1" dirty="0">
              <a:solidFill>
                <a:srgbClr val="D2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29200" y="990600"/>
            <a:ext cx="0" cy="487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83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Precision Results: Percent Reduction in Potential Errors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5362" y="5969913"/>
            <a:ext cx="5173276" cy="43088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Average Reduction in Reported Errors:  </a:t>
            </a:r>
            <a:r>
              <a:rPr lang="en-US" sz="2200" b="1" dirty="0" smtClean="0">
                <a:solidFill>
                  <a:schemeClr val="bg1"/>
                </a:solidFill>
              </a:rPr>
              <a:t>97%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441207"/>
              </p:ext>
            </p:extLst>
          </p:nvPr>
        </p:nvGraphicFramePr>
        <p:xfrm>
          <a:off x="457200" y="9906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105400" y="990600"/>
            <a:ext cx="0" cy="48006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98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Chrysalis Analysis: Conclusions and Future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General purpose parallel dynamic dataflow analysis platform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Provably sound (never misses an error)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Generalization retains advantages of Butterfly Analysis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Supports relaxed memory consistency models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Software framework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detailed inter-thread data dependence tracking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TaintCheck Implementation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Large reduction in false positives (average: </a:t>
            </a:r>
            <a:r>
              <a:rPr lang="en-US" b="1" dirty="0" smtClean="0"/>
              <a:t>17.9x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Modest relative increase in overhead (average: </a:t>
            </a:r>
            <a:r>
              <a:rPr lang="en-US" b="1" dirty="0" smtClean="0"/>
              <a:t>1.9x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Future work</a:t>
            </a:r>
            <a:r>
              <a:rPr lang="en-US" dirty="0" smtClean="0"/>
              <a:t>:  Build many sophisticated runtime analysis tools in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ichelle\Pictures\butterfly shots\P1010985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32387" y="685800"/>
            <a:ext cx="228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Questions?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2514600" y="1143000"/>
            <a:ext cx="1600200" cy="2209800"/>
            <a:chOff x="7239000" y="1219200"/>
            <a:chExt cx="990600" cy="4343400"/>
          </a:xfrm>
        </p:grpSpPr>
        <p:sp>
          <p:nvSpPr>
            <p:cNvPr id="5" name="Rectangle 4"/>
            <p:cNvSpPr/>
            <p:nvPr/>
          </p:nvSpPr>
          <p:spPr>
            <a:xfrm rot="5400000">
              <a:off x="5486400" y="2971800"/>
              <a:ext cx="4343400" cy="838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untaint p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*p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  <a:endPara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15200" y="3745468"/>
              <a:ext cx="914400" cy="72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563562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Dynamically Monitoring Parallel Programs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3581400"/>
            <a:ext cx="7772400" cy="2286000"/>
          </a:xfrm>
        </p:spPr>
        <p:txBody>
          <a:bodyPr>
            <a:noAutofit/>
          </a:bodyPr>
          <a:lstStyle/>
          <a:p>
            <a:r>
              <a:rPr lang="en-US" sz="1850" dirty="0" smtClean="0"/>
              <a:t>Updating metadata straightforward for sequential programs</a:t>
            </a:r>
          </a:p>
          <a:p>
            <a:r>
              <a:rPr lang="en-US" sz="1850" dirty="0" smtClean="0"/>
              <a:t>Intuition: Monitor parallel applications with parallel lifeguards</a:t>
            </a:r>
          </a:p>
          <a:p>
            <a:r>
              <a:rPr lang="en-US" sz="1850" dirty="0" smtClean="0"/>
              <a:t>Parallel apps:  </a:t>
            </a:r>
            <a:r>
              <a:rPr lang="en-US" sz="1850" b="1" i="1" dirty="0" smtClean="0">
                <a:solidFill>
                  <a:schemeClr val="accent4"/>
                </a:solidFill>
              </a:rPr>
              <a:t>inter-thread data dependences </a:t>
            </a:r>
            <a:r>
              <a:rPr lang="en-US" sz="1850" dirty="0" smtClean="0"/>
              <a:t>complicate lifeguards </a:t>
            </a:r>
          </a:p>
          <a:p>
            <a:pPr lvl="1"/>
            <a:r>
              <a:rPr lang="en-US" sz="1850" dirty="0" smtClean="0"/>
              <a:t>Ideal:  Lifeguards process trace in app instructions’ global commit order</a:t>
            </a:r>
          </a:p>
          <a:p>
            <a:pPr lvl="1"/>
            <a:r>
              <a:rPr lang="en-US" sz="1850" b="1" dirty="0" smtClean="0">
                <a:solidFill>
                  <a:schemeClr val="accent4"/>
                </a:solidFill>
              </a:rPr>
              <a:t>Butterfly Analysis</a:t>
            </a:r>
            <a:r>
              <a:rPr lang="en-US" sz="1850" dirty="0" smtClean="0"/>
              <a:t> </a:t>
            </a:r>
            <a:r>
              <a:rPr lang="en-US" sz="1500" dirty="0" smtClean="0"/>
              <a:t>[ASPLOS 2010] </a:t>
            </a:r>
            <a:r>
              <a:rPr lang="en-US" sz="1850" dirty="0" smtClean="0"/>
              <a:t>:  No inter-thread data dependences</a:t>
            </a:r>
          </a:p>
          <a:p>
            <a:pPr lvl="2"/>
            <a:r>
              <a:rPr lang="en-US" sz="1850" dirty="0" smtClean="0"/>
              <a:t>Cannot measure using today’s hardware</a:t>
            </a:r>
          </a:p>
          <a:p>
            <a:pPr lvl="2"/>
            <a:r>
              <a:rPr lang="en-US" sz="1850" dirty="0" smtClean="0"/>
              <a:t>Relaxed memory consistency models: no total order</a:t>
            </a:r>
          </a:p>
          <a:p>
            <a:endParaRPr lang="en-US" sz="1850" dirty="0" smtClean="0"/>
          </a:p>
          <a:p>
            <a:pPr lvl="1">
              <a:buNone/>
            </a:pPr>
            <a:endParaRPr lang="en-US" sz="1850" dirty="0" smtClean="0"/>
          </a:p>
          <a:p>
            <a:endParaRPr lang="en-US" sz="1450" dirty="0" smtClean="0"/>
          </a:p>
          <a:p>
            <a:pPr lvl="1"/>
            <a:endParaRPr lang="en-US" sz="185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3352800" y="3450095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Thread 1</a:t>
            </a:r>
          </a:p>
        </p:txBody>
      </p:sp>
      <p:pic>
        <p:nvPicPr>
          <p:cNvPr id="1030" name="Picture 6" descr="C:\Users\Michelle\AppData\Local\Microsoft\Windows\Temporary Internet Files\Content.IE5\1KZOMU4V\MCj029086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117494"/>
            <a:ext cx="639778" cy="45257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" name="Group 9"/>
          <p:cNvGrpSpPr/>
          <p:nvPr/>
        </p:nvGrpSpPr>
        <p:grpSpPr>
          <a:xfrm>
            <a:off x="4267200" y="1149706"/>
            <a:ext cx="1600200" cy="2209800"/>
            <a:chOff x="7239000" y="1219200"/>
            <a:chExt cx="990600" cy="4343400"/>
          </a:xfrm>
        </p:grpSpPr>
        <p:sp>
          <p:nvSpPr>
            <p:cNvPr id="26" name="Rectangle 25"/>
            <p:cNvSpPr/>
            <p:nvPr/>
          </p:nvSpPr>
          <p:spPr>
            <a:xfrm rot="5400000">
              <a:off x="5486400" y="2971800"/>
              <a:ext cx="4343400" cy="838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taint p</a:t>
              </a:r>
              <a:endParaRPr lang="en-US" b="1" baseline="-25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3745468"/>
              <a:ext cx="914400" cy="72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05400" y="34568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Thread 2</a:t>
            </a:r>
          </a:p>
        </p:txBody>
      </p:sp>
      <p:pic>
        <p:nvPicPr>
          <p:cNvPr id="30" name="Picture 6" descr="C:\Users\Michelle\AppData\Local\Microsoft\Windows\Temporary Internet Files\Content.IE5\1KZOMU4V\MCj029086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124200"/>
            <a:ext cx="639778" cy="452576"/>
          </a:xfrm>
          <a:prstGeom prst="rect">
            <a:avLst/>
          </a:prstGeom>
          <a:noFill/>
          <a:effectLst>
            <a:glow rad="63500">
              <a:srgbClr val="92D050">
                <a:alpha val="40000"/>
              </a:srgbClr>
            </a:glow>
          </a:effectLst>
        </p:spPr>
      </p:pic>
      <p:grpSp>
        <p:nvGrpSpPr>
          <p:cNvPr id="6" name="Group 351"/>
          <p:cNvGrpSpPr>
            <a:grpSpLocks noChangeAspect="1"/>
          </p:cNvGrpSpPr>
          <p:nvPr/>
        </p:nvGrpSpPr>
        <p:grpSpPr bwMode="auto">
          <a:xfrm flipH="1">
            <a:off x="7162800" y="1094601"/>
            <a:ext cx="837845" cy="941243"/>
            <a:chOff x="1800" y="152"/>
            <a:chExt cx="697" cy="833"/>
          </a:xfrm>
        </p:grpSpPr>
        <p:sp>
          <p:nvSpPr>
            <p:cNvPr id="36" name="Freeform 355"/>
            <p:cNvSpPr>
              <a:spLocks/>
            </p:cNvSpPr>
            <p:nvPr/>
          </p:nvSpPr>
          <p:spPr bwMode="auto">
            <a:xfrm>
              <a:off x="1809" y="219"/>
              <a:ext cx="169" cy="185"/>
            </a:xfrm>
            <a:custGeom>
              <a:avLst/>
              <a:gdLst/>
              <a:ahLst/>
              <a:cxnLst>
                <a:cxn ang="0">
                  <a:pos x="159" y="29"/>
                </a:cxn>
                <a:cxn ang="0">
                  <a:pos x="128" y="4"/>
                </a:cxn>
                <a:cxn ang="0">
                  <a:pos x="125" y="4"/>
                </a:cxn>
                <a:cxn ang="0">
                  <a:pos x="120" y="2"/>
                </a:cxn>
                <a:cxn ang="0">
                  <a:pos x="112" y="1"/>
                </a:cxn>
                <a:cxn ang="0">
                  <a:pos x="102" y="1"/>
                </a:cxn>
                <a:cxn ang="0">
                  <a:pos x="92" y="0"/>
                </a:cxn>
                <a:cxn ang="0">
                  <a:pos x="83" y="0"/>
                </a:cxn>
                <a:cxn ang="0">
                  <a:pos x="75" y="1"/>
                </a:cxn>
                <a:cxn ang="0">
                  <a:pos x="70" y="4"/>
                </a:cxn>
                <a:cxn ang="0">
                  <a:pos x="67" y="7"/>
                </a:cxn>
                <a:cxn ang="0">
                  <a:pos x="61" y="9"/>
                </a:cxn>
                <a:cxn ang="0">
                  <a:pos x="54" y="13"/>
                </a:cxn>
                <a:cxn ang="0">
                  <a:pos x="46" y="16"/>
                </a:cxn>
                <a:cxn ang="0">
                  <a:pos x="39" y="20"/>
                </a:cxn>
                <a:cxn ang="0">
                  <a:pos x="32" y="25"/>
                </a:cxn>
                <a:cxn ang="0">
                  <a:pos x="28" y="31"/>
                </a:cxn>
                <a:cxn ang="0">
                  <a:pos x="25" y="39"/>
                </a:cxn>
                <a:cxn ang="0">
                  <a:pos x="25" y="60"/>
                </a:cxn>
                <a:cxn ang="0">
                  <a:pos x="29" y="84"/>
                </a:cxn>
                <a:cxn ang="0">
                  <a:pos x="32" y="106"/>
                </a:cxn>
                <a:cxn ang="0">
                  <a:pos x="34" y="120"/>
                </a:cxn>
                <a:cxn ang="0">
                  <a:pos x="36" y="128"/>
                </a:cxn>
                <a:cxn ang="0">
                  <a:pos x="36" y="136"/>
                </a:cxn>
                <a:cxn ang="0">
                  <a:pos x="34" y="143"/>
                </a:cxn>
                <a:cxn ang="0">
                  <a:pos x="34" y="145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4" y="155"/>
                </a:cxn>
                <a:cxn ang="0">
                  <a:pos x="9" y="160"/>
                </a:cxn>
                <a:cxn ang="0">
                  <a:pos x="15" y="166"/>
                </a:cxn>
                <a:cxn ang="0">
                  <a:pos x="22" y="173"/>
                </a:cxn>
                <a:cxn ang="0">
                  <a:pos x="28" y="179"/>
                </a:cxn>
                <a:cxn ang="0">
                  <a:pos x="33" y="185"/>
                </a:cxn>
                <a:cxn ang="0">
                  <a:pos x="38" y="188"/>
                </a:cxn>
                <a:cxn ang="0">
                  <a:pos x="45" y="193"/>
                </a:cxn>
                <a:cxn ang="0">
                  <a:pos x="53" y="196"/>
                </a:cxn>
                <a:cxn ang="0">
                  <a:pos x="57" y="198"/>
                </a:cxn>
                <a:cxn ang="0">
                  <a:pos x="60" y="198"/>
                </a:cxn>
                <a:cxn ang="0">
                  <a:pos x="34" y="224"/>
                </a:cxn>
                <a:cxn ang="0">
                  <a:pos x="66" y="249"/>
                </a:cxn>
                <a:cxn ang="0">
                  <a:pos x="75" y="279"/>
                </a:cxn>
                <a:cxn ang="0">
                  <a:pos x="115" y="281"/>
                </a:cxn>
                <a:cxn ang="0">
                  <a:pos x="146" y="271"/>
                </a:cxn>
                <a:cxn ang="0">
                  <a:pos x="148" y="272"/>
                </a:cxn>
                <a:cxn ang="0">
                  <a:pos x="153" y="277"/>
                </a:cxn>
                <a:cxn ang="0">
                  <a:pos x="159" y="282"/>
                </a:cxn>
                <a:cxn ang="0">
                  <a:pos x="167" y="289"/>
                </a:cxn>
                <a:cxn ang="0">
                  <a:pos x="175" y="296"/>
                </a:cxn>
                <a:cxn ang="0">
                  <a:pos x="183" y="303"/>
                </a:cxn>
                <a:cxn ang="0">
                  <a:pos x="190" y="308"/>
                </a:cxn>
                <a:cxn ang="0">
                  <a:pos x="193" y="311"/>
                </a:cxn>
                <a:cxn ang="0">
                  <a:pos x="200" y="316"/>
                </a:cxn>
                <a:cxn ang="0">
                  <a:pos x="209" y="318"/>
                </a:cxn>
                <a:cxn ang="0">
                  <a:pos x="216" y="321"/>
                </a:cxn>
                <a:cxn ang="0">
                  <a:pos x="219" y="322"/>
                </a:cxn>
                <a:cxn ang="0">
                  <a:pos x="206" y="362"/>
                </a:cxn>
                <a:cxn ang="0">
                  <a:pos x="229" y="370"/>
                </a:cxn>
                <a:cxn ang="0">
                  <a:pos x="287" y="357"/>
                </a:cxn>
                <a:cxn ang="0">
                  <a:pos x="337" y="160"/>
                </a:cxn>
                <a:cxn ang="0">
                  <a:pos x="274" y="103"/>
                </a:cxn>
                <a:cxn ang="0">
                  <a:pos x="159" y="29"/>
                </a:cxn>
              </a:cxnLst>
              <a:rect l="0" t="0" r="r" b="b"/>
              <a:pathLst>
                <a:path w="337" h="370">
                  <a:moveTo>
                    <a:pt x="159" y="29"/>
                  </a:moveTo>
                  <a:lnTo>
                    <a:pt x="128" y="4"/>
                  </a:lnTo>
                  <a:lnTo>
                    <a:pt x="125" y="4"/>
                  </a:lnTo>
                  <a:lnTo>
                    <a:pt x="120" y="2"/>
                  </a:lnTo>
                  <a:lnTo>
                    <a:pt x="112" y="1"/>
                  </a:lnTo>
                  <a:lnTo>
                    <a:pt x="102" y="1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70" y="4"/>
                  </a:lnTo>
                  <a:lnTo>
                    <a:pt x="67" y="7"/>
                  </a:lnTo>
                  <a:lnTo>
                    <a:pt x="61" y="9"/>
                  </a:lnTo>
                  <a:lnTo>
                    <a:pt x="54" y="13"/>
                  </a:lnTo>
                  <a:lnTo>
                    <a:pt x="46" y="16"/>
                  </a:lnTo>
                  <a:lnTo>
                    <a:pt x="39" y="20"/>
                  </a:lnTo>
                  <a:lnTo>
                    <a:pt x="32" y="25"/>
                  </a:lnTo>
                  <a:lnTo>
                    <a:pt x="28" y="31"/>
                  </a:lnTo>
                  <a:lnTo>
                    <a:pt x="25" y="39"/>
                  </a:lnTo>
                  <a:lnTo>
                    <a:pt x="25" y="60"/>
                  </a:lnTo>
                  <a:lnTo>
                    <a:pt x="29" y="84"/>
                  </a:lnTo>
                  <a:lnTo>
                    <a:pt x="32" y="106"/>
                  </a:lnTo>
                  <a:lnTo>
                    <a:pt x="34" y="120"/>
                  </a:lnTo>
                  <a:lnTo>
                    <a:pt x="36" y="128"/>
                  </a:lnTo>
                  <a:lnTo>
                    <a:pt x="36" y="136"/>
                  </a:lnTo>
                  <a:lnTo>
                    <a:pt x="34" y="143"/>
                  </a:lnTo>
                  <a:lnTo>
                    <a:pt x="34" y="145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4" y="155"/>
                  </a:lnTo>
                  <a:lnTo>
                    <a:pt x="9" y="160"/>
                  </a:lnTo>
                  <a:lnTo>
                    <a:pt x="15" y="166"/>
                  </a:lnTo>
                  <a:lnTo>
                    <a:pt x="22" y="173"/>
                  </a:lnTo>
                  <a:lnTo>
                    <a:pt x="28" y="179"/>
                  </a:lnTo>
                  <a:lnTo>
                    <a:pt x="33" y="185"/>
                  </a:lnTo>
                  <a:lnTo>
                    <a:pt x="38" y="188"/>
                  </a:lnTo>
                  <a:lnTo>
                    <a:pt x="45" y="193"/>
                  </a:lnTo>
                  <a:lnTo>
                    <a:pt x="53" y="196"/>
                  </a:lnTo>
                  <a:lnTo>
                    <a:pt x="57" y="198"/>
                  </a:lnTo>
                  <a:lnTo>
                    <a:pt x="60" y="198"/>
                  </a:lnTo>
                  <a:lnTo>
                    <a:pt x="34" y="224"/>
                  </a:lnTo>
                  <a:lnTo>
                    <a:pt x="66" y="249"/>
                  </a:lnTo>
                  <a:lnTo>
                    <a:pt x="75" y="279"/>
                  </a:lnTo>
                  <a:lnTo>
                    <a:pt x="115" y="281"/>
                  </a:lnTo>
                  <a:lnTo>
                    <a:pt x="146" y="271"/>
                  </a:lnTo>
                  <a:lnTo>
                    <a:pt x="148" y="272"/>
                  </a:lnTo>
                  <a:lnTo>
                    <a:pt x="153" y="277"/>
                  </a:lnTo>
                  <a:lnTo>
                    <a:pt x="159" y="282"/>
                  </a:lnTo>
                  <a:lnTo>
                    <a:pt x="167" y="289"/>
                  </a:lnTo>
                  <a:lnTo>
                    <a:pt x="175" y="296"/>
                  </a:lnTo>
                  <a:lnTo>
                    <a:pt x="183" y="303"/>
                  </a:lnTo>
                  <a:lnTo>
                    <a:pt x="190" y="308"/>
                  </a:lnTo>
                  <a:lnTo>
                    <a:pt x="193" y="311"/>
                  </a:lnTo>
                  <a:lnTo>
                    <a:pt x="200" y="316"/>
                  </a:lnTo>
                  <a:lnTo>
                    <a:pt x="209" y="318"/>
                  </a:lnTo>
                  <a:lnTo>
                    <a:pt x="216" y="321"/>
                  </a:lnTo>
                  <a:lnTo>
                    <a:pt x="219" y="322"/>
                  </a:lnTo>
                  <a:lnTo>
                    <a:pt x="206" y="362"/>
                  </a:lnTo>
                  <a:lnTo>
                    <a:pt x="229" y="370"/>
                  </a:lnTo>
                  <a:lnTo>
                    <a:pt x="287" y="357"/>
                  </a:lnTo>
                  <a:lnTo>
                    <a:pt x="337" y="160"/>
                  </a:lnTo>
                  <a:lnTo>
                    <a:pt x="274" y="103"/>
                  </a:lnTo>
                  <a:lnTo>
                    <a:pt x="159" y="29"/>
                  </a:lnTo>
                  <a:close/>
                </a:path>
              </a:pathLst>
            </a:custGeom>
            <a:solidFill>
              <a:srgbClr val="D8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58"/>
            <p:cNvSpPr>
              <a:spLocks/>
            </p:cNvSpPr>
            <p:nvPr/>
          </p:nvSpPr>
          <p:spPr bwMode="auto">
            <a:xfrm>
              <a:off x="1805" y="434"/>
              <a:ext cx="445" cy="551"/>
            </a:xfrm>
            <a:custGeom>
              <a:avLst/>
              <a:gdLst/>
              <a:ahLst/>
              <a:cxnLst>
                <a:cxn ang="0">
                  <a:pos x="186" y="55"/>
                </a:cxn>
                <a:cxn ang="0">
                  <a:pos x="167" y="74"/>
                </a:cxn>
                <a:cxn ang="0">
                  <a:pos x="124" y="116"/>
                </a:cxn>
                <a:cxn ang="0">
                  <a:pos x="82" y="160"/>
                </a:cxn>
                <a:cxn ang="0">
                  <a:pos x="61" y="184"/>
                </a:cxn>
                <a:cxn ang="0">
                  <a:pos x="50" y="209"/>
                </a:cxn>
                <a:cxn ang="0">
                  <a:pos x="29" y="251"/>
                </a:cxn>
                <a:cxn ang="0">
                  <a:pos x="8" y="296"/>
                </a:cxn>
                <a:cxn ang="0">
                  <a:pos x="0" y="323"/>
                </a:cxn>
                <a:cxn ang="0">
                  <a:pos x="9" y="363"/>
                </a:cxn>
                <a:cxn ang="0">
                  <a:pos x="27" y="436"/>
                </a:cxn>
                <a:cxn ang="0">
                  <a:pos x="45" y="506"/>
                </a:cxn>
                <a:cxn ang="0">
                  <a:pos x="53" y="537"/>
                </a:cxn>
                <a:cxn ang="0">
                  <a:pos x="63" y="570"/>
                </a:cxn>
                <a:cxn ang="0">
                  <a:pos x="71" y="611"/>
                </a:cxn>
                <a:cxn ang="0">
                  <a:pos x="57" y="766"/>
                </a:cxn>
                <a:cxn ang="0">
                  <a:pos x="46" y="921"/>
                </a:cxn>
                <a:cxn ang="0">
                  <a:pos x="50" y="997"/>
                </a:cxn>
                <a:cxn ang="0">
                  <a:pos x="55" y="1067"/>
                </a:cxn>
                <a:cxn ang="0">
                  <a:pos x="71" y="1065"/>
                </a:cxn>
                <a:cxn ang="0">
                  <a:pos x="110" y="1059"/>
                </a:cxn>
                <a:cxn ang="0">
                  <a:pos x="154" y="1054"/>
                </a:cxn>
                <a:cxn ang="0">
                  <a:pos x="186" y="1054"/>
                </a:cxn>
                <a:cxn ang="0">
                  <a:pos x="204" y="1058"/>
                </a:cxn>
                <a:cxn ang="0">
                  <a:pos x="230" y="1063"/>
                </a:cxn>
                <a:cxn ang="0">
                  <a:pos x="265" y="1068"/>
                </a:cxn>
                <a:cxn ang="0">
                  <a:pos x="303" y="1075"/>
                </a:cxn>
                <a:cxn ang="0">
                  <a:pos x="340" y="1083"/>
                </a:cxn>
                <a:cxn ang="0">
                  <a:pos x="374" y="1090"/>
                </a:cxn>
                <a:cxn ang="0">
                  <a:pos x="401" y="1095"/>
                </a:cxn>
                <a:cxn ang="0">
                  <a:pos x="418" y="1099"/>
                </a:cxn>
                <a:cxn ang="0">
                  <a:pos x="441" y="1103"/>
                </a:cxn>
                <a:cxn ang="0">
                  <a:pos x="465" y="1102"/>
                </a:cxn>
                <a:cxn ang="0">
                  <a:pos x="489" y="1098"/>
                </a:cxn>
                <a:cxn ang="0">
                  <a:pos x="515" y="1091"/>
                </a:cxn>
                <a:cxn ang="0">
                  <a:pos x="545" y="1082"/>
                </a:cxn>
                <a:cxn ang="0">
                  <a:pos x="579" y="1068"/>
                </a:cxn>
                <a:cxn ang="0">
                  <a:pos x="609" y="1057"/>
                </a:cxn>
                <a:cxn ang="0">
                  <a:pos x="625" y="1049"/>
                </a:cxn>
                <a:cxn ang="0">
                  <a:pos x="640" y="1046"/>
                </a:cxn>
                <a:cxn ang="0">
                  <a:pos x="665" y="1045"/>
                </a:cxn>
                <a:cxn ang="0">
                  <a:pos x="691" y="1046"/>
                </a:cxn>
                <a:cxn ang="0">
                  <a:pos x="701" y="1046"/>
                </a:cxn>
                <a:cxn ang="0">
                  <a:pos x="655" y="701"/>
                </a:cxn>
                <a:cxn ang="0">
                  <a:pos x="844" y="464"/>
                </a:cxn>
                <a:cxn ang="0">
                  <a:pos x="814" y="388"/>
                </a:cxn>
                <a:cxn ang="0">
                  <a:pos x="796" y="365"/>
                </a:cxn>
                <a:cxn ang="0">
                  <a:pos x="753" y="312"/>
                </a:cxn>
                <a:cxn ang="0">
                  <a:pos x="710" y="258"/>
                </a:cxn>
                <a:cxn ang="0">
                  <a:pos x="688" y="229"/>
                </a:cxn>
                <a:cxn ang="0">
                  <a:pos x="673" y="204"/>
                </a:cxn>
                <a:cxn ang="0">
                  <a:pos x="646" y="159"/>
                </a:cxn>
                <a:cxn ang="0">
                  <a:pos x="619" y="115"/>
                </a:cxn>
                <a:cxn ang="0">
                  <a:pos x="608" y="96"/>
                </a:cxn>
                <a:cxn ang="0">
                  <a:pos x="600" y="90"/>
                </a:cxn>
                <a:cxn ang="0">
                  <a:pos x="580" y="76"/>
                </a:cxn>
                <a:cxn ang="0">
                  <a:pos x="558" y="61"/>
                </a:cxn>
                <a:cxn ang="0">
                  <a:pos x="542" y="51"/>
                </a:cxn>
                <a:cxn ang="0">
                  <a:pos x="530" y="47"/>
                </a:cxn>
                <a:cxn ang="0">
                  <a:pos x="513" y="46"/>
                </a:cxn>
                <a:cxn ang="0">
                  <a:pos x="500" y="47"/>
                </a:cxn>
                <a:cxn ang="0">
                  <a:pos x="494" y="48"/>
                </a:cxn>
                <a:cxn ang="0">
                  <a:pos x="222" y="0"/>
                </a:cxn>
              </a:cxnLst>
              <a:rect l="0" t="0" r="r" b="b"/>
              <a:pathLst>
                <a:path w="890" h="1103">
                  <a:moveTo>
                    <a:pt x="222" y="0"/>
                  </a:moveTo>
                  <a:lnTo>
                    <a:pt x="186" y="55"/>
                  </a:lnTo>
                  <a:lnTo>
                    <a:pt x="181" y="60"/>
                  </a:lnTo>
                  <a:lnTo>
                    <a:pt x="167" y="74"/>
                  </a:lnTo>
                  <a:lnTo>
                    <a:pt x="147" y="93"/>
                  </a:lnTo>
                  <a:lnTo>
                    <a:pt x="124" y="116"/>
                  </a:lnTo>
                  <a:lnTo>
                    <a:pt x="101" y="139"/>
                  </a:lnTo>
                  <a:lnTo>
                    <a:pt x="82" y="160"/>
                  </a:lnTo>
                  <a:lnTo>
                    <a:pt x="67" y="176"/>
                  </a:lnTo>
                  <a:lnTo>
                    <a:pt x="61" y="184"/>
                  </a:lnTo>
                  <a:lnTo>
                    <a:pt x="57" y="192"/>
                  </a:lnTo>
                  <a:lnTo>
                    <a:pt x="50" y="209"/>
                  </a:lnTo>
                  <a:lnTo>
                    <a:pt x="40" y="228"/>
                  </a:lnTo>
                  <a:lnTo>
                    <a:pt x="29" y="251"/>
                  </a:lnTo>
                  <a:lnTo>
                    <a:pt x="17" y="275"/>
                  </a:lnTo>
                  <a:lnTo>
                    <a:pt x="8" y="296"/>
                  </a:lnTo>
                  <a:lnTo>
                    <a:pt x="2" y="312"/>
                  </a:lnTo>
                  <a:lnTo>
                    <a:pt x="0" y="323"/>
                  </a:lnTo>
                  <a:lnTo>
                    <a:pt x="3" y="336"/>
                  </a:lnTo>
                  <a:lnTo>
                    <a:pt x="9" y="363"/>
                  </a:lnTo>
                  <a:lnTo>
                    <a:pt x="17" y="398"/>
                  </a:lnTo>
                  <a:lnTo>
                    <a:pt x="27" y="436"/>
                  </a:lnTo>
                  <a:lnTo>
                    <a:pt x="37" y="474"/>
                  </a:lnTo>
                  <a:lnTo>
                    <a:pt x="45" y="506"/>
                  </a:lnTo>
                  <a:lnTo>
                    <a:pt x="50" y="529"/>
                  </a:lnTo>
                  <a:lnTo>
                    <a:pt x="53" y="537"/>
                  </a:lnTo>
                  <a:lnTo>
                    <a:pt x="56" y="547"/>
                  </a:lnTo>
                  <a:lnTo>
                    <a:pt x="63" y="570"/>
                  </a:lnTo>
                  <a:lnTo>
                    <a:pt x="69" y="595"/>
                  </a:lnTo>
                  <a:lnTo>
                    <a:pt x="71" y="611"/>
                  </a:lnTo>
                  <a:lnTo>
                    <a:pt x="65" y="661"/>
                  </a:lnTo>
                  <a:lnTo>
                    <a:pt x="57" y="766"/>
                  </a:lnTo>
                  <a:lnTo>
                    <a:pt x="49" y="870"/>
                  </a:lnTo>
                  <a:lnTo>
                    <a:pt x="46" y="921"/>
                  </a:lnTo>
                  <a:lnTo>
                    <a:pt x="47" y="946"/>
                  </a:lnTo>
                  <a:lnTo>
                    <a:pt x="50" y="997"/>
                  </a:lnTo>
                  <a:lnTo>
                    <a:pt x="54" y="1045"/>
                  </a:lnTo>
                  <a:lnTo>
                    <a:pt x="55" y="1067"/>
                  </a:lnTo>
                  <a:lnTo>
                    <a:pt x="60" y="1066"/>
                  </a:lnTo>
                  <a:lnTo>
                    <a:pt x="71" y="1065"/>
                  </a:lnTo>
                  <a:lnTo>
                    <a:pt x="90" y="1061"/>
                  </a:lnTo>
                  <a:lnTo>
                    <a:pt x="110" y="1059"/>
                  </a:lnTo>
                  <a:lnTo>
                    <a:pt x="132" y="1056"/>
                  </a:lnTo>
                  <a:lnTo>
                    <a:pt x="154" y="1054"/>
                  </a:lnTo>
                  <a:lnTo>
                    <a:pt x="173" y="1053"/>
                  </a:lnTo>
                  <a:lnTo>
                    <a:pt x="186" y="1054"/>
                  </a:lnTo>
                  <a:lnTo>
                    <a:pt x="193" y="1056"/>
                  </a:lnTo>
                  <a:lnTo>
                    <a:pt x="204" y="1058"/>
                  </a:lnTo>
                  <a:lnTo>
                    <a:pt x="215" y="1059"/>
                  </a:lnTo>
                  <a:lnTo>
                    <a:pt x="230" y="1063"/>
                  </a:lnTo>
                  <a:lnTo>
                    <a:pt x="246" y="1065"/>
                  </a:lnTo>
                  <a:lnTo>
                    <a:pt x="265" y="1068"/>
                  </a:lnTo>
                  <a:lnTo>
                    <a:pt x="283" y="1072"/>
                  </a:lnTo>
                  <a:lnTo>
                    <a:pt x="303" y="1075"/>
                  </a:lnTo>
                  <a:lnTo>
                    <a:pt x="321" y="1080"/>
                  </a:lnTo>
                  <a:lnTo>
                    <a:pt x="340" y="1083"/>
                  </a:lnTo>
                  <a:lnTo>
                    <a:pt x="358" y="1087"/>
                  </a:lnTo>
                  <a:lnTo>
                    <a:pt x="374" y="1090"/>
                  </a:lnTo>
                  <a:lnTo>
                    <a:pt x="389" y="1092"/>
                  </a:lnTo>
                  <a:lnTo>
                    <a:pt x="401" y="1095"/>
                  </a:lnTo>
                  <a:lnTo>
                    <a:pt x="411" y="1097"/>
                  </a:lnTo>
                  <a:lnTo>
                    <a:pt x="418" y="1099"/>
                  </a:lnTo>
                  <a:lnTo>
                    <a:pt x="429" y="1102"/>
                  </a:lnTo>
                  <a:lnTo>
                    <a:pt x="441" y="1103"/>
                  </a:lnTo>
                  <a:lnTo>
                    <a:pt x="452" y="1103"/>
                  </a:lnTo>
                  <a:lnTo>
                    <a:pt x="465" y="1102"/>
                  </a:lnTo>
                  <a:lnTo>
                    <a:pt x="477" y="1101"/>
                  </a:lnTo>
                  <a:lnTo>
                    <a:pt x="489" y="1098"/>
                  </a:lnTo>
                  <a:lnTo>
                    <a:pt x="502" y="1095"/>
                  </a:lnTo>
                  <a:lnTo>
                    <a:pt x="515" y="1091"/>
                  </a:lnTo>
                  <a:lnTo>
                    <a:pt x="528" y="1087"/>
                  </a:lnTo>
                  <a:lnTo>
                    <a:pt x="545" y="1082"/>
                  </a:lnTo>
                  <a:lnTo>
                    <a:pt x="562" y="1075"/>
                  </a:lnTo>
                  <a:lnTo>
                    <a:pt x="579" y="1068"/>
                  </a:lnTo>
                  <a:lnTo>
                    <a:pt x="595" y="1063"/>
                  </a:lnTo>
                  <a:lnTo>
                    <a:pt x="609" y="1057"/>
                  </a:lnTo>
                  <a:lnTo>
                    <a:pt x="619" y="1052"/>
                  </a:lnTo>
                  <a:lnTo>
                    <a:pt x="625" y="1049"/>
                  </a:lnTo>
                  <a:lnTo>
                    <a:pt x="631" y="1048"/>
                  </a:lnTo>
                  <a:lnTo>
                    <a:pt x="640" y="1046"/>
                  </a:lnTo>
                  <a:lnTo>
                    <a:pt x="653" y="1046"/>
                  </a:lnTo>
                  <a:lnTo>
                    <a:pt x="665" y="1045"/>
                  </a:lnTo>
                  <a:lnTo>
                    <a:pt x="679" y="1046"/>
                  </a:lnTo>
                  <a:lnTo>
                    <a:pt x="691" y="1046"/>
                  </a:lnTo>
                  <a:lnTo>
                    <a:pt x="698" y="1046"/>
                  </a:lnTo>
                  <a:lnTo>
                    <a:pt x="701" y="1046"/>
                  </a:lnTo>
                  <a:lnTo>
                    <a:pt x="663" y="895"/>
                  </a:lnTo>
                  <a:lnTo>
                    <a:pt x="655" y="701"/>
                  </a:lnTo>
                  <a:lnTo>
                    <a:pt x="693" y="570"/>
                  </a:lnTo>
                  <a:lnTo>
                    <a:pt x="844" y="464"/>
                  </a:lnTo>
                  <a:lnTo>
                    <a:pt x="890" y="429"/>
                  </a:lnTo>
                  <a:lnTo>
                    <a:pt x="814" y="388"/>
                  </a:lnTo>
                  <a:lnTo>
                    <a:pt x="808" y="381"/>
                  </a:lnTo>
                  <a:lnTo>
                    <a:pt x="796" y="365"/>
                  </a:lnTo>
                  <a:lnTo>
                    <a:pt x="776" y="341"/>
                  </a:lnTo>
                  <a:lnTo>
                    <a:pt x="753" y="312"/>
                  </a:lnTo>
                  <a:lnTo>
                    <a:pt x="730" y="285"/>
                  </a:lnTo>
                  <a:lnTo>
                    <a:pt x="710" y="258"/>
                  </a:lnTo>
                  <a:lnTo>
                    <a:pt x="695" y="240"/>
                  </a:lnTo>
                  <a:lnTo>
                    <a:pt x="688" y="229"/>
                  </a:lnTo>
                  <a:lnTo>
                    <a:pt x="684" y="220"/>
                  </a:lnTo>
                  <a:lnTo>
                    <a:pt x="673" y="204"/>
                  </a:lnTo>
                  <a:lnTo>
                    <a:pt x="661" y="182"/>
                  </a:lnTo>
                  <a:lnTo>
                    <a:pt x="646" y="159"/>
                  </a:lnTo>
                  <a:lnTo>
                    <a:pt x="632" y="135"/>
                  </a:lnTo>
                  <a:lnTo>
                    <a:pt x="619" y="115"/>
                  </a:lnTo>
                  <a:lnTo>
                    <a:pt x="611" y="101"/>
                  </a:lnTo>
                  <a:lnTo>
                    <a:pt x="608" y="96"/>
                  </a:lnTo>
                  <a:lnTo>
                    <a:pt x="606" y="94"/>
                  </a:lnTo>
                  <a:lnTo>
                    <a:pt x="600" y="90"/>
                  </a:lnTo>
                  <a:lnTo>
                    <a:pt x="591" y="83"/>
                  </a:lnTo>
                  <a:lnTo>
                    <a:pt x="580" y="76"/>
                  </a:lnTo>
                  <a:lnTo>
                    <a:pt x="569" y="68"/>
                  </a:lnTo>
                  <a:lnTo>
                    <a:pt x="558" y="61"/>
                  </a:lnTo>
                  <a:lnTo>
                    <a:pt x="549" y="54"/>
                  </a:lnTo>
                  <a:lnTo>
                    <a:pt x="542" y="51"/>
                  </a:lnTo>
                  <a:lnTo>
                    <a:pt x="536" y="48"/>
                  </a:lnTo>
                  <a:lnTo>
                    <a:pt x="530" y="47"/>
                  </a:lnTo>
                  <a:lnTo>
                    <a:pt x="521" y="46"/>
                  </a:lnTo>
                  <a:lnTo>
                    <a:pt x="513" y="46"/>
                  </a:lnTo>
                  <a:lnTo>
                    <a:pt x="505" y="47"/>
                  </a:lnTo>
                  <a:lnTo>
                    <a:pt x="500" y="47"/>
                  </a:lnTo>
                  <a:lnTo>
                    <a:pt x="495" y="48"/>
                  </a:lnTo>
                  <a:lnTo>
                    <a:pt x="494" y="48"/>
                  </a:lnTo>
                  <a:lnTo>
                    <a:pt x="441" y="3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60"/>
            <p:cNvSpPr>
              <a:spLocks/>
            </p:cNvSpPr>
            <p:nvPr/>
          </p:nvSpPr>
          <p:spPr bwMode="auto">
            <a:xfrm>
              <a:off x="1882" y="649"/>
              <a:ext cx="380" cy="233"/>
            </a:xfrm>
            <a:custGeom>
              <a:avLst/>
              <a:gdLst/>
              <a:ahLst/>
              <a:cxnLst>
                <a:cxn ang="0">
                  <a:pos x="677" y="18"/>
                </a:cxn>
                <a:cxn ang="0">
                  <a:pos x="486" y="21"/>
                </a:cxn>
                <a:cxn ang="0">
                  <a:pos x="475" y="24"/>
                </a:cxn>
                <a:cxn ang="0">
                  <a:pos x="448" y="31"/>
                </a:cxn>
                <a:cxn ang="0">
                  <a:pos x="420" y="40"/>
                </a:cxn>
                <a:cxn ang="0">
                  <a:pos x="403" y="48"/>
                </a:cxn>
                <a:cxn ang="0">
                  <a:pos x="384" y="65"/>
                </a:cxn>
                <a:cxn ang="0">
                  <a:pos x="349" y="94"/>
                </a:cxn>
                <a:cxn ang="0">
                  <a:pos x="316" y="124"/>
                </a:cxn>
                <a:cxn ang="0">
                  <a:pos x="297" y="142"/>
                </a:cxn>
                <a:cxn ang="0">
                  <a:pos x="283" y="159"/>
                </a:cxn>
                <a:cxn ang="0">
                  <a:pos x="263" y="189"/>
                </a:cxn>
                <a:cxn ang="0">
                  <a:pos x="243" y="218"/>
                </a:cxn>
                <a:cxn ang="0">
                  <a:pos x="234" y="230"/>
                </a:cxn>
                <a:cxn ang="0">
                  <a:pos x="194" y="252"/>
                </a:cxn>
                <a:cxn ang="0">
                  <a:pos x="183" y="256"/>
                </a:cxn>
                <a:cxn ang="0">
                  <a:pos x="167" y="260"/>
                </a:cxn>
                <a:cxn ang="0">
                  <a:pos x="152" y="264"/>
                </a:cxn>
                <a:cxn ang="0">
                  <a:pos x="142" y="265"/>
                </a:cxn>
                <a:cxn ang="0">
                  <a:pos x="111" y="264"/>
                </a:cxn>
                <a:cxn ang="0">
                  <a:pos x="73" y="260"/>
                </a:cxn>
                <a:cxn ang="0">
                  <a:pos x="45" y="257"/>
                </a:cxn>
                <a:cxn ang="0">
                  <a:pos x="0" y="301"/>
                </a:cxn>
                <a:cxn ang="0">
                  <a:pos x="158" y="452"/>
                </a:cxn>
                <a:cxn ang="0">
                  <a:pos x="175" y="455"/>
                </a:cxn>
                <a:cxn ang="0">
                  <a:pos x="201" y="461"/>
                </a:cxn>
                <a:cxn ang="0">
                  <a:pos x="222" y="464"/>
                </a:cxn>
                <a:cxn ang="0">
                  <a:pos x="237" y="461"/>
                </a:cxn>
                <a:cxn ang="0">
                  <a:pos x="267" y="439"/>
                </a:cxn>
                <a:cxn ang="0">
                  <a:pos x="303" y="409"/>
                </a:cxn>
                <a:cxn ang="0">
                  <a:pos x="329" y="387"/>
                </a:cxn>
                <a:cxn ang="0">
                  <a:pos x="448" y="202"/>
                </a:cxn>
                <a:cxn ang="0">
                  <a:pos x="511" y="136"/>
                </a:cxn>
                <a:cxn ang="0">
                  <a:pos x="531" y="141"/>
                </a:cxn>
                <a:cxn ang="0">
                  <a:pos x="559" y="146"/>
                </a:cxn>
                <a:cxn ang="0">
                  <a:pos x="585" y="153"/>
                </a:cxn>
                <a:cxn ang="0">
                  <a:pos x="604" y="159"/>
                </a:cxn>
                <a:cxn ang="0">
                  <a:pos x="629" y="166"/>
                </a:cxn>
                <a:cxn ang="0">
                  <a:pos x="657" y="172"/>
                </a:cxn>
                <a:cxn ang="0">
                  <a:pos x="680" y="176"/>
                </a:cxn>
                <a:cxn ang="0">
                  <a:pos x="696" y="175"/>
                </a:cxn>
                <a:cxn ang="0">
                  <a:pos x="715" y="171"/>
                </a:cxn>
                <a:cxn ang="0">
                  <a:pos x="736" y="165"/>
                </a:cxn>
                <a:cxn ang="0">
                  <a:pos x="749" y="160"/>
                </a:cxn>
                <a:cxn ang="0">
                  <a:pos x="760" y="106"/>
                </a:cxn>
                <a:cxn ang="0">
                  <a:pos x="733" y="2"/>
                </a:cxn>
              </a:cxnLst>
              <a:rect l="0" t="0" r="r" b="b"/>
              <a:pathLst>
                <a:path w="760" h="464">
                  <a:moveTo>
                    <a:pt x="733" y="2"/>
                  </a:moveTo>
                  <a:lnTo>
                    <a:pt x="677" y="18"/>
                  </a:lnTo>
                  <a:lnTo>
                    <a:pt x="602" y="0"/>
                  </a:lnTo>
                  <a:lnTo>
                    <a:pt x="486" y="21"/>
                  </a:lnTo>
                  <a:lnTo>
                    <a:pt x="483" y="22"/>
                  </a:lnTo>
                  <a:lnTo>
                    <a:pt x="475" y="24"/>
                  </a:lnTo>
                  <a:lnTo>
                    <a:pt x="463" y="28"/>
                  </a:lnTo>
                  <a:lnTo>
                    <a:pt x="448" y="31"/>
                  </a:lnTo>
                  <a:lnTo>
                    <a:pt x="434" y="36"/>
                  </a:lnTo>
                  <a:lnTo>
                    <a:pt x="420" y="40"/>
                  </a:lnTo>
                  <a:lnTo>
                    <a:pt x="410" y="45"/>
                  </a:lnTo>
                  <a:lnTo>
                    <a:pt x="403" y="48"/>
                  </a:lnTo>
                  <a:lnTo>
                    <a:pt x="396" y="54"/>
                  </a:lnTo>
                  <a:lnTo>
                    <a:pt x="384" y="65"/>
                  </a:lnTo>
                  <a:lnTo>
                    <a:pt x="367" y="78"/>
                  </a:lnTo>
                  <a:lnTo>
                    <a:pt x="349" y="94"/>
                  </a:lnTo>
                  <a:lnTo>
                    <a:pt x="331" y="111"/>
                  </a:lnTo>
                  <a:lnTo>
                    <a:pt x="316" y="124"/>
                  </a:lnTo>
                  <a:lnTo>
                    <a:pt x="303" y="136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3" y="159"/>
                  </a:lnTo>
                  <a:lnTo>
                    <a:pt x="274" y="173"/>
                  </a:lnTo>
                  <a:lnTo>
                    <a:pt x="263" y="189"/>
                  </a:lnTo>
                  <a:lnTo>
                    <a:pt x="252" y="204"/>
                  </a:lnTo>
                  <a:lnTo>
                    <a:pt x="243" y="218"/>
                  </a:lnTo>
                  <a:lnTo>
                    <a:pt x="236" y="227"/>
                  </a:lnTo>
                  <a:lnTo>
                    <a:pt x="234" y="230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89" y="254"/>
                  </a:lnTo>
                  <a:lnTo>
                    <a:pt x="183" y="256"/>
                  </a:lnTo>
                  <a:lnTo>
                    <a:pt x="175" y="258"/>
                  </a:lnTo>
                  <a:lnTo>
                    <a:pt x="167" y="260"/>
                  </a:lnTo>
                  <a:lnTo>
                    <a:pt x="159" y="262"/>
                  </a:lnTo>
                  <a:lnTo>
                    <a:pt x="152" y="264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28" y="265"/>
                  </a:lnTo>
                  <a:lnTo>
                    <a:pt x="111" y="264"/>
                  </a:lnTo>
                  <a:lnTo>
                    <a:pt x="91" y="262"/>
                  </a:lnTo>
                  <a:lnTo>
                    <a:pt x="73" y="260"/>
                  </a:lnTo>
                  <a:lnTo>
                    <a:pt x="57" y="258"/>
                  </a:lnTo>
                  <a:lnTo>
                    <a:pt x="45" y="257"/>
                  </a:lnTo>
                  <a:lnTo>
                    <a:pt x="40" y="257"/>
                  </a:lnTo>
                  <a:lnTo>
                    <a:pt x="0" y="301"/>
                  </a:lnTo>
                  <a:lnTo>
                    <a:pt x="156" y="452"/>
                  </a:lnTo>
                  <a:lnTo>
                    <a:pt x="158" y="452"/>
                  </a:lnTo>
                  <a:lnTo>
                    <a:pt x="165" y="454"/>
                  </a:lnTo>
                  <a:lnTo>
                    <a:pt x="175" y="455"/>
                  </a:lnTo>
                  <a:lnTo>
                    <a:pt x="188" y="457"/>
                  </a:lnTo>
                  <a:lnTo>
                    <a:pt x="201" y="461"/>
                  </a:lnTo>
                  <a:lnTo>
                    <a:pt x="212" y="462"/>
                  </a:lnTo>
                  <a:lnTo>
                    <a:pt x="222" y="464"/>
                  </a:lnTo>
                  <a:lnTo>
                    <a:pt x="229" y="464"/>
                  </a:lnTo>
                  <a:lnTo>
                    <a:pt x="237" y="461"/>
                  </a:lnTo>
                  <a:lnTo>
                    <a:pt x="251" y="452"/>
                  </a:lnTo>
                  <a:lnTo>
                    <a:pt x="267" y="439"/>
                  </a:lnTo>
                  <a:lnTo>
                    <a:pt x="286" y="424"/>
                  </a:lnTo>
                  <a:lnTo>
                    <a:pt x="303" y="409"/>
                  </a:lnTo>
                  <a:lnTo>
                    <a:pt x="318" y="396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448" y="202"/>
                  </a:lnTo>
                  <a:lnTo>
                    <a:pt x="509" y="136"/>
                  </a:lnTo>
                  <a:lnTo>
                    <a:pt x="511" y="136"/>
                  </a:lnTo>
                  <a:lnTo>
                    <a:pt x="519" y="138"/>
                  </a:lnTo>
                  <a:lnTo>
                    <a:pt x="531" y="141"/>
                  </a:lnTo>
                  <a:lnTo>
                    <a:pt x="545" y="143"/>
                  </a:lnTo>
                  <a:lnTo>
                    <a:pt x="559" y="146"/>
                  </a:lnTo>
                  <a:lnTo>
                    <a:pt x="572" y="150"/>
                  </a:lnTo>
                  <a:lnTo>
                    <a:pt x="585" y="153"/>
                  </a:lnTo>
                  <a:lnTo>
                    <a:pt x="594" y="157"/>
                  </a:lnTo>
                  <a:lnTo>
                    <a:pt x="604" y="159"/>
                  </a:lnTo>
                  <a:lnTo>
                    <a:pt x="615" y="162"/>
                  </a:lnTo>
                  <a:lnTo>
                    <a:pt x="629" y="166"/>
                  </a:lnTo>
                  <a:lnTo>
                    <a:pt x="643" y="169"/>
                  </a:lnTo>
                  <a:lnTo>
                    <a:pt x="657" y="172"/>
                  </a:lnTo>
                  <a:lnTo>
                    <a:pt x="669" y="174"/>
                  </a:lnTo>
                  <a:lnTo>
                    <a:pt x="680" y="176"/>
                  </a:lnTo>
                  <a:lnTo>
                    <a:pt x="688" y="176"/>
                  </a:lnTo>
                  <a:lnTo>
                    <a:pt x="696" y="175"/>
                  </a:lnTo>
                  <a:lnTo>
                    <a:pt x="705" y="174"/>
                  </a:lnTo>
                  <a:lnTo>
                    <a:pt x="715" y="171"/>
                  </a:lnTo>
                  <a:lnTo>
                    <a:pt x="726" y="167"/>
                  </a:lnTo>
                  <a:lnTo>
                    <a:pt x="736" y="165"/>
                  </a:lnTo>
                  <a:lnTo>
                    <a:pt x="744" y="161"/>
                  </a:lnTo>
                  <a:lnTo>
                    <a:pt x="749" y="160"/>
                  </a:lnTo>
                  <a:lnTo>
                    <a:pt x="751" y="159"/>
                  </a:lnTo>
                  <a:lnTo>
                    <a:pt x="760" y="106"/>
                  </a:lnTo>
                  <a:lnTo>
                    <a:pt x="758" y="61"/>
                  </a:lnTo>
                  <a:lnTo>
                    <a:pt x="733" y="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61"/>
            <p:cNvSpPr>
              <a:spLocks/>
            </p:cNvSpPr>
            <p:nvPr/>
          </p:nvSpPr>
          <p:spPr bwMode="auto">
            <a:xfrm>
              <a:off x="1909" y="266"/>
              <a:ext cx="235" cy="212"/>
            </a:xfrm>
            <a:custGeom>
              <a:avLst/>
              <a:gdLst/>
              <a:ahLst/>
              <a:cxnLst>
                <a:cxn ang="0">
                  <a:pos x="55" y="48"/>
                </a:cxn>
                <a:cxn ang="0">
                  <a:pos x="47" y="73"/>
                </a:cxn>
                <a:cxn ang="0">
                  <a:pos x="2" y="95"/>
                </a:cxn>
                <a:cxn ang="0">
                  <a:pos x="0" y="148"/>
                </a:cxn>
                <a:cxn ang="0">
                  <a:pos x="2" y="152"/>
                </a:cxn>
                <a:cxn ang="0">
                  <a:pos x="8" y="159"/>
                </a:cxn>
                <a:cxn ang="0">
                  <a:pos x="16" y="168"/>
                </a:cxn>
                <a:cxn ang="0">
                  <a:pos x="25" y="176"/>
                </a:cxn>
                <a:cxn ang="0">
                  <a:pos x="35" y="184"/>
                </a:cxn>
                <a:cxn ang="0">
                  <a:pos x="42" y="192"/>
                </a:cxn>
                <a:cxn ang="0">
                  <a:pos x="47" y="199"/>
                </a:cxn>
                <a:cxn ang="0">
                  <a:pos x="50" y="201"/>
                </a:cxn>
                <a:cxn ang="0">
                  <a:pos x="58" y="277"/>
                </a:cxn>
                <a:cxn ang="0">
                  <a:pos x="47" y="350"/>
                </a:cxn>
                <a:cxn ang="0">
                  <a:pos x="50" y="352"/>
                </a:cxn>
                <a:cxn ang="0">
                  <a:pos x="58" y="358"/>
                </a:cxn>
                <a:cxn ang="0">
                  <a:pos x="69" y="367"/>
                </a:cxn>
                <a:cxn ang="0">
                  <a:pos x="82" y="378"/>
                </a:cxn>
                <a:cxn ang="0">
                  <a:pos x="96" y="388"/>
                </a:cxn>
                <a:cxn ang="0">
                  <a:pos x="110" y="398"/>
                </a:cxn>
                <a:cxn ang="0">
                  <a:pos x="120" y="406"/>
                </a:cxn>
                <a:cxn ang="0">
                  <a:pos x="128" y="411"/>
                </a:cxn>
                <a:cxn ang="0">
                  <a:pos x="135" y="413"/>
                </a:cxn>
                <a:cxn ang="0">
                  <a:pos x="144" y="416"/>
                </a:cxn>
                <a:cxn ang="0">
                  <a:pos x="154" y="418"/>
                </a:cxn>
                <a:cxn ang="0">
                  <a:pos x="165" y="419"/>
                </a:cxn>
                <a:cxn ang="0">
                  <a:pos x="175" y="420"/>
                </a:cxn>
                <a:cxn ang="0">
                  <a:pos x="184" y="421"/>
                </a:cxn>
                <a:cxn ang="0">
                  <a:pos x="191" y="423"/>
                </a:cxn>
                <a:cxn ang="0">
                  <a:pos x="196" y="424"/>
                </a:cxn>
                <a:cxn ang="0">
                  <a:pos x="200" y="424"/>
                </a:cxn>
                <a:cxn ang="0">
                  <a:pos x="207" y="423"/>
                </a:cxn>
                <a:cxn ang="0">
                  <a:pos x="217" y="420"/>
                </a:cxn>
                <a:cxn ang="0">
                  <a:pos x="227" y="418"/>
                </a:cxn>
                <a:cxn ang="0">
                  <a:pos x="236" y="416"/>
                </a:cxn>
                <a:cxn ang="0">
                  <a:pos x="243" y="413"/>
                </a:cxn>
                <a:cxn ang="0">
                  <a:pos x="249" y="412"/>
                </a:cxn>
                <a:cxn ang="0">
                  <a:pos x="251" y="411"/>
                </a:cxn>
                <a:cxn ang="0">
                  <a:pos x="236" y="365"/>
                </a:cxn>
                <a:cxn ang="0">
                  <a:pos x="242" y="305"/>
                </a:cxn>
                <a:cxn ang="0">
                  <a:pos x="245" y="305"/>
                </a:cxn>
                <a:cxn ang="0">
                  <a:pos x="253" y="305"/>
                </a:cxn>
                <a:cxn ang="0">
                  <a:pos x="266" y="304"/>
                </a:cxn>
                <a:cxn ang="0">
                  <a:pos x="281" y="304"/>
                </a:cxn>
                <a:cxn ang="0">
                  <a:pos x="296" y="303"/>
                </a:cxn>
                <a:cxn ang="0">
                  <a:pos x="310" y="302"/>
                </a:cxn>
                <a:cxn ang="0">
                  <a:pos x="320" y="300"/>
                </a:cxn>
                <a:cxn ang="0">
                  <a:pos x="327" y="299"/>
                </a:cxn>
                <a:cxn ang="0">
                  <a:pos x="334" y="297"/>
                </a:cxn>
                <a:cxn ang="0">
                  <a:pos x="346" y="291"/>
                </a:cxn>
                <a:cxn ang="0">
                  <a:pos x="361" y="284"/>
                </a:cxn>
                <a:cxn ang="0">
                  <a:pos x="377" y="277"/>
                </a:cxn>
                <a:cxn ang="0">
                  <a:pos x="392" y="269"/>
                </a:cxn>
                <a:cxn ang="0">
                  <a:pos x="405" y="262"/>
                </a:cxn>
                <a:cxn ang="0">
                  <a:pos x="415" y="259"/>
                </a:cxn>
                <a:cxn ang="0">
                  <a:pos x="418" y="257"/>
                </a:cxn>
                <a:cxn ang="0">
                  <a:pos x="458" y="186"/>
                </a:cxn>
                <a:cxn ang="0">
                  <a:pos x="471" y="133"/>
                </a:cxn>
                <a:cxn ang="0">
                  <a:pos x="431" y="23"/>
                </a:cxn>
                <a:cxn ang="0">
                  <a:pos x="227" y="0"/>
                </a:cxn>
                <a:cxn ang="0">
                  <a:pos x="149" y="38"/>
                </a:cxn>
                <a:cxn ang="0">
                  <a:pos x="55" y="48"/>
                </a:cxn>
              </a:cxnLst>
              <a:rect l="0" t="0" r="r" b="b"/>
              <a:pathLst>
                <a:path w="471" h="424">
                  <a:moveTo>
                    <a:pt x="55" y="48"/>
                  </a:moveTo>
                  <a:lnTo>
                    <a:pt x="47" y="73"/>
                  </a:lnTo>
                  <a:lnTo>
                    <a:pt x="2" y="95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8" y="159"/>
                  </a:lnTo>
                  <a:lnTo>
                    <a:pt x="16" y="168"/>
                  </a:lnTo>
                  <a:lnTo>
                    <a:pt x="25" y="176"/>
                  </a:lnTo>
                  <a:lnTo>
                    <a:pt x="35" y="184"/>
                  </a:lnTo>
                  <a:lnTo>
                    <a:pt x="42" y="192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8" y="277"/>
                  </a:lnTo>
                  <a:lnTo>
                    <a:pt x="47" y="350"/>
                  </a:lnTo>
                  <a:lnTo>
                    <a:pt x="50" y="352"/>
                  </a:lnTo>
                  <a:lnTo>
                    <a:pt x="58" y="358"/>
                  </a:lnTo>
                  <a:lnTo>
                    <a:pt x="69" y="367"/>
                  </a:lnTo>
                  <a:lnTo>
                    <a:pt x="82" y="378"/>
                  </a:lnTo>
                  <a:lnTo>
                    <a:pt x="96" y="388"/>
                  </a:lnTo>
                  <a:lnTo>
                    <a:pt x="110" y="398"/>
                  </a:lnTo>
                  <a:lnTo>
                    <a:pt x="120" y="406"/>
                  </a:lnTo>
                  <a:lnTo>
                    <a:pt x="128" y="411"/>
                  </a:lnTo>
                  <a:lnTo>
                    <a:pt x="135" y="413"/>
                  </a:lnTo>
                  <a:lnTo>
                    <a:pt x="144" y="416"/>
                  </a:lnTo>
                  <a:lnTo>
                    <a:pt x="154" y="418"/>
                  </a:lnTo>
                  <a:lnTo>
                    <a:pt x="165" y="419"/>
                  </a:lnTo>
                  <a:lnTo>
                    <a:pt x="175" y="420"/>
                  </a:lnTo>
                  <a:lnTo>
                    <a:pt x="184" y="421"/>
                  </a:lnTo>
                  <a:lnTo>
                    <a:pt x="191" y="423"/>
                  </a:lnTo>
                  <a:lnTo>
                    <a:pt x="196" y="424"/>
                  </a:lnTo>
                  <a:lnTo>
                    <a:pt x="200" y="424"/>
                  </a:lnTo>
                  <a:lnTo>
                    <a:pt x="207" y="423"/>
                  </a:lnTo>
                  <a:lnTo>
                    <a:pt x="217" y="420"/>
                  </a:lnTo>
                  <a:lnTo>
                    <a:pt x="227" y="418"/>
                  </a:lnTo>
                  <a:lnTo>
                    <a:pt x="236" y="416"/>
                  </a:lnTo>
                  <a:lnTo>
                    <a:pt x="243" y="413"/>
                  </a:lnTo>
                  <a:lnTo>
                    <a:pt x="249" y="412"/>
                  </a:lnTo>
                  <a:lnTo>
                    <a:pt x="251" y="411"/>
                  </a:lnTo>
                  <a:lnTo>
                    <a:pt x="236" y="365"/>
                  </a:lnTo>
                  <a:lnTo>
                    <a:pt x="242" y="305"/>
                  </a:lnTo>
                  <a:lnTo>
                    <a:pt x="245" y="305"/>
                  </a:lnTo>
                  <a:lnTo>
                    <a:pt x="253" y="305"/>
                  </a:lnTo>
                  <a:lnTo>
                    <a:pt x="266" y="304"/>
                  </a:lnTo>
                  <a:lnTo>
                    <a:pt x="281" y="304"/>
                  </a:lnTo>
                  <a:lnTo>
                    <a:pt x="296" y="303"/>
                  </a:lnTo>
                  <a:lnTo>
                    <a:pt x="310" y="302"/>
                  </a:lnTo>
                  <a:lnTo>
                    <a:pt x="320" y="300"/>
                  </a:lnTo>
                  <a:lnTo>
                    <a:pt x="327" y="299"/>
                  </a:lnTo>
                  <a:lnTo>
                    <a:pt x="334" y="297"/>
                  </a:lnTo>
                  <a:lnTo>
                    <a:pt x="346" y="291"/>
                  </a:lnTo>
                  <a:lnTo>
                    <a:pt x="361" y="284"/>
                  </a:lnTo>
                  <a:lnTo>
                    <a:pt x="377" y="277"/>
                  </a:lnTo>
                  <a:lnTo>
                    <a:pt x="392" y="269"/>
                  </a:lnTo>
                  <a:lnTo>
                    <a:pt x="405" y="262"/>
                  </a:lnTo>
                  <a:lnTo>
                    <a:pt x="415" y="259"/>
                  </a:lnTo>
                  <a:lnTo>
                    <a:pt x="418" y="257"/>
                  </a:lnTo>
                  <a:lnTo>
                    <a:pt x="458" y="186"/>
                  </a:lnTo>
                  <a:lnTo>
                    <a:pt x="471" y="133"/>
                  </a:lnTo>
                  <a:lnTo>
                    <a:pt x="431" y="23"/>
                  </a:lnTo>
                  <a:lnTo>
                    <a:pt x="227" y="0"/>
                  </a:lnTo>
                  <a:lnTo>
                    <a:pt x="149" y="38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63"/>
            <p:cNvSpPr>
              <a:spLocks/>
            </p:cNvSpPr>
            <p:nvPr/>
          </p:nvSpPr>
          <p:spPr bwMode="auto">
            <a:xfrm>
              <a:off x="2013" y="606"/>
              <a:ext cx="57" cy="76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3" y="38"/>
                </a:cxn>
                <a:cxn ang="0">
                  <a:pos x="109" y="28"/>
                </a:cxn>
                <a:cxn ang="0">
                  <a:pos x="104" y="20"/>
                </a:cxn>
                <a:cxn ang="0">
                  <a:pos x="98" y="13"/>
                </a:cxn>
                <a:cxn ang="0">
                  <a:pos x="88" y="8"/>
                </a:cxn>
                <a:cxn ang="0">
                  <a:pos x="79" y="3"/>
                </a:cxn>
                <a:cxn ang="0">
                  <a:pos x="69" y="1"/>
                </a:cxn>
                <a:cxn ang="0">
                  <a:pos x="57" y="0"/>
                </a:cxn>
                <a:cxn ang="0">
                  <a:pos x="46" y="1"/>
                </a:cxn>
                <a:cxn ang="0">
                  <a:pos x="34" y="3"/>
                </a:cxn>
                <a:cxn ang="0">
                  <a:pos x="25" y="8"/>
                </a:cxn>
                <a:cxn ang="0">
                  <a:pos x="17" y="13"/>
                </a:cxn>
                <a:cxn ang="0">
                  <a:pos x="9" y="20"/>
                </a:cxn>
                <a:cxn ang="0">
                  <a:pos x="4" y="28"/>
                </a:cxn>
                <a:cxn ang="0">
                  <a:pos x="1" y="38"/>
                </a:cxn>
                <a:cxn ang="0">
                  <a:pos x="0" y="47"/>
                </a:cxn>
                <a:cxn ang="0">
                  <a:pos x="1" y="55"/>
                </a:cxn>
                <a:cxn ang="0">
                  <a:pos x="3" y="63"/>
                </a:cxn>
                <a:cxn ang="0">
                  <a:pos x="7" y="70"/>
                </a:cxn>
                <a:cxn ang="0">
                  <a:pos x="12" y="77"/>
                </a:cxn>
                <a:cxn ang="0">
                  <a:pos x="18" y="83"/>
                </a:cxn>
                <a:cxn ang="0">
                  <a:pos x="26" y="87"/>
                </a:cxn>
                <a:cxn ang="0">
                  <a:pos x="34" y="92"/>
                </a:cxn>
                <a:cxn ang="0">
                  <a:pos x="43" y="94"/>
                </a:cxn>
                <a:cxn ang="0">
                  <a:pos x="37" y="147"/>
                </a:cxn>
                <a:cxn ang="0">
                  <a:pos x="62" y="152"/>
                </a:cxn>
                <a:cxn ang="0">
                  <a:pos x="81" y="132"/>
                </a:cxn>
                <a:cxn ang="0">
                  <a:pos x="104" y="74"/>
                </a:cxn>
                <a:cxn ang="0">
                  <a:pos x="108" y="69"/>
                </a:cxn>
                <a:cxn ang="0">
                  <a:pos x="111" y="62"/>
                </a:cxn>
                <a:cxn ang="0">
                  <a:pos x="113" y="55"/>
                </a:cxn>
                <a:cxn ang="0">
                  <a:pos x="114" y="47"/>
                </a:cxn>
              </a:cxnLst>
              <a:rect l="0" t="0" r="r" b="b"/>
              <a:pathLst>
                <a:path w="114" h="152">
                  <a:moveTo>
                    <a:pt x="114" y="47"/>
                  </a:moveTo>
                  <a:lnTo>
                    <a:pt x="113" y="38"/>
                  </a:lnTo>
                  <a:lnTo>
                    <a:pt x="109" y="28"/>
                  </a:lnTo>
                  <a:lnTo>
                    <a:pt x="104" y="20"/>
                  </a:lnTo>
                  <a:lnTo>
                    <a:pt x="98" y="13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9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3"/>
                  </a:lnTo>
                  <a:lnTo>
                    <a:pt x="25" y="8"/>
                  </a:lnTo>
                  <a:lnTo>
                    <a:pt x="17" y="13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5"/>
                  </a:lnTo>
                  <a:lnTo>
                    <a:pt x="3" y="63"/>
                  </a:lnTo>
                  <a:lnTo>
                    <a:pt x="7" y="70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6" y="87"/>
                  </a:lnTo>
                  <a:lnTo>
                    <a:pt x="34" y="92"/>
                  </a:lnTo>
                  <a:lnTo>
                    <a:pt x="43" y="94"/>
                  </a:lnTo>
                  <a:lnTo>
                    <a:pt x="37" y="147"/>
                  </a:lnTo>
                  <a:lnTo>
                    <a:pt x="62" y="152"/>
                  </a:lnTo>
                  <a:lnTo>
                    <a:pt x="81" y="132"/>
                  </a:lnTo>
                  <a:lnTo>
                    <a:pt x="104" y="74"/>
                  </a:lnTo>
                  <a:lnTo>
                    <a:pt x="108" y="69"/>
                  </a:lnTo>
                  <a:lnTo>
                    <a:pt x="111" y="62"/>
                  </a:lnTo>
                  <a:lnTo>
                    <a:pt x="113" y="55"/>
                  </a:lnTo>
                  <a:lnTo>
                    <a:pt x="114" y="4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64"/>
            <p:cNvSpPr>
              <a:spLocks/>
            </p:cNvSpPr>
            <p:nvPr/>
          </p:nvSpPr>
          <p:spPr bwMode="auto">
            <a:xfrm>
              <a:off x="2377" y="690"/>
              <a:ext cx="120" cy="10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2" y="3"/>
                </a:cxn>
                <a:cxn ang="0">
                  <a:pos x="22" y="9"/>
                </a:cxn>
                <a:cxn ang="0">
                  <a:pos x="6" y="15"/>
                </a:cxn>
                <a:cxn ang="0">
                  <a:pos x="0" y="24"/>
                </a:cxn>
                <a:cxn ang="0">
                  <a:pos x="2" y="38"/>
                </a:cxn>
                <a:cxn ang="0">
                  <a:pos x="5" y="42"/>
                </a:cxn>
                <a:cxn ang="0">
                  <a:pos x="17" y="58"/>
                </a:cxn>
                <a:cxn ang="0">
                  <a:pos x="19" y="80"/>
                </a:cxn>
                <a:cxn ang="0">
                  <a:pos x="9" y="110"/>
                </a:cxn>
                <a:cxn ang="0">
                  <a:pos x="6" y="129"/>
                </a:cxn>
                <a:cxn ang="0">
                  <a:pos x="18" y="139"/>
                </a:cxn>
                <a:cxn ang="0">
                  <a:pos x="65" y="126"/>
                </a:cxn>
                <a:cxn ang="0">
                  <a:pos x="76" y="133"/>
                </a:cxn>
                <a:cxn ang="0">
                  <a:pos x="90" y="146"/>
                </a:cxn>
                <a:cxn ang="0">
                  <a:pos x="96" y="160"/>
                </a:cxn>
                <a:cxn ang="0">
                  <a:pos x="105" y="171"/>
                </a:cxn>
                <a:cxn ang="0">
                  <a:pos x="116" y="174"/>
                </a:cxn>
                <a:cxn ang="0">
                  <a:pos x="126" y="175"/>
                </a:cxn>
                <a:cxn ang="0">
                  <a:pos x="136" y="176"/>
                </a:cxn>
                <a:cxn ang="0">
                  <a:pos x="143" y="176"/>
                </a:cxn>
                <a:cxn ang="0">
                  <a:pos x="151" y="177"/>
                </a:cxn>
                <a:cxn ang="0">
                  <a:pos x="161" y="182"/>
                </a:cxn>
                <a:cxn ang="0">
                  <a:pos x="171" y="185"/>
                </a:cxn>
                <a:cxn ang="0">
                  <a:pos x="181" y="189"/>
                </a:cxn>
                <a:cxn ang="0">
                  <a:pos x="196" y="192"/>
                </a:cxn>
                <a:cxn ang="0">
                  <a:pos x="216" y="198"/>
                </a:cxn>
                <a:cxn ang="0">
                  <a:pos x="233" y="201"/>
                </a:cxn>
                <a:cxn ang="0">
                  <a:pos x="240" y="204"/>
                </a:cxn>
                <a:cxn ang="0">
                  <a:pos x="151" y="139"/>
                </a:cxn>
                <a:cxn ang="0">
                  <a:pos x="141" y="101"/>
                </a:cxn>
                <a:cxn ang="0">
                  <a:pos x="86" y="78"/>
                </a:cxn>
                <a:cxn ang="0">
                  <a:pos x="50" y="63"/>
                </a:cxn>
                <a:cxn ang="0">
                  <a:pos x="58" y="0"/>
                </a:cxn>
              </a:cxnLst>
              <a:rect l="0" t="0" r="r" b="b"/>
              <a:pathLst>
                <a:path w="240" h="204">
                  <a:moveTo>
                    <a:pt x="58" y="0"/>
                  </a:moveTo>
                  <a:lnTo>
                    <a:pt x="56" y="0"/>
                  </a:lnTo>
                  <a:lnTo>
                    <a:pt x="50" y="2"/>
                  </a:lnTo>
                  <a:lnTo>
                    <a:pt x="42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13" y="12"/>
                  </a:lnTo>
                  <a:lnTo>
                    <a:pt x="6" y="15"/>
                  </a:lnTo>
                  <a:lnTo>
                    <a:pt x="3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17" y="58"/>
                  </a:lnTo>
                  <a:lnTo>
                    <a:pt x="20" y="68"/>
                  </a:lnTo>
                  <a:lnTo>
                    <a:pt x="19" y="80"/>
                  </a:lnTo>
                  <a:lnTo>
                    <a:pt x="14" y="95"/>
                  </a:lnTo>
                  <a:lnTo>
                    <a:pt x="9" y="110"/>
                  </a:lnTo>
                  <a:lnTo>
                    <a:pt x="5" y="121"/>
                  </a:lnTo>
                  <a:lnTo>
                    <a:pt x="6" y="129"/>
                  </a:lnTo>
                  <a:lnTo>
                    <a:pt x="12" y="134"/>
                  </a:lnTo>
                  <a:lnTo>
                    <a:pt x="18" y="139"/>
                  </a:lnTo>
                  <a:lnTo>
                    <a:pt x="20" y="141"/>
                  </a:lnTo>
                  <a:lnTo>
                    <a:pt x="65" y="126"/>
                  </a:lnTo>
                  <a:lnTo>
                    <a:pt x="68" y="129"/>
                  </a:lnTo>
                  <a:lnTo>
                    <a:pt x="76" y="133"/>
                  </a:lnTo>
                  <a:lnTo>
                    <a:pt x="85" y="140"/>
                  </a:lnTo>
                  <a:lnTo>
                    <a:pt x="90" y="146"/>
                  </a:lnTo>
                  <a:lnTo>
                    <a:pt x="94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105" y="171"/>
                  </a:lnTo>
                  <a:lnTo>
                    <a:pt x="110" y="173"/>
                  </a:lnTo>
                  <a:lnTo>
                    <a:pt x="116" y="174"/>
                  </a:lnTo>
                  <a:lnTo>
                    <a:pt x="121" y="175"/>
                  </a:lnTo>
                  <a:lnTo>
                    <a:pt x="126" y="175"/>
                  </a:lnTo>
                  <a:lnTo>
                    <a:pt x="132" y="176"/>
                  </a:lnTo>
                  <a:lnTo>
                    <a:pt x="136" y="176"/>
                  </a:lnTo>
                  <a:lnTo>
                    <a:pt x="140" y="176"/>
                  </a:lnTo>
                  <a:lnTo>
                    <a:pt x="143" y="176"/>
                  </a:lnTo>
                  <a:lnTo>
                    <a:pt x="147" y="176"/>
                  </a:lnTo>
                  <a:lnTo>
                    <a:pt x="151" y="177"/>
                  </a:lnTo>
                  <a:lnTo>
                    <a:pt x="156" y="179"/>
                  </a:lnTo>
                  <a:lnTo>
                    <a:pt x="161" y="182"/>
                  </a:lnTo>
                  <a:lnTo>
                    <a:pt x="166" y="184"/>
                  </a:lnTo>
                  <a:lnTo>
                    <a:pt x="171" y="185"/>
                  </a:lnTo>
                  <a:lnTo>
                    <a:pt x="177" y="187"/>
                  </a:lnTo>
                  <a:lnTo>
                    <a:pt x="181" y="189"/>
                  </a:lnTo>
                  <a:lnTo>
                    <a:pt x="187" y="190"/>
                  </a:lnTo>
                  <a:lnTo>
                    <a:pt x="196" y="192"/>
                  </a:lnTo>
                  <a:lnTo>
                    <a:pt x="205" y="194"/>
                  </a:lnTo>
                  <a:lnTo>
                    <a:pt x="216" y="198"/>
                  </a:lnTo>
                  <a:lnTo>
                    <a:pt x="225" y="200"/>
                  </a:lnTo>
                  <a:lnTo>
                    <a:pt x="233" y="201"/>
                  </a:lnTo>
                  <a:lnTo>
                    <a:pt x="238" y="204"/>
                  </a:lnTo>
                  <a:lnTo>
                    <a:pt x="240" y="204"/>
                  </a:lnTo>
                  <a:lnTo>
                    <a:pt x="240" y="161"/>
                  </a:lnTo>
                  <a:lnTo>
                    <a:pt x="151" y="139"/>
                  </a:lnTo>
                  <a:lnTo>
                    <a:pt x="141" y="123"/>
                  </a:lnTo>
                  <a:lnTo>
                    <a:pt x="141" y="101"/>
                  </a:lnTo>
                  <a:lnTo>
                    <a:pt x="121" y="88"/>
                  </a:lnTo>
                  <a:lnTo>
                    <a:pt x="86" y="78"/>
                  </a:lnTo>
                  <a:lnTo>
                    <a:pt x="60" y="76"/>
                  </a:lnTo>
                  <a:lnTo>
                    <a:pt x="50" y="63"/>
                  </a:lnTo>
                  <a:lnTo>
                    <a:pt x="65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66"/>
            <p:cNvSpPr>
              <a:spLocks/>
            </p:cNvSpPr>
            <p:nvPr/>
          </p:nvSpPr>
          <p:spPr bwMode="auto">
            <a:xfrm>
              <a:off x="1995" y="275"/>
              <a:ext cx="85" cy="70"/>
            </a:xfrm>
            <a:custGeom>
              <a:avLst/>
              <a:gdLst/>
              <a:ahLst/>
              <a:cxnLst>
                <a:cxn ang="0">
                  <a:pos x="84" y="139"/>
                </a:cxn>
                <a:cxn ang="0">
                  <a:pos x="101" y="138"/>
                </a:cxn>
                <a:cxn ang="0">
                  <a:pos x="116" y="134"/>
                </a:cxn>
                <a:cxn ang="0">
                  <a:pos x="131" y="128"/>
                </a:cxn>
                <a:cxn ang="0">
                  <a:pos x="144" y="119"/>
                </a:cxn>
                <a:cxn ang="0">
                  <a:pos x="153" y="108"/>
                </a:cxn>
                <a:cxn ang="0">
                  <a:pos x="161" y="97"/>
                </a:cxn>
                <a:cxn ang="0">
                  <a:pos x="167" y="84"/>
                </a:cxn>
                <a:cxn ang="0">
                  <a:pos x="168" y="70"/>
                </a:cxn>
                <a:cxn ang="0">
                  <a:pos x="167" y="56"/>
                </a:cxn>
                <a:cxn ang="0">
                  <a:pos x="161" y="43"/>
                </a:cxn>
                <a:cxn ang="0">
                  <a:pos x="153" y="31"/>
                </a:cxn>
                <a:cxn ang="0">
                  <a:pos x="144" y="21"/>
                </a:cxn>
                <a:cxn ang="0">
                  <a:pos x="131" y="11"/>
                </a:cxn>
                <a:cxn ang="0">
                  <a:pos x="116" y="6"/>
                </a:cxn>
                <a:cxn ang="0">
                  <a:pos x="101" y="1"/>
                </a:cxn>
                <a:cxn ang="0">
                  <a:pos x="84" y="0"/>
                </a:cxn>
                <a:cxn ang="0">
                  <a:pos x="67" y="1"/>
                </a:cxn>
                <a:cxn ang="0">
                  <a:pos x="52" y="6"/>
                </a:cxn>
                <a:cxn ang="0">
                  <a:pos x="37" y="11"/>
                </a:cxn>
                <a:cxn ang="0">
                  <a:pos x="25" y="21"/>
                </a:cxn>
                <a:cxn ang="0">
                  <a:pos x="15" y="31"/>
                </a:cxn>
                <a:cxn ang="0">
                  <a:pos x="7" y="43"/>
                </a:cxn>
                <a:cxn ang="0">
                  <a:pos x="1" y="56"/>
                </a:cxn>
                <a:cxn ang="0">
                  <a:pos x="0" y="70"/>
                </a:cxn>
                <a:cxn ang="0">
                  <a:pos x="1" y="84"/>
                </a:cxn>
                <a:cxn ang="0">
                  <a:pos x="7" y="97"/>
                </a:cxn>
                <a:cxn ang="0">
                  <a:pos x="15" y="108"/>
                </a:cxn>
                <a:cxn ang="0">
                  <a:pos x="25" y="119"/>
                </a:cxn>
                <a:cxn ang="0">
                  <a:pos x="37" y="128"/>
                </a:cxn>
                <a:cxn ang="0">
                  <a:pos x="52" y="134"/>
                </a:cxn>
                <a:cxn ang="0">
                  <a:pos x="67" y="138"/>
                </a:cxn>
                <a:cxn ang="0">
                  <a:pos x="84" y="139"/>
                </a:cxn>
              </a:cxnLst>
              <a:rect l="0" t="0" r="r" b="b"/>
              <a:pathLst>
                <a:path w="168" h="139">
                  <a:moveTo>
                    <a:pt x="84" y="139"/>
                  </a:moveTo>
                  <a:lnTo>
                    <a:pt x="101" y="138"/>
                  </a:lnTo>
                  <a:lnTo>
                    <a:pt x="116" y="134"/>
                  </a:lnTo>
                  <a:lnTo>
                    <a:pt x="131" y="128"/>
                  </a:lnTo>
                  <a:lnTo>
                    <a:pt x="144" y="119"/>
                  </a:lnTo>
                  <a:lnTo>
                    <a:pt x="153" y="108"/>
                  </a:lnTo>
                  <a:lnTo>
                    <a:pt x="161" y="97"/>
                  </a:lnTo>
                  <a:lnTo>
                    <a:pt x="167" y="84"/>
                  </a:lnTo>
                  <a:lnTo>
                    <a:pt x="168" y="70"/>
                  </a:lnTo>
                  <a:lnTo>
                    <a:pt x="167" y="56"/>
                  </a:lnTo>
                  <a:lnTo>
                    <a:pt x="161" y="43"/>
                  </a:lnTo>
                  <a:lnTo>
                    <a:pt x="153" y="31"/>
                  </a:lnTo>
                  <a:lnTo>
                    <a:pt x="144" y="21"/>
                  </a:lnTo>
                  <a:lnTo>
                    <a:pt x="131" y="11"/>
                  </a:lnTo>
                  <a:lnTo>
                    <a:pt x="116" y="6"/>
                  </a:lnTo>
                  <a:lnTo>
                    <a:pt x="101" y="1"/>
                  </a:lnTo>
                  <a:lnTo>
                    <a:pt x="84" y="0"/>
                  </a:lnTo>
                  <a:lnTo>
                    <a:pt x="67" y="1"/>
                  </a:lnTo>
                  <a:lnTo>
                    <a:pt x="52" y="6"/>
                  </a:lnTo>
                  <a:lnTo>
                    <a:pt x="37" y="11"/>
                  </a:lnTo>
                  <a:lnTo>
                    <a:pt x="25" y="21"/>
                  </a:lnTo>
                  <a:lnTo>
                    <a:pt x="15" y="31"/>
                  </a:lnTo>
                  <a:lnTo>
                    <a:pt x="7" y="43"/>
                  </a:lnTo>
                  <a:lnTo>
                    <a:pt x="1" y="56"/>
                  </a:lnTo>
                  <a:lnTo>
                    <a:pt x="0" y="70"/>
                  </a:lnTo>
                  <a:lnTo>
                    <a:pt x="1" y="84"/>
                  </a:lnTo>
                  <a:lnTo>
                    <a:pt x="7" y="97"/>
                  </a:lnTo>
                  <a:lnTo>
                    <a:pt x="15" y="108"/>
                  </a:lnTo>
                  <a:lnTo>
                    <a:pt x="25" y="119"/>
                  </a:lnTo>
                  <a:lnTo>
                    <a:pt x="37" y="128"/>
                  </a:lnTo>
                  <a:lnTo>
                    <a:pt x="52" y="134"/>
                  </a:lnTo>
                  <a:lnTo>
                    <a:pt x="67" y="138"/>
                  </a:lnTo>
                  <a:lnTo>
                    <a:pt x="84" y="139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67"/>
            <p:cNvSpPr>
              <a:spLocks/>
            </p:cNvSpPr>
            <p:nvPr/>
          </p:nvSpPr>
          <p:spPr bwMode="auto">
            <a:xfrm>
              <a:off x="2095" y="272"/>
              <a:ext cx="66" cy="60"/>
            </a:xfrm>
            <a:custGeom>
              <a:avLst/>
              <a:gdLst/>
              <a:ahLst/>
              <a:cxnLst>
                <a:cxn ang="0">
                  <a:pos x="66" y="121"/>
                </a:cxn>
                <a:cxn ang="0">
                  <a:pos x="80" y="120"/>
                </a:cxn>
                <a:cxn ang="0">
                  <a:pos x="92" y="116"/>
                </a:cxn>
                <a:cxn ang="0">
                  <a:pos x="103" y="111"/>
                </a:cxn>
                <a:cxn ang="0">
                  <a:pos x="113" y="103"/>
                </a:cxn>
                <a:cxn ang="0">
                  <a:pos x="121" y="95"/>
                </a:cxn>
                <a:cxn ang="0">
                  <a:pos x="127" y="84"/>
                </a:cxn>
                <a:cxn ang="0">
                  <a:pos x="131" y="73"/>
                </a:cxn>
                <a:cxn ang="0">
                  <a:pos x="133" y="60"/>
                </a:cxn>
                <a:cxn ang="0">
                  <a:pos x="131" y="47"/>
                </a:cxn>
                <a:cxn ang="0">
                  <a:pos x="127" y="37"/>
                </a:cxn>
                <a:cxn ang="0">
                  <a:pos x="121" y="27"/>
                </a:cxn>
                <a:cxn ang="0">
                  <a:pos x="113" y="17"/>
                </a:cxn>
                <a:cxn ang="0">
                  <a:pos x="103" y="10"/>
                </a:cxn>
                <a:cxn ang="0">
                  <a:pos x="92" y="5"/>
                </a:cxn>
                <a:cxn ang="0">
                  <a:pos x="80" y="1"/>
                </a:cxn>
                <a:cxn ang="0">
                  <a:pos x="66" y="0"/>
                </a:cxn>
                <a:cxn ang="0">
                  <a:pos x="53" y="1"/>
                </a:cxn>
                <a:cxn ang="0">
                  <a:pos x="41" y="5"/>
                </a:cxn>
                <a:cxn ang="0">
                  <a:pos x="29" y="10"/>
                </a:cxn>
                <a:cxn ang="0">
                  <a:pos x="20" y="17"/>
                </a:cxn>
                <a:cxn ang="0">
                  <a:pos x="12" y="27"/>
                </a:cxn>
                <a:cxn ang="0">
                  <a:pos x="6" y="37"/>
                </a:cxn>
                <a:cxn ang="0">
                  <a:pos x="1" y="47"/>
                </a:cxn>
                <a:cxn ang="0">
                  <a:pos x="0" y="60"/>
                </a:cxn>
                <a:cxn ang="0">
                  <a:pos x="1" y="73"/>
                </a:cxn>
                <a:cxn ang="0">
                  <a:pos x="6" y="84"/>
                </a:cxn>
                <a:cxn ang="0">
                  <a:pos x="12" y="95"/>
                </a:cxn>
                <a:cxn ang="0">
                  <a:pos x="20" y="103"/>
                </a:cxn>
                <a:cxn ang="0">
                  <a:pos x="29" y="111"/>
                </a:cxn>
                <a:cxn ang="0">
                  <a:pos x="41" y="116"/>
                </a:cxn>
                <a:cxn ang="0">
                  <a:pos x="53" y="120"/>
                </a:cxn>
                <a:cxn ang="0">
                  <a:pos x="66" y="121"/>
                </a:cxn>
              </a:cxnLst>
              <a:rect l="0" t="0" r="r" b="b"/>
              <a:pathLst>
                <a:path w="133" h="121">
                  <a:moveTo>
                    <a:pt x="66" y="121"/>
                  </a:moveTo>
                  <a:lnTo>
                    <a:pt x="80" y="120"/>
                  </a:lnTo>
                  <a:lnTo>
                    <a:pt x="92" y="116"/>
                  </a:lnTo>
                  <a:lnTo>
                    <a:pt x="103" y="111"/>
                  </a:lnTo>
                  <a:lnTo>
                    <a:pt x="113" y="103"/>
                  </a:lnTo>
                  <a:lnTo>
                    <a:pt x="121" y="95"/>
                  </a:lnTo>
                  <a:lnTo>
                    <a:pt x="127" y="84"/>
                  </a:lnTo>
                  <a:lnTo>
                    <a:pt x="131" y="73"/>
                  </a:lnTo>
                  <a:lnTo>
                    <a:pt x="133" y="60"/>
                  </a:lnTo>
                  <a:lnTo>
                    <a:pt x="131" y="47"/>
                  </a:lnTo>
                  <a:lnTo>
                    <a:pt x="127" y="37"/>
                  </a:lnTo>
                  <a:lnTo>
                    <a:pt x="121" y="27"/>
                  </a:lnTo>
                  <a:lnTo>
                    <a:pt x="113" y="17"/>
                  </a:lnTo>
                  <a:lnTo>
                    <a:pt x="103" y="10"/>
                  </a:lnTo>
                  <a:lnTo>
                    <a:pt x="92" y="5"/>
                  </a:lnTo>
                  <a:lnTo>
                    <a:pt x="80" y="1"/>
                  </a:lnTo>
                  <a:lnTo>
                    <a:pt x="66" y="0"/>
                  </a:lnTo>
                  <a:lnTo>
                    <a:pt x="53" y="1"/>
                  </a:lnTo>
                  <a:lnTo>
                    <a:pt x="41" y="5"/>
                  </a:lnTo>
                  <a:lnTo>
                    <a:pt x="29" y="10"/>
                  </a:lnTo>
                  <a:lnTo>
                    <a:pt x="20" y="17"/>
                  </a:lnTo>
                  <a:lnTo>
                    <a:pt x="12" y="27"/>
                  </a:lnTo>
                  <a:lnTo>
                    <a:pt x="6" y="37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3"/>
                  </a:lnTo>
                  <a:lnTo>
                    <a:pt x="6" y="84"/>
                  </a:lnTo>
                  <a:lnTo>
                    <a:pt x="12" y="95"/>
                  </a:lnTo>
                  <a:lnTo>
                    <a:pt x="20" y="103"/>
                  </a:lnTo>
                  <a:lnTo>
                    <a:pt x="29" y="111"/>
                  </a:lnTo>
                  <a:lnTo>
                    <a:pt x="41" y="116"/>
                  </a:lnTo>
                  <a:lnTo>
                    <a:pt x="53" y="120"/>
                  </a:lnTo>
                  <a:lnTo>
                    <a:pt x="66" y="121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368"/>
            <p:cNvSpPr>
              <a:spLocks/>
            </p:cNvSpPr>
            <p:nvPr/>
          </p:nvSpPr>
          <p:spPr bwMode="auto">
            <a:xfrm>
              <a:off x="2012" y="289"/>
              <a:ext cx="53" cy="41"/>
            </a:xfrm>
            <a:custGeom>
              <a:avLst/>
              <a:gdLst/>
              <a:ahLst/>
              <a:cxnLst>
                <a:cxn ang="0">
                  <a:pos x="53" y="82"/>
                </a:cxn>
                <a:cxn ang="0">
                  <a:pos x="64" y="80"/>
                </a:cxn>
                <a:cxn ang="0">
                  <a:pos x="74" y="78"/>
                </a:cxn>
                <a:cxn ang="0">
                  <a:pos x="83" y="75"/>
                </a:cxn>
                <a:cxn ang="0">
                  <a:pos x="91" y="70"/>
                </a:cxn>
                <a:cxn ang="0">
                  <a:pos x="97" y="63"/>
                </a:cxn>
                <a:cxn ang="0">
                  <a:pos x="102" y="56"/>
                </a:cxn>
                <a:cxn ang="0">
                  <a:pos x="105" y="49"/>
                </a:cxn>
                <a:cxn ang="0">
                  <a:pos x="106" y="41"/>
                </a:cxn>
                <a:cxn ang="0">
                  <a:pos x="105" y="33"/>
                </a:cxn>
                <a:cxn ang="0">
                  <a:pos x="102" y="25"/>
                </a:cxn>
                <a:cxn ang="0">
                  <a:pos x="97" y="18"/>
                </a:cxn>
                <a:cxn ang="0">
                  <a:pos x="91" y="11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4" y="1"/>
                </a:cxn>
                <a:cxn ang="0">
                  <a:pos x="53" y="0"/>
                </a:cxn>
                <a:cxn ang="0">
                  <a:pos x="43" y="1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5" y="11"/>
                </a:cxn>
                <a:cxn ang="0">
                  <a:pos x="9" y="18"/>
                </a:cxn>
                <a:cxn ang="0">
                  <a:pos x="5" y="25"/>
                </a:cxn>
                <a:cxn ang="0">
                  <a:pos x="1" y="33"/>
                </a:cxn>
                <a:cxn ang="0">
                  <a:pos x="0" y="41"/>
                </a:cxn>
                <a:cxn ang="0">
                  <a:pos x="1" y="49"/>
                </a:cxn>
                <a:cxn ang="0">
                  <a:pos x="5" y="56"/>
                </a:cxn>
                <a:cxn ang="0">
                  <a:pos x="9" y="63"/>
                </a:cxn>
                <a:cxn ang="0">
                  <a:pos x="15" y="70"/>
                </a:cxn>
                <a:cxn ang="0">
                  <a:pos x="23" y="75"/>
                </a:cxn>
                <a:cxn ang="0">
                  <a:pos x="32" y="78"/>
                </a:cxn>
                <a:cxn ang="0">
                  <a:pos x="43" y="80"/>
                </a:cxn>
                <a:cxn ang="0">
                  <a:pos x="53" y="82"/>
                </a:cxn>
              </a:cxnLst>
              <a:rect l="0" t="0" r="r" b="b"/>
              <a:pathLst>
                <a:path w="106" h="82">
                  <a:moveTo>
                    <a:pt x="53" y="82"/>
                  </a:moveTo>
                  <a:lnTo>
                    <a:pt x="64" y="80"/>
                  </a:lnTo>
                  <a:lnTo>
                    <a:pt x="74" y="78"/>
                  </a:lnTo>
                  <a:lnTo>
                    <a:pt x="83" y="75"/>
                  </a:lnTo>
                  <a:lnTo>
                    <a:pt x="91" y="70"/>
                  </a:lnTo>
                  <a:lnTo>
                    <a:pt x="97" y="63"/>
                  </a:lnTo>
                  <a:lnTo>
                    <a:pt x="102" y="56"/>
                  </a:lnTo>
                  <a:lnTo>
                    <a:pt x="105" y="49"/>
                  </a:lnTo>
                  <a:lnTo>
                    <a:pt x="106" y="41"/>
                  </a:lnTo>
                  <a:lnTo>
                    <a:pt x="105" y="33"/>
                  </a:lnTo>
                  <a:lnTo>
                    <a:pt x="102" y="25"/>
                  </a:lnTo>
                  <a:lnTo>
                    <a:pt x="97" y="18"/>
                  </a:lnTo>
                  <a:lnTo>
                    <a:pt x="91" y="11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5" y="56"/>
                  </a:lnTo>
                  <a:lnTo>
                    <a:pt x="9" y="63"/>
                  </a:lnTo>
                  <a:lnTo>
                    <a:pt x="15" y="70"/>
                  </a:lnTo>
                  <a:lnTo>
                    <a:pt x="23" y="75"/>
                  </a:lnTo>
                  <a:lnTo>
                    <a:pt x="32" y="78"/>
                  </a:lnTo>
                  <a:lnTo>
                    <a:pt x="43" y="80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369"/>
            <p:cNvSpPr>
              <a:spLocks/>
            </p:cNvSpPr>
            <p:nvPr/>
          </p:nvSpPr>
          <p:spPr bwMode="auto">
            <a:xfrm>
              <a:off x="2104" y="278"/>
              <a:ext cx="48" cy="38"/>
            </a:xfrm>
            <a:custGeom>
              <a:avLst/>
              <a:gdLst/>
              <a:ahLst/>
              <a:cxnLst>
                <a:cxn ang="0">
                  <a:pos x="47" y="75"/>
                </a:cxn>
                <a:cxn ang="0">
                  <a:pos x="57" y="74"/>
                </a:cxn>
                <a:cxn ang="0">
                  <a:pos x="66" y="72"/>
                </a:cxn>
                <a:cxn ang="0">
                  <a:pos x="74" y="69"/>
                </a:cxn>
                <a:cxn ang="0">
                  <a:pos x="81" y="64"/>
                </a:cxn>
                <a:cxn ang="0">
                  <a:pos x="87" y="59"/>
                </a:cxn>
                <a:cxn ang="0">
                  <a:pos x="92" y="53"/>
                </a:cxn>
                <a:cxn ang="0">
                  <a:pos x="94" y="46"/>
                </a:cxn>
                <a:cxn ang="0">
                  <a:pos x="95" y="38"/>
                </a:cxn>
                <a:cxn ang="0">
                  <a:pos x="94" y="30"/>
                </a:cxn>
                <a:cxn ang="0">
                  <a:pos x="92" y="23"/>
                </a:cxn>
                <a:cxn ang="0">
                  <a:pos x="87" y="17"/>
                </a:cxn>
                <a:cxn ang="0">
                  <a:pos x="81" y="11"/>
                </a:cxn>
                <a:cxn ang="0">
                  <a:pos x="74" y="7"/>
                </a:cxn>
                <a:cxn ang="0">
                  <a:pos x="66" y="3"/>
                </a:cxn>
                <a:cxn ang="0">
                  <a:pos x="57" y="1"/>
                </a:cxn>
                <a:cxn ang="0">
                  <a:pos x="47" y="0"/>
                </a:cxn>
                <a:cxn ang="0">
                  <a:pos x="38" y="1"/>
                </a:cxn>
                <a:cxn ang="0">
                  <a:pos x="28" y="3"/>
                </a:cxn>
                <a:cxn ang="0">
                  <a:pos x="20" y="7"/>
                </a:cxn>
                <a:cxn ang="0">
                  <a:pos x="13" y="11"/>
                </a:cxn>
                <a:cxn ang="0">
                  <a:pos x="8" y="17"/>
                </a:cxn>
                <a:cxn ang="0">
                  <a:pos x="3" y="23"/>
                </a:cxn>
                <a:cxn ang="0">
                  <a:pos x="1" y="30"/>
                </a:cxn>
                <a:cxn ang="0">
                  <a:pos x="0" y="38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8" y="59"/>
                </a:cxn>
                <a:cxn ang="0">
                  <a:pos x="13" y="64"/>
                </a:cxn>
                <a:cxn ang="0">
                  <a:pos x="20" y="69"/>
                </a:cxn>
                <a:cxn ang="0">
                  <a:pos x="28" y="72"/>
                </a:cxn>
                <a:cxn ang="0">
                  <a:pos x="38" y="74"/>
                </a:cxn>
                <a:cxn ang="0">
                  <a:pos x="47" y="75"/>
                </a:cxn>
              </a:cxnLst>
              <a:rect l="0" t="0" r="r" b="b"/>
              <a:pathLst>
                <a:path w="95" h="75">
                  <a:moveTo>
                    <a:pt x="47" y="75"/>
                  </a:moveTo>
                  <a:lnTo>
                    <a:pt x="57" y="74"/>
                  </a:lnTo>
                  <a:lnTo>
                    <a:pt x="66" y="72"/>
                  </a:lnTo>
                  <a:lnTo>
                    <a:pt x="74" y="69"/>
                  </a:lnTo>
                  <a:lnTo>
                    <a:pt x="81" y="64"/>
                  </a:lnTo>
                  <a:lnTo>
                    <a:pt x="87" y="59"/>
                  </a:lnTo>
                  <a:lnTo>
                    <a:pt x="92" y="53"/>
                  </a:lnTo>
                  <a:lnTo>
                    <a:pt x="94" y="46"/>
                  </a:lnTo>
                  <a:lnTo>
                    <a:pt x="95" y="38"/>
                  </a:lnTo>
                  <a:lnTo>
                    <a:pt x="94" y="30"/>
                  </a:lnTo>
                  <a:lnTo>
                    <a:pt x="92" y="23"/>
                  </a:lnTo>
                  <a:lnTo>
                    <a:pt x="87" y="17"/>
                  </a:lnTo>
                  <a:lnTo>
                    <a:pt x="81" y="11"/>
                  </a:lnTo>
                  <a:lnTo>
                    <a:pt x="74" y="7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8" y="59"/>
                  </a:lnTo>
                  <a:lnTo>
                    <a:pt x="13" y="64"/>
                  </a:lnTo>
                  <a:lnTo>
                    <a:pt x="20" y="69"/>
                  </a:lnTo>
                  <a:lnTo>
                    <a:pt x="28" y="72"/>
                  </a:lnTo>
                  <a:lnTo>
                    <a:pt x="38" y="74"/>
                  </a:lnTo>
                  <a:lnTo>
                    <a:pt x="47" y="75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70"/>
            <p:cNvSpPr>
              <a:spLocks/>
            </p:cNvSpPr>
            <p:nvPr/>
          </p:nvSpPr>
          <p:spPr bwMode="auto">
            <a:xfrm>
              <a:off x="1883" y="157"/>
              <a:ext cx="309" cy="136"/>
            </a:xfrm>
            <a:custGeom>
              <a:avLst/>
              <a:gdLst/>
              <a:ahLst/>
              <a:cxnLst>
                <a:cxn ang="0">
                  <a:pos x="562" y="170"/>
                </a:cxn>
                <a:cxn ang="0">
                  <a:pos x="543" y="167"/>
                </a:cxn>
                <a:cxn ang="0">
                  <a:pos x="520" y="163"/>
                </a:cxn>
                <a:cxn ang="0">
                  <a:pos x="504" y="161"/>
                </a:cxn>
                <a:cxn ang="0">
                  <a:pos x="474" y="108"/>
                </a:cxn>
                <a:cxn ang="0">
                  <a:pos x="461" y="85"/>
                </a:cxn>
                <a:cxn ang="0">
                  <a:pos x="441" y="55"/>
                </a:cxn>
                <a:cxn ang="0">
                  <a:pos x="431" y="46"/>
                </a:cxn>
                <a:cxn ang="0">
                  <a:pos x="417" y="37"/>
                </a:cxn>
                <a:cxn ang="0">
                  <a:pos x="402" y="27"/>
                </a:cxn>
                <a:cxn ang="0">
                  <a:pos x="389" y="19"/>
                </a:cxn>
                <a:cxn ang="0">
                  <a:pos x="367" y="14"/>
                </a:cxn>
                <a:cxn ang="0">
                  <a:pos x="337" y="7"/>
                </a:cxn>
                <a:cxn ang="0">
                  <a:pos x="309" y="2"/>
                </a:cxn>
                <a:cxn ang="0">
                  <a:pos x="298" y="0"/>
                </a:cxn>
                <a:cxn ang="0">
                  <a:pos x="284" y="1"/>
                </a:cxn>
                <a:cxn ang="0">
                  <a:pos x="251" y="4"/>
                </a:cxn>
                <a:cxn ang="0">
                  <a:pos x="215" y="9"/>
                </a:cxn>
                <a:cxn ang="0">
                  <a:pos x="187" y="10"/>
                </a:cxn>
                <a:cxn ang="0">
                  <a:pos x="162" y="16"/>
                </a:cxn>
                <a:cxn ang="0">
                  <a:pos x="131" y="28"/>
                </a:cxn>
                <a:cxn ang="0">
                  <a:pos x="105" y="41"/>
                </a:cxn>
                <a:cxn ang="0">
                  <a:pos x="94" y="47"/>
                </a:cxn>
                <a:cxn ang="0">
                  <a:pos x="0" y="236"/>
                </a:cxn>
                <a:cxn ang="0">
                  <a:pos x="13" y="239"/>
                </a:cxn>
                <a:cxn ang="0">
                  <a:pos x="42" y="246"/>
                </a:cxn>
                <a:cxn ang="0">
                  <a:pos x="73" y="253"/>
                </a:cxn>
                <a:cxn ang="0">
                  <a:pos x="91" y="257"/>
                </a:cxn>
                <a:cxn ang="0">
                  <a:pos x="108" y="257"/>
                </a:cxn>
                <a:cxn ang="0">
                  <a:pos x="134" y="257"/>
                </a:cxn>
                <a:cxn ang="0">
                  <a:pos x="162" y="257"/>
                </a:cxn>
                <a:cxn ang="0">
                  <a:pos x="181" y="254"/>
                </a:cxn>
                <a:cxn ang="0">
                  <a:pos x="190" y="251"/>
                </a:cxn>
                <a:cxn ang="0">
                  <a:pos x="203" y="246"/>
                </a:cxn>
                <a:cxn ang="0">
                  <a:pos x="219" y="241"/>
                </a:cxn>
                <a:cxn ang="0">
                  <a:pos x="238" y="235"/>
                </a:cxn>
                <a:cxn ang="0">
                  <a:pos x="250" y="243"/>
                </a:cxn>
                <a:cxn ang="0">
                  <a:pos x="264" y="251"/>
                </a:cxn>
                <a:cxn ang="0">
                  <a:pos x="278" y="259"/>
                </a:cxn>
                <a:cxn ang="0">
                  <a:pos x="287" y="265"/>
                </a:cxn>
                <a:cxn ang="0">
                  <a:pos x="301" y="268"/>
                </a:cxn>
                <a:cxn ang="0">
                  <a:pos x="318" y="270"/>
                </a:cxn>
                <a:cxn ang="0">
                  <a:pos x="336" y="272"/>
                </a:cxn>
                <a:cxn ang="0">
                  <a:pos x="346" y="272"/>
                </a:cxn>
                <a:cxn ang="0">
                  <a:pos x="360" y="267"/>
                </a:cxn>
                <a:cxn ang="0">
                  <a:pos x="383" y="259"/>
                </a:cxn>
                <a:cxn ang="0">
                  <a:pos x="405" y="252"/>
                </a:cxn>
                <a:cxn ang="0">
                  <a:pos x="414" y="249"/>
                </a:cxn>
                <a:cxn ang="0">
                  <a:pos x="618" y="196"/>
                </a:cxn>
                <a:cxn ang="0">
                  <a:pos x="611" y="192"/>
                </a:cxn>
                <a:cxn ang="0">
                  <a:pos x="596" y="184"/>
                </a:cxn>
                <a:cxn ang="0">
                  <a:pos x="579" y="176"/>
                </a:cxn>
                <a:cxn ang="0">
                  <a:pos x="567" y="171"/>
                </a:cxn>
              </a:cxnLst>
              <a:rect l="0" t="0" r="r" b="b"/>
              <a:pathLst>
                <a:path w="618" h="272">
                  <a:moveTo>
                    <a:pt x="567" y="171"/>
                  </a:moveTo>
                  <a:lnTo>
                    <a:pt x="562" y="170"/>
                  </a:lnTo>
                  <a:lnTo>
                    <a:pt x="554" y="168"/>
                  </a:lnTo>
                  <a:lnTo>
                    <a:pt x="543" y="167"/>
                  </a:lnTo>
                  <a:lnTo>
                    <a:pt x="531" y="164"/>
                  </a:lnTo>
                  <a:lnTo>
                    <a:pt x="520" y="163"/>
                  </a:lnTo>
                  <a:lnTo>
                    <a:pt x="511" y="162"/>
                  </a:lnTo>
                  <a:lnTo>
                    <a:pt x="504" y="161"/>
                  </a:lnTo>
                  <a:lnTo>
                    <a:pt x="501" y="161"/>
                  </a:lnTo>
                  <a:lnTo>
                    <a:pt x="474" y="108"/>
                  </a:lnTo>
                  <a:lnTo>
                    <a:pt x="470" y="101"/>
                  </a:lnTo>
                  <a:lnTo>
                    <a:pt x="461" y="85"/>
                  </a:lnTo>
                  <a:lnTo>
                    <a:pt x="451" y="68"/>
                  </a:lnTo>
                  <a:lnTo>
                    <a:pt x="441" y="55"/>
                  </a:lnTo>
                  <a:lnTo>
                    <a:pt x="437" y="50"/>
                  </a:lnTo>
                  <a:lnTo>
                    <a:pt x="431" y="46"/>
                  </a:lnTo>
                  <a:lnTo>
                    <a:pt x="424" y="41"/>
                  </a:lnTo>
                  <a:lnTo>
                    <a:pt x="417" y="37"/>
                  </a:lnTo>
                  <a:lnTo>
                    <a:pt x="410" y="32"/>
                  </a:lnTo>
                  <a:lnTo>
                    <a:pt x="402" y="27"/>
                  </a:lnTo>
                  <a:lnTo>
                    <a:pt x="395" y="23"/>
                  </a:lnTo>
                  <a:lnTo>
                    <a:pt x="389" y="19"/>
                  </a:lnTo>
                  <a:lnTo>
                    <a:pt x="379" y="17"/>
                  </a:lnTo>
                  <a:lnTo>
                    <a:pt x="367" y="14"/>
                  </a:lnTo>
                  <a:lnTo>
                    <a:pt x="352" y="10"/>
                  </a:lnTo>
                  <a:lnTo>
                    <a:pt x="337" y="7"/>
                  </a:lnTo>
                  <a:lnTo>
                    <a:pt x="322" y="4"/>
                  </a:lnTo>
                  <a:lnTo>
                    <a:pt x="309" y="2"/>
                  </a:lnTo>
                  <a:lnTo>
                    <a:pt x="301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84" y="1"/>
                  </a:lnTo>
                  <a:lnTo>
                    <a:pt x="269" y="3"/>
                  </a:lnTo>
                  <a:lnTo>
                    <a:pt x="251" y="4"/>
                  </a:lnTo>
                  <a:lnTo>
                    <a:pt x="233" y="7"/>
                  </a:lnTo>
                  <a:lnTo>
                    <a:pt x="215" y="9"/>
                  </a:lnTo>
                  <a:lnTo>
                    <a:pt x="199" y="10"/>
                  </a:lnTo>
                  <a:lnTo>
                    <a:pt x="187" y="10"/>
                  </a:lnTo>
                  <a:lnTo>
                    <a:pt x="175" y="11"/>
                  </a:lnTo>
                  <a:lnTo>
                    <a:pt x="162" y="16"/>
                  </a:lnTo>
                  <a:lnTo>
                    <a:pt x="147" y="22"/>
                  </a:lnTo>
                  <a:lnTo>
                    <a:pt x="131" y="28"/>
                  </a:lnTo>
                  <a:lnTo>
                    <a:pt x="117" y="35"/>
                  </a:lnTo>
                  <a:lnTo>
                    <a:pt x="105" y="41"/>
                  </a:lnTo>
                  <a:lnTo>
                    <a:pt x="97" y="46"/>
                  </a:lnTo>
                  <a:lnTo>
                    <a:pt x="94" y="47"/>
                  </a:lnTo>
                  <a:lnTo>
                    <a:pt x="15" y="115"/>
                  </a:lnTo>
                  <a:lnTo>
                    <a:pt x="0" y="236"/>
                  </a:lnTo>
                  <a:lnTo>
                    <a:pt x="4" y="237"/>
                  </a:lnTo>
                  <a:lnTo>
                    <a:pt x="13" y="239"/>
                  </a:lnTo>
                  <a:lnTo>
                    <a:pt x="27" y="243"/>
                  </a:lnTo>
                  <a:lnTo>
                    <a:pt x="42" y="246"/>
                  </a:lnTo>
                  <a:lnTo>
                    <a:pt x="58" y="250"/>
                  </a:lnTo>
                  <a:lnTo>
                    <a:pt x="73" y="253"/>
                  </a:lnTo>
                  <a:lnTo>
                    <a:pt x="85" y="256"/>
                  </a:lnTo>
                  <a:lnTo>
                    <a:pt x="91" y="257"/>
                  </a:lnTo>
                  <a:lnTo>
                    <a:pt x="97" y="257"/>
                  </a:lnTo>
                  <a:lnTo>
                    <a:pt x="108" y="257"/>
                  </a:lnTo>
                  <a:lnTo>
                    <a:pt x="120" y="257"/>
                  </a:lnTo>
                  <a:lnTo>
                    <a:pt x="134" y="257"/>
                  </a:lnTo>
                  <a:lnTo>
                    <a:pt x="149" y="257"/>
                  </a:lnTo>
                  <a:lnTo>
                    <a:pt x="162" y="257"/>
                  </a:lnTo>
                  <a:lnTo>
                    <a:pt x="173" y="256"/>
                  </a:lnTo>
                  <a:lnTo>
                    <a:pt x="181" y="254"/>
                  </a:lnTo>
                  <a:lnTo>
                    <a:pt x="185" y="253"/>
                  </a:lnTo>
                  <a:lnTo>
                    <a:pt x="190" y="251"/>
                  </a:lnTo>
                  <a:lnTo>
                    <a:pt x="196" y="250"/>
                  </a:lnTo>
                  <a:lnTo>
                    <a:pt x="203" y="246"/>
                  </a:lnTo>
                  <a:lnTo>
                    <a:pt x="211" y="244"/>
                  </a:lnTo>
                  <a:lnTo>
                    <a:pt x="219" y="241"/>
                  </a:lnTo>
                  <a:lnTo>
                    <a:pt x="228" y="238"/>
                  </a:lnTo>
                  <a:lnTo>
                    <a:pt x="238" y="235"/>
                  </a:lnTo>
                  <a:lnTo>
                    <a:pt x="243" y="238"/>
                  </a:lnTo>
                  <a:lnTo>
                    <a:pt x="250" y="243"/>
                  </a:lnTo>
                  <a:lnTo>
                    <a:pt x="257" y="247"/>
                  </a:lnTo>
                  <a:lnTo>
                    <a:pt x="264" y="251"/>
                  </a:lnTo>
                  <a:lnTo>
                    <a:pt x="271" y="256"/>
                  </a:lnTo>
                  <a:lnTo>
                    <a:pt x="278" y="259"/>
                  </a:lnTo>
                  <a:lnTo>
                    <a:pt x="284" y="262"/>
                  </a:lnTo>
                  <a:lnTo>
                    <a:pt x="287" y="265"/>
                  </a:lnTo>
                  <a:lnTo>
                    <a:pt x="293" y="266"/>
                  </a:lnTo>
                  <a:lnTo>
                    <a:pt x="301" y="268"/>
                  </a:lnTo>
                  <a:lnTo>
                    <a:pt x="309" y="269"/>
                  </a:lnTo>
                  <a:lnTo>
                    <a:pt x="318" y="270"/>
                  </a:lnTo>
                  <a:lnTo>
                    <a:pt x="327" y="272"/>
                  </a:lnTo>
                  <a:lnTo>
                    <a:pt x="336" y="272"/>
                  </a:lnTo>
                  <a:lnTo>
                    <a:pt x="341" y="272"/>
                  </a:lnTo>
                  <a:lnTo>
                    <a:pt x="346" y="272"/>
                  </a:lnTo>
                  <a:lnTo>
                    <a:pt x="351" y="270"/>
                  </a:lnTo>
                  <a:lnTo>
                    <a:pt x="360" y="267"/>
                  </a:lnTo>
                  <a:lnTo>
                    <a:pt x="370" y="264"/>
                  </a:lnTo>
                  <a:lnTo>
                    <a:pt x="383" y="259"/>
                  </a:lnTo>
                  <a:lnTo>
                    <a:pt x="394" y="256"/>
                  </a:lnTo>
                  <a:lnTo>
                    <a:pt x="405" y="252"/>
                  </a:lnTo>
                  <a:lnTo>
                    <a:pt x="412" y="250"/>
                  </a:lnTo>
                  <a:lnTo>
                    <a:pt x="414" y="249"/>
                  </a:lnTo>
                  <a:lnTo>
                    <a:pt x="547" y="219"/>
                  </a:lnTo>
                  <a:lnTo>
                    <a:pt x="618" y="196"/>
                  </a:lnTo>
                  <a:lnTo>
                    <a:pt x="615" y="194"/>
                  </a:lnTo>
                  <a:lnTo>
                    <a:pt x="611" y="192"/>
                  </a:lnTo>
                  <a:lnTo>
                    <a:pt x="604" y="189"/>
                  </a:lnTo>
                  <a:lnTo>
                    <a:pt x="596" y="184"/>
                  </a:lnTo>
                  <a:lnTo>
                    <a:pt x="587" y="181"/>
                  </a:lnTo>
                  <a:lnTo>
                    <a:pt x="579" y="176"/>
                  </a:lnTo>
                  <a:lnTo>
                    <a:pt x="572" y="173"/>
                  </a:lnTo>
                  <a:lnTo>
                    <a:pt x="567" y="1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371"/>
            <p:cNvSpPr>
              <a:spLocks/>
            </p:cNvSpPr>
            <p:nvPr/>
          </p:nvSpPr>
          <p:spPr bwMode="auto">
            <a:xfrm>
              <a:off x="1808" y="294"/>
              <a:ext cx="156" cy="526"/>
            </a:xfrm>
            <a:custGeom>
              <a:avLst/>
              <a:gdLst/>
              <a:ahLst/>
              <a:cxnLst>
                <a:cxn ang="0">
                  <a:pos x="262" y="187"/>
                </a:cxn>
                <a:cxn ang="0">
                  <a:pos x="235" y="280"/>
                </a:cxn>
                <a:cxn ang="0">
                  <a:pos x="187" y="316"/>
                </a:cxn>
                <a:cxn ang="0">
                  <a:pos x="182" y="327"/>
                </a:cxn>
                <a:cxn ang="0">
                  <a:pos x="169" y="346"/>
                </a:cxn>
                <a:cxn ang="0">
                  <a:pos x="144" y="377"/>
                </a:cxn>
                <a:cxn ang="0">
                  <a:pos x="92" y="436"/>
                </a:cxn>
                <a:cxn ang="0">
                  <a:pos x="39" y="498"/>
                </a:cxn>
                <a:cxn ang="0">
                  <a:pos x="8" y="537"/>
                </a:cxn>
                <a:cxn ang="0">
                  <a:pos x="0" y="591"/>
                </a:cxn>
                <a:cxn ang="0">
                  <a:pos x="3" y="643"/>
                </a:cxn>
                <a:cxn ang="0">
                  <a:pos x="12" y="689"/>
                </a:cxn>
                <a:cxn ang="0">
                  <a:pos x="34" y="769"/>
                </a:cxn>
                <a:cxn ang="0">
                  <a:pos x="56" y="846"/>
                </a:cxn>
                <a:cxn ang="0">
                  <a:pos x="67" y="885"/>
                </a:cxn>
                <a:cxn ang="0">
                  <a:pos x="76" y="915"/>
                </a:cxn>
                <a:cxn ang="0">
                  <a:pos x="92" y="973"/>
                </a:cxn>
                <a:cxn ang="0">
                  <a:pos x="109" y="1028"/>
                </a:cxn>
                <a:cxn ang="0">
                  <a:pos x="116" y="1052"/>
                </a:cxn>
                <a:cxn ang="0">
                  <a:pos x="158" y="970"/>
                </a:cxn>
                <a:cxn ang="0">
                  <a:pos x="125" y="865"/>
                </a:cxn>
                <a:cxn ang="0">
                  <a:pos x="88" y="716"/>
                </a:cxn>
                <a:cxn ang="0">
                  <a:pos x="70" y="584"/>
                </a:cxn>
                <a:cxn ang="0">
                  <a:pos x="92" y="517"/>
                </a:cxn>
                <a:cxn ang="0">
                  <a:pos x="138" y="461"/>
                </a:cxn>
                <a:cxn ang="0">
                  <a:pos x="185" y="413"/>
                </a:cxn>
                <a:cxn ang="0">
                  <a:pos x="217" y="383"/>
                </a:cxn>
                <a:cxn ang="0">
                  <a:pos x="260" y="316"/>
                </a:cxn>
                <a:cxn ang="0">
                  <a:pos x="311" y="202"/>
                </a:cxn>
                <a:cxn ang="0">
                  <a:pos x="269" y="144"/>
                </a:cxn>
                <a:cxn ang="0">
                  <a:pos x="259" y="130"/>
                </a:cxn>
                <a:cxn ang="0">
                  <a:pos x="246" y="108"/>
                </a:cxn>
                <a:cxn ang="0">
                  <a:pos x="238" y="85"/>
                </a:cxn>
                <a:cxn ang="0">
                  <a:pos x="239" y="68"/>
                </a:cxn>
                <a:cxn ang="0">
                  <a:pos x="250" y="53"/>
                </a:cxn>
                <a:cxn ang="0">
                  <a:pos x="262" y="43"/>
                </a:cxn>
                <a:cxn ang="0">
                  <a:pos x="272" y="37"/>
                </a:cxn>
                <a:cxn ang="0">
                  <a:pos x="258" y="0"/>
                </a:cxn>
                <a:cxn ang="0">
                  <a:pos x="197" y="43"/>
                </a:cxn>
                <a:cxn ang="0">
                  <a:pos x="245" y="142"/>
                </a:cxn>
              </a:cxnLst>
              <a:rect l="0" t="0" r="r" b="b"/>
              <a:pathLst>
                <a:path w="311" h="1052">
                  <a:moveTo>
                    <a:pt x="245" y="142"/>
                  </a:moveTo>
                  <a:lnTo>
                    <a:pt x="262" y="187"/>
                  </a:lnTo>
                  <a:lnTo>
                    <a:pt x="255" y="267"/>
                  </a:lnTo>
                  <a:lnTo>
                    <a:pt x="235" y="280"/>
                  </a:lnTo>
                  <a:lnTo>
                    <a:pt x="213" y="280"/>
                  </a:lnTo>
                  <a:lnTo>
                    <a:pt x="187" y="316"/>
                  </a:lnTo>
                  <a:lnTo>
                    <a:pt x="185" y="319"/>
                  </a:lnTo>
                  <a:lnTo>
                    <a:pt x="182" y="327"/>
                  </a:lnTo>
                  <a:lnTo>
                    <a:pt x="175" y="336"/>
                  </a:lnTo>
                  <a:lnTo>
                    <a:pt x="169" y="346"/>
                  </a:lnTo>
                  <a:lnTo>
                    <a:pt x="161" y="356"/>
                  </a:lnTo>
                  <a:lnTo>
                    <a:pt x="144" y="377"/>
                  </a:lnTo>
                  <a:lnTo>
                    <a:pt x="119" y="404"/>
                  </a:lnTo>
                  <a:lnTo>
                    <a:pt x="92" y="436"/>
                  </a:lnTo>
                  <a:lnTo>
                    <a:pt x="64" y="468"/>
                  </a:lnTo>
                  <a:lnTo>
                    <a:pt x="39" y="498"/>
                  </a:lnTo>
                  <a:lnTo>
                    <a:pt x="19" y="522"/>
                  </a:lnTo>
                  <a:lnTo>
                    <a:pt x="8" y="537"/>
                  </a:lnTo>
                  <a:lnTo>
                    <a:pt x="1" y="561"/>
                  </a:lnTo>
                  <a:lnTo>
                    <a:pt x="0" y="591"/>
                  </a:lnTo>
                  <a:lnTo>
                    <a:pt x="2" y="620"/>
                  </a:lnTo>
                  <a:lnTo>
                    <a:pt x="3" y="643"/>
                  </a:lnTo>
                  <a:lnTo>
                    <a:pt x="5" y="659"/>
                  </a:lnTo>
                  <a:lnTo>
                    <a:pt x="12" y="689"/>
                  </a:lnTo>
                  <a:lnTo>
                    <a:pt x="23" y="727"/>
                  </a:lnTo>
                  <a:lnTo>
                    <a:pt x="34" y="769"/>
                  </a:lnTo>
                  <a:lnTo>
                    <a:pt x="46" y="810"/>
                  </a:lnTo>
                  <a:lnTo>
                    <a:pt x="56" y="846"/>
                  </a:lnTo>
                  <a:lnTo>
                    <a:pt x="63" y="872"/>
                  </a:lnTo>
                  <a:lnTo>
                    <a:pt x="67" y="885"/>
                  </a:lnTo>
                  <a:lnTo>
                    <a:pt x="69" y="895"/>
                  </a:lnTo>
                  <a:lnTo>
                    <a:pt x="76" y="915"/>
                  </a:lnTo>
                  <a:lnTo>
                    <a:pt x="83" y="943"/>
                  </a:lnTo>
                  <a:lnTo>
                    <a:pt x="92" y="973"/>
                  </a:lnTo>
                  <a:lnTo>
                    <a:pt x="101" y="1001"/>
                  </a:lnTo>
                  <a:lnTo>
                    <a:pt x="109" y="1028"/>
                  </a:lnTo>
                  <a:lnTo>
                    <a:pt x="114" y="1045"/>
                  </a:lnTo>
                  <a:lnTo>
                    <a:pt x="116" y="1052"/>
                  </a:lnTo>
                  <a:lnTo>
                    <a:pt x="162" y="986"/>
                  </a:lnTo>
                  <a:lnTo>
                    <a:pt x="158" y="970"/>
                  </a:lnTo>
                  <a:lnTo>
                    <a:pt x="144" y="928"/>
                  </a:lnTo>
                  <a:lnTo>
                    <a:pt x="125" y="865"/>
                  </a:lnTo>
                  <a:lnTo>
                    <a:pt x="106" y="792"/>
                  </a:lnTo>
                  <a:lnTo>
                    <a:pt x="88" y="716"/>
                  </a:lnTo>
                  <a:lnTo>
                    <a:pt x="75" y="644"/>
                  </a:lnTo>
                  <a:lnTo>
                    <a:pt x="70" y="584"/>
                  </a:lnTo>
                  <a:lnTo>
                    <a:pt x="76" y="545"/>
                  </a:lnTo>
                  <a:lnTo>
                    <a:pt x="92" y="517"/>
                  </a:lnTo>
                  <a:lnTo>
                    <a:pt x="114" y="490"/>
                  </a:lnTo>
                  <a:lnTo>
                    <a:pt x="138" y="461"/>
                  </a:lnTo>
                  <a:lnTo>
                    <a:pt x="162" y="436"/>
                  </a:lnTo>
                  <a:lnTo>
                    <a:pt x="185" y="413"/>
                  </a:lnTo>
                  <a:lnTo>
                    <a:pt x="205" y="394"/>
                  </a:lnTo>
                  <a:lnTo>
                    <a:pt x="217" y="383"/>
                  </a:lnTo>
                  <a:lnTo>
                    <a:pt x="222" y="378"/>
                  </a:lnTo>
                  <a:lnTo>
                    <a:pt x="260" y="316"/>
                  </a:lnTo>
                  <a:lnTo>
                    <a:pt x="290" y="282"/>
                  </a:lnTo>
                  <a:lnTo>
                    <a:pt x="311" y="202"/>
                  </a:lnTo>
                  <a:lnTo>
                    <a:pt x="270" y="146"/>
                  </a:lnTo>
                  <a:lnTo>
                    <a:pt x="269" y="144"/>
                  </a:lnTo>
                  <a:lnTo>
                    <a:pt x="265" y="138"/>
                  </a:lnTo>
                  <a:lnTo>
                    <a:pt x="259" y="130"/>
                  </a:lnTo>
                  <a:lnTo>
                    <a:pt x="253" y="120"/>
                  </a:lnTo>
                  <a:lnTo>
                    <a:pt x="246" y="108"/>
                  </a:lnTo>
                  <a:lnTo>
                    <a:pt x="242" y="97"/>
                  </a:lnTo>
                  <a:lnTo>
                    <a:pt x="238" y="85"/>
                  </a:lnTo>
                  <a:lnTo>
                    <a:pt x="237" y="76"/>
                  </a:lnTo>
                  <a:lnTo>
                    <a:pt x="239" y="68"/>
                  </a:lnTo>
                  <a:lnTo>
                    <a:pt x="244" y="60"/>
                  </a:lnTo>
                  <a:lnTo>
                    <a:pt x="250" y="53"/>
                  </a:lnTo>
                  <a:lnTo>
                    <a:pt x="257" y="47"/>
                  </a:lnTo>
                  <a:lnTo>
                    <a:pt x="262" y="43"/>
                  </a:lnTo>
                  <a:lnTo>
                    <a:pt x="268" y="39"/>
                  </a:lnTo>
                  <a:lnTo>
                    <a:pt x="272" y="37"/>
                  </a:lnTo>
                  <a:lnTo>
                    <a:pt x="273" y="36"/>
                  </a:lnTo>
                  <a:lnTo>
                    <a:pt x="258" y="0"/>
                  </a:lnTo>
                  <a:lnTo>
                    <a:pt x="237" y="25"/>
                  </a:lnTo>
                  <a:lnTo>
                    <a:pt x="197" y="43"/>
                  </a:lnTo>
                  <a:lnTo>
                    <a:pt x="192" y="83"/>
                  </a:lnTo>
                  <a:lnTo>
                    <a:pt x="245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372"/>
            <p:cNvSpPr>
              <a:spLocks/>
            </p:cNvSpPr>
            <p:nvPr/>
          </p:nvSpPr>
          <p:spPr bwMode="auto">
            <a:xfrm>
              <a:off x="1883" y="780"/>
              <a:ext cx="129" cy="10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" y="45"/>
                </a:cxn>
                <a:cxn ang="0">
                  <a:pos x="10" y="52"/>
                </a:cxn>
                <a:cxn ang="0">
                  <a:pos x="19" y="62"/>
                </a:cxn>
                <a:cxn ang="0">
                  <a:pos x="30" y="73"/>
                </a:cxn>
                <a:cxn ang="0">
                  <a:pos x="42" y="85"/>
                </a:cxn>
                <a:cxn ang="0">
                  <a:pos x="52" y="96"/>
                </a:cxn>
                <a:cxn ang="0">
                  <a:pos x="61" y="105"/>
                </a:cxn>
                <a:cxn ang="0">
                  <a:pos x="66" y="111"/>
                </a:cxn>
                <a:cxn ang="0">
                  <a:pos x="71" y="116"/>
                </a:cxn>
                <a:cxn ang="0">
                  <a:pos x="78" y="123"/>
                </a:cxn>
                <a:cxn ang="0">
                  <a:pos x="87" y="132"/>
                </a:cxn>
                <a:cxn ang="0">
                  <a:pos x="97" y="141"/>
                </a:cxn>
                <a:cxn ang="0">
                  <a:pos x="108" y="150"/>
                </a:cxn>
                <a:cxn ang="0">
                  <a:pos x="119" y="159"/>
                </a:cxn>
                <a:cxn ang="0">
                  <a:pos x="129" y="168"/>
                </a:cxn>
                <a:cxn ang="0">
                  <a:pos x="139" y="174"/>
                </a:cxn>
                <a:cxn ang="0">
                  <a:pos x="148" y="180"/>
                </a:cxn>
                <a:cxn ang="0">
                  <a:pos x="156" y="185"/>
                </a:cxn>
                <a:cxn ang="0">
                  <a:pos x="165" y="189"/>
                </a:cxn>
                <a:cxn ang="0">
                  <a:pos x="174" y="193"/>
                </a:cxn>
                <a:cxn ang="0">
                  <a:pos x="184" y="196"/>
                </a:cxn>
                <a:cxn ang="0">
                  <a:pos x="193" y="200"/>
                </a:cxn>
                <a:cxn ang="0">
                  <a:pos x="201" y="202"/>
                </a:cxn>
                <a:cxn ang="0">
                  <a:pos x="210" y="204"/>
                </a:cxn>
                <a:cxn ang="0">
                  <a:pos x="218" y="206"/>
                </a:cxn>
                <a:cxn ang="0">
                  <a:pos x="226" y="206"/>
                </a:cxn>
                <a:cxn ang="0">
                  <a:pos x="234" y="204"/>
                </a:cxn>
                <a:cxn ang="0">
                  <a:pos x="242" y="203"/>
                </a:cxn>
                <a:cxn ang="0">
                  <a:pos x="248" y="202"/>
                </a:cxn>
                <a:cxn ang="0">
                  <a:pos x="253" y="200"/>
                </a:cxn>
                <a:cxn ang="0">
                  <a:pos x="256" y="199"/>
                </a:cxn>
                <a:cxn ang="0">
                  <a:pos x="257" y="199"/>
                </a:cxn>
                <a:cxn ang="0">
                  <a:pos x="151" y="124"/>
                </a:cxn>
                <a:cxn ang="0">
                  <a:pos x="53" y="0"/>
                </a:cxn>
                <a:cxn ang="0">
                  <a:pos x="7" y="18"/>
                </a:cxn>
                <a:cxn ang="0">
                  <a:pos x="0" y="43"/>
                </a:cxn>
              </a:cxnLst>
              <a:rect l="0" t="0" r="r" b="b"/>
              <a:pathLst>
                <a:path w="257" h="206">
                  <a:moveTo>
                    <a:pt x="0" y="43"/>
                  </a:moveTo>
                  <a:lnTo>
                    <a:pt x="3" y="45"/>
                  </a:lnTo>
                  <a:lnTo>
                    <a:pt x="10" y="52"/>
                  </a:lnTo>
                  <a:lnTo>
                    <a:pt x="19" y="62"/>
                  </a:lnTo>
                  <a:lnTo>
                    <a:pt x="30" y="73"/>
                  </a:lnTo>
                  <a:lnTo>
                    <a:pt x="42" y="85"/>
                  </a:lnTo>
                  <a:lnTo>
                    <a:pt x="52" y="96"/>
                  </a:lnTo>
                  <a:lnTo>
                    <a:pt x="61" y="105"/>
                  </a:lnTo>
                  <a:lnTo>
                    <a:pt x="66" y="111"/>
                  </a:lnTo>
                  <a:lnTo>
                    <a:pt x="71" y="116"/>
                  </a:lnTo>
                  <a:lnTo>
                    <a:pt x="78" y="123"/>
                  </a:lnTo>
                  <a:lnTo>
                    <a:pt x="87" y="132"/>
                  </a:lnTo>
                  <a:lnTo>
                    <a:pt x="97" y="141"/>
                  </a:lnTo>
                  <a:lnTo>
                    <a:pt x="108" y="150"/>
                  </a:lnTo>
                  <a:lnTo>
                    <a:pt x="119" y="159"/>
                  </a:lnTo>
                  <a:lnTo>
                    <a:pt x="129" y="168"/>
                  </a:lnTo>
                  <a:lnTo>
                    <a:pt x="139" y="174"/>
                  </a:lnTo>
                  <a:lnTo>
                    <a:pt x="148" y="180"/>
                  </a:lnTo>
                  <a:lnTo>
                    <a:pt x="156" y="185"/>
                  </a:lnTo>
                  <a:lnTo>
                    <a:pt x="165" y="189"/>
                  </a:lnTo>
                  <a:lnTo>
                    <a:pt x="174" y="193"/>
                  </a:lnTo>
                  <a:lnTo>
                    <a:pt x="184" y="196"/>
                  </a:lnTo>
                  <a:lnTo>
                    <a:pt x="193" y="200"/>
                  </a:lnTo>
                  <a:lnTo>
                    <a:pt x="201" y="202"/>
                  </a:lnTo>
                  <a:lnTo>
                    <a:pt x="210" y="204"/>
                  </a:lnTo>
                  <a:lnTo>
                    <a:pt x="218" y="206"/>
                  </a:lnTo>
                  <a:lnTo>
                    <a:pt x="226" y="206"/>
                  </a:lnTo>
                  <a:lnTo>
                    <a:pt x="234" y="204"/>
                  </a:lnTo>
                  <a:lnTo>
                    <a:pt x="242" y="203"/>
                  </a:lnTo>
                  <a:lnTo>
                    <a:pt x="248" y="202"/>
                  </a:lnTo>
                  <a:lnTo>
                    <a:pt x="253" y="200"/>
                  </a:lnTo>
                  <a:lnTo>
                    <a:pt x="256" y="199"/>
                  </a:lnTo>
                  <a:lnTo>
                    <a:pt x="257" y="199"/>
                  </a:lnTo>
                  <a:lnTo>
                    <a:pt x="151" y="124"/>
                  </a:lnTo>
                  <a:lnTo>
                    <a:pt x="53" y="0"/>
                  </a:lnTo>
                  <a:lnTo>
                    <a:pt x="7" y="1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373"/>
            <p:cNvSpPr>
              <a:spLocks/>
            </p:cNvSpPr>
            <p:nvPr/>
          </p:nvSpPr>
          <p:spPr bwMode="auto">
            <a:xfrm>
              <a:off x="2004" y="652"/>
              <a:ext cx="172" cy="108"/>
            </a:xfrm>
            <a:custGeom>
              <a:avLst/>
              <a:gdLst/>
              <a:ahLst/>
              <a:cxnLst>
                <a:cxn ang="0">
                  <a:pos x="170" y="32"/>
                </a:cxn>
                <a:cxn ang="0">
                  <a:pos x="89" y="90"/>
                </a:cxn>
                <a:cxn ang="0">
                  <a:pos x="0" y="196"/>
                </a:cxn>
                <a:cxn ang="0">
                  <a:pos x="20" y="214"/>
                </a:cxn>
                <a:cxn ang="0">
                  <a:pos x="22" y="212"/>
                </a:cxn>
                <a:cxn ang="0">
                  <a:pos x="29" y="204"/>
                </a:cxn>
                <a:cxn ang="0">
                  <a:pos x="38" y="192"/>
                </a:cxn>
                <a:cxn ang="0">
                  <a:pos x="50" y="180"/>
                </a:cxn>
                <a:cxn ang="0">
                  <a:pos x="61" y="167"/>
                </a:cxn>
                <a:cxn ang="0">
                  <a:pos x="73" y="154"/>
                </a:cxn>
                <a:cxn ang="0">
                  <a:pos x="81" y="144"/>
                </a:cxn>
                <a:cxn ang="0">
                  <a:pos x="85" y="138"/>
                </a:cxn>
                <a:cxn ang="0">
                  <a:pos x="92" y="132"/>
                </a:cxn>
                <a:cxn ang="0">
                  <a:pos x="104" y="123"/>
                </a:cxn>
                <a:cxn ang="0">
                  <a:pos x="119" y="113"/>
                </a:cxn>
                <a:cxn ang="0">
                  <a:pos x="136" y="100"/>
                </a:cxn>
                <a:cxn ang="0">
                  <a:pos x="153" y="88"/>
                </a:cxn>
                <a:cxn ang="0">
                  <a:pos x="168" y="78"/>
                </a:cxn>
                <a:cxn ang="0">
                  <a:pos x="180" y="70"/>
                </a:cxn>
                <a:cxn ang="0">
                  <a:pos x="187" y="65"/>
                </a:cxn>
                <a:cxn ang="0">
                  <a:pos x="193" y="62"/>
                </a:cxn>
                <a:cxn ang="0">
                  <a:pos x="202" y="57"/>
                </a:cxn>
                <a:cxn ang="0">
                  <a:pos x="216" y="52"/>
                </a:cxn>
                <a:cxn ang="0">
                  <a:pos x="231" y="46"/>
                </a:cxn>
                <a:cxn ang="0">
                  <a:pos x="247" y="41"/>
                </a:cxn>
                <a:cxn ang="0">
                  <a:pos x="262" y="37"/>
                </a:cxn>
                <a:cxn ang="0">
                  <a:pos x="273" y="32"/>
                </a:cxn>
                <a:cxn ang="0">
                  <a:pos x="282" y="30"/>
                </a:cxn>
                <a:cxn ang="0">
                  <a:pos x="290" y="27"/>
                </a:cxn>
                <a:cxn ang="0">
                  <a:pos x="300" y="23"/>
                </a:cxn>
                <a:cxn ang="0">
                  <a:pos x="309" y="18"/>
                </a:cxn>
                <a:cxn ang="0">
                  <a:pos x="319" y="12"/>
                </a:cxn>
                <a:cxn ang="0">
                  <a:pos x="328" y="8"/>
                </a:cxn>
                <a:cxn ang="0">
                  <a:pos x="337" y="3"/>
                </a:cxn>
                <a:cxn ang="0">
                  <a:pos x="341" y="1"/>
                </a:cxn>
                <a:cxn ang="0">
                  <a:pos x="343" y="0"/>
                </a:cxn>
                <a:cxn ang="0">
                  <a:pos x="274" y="2"/>
                </a:cxn>
                <a:cxn ang="0">
                  <a:pos x="170" y="32"/>
                </a:cxn>
              </a:cxnLst>
              <a:rect l="0" t="0" r="r" b="b"/>
              <a:pathLst>
                <a:path w="343" h="214">
                  <a:moveTo>
                    <a:pt x="170" y="32"/>
                  </a:moveTo>
                  <a:lnTo>
                    <a:pt x="89" y="90"/>
                  </a:lnTo>
                  <a:lnTo>
                    <a:pt x="0" y="196"/>
                  </a:lnTo>
                  <a:lnTo>
                    <a:pt x="20" y="214"/>
                  </a:lnTo>
                  <a:lnTo>
                    <a:pt x="22" y="212"/>
                  </a:lnTo>
                  <a:lnTo>
                    <a:pt x="29" y="204"/>
                  </a:lnTo>
                  <a:lnTo>
                    <a:pt x="38" y="192"/>
                  </a:lnTo>
                  <a:lnTo>
                    <a:pt x="50" y="180"/>
                  </a:lnTo>
                  <a:lnTo>
                    <a:pt x="61" y="167"/>
                  </a:lnTo>
                  <a:lnTo>
                    <a:pt x="73" y="154"/>
                  </a:lnTo>
                  <a:lnTo>
                    <a:pt x="81" y="144"/>
                  </a:lnTo>
                  <a:lnTo>
                    <a:pt x="85" y="138"/>
                  </a:lnTo>
                  <a:lnTo>
                    <a:pt x="92" y="132"/>
                  </a:lnTo>
                  <a:lnTo>
                    <a:pt x="104" y="123"/>
                  </a:lnTo>
                  <a:lnTo>
                    <a:pt x="119" y="113"/>
                  </a:lnTo>
                  <a:lnTo>
                    <a:pt x="136" y="100"/>
                  </a:lnTo>
                  <a:lnTo>
                    <a:pt x="153" y="88"/>
                  </a:lnTo>
                  <a:lnTo>
                    <a:pt x="168" y="78"/>
                  </a:lnTo>
                  <a:lnTo>
                    <a:pt x="180" y="70"/>
                  </a:lnTo>
                  <a:lnTo>
                    <a:pt x="187" y="65"/>
                  </a:lnTo>
                  <a:lnTo>
                    <a:pt x="193" y="62"/>
                  </a:lnTo>
                  <a:lnTo>
                    <a:pt x="202" y="57"/>
                  </a:lnTo>
                  <a:lnTo>
                    <a:pt x="216" y="52"/>
                  </a:lnTo>
                  <a:lnTo>
                    <a:pt x="231" y="46"/>
                  </a:lnTo>
                  <a:lnTo>
                    <a:pt x="247" y="41"/>
                  </a:lnTo>
                  <a:lnTo>
                    <a:pt x="262" y="37"/>
                  </a:lnTo>
                  <a:lnTo>
                    <a:pt x="273" y="32"/>
                  </a:lnTo>
                  <a:lnTo>
                    <a:pt x="282" y="30"/>
                  </a:lnTo>
                  <a:lnTo>
                    <a:pt x="290" y="27"/>
                  </a:lnTo>
                  <a:lnTo>
                    <a:pt x="300" y="23"/>
                  </a:lnTo>
                  <a:lnTo>
                    <a:pt x="309" y="18"/>
                  </a:lnTo>
                  <a:lnTo>
                    <a:pt x="319" y="12"/>
                  </a:lnTo>
                  <a:lnTo>
                    <a:pt x="328" y="8"/>
                  </a:lnTo>
                  <a:lnTo>
                    <a:pt x="337" y="3"/>
                  </a:lnTo>
                  <a:lnTo>
                    <a:pt x="341" y="1"/>
                  </a:lnTo>
                  <a:lnTo>
                    <a:pt x="343" y="0"/>
                  </a:lnTo>
                  <a:lnTo>
                    <a:pt x="274" y="2"/>
                  </a:lnTo>
                  <a:lnTo>
                    <a:pt x="17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74"/>
            <p:cNvSpPr>
              <a:spLocks/>
            </p:cNvSpPr>
            <p:nvPr/>
          </p:nvSpPr>
          <p:spPr bwMode="auto">
            <a:xfrm>
              <a:off x="2017" y="609"/>
              <a:ext cx="21" cy="4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46"/>
                </a:cxn>
                <a:cxn ang="0">
                  <a:pos x="3" y="59"/>
                </a:cxn>
                <a:cxn ang="0">
                  <a:pos x="4" y="68"/>
                </a:cxn>
                <a:cxn ang="0">
                  <a:pos x="9" y="74"/>
                </a:cxn>
                <a:cxn ang="0">
                  <a:pos x="16" y="79"/>
                </a:cxn>
                <a:cxn ang="0">
                  <a:pos x="21" y="82"/>
                </a:cxn>
                <a:cxn ang="0">
                  <a:pos x="25" y="83"/>
                </a:cxn>
                <a:cxn ang="0">
                  <a:pos x="42" y="83"/>
                </a:cxn>
                <a:cxn ang="0">
                  <a:pos x="23" y="49"/>
                </a:cxn>
                <a:cxn ang="0">
                  <a:pos x="34" y="0"/>
                </a:cxn>
              </a:cxnLst>
              <a:rect l="0" t="0" r="r" b="b"/>
              <a:pathLst>
                <a:path w="42" h="83">
                  <a:moveTo>
                    <a:pt x="34" y="0"/>
                  </a:moveTo>
                  <a:lnTo>
                    <a:pt x="0" y="30"/>
                  </a:lnTo>
                  <a:lnTo>
                    <a:pt x="0" y="35"/>
                  </a:lnTo>
                  <a:lnTo>
                    <a:pt x="1" y="46"/>
                  </a:lnTo>
                  <a:lnTo>
                    <a:pt x="3" y="59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16" y="79"/>
                  </a:lnTo>
                  <a:lnTo>
                    <a:pt x="21" y="82"/>
                  </a:lnTo>
                  <a:lnTo>
                    <a:pt x="25" y="83"/>
                  </a:lnTo>
                  <a:lnTo>
                    <a:pt x="42" y="83"/>
                  </a:lnTo>
                  <a:lnTo>
                    <a:pt x="23" y="4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77"/>
            <p:cNvSpPr>
              <a:spLocks/>
            </p:cNvSpPr>
            <p:nvPr/>
          </p:nvSpPr>
          <p:spPr bwMode="auto">
            <a:xfrm>
              <a:off x="1882" y="158"/>
              <a:ext cx="137" cy="123"/>
            </a:xfrm>
            <a:custGeom>
              <a:avLst/>
              <a:gdLst/>
              <a:ahLst/>
              <a:cxnLst>
                <a:cxn ang="0">
                  <a:pos x="217" y="5"/>
                </a:cxn>
                <a:cxn ang="0">
                  <a:pos x="100" y="45"/>
                </a:cxn>
                <a:cxn ang="0">
                  <a:pos x="22" y="116"/>
                </a:cxn>
                <a:cxn ang="0">
                  <a:pos x="0" y="237"/>
                </a:cxn>
                <a:cxn ang="0">
                  <a:pos x="47" y="247"/>
                </a:cxn>
                <a:cxn ang="0">
                  <a:pos x="51" y="232"/>
                </a:cxn>
                <a:cxn ang="0">
                  <a:pos x="60" y="196"/>
                </a:cxn>
                <a:cxn ang="0">
                  <a:pos x="69" y="159"/>
                </a:cxn>
                <a:cxn ang="0">
                  <a:pos x="75" y="138"/>
                </a:cxn>
                <a:cxn ang="0">
                  <a:pos x="81" y="127"/>
                </a:cxn>
                <a:cxn ang="0">
                  <a:pos x="89" y="115"/>
                </a:cxn>
                <a:cxn ang="0">
                  <a:pos x="97" y="105"/>
                </a:cxn>
                <a:cxn ang="0">
                  <a:pos x="106" y="94"/>
                </a:cxn>
                <a:cxn ang="0">
                  <a:pos x="115" y="85"/>
                </a:cxn>
                <a:cxn ang="0">
                  <a:pos x="126" y="78"/>
                </a:cxn>
                <a:cxn ang="0">
                  <a:pos x="136" y="71"/>
                </a:cxn>
                <a:cxn ang="0">
                  <a:pos x="146" y="66"/>
                </a:cxn>
                <a:cxn ang="0">
                  <a:pos x="153" y="62"/>
                </a:cxn>
                <a:cxn ang="0">
                  <a:pos x="169" y="54"/>
                </a:cxn>
                <a:cxn ang="0">
                  <a:pos x="190" y="44"/>
                </a:cxn>
                <a:cxn ang="0">
                  <a:pos x="213" y="31"/>
                </a:cxn>
                <a:cxn ang="0">
                  <a:pos x="235" y="20"/>
                </a:cxn>
                <a:cxn ang="0">
                  <a:pos x="256" y="9"/>
                </a:cxn>
                <a:cxn ang="0">
                  <a:pos x="268" y="2"/>
                </a:cxn>
                <a:cxn ang="0">
                  <a:pos x="274" y="0"/>
                </a:cxn>
                <a:cxn ang="0">
                  <a:pos x="217" y="5"/>
                </a:cxn>
              </a:cxnLst>
              <a:rect l="0" t="0" r="r" b="b"/>
              <a:pathLst>
                <a:path w="274" h="247">
                  <a:moveTo>
                    <a:pt x="217" y="5"/>
                  </a:moveTo>
                  <a:lnTo>
                    <a:pt x="100" y="45"/>
                  </a:lnTo>
                  <a:lnTo>
                    <a:pt x="22" y="116"/>
                  </a:lnTo>
                  <a:lnTo>
                    <a:pt x="0" y="237"/>
                  </a:lnTo>
                  <a:lnTo>
                    <a:pt x="47" y="247"/>
                  </a:lnTo>
                  <a:lnTo>
                    <a:pt x="51" y="232"/>
                  </a:lnTo>
                  <a:lnTo>
                    <a:pt x="60" y="196"/>
                  </a:lnTo>
                  <a:lnTo>
                    <a:pt x="69" y="159"/>
                  </a:lnTo>
                  <a:lnTo>
                    <a:pt x="75" y="138"/>
                  </a:lnTo>
                  <a:lnTo>
                    <a:pt x="81" y="127"/>
                  </a:lnTo>
                  <a:lnTo>
                    <a:pt x="89" y="115"/>
                  </a:lnTo>
                  <a:lnTo>
                    <a:pt x="97" y="105"/>
                  </a:lnTo>
                  <a:lnTo>
                    <a:pt x="106" y="94"/>
                  </a:lnTo>
                  <a:lnTo>
                    <a:pt x="115" y="85"/>
                  </a:lnTo>
                  <a:lnTo>
                    <a:pt x="126" y="78"/>
                  </a:lnTo>
                  <a:lnTo>
                    <a:pt x="136" y="71"/>
                  </a:lnTo>
                  <a:lnTo>
                    <a:pt x="146" y="66"/>
                  </a:lnTo>
                  <a:lnTo>
                    <a:pt x="153" y="62"/>
                  </a:lnTo>
                  <a:lnTo>
                    <a:pt x="169" y="54"/>
                  </a:lnTo>
                  <a:lnTo>
                    <a:pt x="190" y="44"/>
                  </a:lnTo>
                  <a:lnTo>
                    <a:pt x="213" y="31"/>
                  </a:lnTo>
                  <a:lnTo>
                    <a:pt x="235" y="20"/>
                  </a:lnTo>
                  <a:lnTo>
                    <a:pt x="256" y="9"/>
                  </a:lnTo>
                  <a:lnTo>
                    <a:pt x="268" y="2"/>
                  </a:lnTo>
                  <a:lnTo>
                    <a:pt x="274" y="0"/>
                  </a:lnTo>
                  <a:lnTo>
                    <a:pt x="21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78"/>
            <p:cNvSpPr>
              <a:spLocks/>
            </p:cNvSpPr>
            <p:nvPr/>
          </p:nvSpPr>
          <p:spPr bwMode="auto">
            <a:xfrm>
              <a:off x="1810" y="218"/>
              <a:ext cx="77" cy="99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7" y="17"/>
                </a:cxn>
                <a:cxn ang="0">
                  <a:pos x="52" y="22"/>
                </a:cxn>
                <a:cxn ang="0">
                  <a:pos x="45" y="29"/>
                </a:cxn>
                <a:cxn ang="0">
                  <a:pos x="38" y="38"/>
                </a:cxn>
                <a:cxn ang="0">
                  <a:pos x="31" y="47"/>
                </a:cxn>
                <a:cxn ang="0">
                  <a:pos x="26" y="56"/>
                </a:cxn>
                <a:cxn ang="0">
                  <a:pos x="22" y="65"/>
                </a:cxn>
                <a:cxn ang="0">
                  <a:pos x="21" y="70"/>
                </a:cxn>
                <a:cxn ang="0">
                  <a:pos x="26" y="85"/>
                </a:cxn>
                <a:cxn ang="0">
                  <a:pos x="34" y="107"/>
                </a:cxn>
                <a:cxn ang="0">
                  <a:pos x="42" y="126"/>
                </a:cxn>
                <a:cxn ang="0">
                  <a:pos x="45" y="134"/>
                </a:cxn>
                <a:cxn ang="0">
                  <a:pos x="36" y="151"/>
                </a:cxn>
                <a:cxn ang="0">
                  <a:pos x="0" y="149"/>
                </a:cxn>
                <a:cxn ang="0">
                  <a:pos x="30" y="187"/>
                </a:cxn>
                <a:cxn ang="0">
                  <a:pos x="64" y="197"/>
                </a:cxn>
                <a:cxn ang="0">
                  <a:pos x="70" y="174"/>
                </a:cxn>
                <a:cxn ang="0">
                  <a:pos x="69" y="165"/>
                </a:cxn>
                <a:cxn ang="0">
                  <a:pos x="68" y="145"/>
                </a:cxn>
                <a:cxn ang="0">
                  <a:pos x="67" y="124"/>
                </a:cxn>
                <a:cxn ang="0">
                  <a:pos x="66" y="111"/>
                </a:cxn>
                <a:cxn ang="0">
                  <a:pos x="65" y="103"/>
                </a:cxn>
                <a:cxn ang="0">
                  <a:pos x="62" y="89"/>
                </a:cxn>
                <a:cxn ang="0">
                  <a:pos x="66" y="73"/>
                </a:cxn>
                <a:cxn ang="0">
                  <a:pos x="78" y="55"/>
                </a:cxn>
                <a:cxn ang="0">
                  <a:pos x="91" y="46"/>
                </a:cxn>
                <a:cxn ang="0">
                  <a:pos x="104" y="40"/>
                </a:cxn>
                <a:cxn ang="0">
                  <a:pos x="116" y="37"/>
                </a:cxn>
                <a:cxn ang="0">
                  <a:pos x="128" y="37"/>
                </a:cxn>
                <a:cxn ang="0">
                  <a:pos x="138" y="37"/>
                </a:cxn>
                <a:cxn ang="0">
                  <a:pos x="146" y="38"/>
                </a:cxn>
                <a:cxn ang="0">
                  <a:pos x="151" y="39"/>
                </a:cxn>
                <a:cxn ang="0">
                  <a:pos x="153" y="40"/>
                </a:cxn>
                <a:cxn ang="0">
                  <a:pos x="131" y="5"/>
                </a:cxn>
                <a:cxn ang="0">
                  <a:pos x="91" y="0"/>
                </a:cxn>
                <a:cxn ang="0">
                  <a:pos x="58" y="15"/>
                </a:cxn>
              </a:cxnLst>
              <a:rect l="0" t="0" r="r" b="b"/>
              <a:pathLst>
                <a:path w="153" h="197">
                  <a:moveTo>
                    <a:pt x="58" y="15"/>
                  </a:moveTo>
                  <a:lnTo>
                    <a:pt x="57" y="17"/>
                  </a:lnTo>
                  <a:lnTo>
                    <a:pt x="52" y="22"/>
                  </a:lnTo>
                  <a:lnTo>
                    <a:pt x="45" y="29"/>
                  </a:lnTo>
                  <a:lnTo>
                    <a:pt x="38" y="38"/>
                  </a:lnTo>
                  <a:lnTo>
                    <a:pt x="31" y="47"/>
                  </a:lnTo>
                  <a:lnTo>
                    <a:pt x="26" y="56"/>
                  </a:lnTo>
                  <a:lnTo>
                    <a:pt x="22" y="65"/>
                  </a:lnTo>
                  <a:lnTo>
                    <a:pt x="21" y="70"/>
                  </a:lnTo>
                  <a:lnTo>
                    <a:pt x="26" y="85"/>
                  </a:lnTo>
                  <a:lnTo>
                    <a:pt x="34" y="107"/>
                  </a:lnTo>
                  <a:lnTo>
                    <a:pt x="42" y="126"/>
                  </a:lnTo>
                  <a:lnTo>
                    <a:pt x="45" y="134"/>
                  </a:lnTo>
                  <a:lnTo>
                    <a:pt x="36" y="151"/>
                  </a:lnTo>
                  <a:lnTo>
                    <a:pt x="0" y="149"/>
                  </a:lnTo>
                  <a:lnTo>
                    <a:pt x="30" y="187"/>
                  </a:lnTo>
                  <a:lnTo>
                    <a:pt x="64" y="197"/>
                  </a:lnTo>
                  <a:lnTo>
                    <a:pt x="70" y="174"/>
                  </a:lnTo>
                  <a:lnTo>
                    <a:pt x="69" y="165"/>
                  </a:lnTo>
                  <a:lnTo>
                    <a:pt x="68" y="145"/>
                  </a:lnTo>
                  <a:lnTo>
                    <a:pt x="67" y="124"/>
                  </a:lnTo>
                  <a:lnTo>
                    <a:pt x="66" y="111"/>
                  </a:lnTo>
                  <a:lnTo>
                    <a:pt x="65" y="103"/>
                  </a:lnTo>
                  <a:lnTo>
                    <a:pt x="62" y="89"/>
                  </a:lnTo>
                  <a:lnTo>
                    <a:pt x="66" y="73"/>
                  </a:lnTo>
                  <a:lnTo>
                    <a:pt x="78" y="55"/>
                  </a:lnTo>
                  <a:lnTo>
                    <a:pt x="91" y="46"/>
                  </a:lnTo>
                  <a:lnTo>
                    <a:pt x="104" y="40"/>
                  </a:lnTo>
                  <a:lnTo>
                    <a:pt x="116" y="37"/>
                  </a:lnTo>
                  <a:lnTo>
                    <a:pt x="128" y="37"/>
                  </a:lnTo>
                  <a:lnTo>
                    <a:pt x="138" y="37"/>
                  </a:lnTo>
                  <a:lnTo>
                    <a:pt x="146" y="38"/>
                  </a:lnTo>
                  <a:lnTo>
                    <a:pt x="151" y="39"/>
                  </a:lnTo>
                  <a:lnTo>
                    <a:pt x="153" y="40"/>
                  </a:lnTo>
                  <a:lnTo>
                    <a:pt x="131" y="5"/>
                  </a:lnTo>
                  <a:lnTo>
                    <a:pt x="91" y="0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79"/>
            <p:cNvSpPr>
              <a:spLocks/>
            </p:cNvSpPr>
            <p:nvPr/>
          </p:nvSpPr>
          <p:spPr bwMode="auto">
            <a:xfrm>
              <a:off x="1871" y="270"/>
              <a:ext cx="50" cy="111"/>
            </a:xfrm>
            <a:custGeom>
              <a:avLst/>
              <a:gdLst/>
              <a:ahLst/>
              <a:cxnLst>
                <a:cxn ang="0">
                  <a:pos x="4" y="47"/>
                </a:cxn>
                <a:cxn ang="0">
                  <a:pos x="3" y="64"/>
                </a:cxn>
                <a:cxn ang="0">
                  <a:pos x="1" y="97"/>
                </a:cxn>
                <a:cxn ang="0">
                  <a:pos x="0" y="129"/>
                </a:cxn>
                <a:cxn ang="0">
                  <a:pos x="1" y="148"/>
                </a:cxn>
                <a:cxn ang="0">
                  <a:pos x="9" y="160"/>
                </a:cxn>
                <a:cxn ang="0">
                  <a:pos x="20" y="174"/>
                </a:cxn>
                <a:cxn ang="0">
                  <a:pos x="30" y="185"/>
                </a:cxn>
                <a:cxn ang="0">
                  <a:pos x="35" y="191"/>
                </a:cxn>
                <a:cxn ang="0">
                  <a:pos x="36" y="192"/>
                </a:cxn>
                <a:cxn ang="0">
                  <a:pos x="41" y="193"/>
                </a:cxn>
                <a:cxn ang="0">
                  <a:pos x="46" y="196"/>
                </a:cxn>
                <a:cxn ang="0">
                  <a:pos x="54" y="199"/>
                </a:cxn>
                <a:cxn ang="0">
                  <a:pos x="62" y="201"/>
                </a:cxn>
                <a:cxn ang="0">
                  <a:pos x="69" y="205"/>
                </a:cxn>
                <a:cxn ang="0">
                  <a:pos x="75" y="207"/>
                </a:cxn>
                <a:cxn ang="0">
                  <a:pos x="80" y="208"/>
                </a:cxn>
                <a:cxn ang="0">
                  <a:pos x="87" y="212"/>
                </a:cxn>
                <a:cxn ang="0">
                  <a:pos x="94" y="215"/>
                </a:cxn>
                <a:cxn ang="0">
                  <a:pos x="98" y="220"/>
                </a:cxn>
                <a:cxn ang="0">
                  <a:pos x="100" y="221"/>
                </a:cxn>
                <a:cxn ang="0">
                  <a:pos x="84" y="196"/>
                </a:cxn>
                <a:cxn ang="0">
                  <a:pos x="82" y="193"/>
                </a:cxn>
                <a:cxn ang="0">
                  <a:pos x="77" y="189"/>
                </a:cxn>
                <a:cxn ang="0">
                  <a:pos x="71" y="182"/>
                </a:cxn>
                <a:cxn ang="0">
                  <a:pos x="61" y="171"/>
                </a:cxn>
                <a:cxn ang="0">
                  <a:pos x="53" y="161"/>
                </a:cxn>
                <a:cxn ang="0">
                  <a:pos x="45" y="150"/>
                </a:cxn>
                <a:cxn ang="0">
                  <a:pos x="39" y="138"/>
                </a:cxn>
                <a:cxn ang="0">
                  <a:pos x="37" y="128"/>
                </a:cxn>
                <a:cxn ang="0">
                  <a:pos x="36" y="99"/>
                </a:cxn>
                <a:cxn ang="0">
                  <a:pos x="37" y="56"/>
                </a:cxn>
                <a:cxn ang="0">
                  <a:pos x="38" y="17"/>
                </a:cxn>
                <a:cxn ang="0">
                  <a:pos x="39" y="0"/>
                </a:cxn>
                <a:cxn ang="0">
                  <a:pos x="4" y="47"/>
                </a:cxn>
              </a:cxnLst>
              <a:rect l="0" t="0" r="r" b="b"/>
              <a:pathLst>
                <a:path w="100" h="221">
                  <a:moveTo>
                    <a:pt x="4" y="47"/>
                  </a:moveTo>
                  <a:lnTo>
                    <a:pt x="3" y="64"/>
                  </a:lnTo>
                  <a:lnTo>
                    <a:pt x="1" y="97"/>
                  </a:lnTo>
                  <a:lnTo>
                    <a:pt x="0" y="129"/>
                  </a:lnTo>
                  <a:lnTo>
                    <a:pt x="1" y="148"/>
                  </a:lnTo>
                  <a:lnTo>
                    <a:pt x="9" y="160"/>
                  </a:lnTo>
                  <a:lnTo>
                    <a:pt x="20" y="174"/>
                  </a:lnTo>
                  <a:lnTo>
                    <a:pt x="30" y="185"/>
                  </a:lnTo>
                  <a:lnTo>
                    <a:pt x="35" y="191"/>
                  </a:lnTo>
                  <a:lnTo>
                    <a:pt x="36" y="192"/>
                  </a:lnTo>
                  <a:lnTo>
                    <a:pt x="41" y="193"/>
                  </a:lnTo>
                  <a:lnTo>
                    <a:pt x="46" y="196"/>
                  </a:lnTo>
                  <a:lnTo>
                    <a:pt x="54" y="199"/>
                  </a:lnTo>
                  <a:lnTo>
                    <a:pt x="62" y="201"/>
                  </a:lnTo>
                  <a:lnTo>
                    <a:pt x="69" y="205"/>
                  </a:lnTo>
                  <a:lnTo>
                    <a:pt x="75" y="207"/>
                  </a:lnTo>
                  <a:lnTo>
                    <a:pt x="80" y="208"/>
                  </a:lnTo>
                  <a:lnTo>
                    <a:pt x="87" y="212"/>
                  </a:lnTo>
                  <a:lnTo>
                    <a:pt x="94" y="215"/>
                  </a:lnTo>
                  <a:lnTo>
                    <a:pt x="98" y="220"/>
                  </a:lnTo>
                  <a:lnTo>
                    <a:pt x="100" y="221"/>
                  </a:lnTo>
                  <a:lnTo>
                    <a:pt x="84" y="196"/>
                  </a:lnTo>
                  <a:lnTo>
                    <a:pt x="82" y="193"/>
                  </a:lnTo>
                  <a:lnTo>
                    <a:pt x="77" y="189"/>
                  </a:lnTo>
                  <a:lnTo>
                    <a:pt x="71" y="182"/>
                  </a:lnTo>
                  <a:lnTo>
                    <a:pt x="61" y="171"/>
                  </a:lnTo>
                  <a:lnTo>
                    <a:pt x="53" y="161"/>
                  </a:lnTo>
                  <a:lnTo>
                    <a:pt x="45" y="150"/>
                  </a:lnTo>
                  <a:lnTo>
                    <a:pt x="39" y="138"/>
                  </a:lnTo>
                  <a:lnTo>
                    <a:pt x="37" y="128"/>
                  </a:lnTo>
                  <a:lnTo>
                    <a:pt x="36" y="99"/>
                  </a:lnTo>
                  <a:lnTo>
                    <a:pt x="37" y="56"/>
                  </a:lnTo>
                  <a:lnTo>
                    <a:pt x="38" y="17"/>
                  </a:lnTo>
                  <a:lnTo>
                    <a:pt x="39" y="0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380"/>
            <p:cNvSpPr>
              <a:spLocks/>
            </p:cNvSpPr>
            <p:nvPr/>
          </p:nvSpPr>
          <p:spPr bwMode="auto">
            <a:xfrm>
              <a:off x="1800" y="152"/>
              <a:ext cx="377" cy="308"/>
            </a:xfrm>
            <a:custGeom>
              <a:avLst/>
              <a:gdLst/>
              <a:ahLst/>
              <a:cxnLst>
                <a:cxn ang="0">
                  <a:pos x="651" y="135"/>
                </a:cxn>
                <a:cxn ang="0">
                  <a:pos x="586" y="71"/>
                </a:cxn>
                <a:cxn ang="0">
                  <a:pos x="437" y="23"/>
                </a:cxn>
                <a:cxn ang="0">
                  <a:pos x="281" y="66"/>
                </a:cxn>
                <a:cxn ang="0">
                  <a:pos x="182" y="223"/>
                </a:cxn>
                <a:cxn ang="0">
                  <a:pos x="345" y="247"/>
                </a:cxn>
                <a:cxn ang="0">
                  <a:pos x="638" y="163"/>
                </a:cxn>
                <a:cxn ang="0">
                  <a:pos x="605" y="186"/>
                </a:cxn>
                <a:cxn ang="0">
                  <a:pos x="471" y="240"/>
                </a:cxn>
                <a:cxn ang="0">
                  <a:pos x="525" y="262"/>
                </a:cxn>
                <a:cxn ang="0">
                  <a:pos x="638" y="233"/>
                </a:cxn>
                <a:cxn ang="0">
                  <a:pos x="742" y="223"/>
                </a:cxn>
                <a:cxn ang="0">
                  <a:pos x="663" y="250"/>
                </a:cxn>
                <a:cxn ang="0">
                  <a:pos x="529" y="280"/>
                </a:cxn>
                <a:cxn ang="0">
                  <a:pos x="456" y="281"/>
                </a:cxn>
                <a:cxn ang="0">
                  <a:pos x="385" y="264"/>
                </a:cxn>
                <a:cxn ang="0">
                  <a:pos x="286" y="298"/>
                </a:cxn>
                <a:cxn ang="0">
                  <a:pos x="361" y="313"/>
                </a:cxn>
                <a:cxn ang="0">
                  <a:pos x="405" y="311"/>
                </a:cxn>
                <a:cxn ang="0">
                  <a:pos x="474" y="376"/>
                </a:cxn>
                <a:cxn ang="0">
                  <a:pos x="526" y="356"/>
                </a:cxn>
                <a:cxn ang="0">
                  <a:pos x="560" y="288"/>
                </a:cxn>
                <a:cxn ang="0">
                  <a:pos x="594" y="293"/>
                </a:cxn>
                <a:cxn ang="0">
                  <a:pos x="623" y="343"/>
                </a:cxn>
                <a:cxn ang="0">
                  <a:pos x="692" y="328"/>
                </a:cxn>
                <a:cxn ang="0">
                  <a:pos x="717" y="279"/>
                </a:cxn>
                <a:cxn ang="0">
                  <a:pos x="681" y="441"/>
                </a:cxn>
                <a:cxn ang="0">
                  <a:pos x="608" y="518"/>
                </a:cxn>
                <a:cxn ang="0">
                  <a:pos x="504" y="545"/>
                </a:cxn>
                <a:cxn ang="0">
                  <a:pos x="453" y="611"/>
                </a:cxn>
                <a:cxn ang="0">
                  <a:pos x="308" y="473"/>
                </a:cxn>
                <a:cxn ang="0">
                  <a:pos x="349" y="480"/>
                </a:cxn>
                <a:cxn ang="0">
                  <a:pos x="480" y="522"/>
                </a:cxn>
                <a:cxn ang="0">
                  <a:pos x="649" y="444"/>
                </a:cxn>
                <a:cxn ang="0">
                  <a:pos x="626" y="366"/>
                </a:cxn>
                <a:cxn ang="0">
                  <a:pos x="580" y="317"/>
                </a:cxn>
                <a:cxn ang="0">
                  <a:pos x="534" y="371"/>
                </a:cxn>
                <a:cxn ang="0">
                  <a:pos x="454" y="392"/>
                </a:cxn>
                <a:cxn ang="0">
                  <a:pos x="399" y="355"/>
                </a:cxn>
                <a:cxn ang="0">
                  <a:pos x="321" y="329"/>
                </a:cxn>
                <a:cxn ang="0">
                  <a:pos x="235" y="325"/>
                </a:cxn>
                <a:cxn ang="0">
                  <a:pos x="240" y="393"/>
                </a:cxn>
                <a:cxn ang="0">
                  <a:pos x="228" y="409"/>
                </a:cxn>
                <a:cxn ang="0">
                  <a:pos x="215" y="316"/>
                </a:cxn>
                <a:cxn ang="0">
                  <a:pos x="256" y="279"/>
                </a:cxn>
                <a:cxn ang="0">
                  <a:pos x="155" y="255"/>
                </a:cxn>
                <a:cxn ang="0">
                  <a:pos x="135" y="144"/>
                </a:cxn>
                <a:cxn ang="0">
                  <a:pos x="74" y="175"/>
                </a:cxn>
                <a:cxn ang="0">
                  <a:pos x="72" y="295"/>
                </a:cxn>
                <a:cxn ang="0">
                  <a:pos x="31" y="293"/>
                </a:cxn>
                <a:cxn ang="0">
                  <a:pos x="91" y="331"/>
                </a:cxn>
                <a:cxn ang="0">
                  <a:pos x="19" y="301"/>
                </a:cxn>
                <a:cxn ang="0">
                  <a:pos x="30" y="272"/>
                </a:cxn>
                <a:cxn ang="0">
                  <a:pos x="33" y="209"/>
                </a:cxn>
                <a:cxn ang="0">
                  <a:pos x="106" y="126"/>
                </a:cxn>
                <a:cxn ang="0">
                  <a:pos x="188" y="102"/>
                </a:cxn>
                <a:cxn ang="0">
                  <a:pos x="294" y="31"/>
                </a:cxn>
                <a:cxn ang="0">
                  <a:pos x="418" y="1"/>
                </a:cxn>
                <a:cxn ang="0">
                  <a:pos x="532" y="13"/>
                </a:cxn>
              </a:cxnLst>
              <a:rect l="0" t="0" r="r" b="b"/>
              <a:pathLst>
                <a:path w="753" h="618">
                  <a:moveTo>
                    <a:pt x="604" y="51"/>
                  </a:moveTo>
                  <a:lnTo>
                    <a:pt x="615" y="61"/>
                  </a:lnTo>
                  <a:lnTo>
                    <a:pt x="624" y="72"/>
                  </a:lnTo>
                  <a:lnTo>
                    <a:pt x="632" y="84"/>
                  </a:lnTo>
                  <a:lnTo>
                    <a:pt x="638" y="97"/>
                  </a:lnTo>
                  <a:lnTo>
                    <a:pt x="643" y="110"/>
                  </a:lnTo>
                  <a:lnTo>
                    <a:pt x="648" y="122"/>
                  </a:lnTo>
                  <a:lnTo>
                    <a:pt x="651" y="135"/>
                  </a:lnTo>
                  <a:lnTo>
                    <a:pt x="654" y="147"/>
                  </a:lnTo>
                  <a:lnTo>
                    <a:pt x="651" y="144"/>
                  </a:lnTo>
                  <a:lnTo>
                    <a:pt x="646" y="137"/>
                  </a:lnTo>
                  <a:lnTo>
                    <a:pt x="636" y="126"/>
                  </a:lnTo>
                  <a:lnTo>
                    <a:pt x="626" y="112"/>
                  </a:lnTo>
                  <a:lnTo>
                    <a:pt x="613" y="97"/>
                  </a:lnTo>
                  <a:lnTo>
                    <a:pt x="600" y="83"/>
                  </a:lnTo>
                  <a:lnTo>
                    <a:pt x="586" y="71"/>
                  </a:lnTo>
                  <a:lnTo>
                    <a:pt x="571" y="63"/>
                  </a:lnTo>
                  <a:lnTo>
                    <a:pt x="554" y="51"/>
                  </a:lnTo>
                  <a:lnTo>
                    <a:pt x="535" y="42"/>
                  </a:lnTo>
                  <a:lnTo>
                    <a:pt x="517" y="34"/>
                  </a:lnTo>
                  <a:lnTo>
                    <a:pt x="497" y="29"/>
                  </a:lnTo>
                  <a:lnTo>
                    <a:pt x="478" y="26"/>
                  </a:lnTo>
                  <a:lnTo>
                    <a:pt x="458" y="23"/>
                  </a:lnTo>
                  <a:lnTo>
                    <a:pt x="437" y="23"/>
                  </a:lnTo>
                  <a:lnTo>
                    <a:pt x="418" y="25"/>
                  </a:lnTo>
                  <a:lnTo>
                    <a:pt x="397" y="27"/>
                  </a:lnTo>
                  <a:lnTo>
                    <a:pt x="377" y="31"/>
                  </a:lnTo>
                  <a:lnTo>
                    <a:pt x="357" y="36"/>
                  </a:lnTo>
                  <a:lnTo>
                    <a:pt x="337" y="42"/>
                  </a:lnTo>
                  <a:lnTo>
                    <a:pt x="317" y="50"/>
                  </a:lnTo>
                  <a:lnTo>
                    <a:pt x="299" y="57"/>
                  </a:lnTo>
                  <a:lnTo>
                    <a:pt x="281" y="66"/>
                  </a:lnTo>
                  <a:lnTo>
                    <a:pt x="262" y="75"/>
                  </a:lnTo>
                  <a:lnTo>
                    <a:pt x="235" y="94"/>
                  </a:lnTo>
                  <a:lnTo>
                    <a:pt x="214" y="116"/>
                  </a:lnTo>
                  <a:lnTo>
                    <a:pt x="199" y="139"/>
                  </a:lnTo>
                  <a:lnTo>
                    <a:pt x="190" y="162"/>
                  </a:lnTo>
                  <a:lnTo>
                    <a:pt x="184" y="185"/>
                  </a:lnTo>
                  <a:lnTo>
                    <a:pt x="182" y="205"/>
                  </a:lnTo>
                  <a:lnTo>
                    <a:pt x="182" y="223"/>
                  </a:lnTo>
                  <a:lnTo>
                    <a:pt x="183" y="235"/>
                  </a:lnTo>
                  <a:lnTo>
                    <a:pt x="205" y="245"/>
                  </a:lnTo>
                  <a:lnTo>
                    <a:pt x="230" y="250"/>
                  </a:lnTo>
                  <a:lnTo>
                    <a:pt x="258" y="253"/>
                  </a:lnTo>
                  <a:lnTo>
                    <a:pt x="285" y="253"/>
                  </a:lnTo>
                  <a:lnTo>
                    <a:pt x="309" y="252"/>
                  </a:lnTo>
                  <a:lnTo>
                    <a:pt x="330" y="249"/>
                  </a:lnTo>
                  <a:lnTo>
                    <a:pt x="345" y="247"/>
                  </a:lnTo>
                  <a:lnTo>
                    <a:pt x="350" y="246"/>
                  </a:lnTo>
                  <a:lnTo>
                    <a:pt x="502" y="202"/>
                  </a:lnTo>
                  <a:lnTo>
                    <a:pt x="534" y="190"/>
                  </a:lnTo>
                  <a:lnTo>
                    <a:pt x="562" y="181"/>
                  </a:lnTo>
                  <a:lnTo>
                    <a:pt x="587" y="174"/>
                  </a:lnTo>
                  <a:lnTo>
                    <a:pt x="608" y="169"/>
                  </a:lnTo>
                  <a:lnTo>
                    <a:pt x="625" y="165"/>
                  </a:lnTo>
                  <a:lnTo>
                    <a:pt x="638" y="163"/>
                  </a:lnTo>
                  <a:lnTo>
                    <a:pt x="647" y="162"/>
                  </a:lnTo>
                  <a:lnTo>
                    <a:pt x="651" y="162"/>
                  </a:lnTo>
                  <a:lnTo>
                    <a:pt x="650" y="163"/>
                  </a:lnTo>
                  <a:lnTo>
                    <a:pt x="647" y="166"/>
                  </a:lnTo>
                  <a:lnTo>
                    <a:pt x="640" y="170"/>
                  </a:lnTo>
                  <a:lnTo>
                    <a:pt x="631" y="174"/>
                  </a:lnTo>
                  <a:lnTo>
                    <a:pt x="619" y="180"/>
                  </a:lnTo>
                  <a:lnTo>
                    <a:pt x="605" y="186"/>
                  </a:lnTo>
                  <a:lnTo>
                    <a:pt x="590" y="193"/>
                  </a:lnTo>
                  <a:lnTo>
                    <a:pt x="575" y="200"/>
                  </a:lnTo>
                  <a:lnTo>
                    <a:pt x="558" y="207"/>
                  </a:lnTo>
                  <a:lnTo>
                    <a:pt x="541" y="214"/>
                  </a:lnTo>
                  <a:lnTo>
                    <a:pt x="522" y="220"/>
                  </a:lnTo>
                  <a:lnTo>
                    <a:pt x="505" y="227"/>
                  </a:lnTo>
                  <a:lnTo>
                    <a:pt x="487" y="234"/>
                  </a:lnTo>
                  <a:lnTo>
                    <a:pt x="471" y="240"/>
                  </a:lnTo>
                  <a:lnTo>
                    <a:pt x="454" y="246"/>
                  </a:lnTo>
                  <a:lnTo>
                    <a:pt x="440" y="250"/>
                  </a:lnTo>
                  <a:lnTo>
                    <a:pt x="453" y="258"/>
                  </a:lnTo>
                  <a:lnTo>
                    <a:pt x="467" y="263"/>
                  </a:lnTo>
                  <a:lnTo>
                    <a:pt x="481" y="265"/>
                  </a:lnTo>
                  <a:lnTo>
                    <a:pt x="495" y="267"/>
                  </a:lnTo>
                  <a:lnTo>
                    <a:pt x="510" y="265"/>
                  </a:lnTo>
                  <a:lnTo>
                    <a:pt x="525" y="262"/>
                  </a:lnTo>
                  <a:lnTo>
                    <a:pt x="541" y="257"/>
                  </a:lnTo>
                  <a:lnTo>
                    <a:pt x="559" y="252"/>
                  </a:lnTo>
                  <a:lnTo>
                    <a:pt x="570" y="248"/>
                  </a:lnTo>
                  <a:lnTo>
                    <a:pt x="580" y="246"/>
                  </a:lnTo>
                  <a:lnTo>
                    <a:pt x="594" y="242"/>
                  </a:lnTo>
                  <a:lnTo>
                    <a:pt x="608" y="240"/>
                  </a:lnTo>
                  <a:lnTo>
                    <a:pt x="623" y="237"/>
                  </a:lnTo>
                  <a:lnTo>
                    <a:pt x="638" y="233"/>
                  </a:lnTo>
                  <a:lnTo>
                    <a:pt x="653" y="231"/>
                  </a:lnTo>
                  <a:lnTo>
                    <a:pt x="669" y="228"/>
                  </a:lnTo>
                  <a:lnTo>
                    <a:pt x="684" y="226"/>
                  </a:lnTo>
                  <a:lnTo>
                    <a:pt x="697" y="225"/>
                  </a:lnTo>
                  <a:lnTo>
                    <a:pt x="711" y="224"/>
                  </a:lnTo>
                  <a:lnTo>
                    <a:pt x="723" y="223"/>
                  </a:lnTo>
                  <a:lnTo>
                    <a:pt x="733" y="223"/>
                  </a:lnTo>
                  <a:lnTo>
                    <a:pt x="742" y="223"/>
                  </a:lnTo>
                  <a:lnTo>
                    <a:pt x="748" y="224"/>
                  </a:lnTo>
                  <a:lnTo>
                    <a:pt x="753" y="226"/>
                  </a:lnTo>
                  <a:lnTo>
                    <a:pt x="744" y="230"/>
                  </a:lnTo>
                  <a:lnTo>
                    <a:pt x="732" y="233"/>
                  </a:lnTo>
                  <a:lnTo>
                    <a:pt x="718" y="237"/>
                  </a:lnTo>
                  <a:lnTo>
                    <a:pt x="701" y="241"/>
                  </a:lnTo>
                  <a:lnTo>
                    <a:pt x="682" y="246"/>
                  </a:lnTo>
                  <a:lnTo>
                    <a:pt x="663" y="250"/>
                  </a:lnTo>
                  <a:lnTo>
                    <a:pt x="643" y="255"/>
                  </a:lnTo>
                  <a:lnTo>
                    <a:pt x="624" y="260"/>
                  </a:lnTo>
                  <a:lnTo>
                    <a:pt x="603" y="264"/>
                  </a:lnTo>
                  <a:lnTo>
                    <a:pt x="585" y="269"/>
                  </a:lnTo>
                  <a:lnTo>
                    <a:pt x="567" y="272"/>
                  </a:lnTo>
                  <a:lnTo>
                    <a:pt x="552" y="276"/>
                  </a:lnTo>
                  <a:lnTo>
                    <a:pt x="540" y="279"/>
                  </a:lnTo>
                  <a:lnTo>
                    <a:pt x="529" y="280"/>
                  </a:lnTo>
                  <a:lnTo>
                    <a:pt x="524" y="283"/>
                  </a:lnTo>
                  <a:lnTo>
                    <a:pt x="521" y="283"/>
                  </a:lnTo>
                  <a:lnTo>
                    <a:pt x="510" y="285"/>
                  </a:lnTo>
                  <a:lnTo>
                    <a:pt x="498" y="286"/>
                  </a:lnTo>
                  <a:lnTo>
                    <a:pt x="487" y="286"/>
                  </a:lnTo>
                  <a:lnTo>
                    <a:pt x="476" y="285"/>
                  </a:lnTo>
                  <a:lnTo>
                    <a:pt x="466" y="284"/>
                  </a:lnTo>
                  <a:lnTo>
                    <a:pt x="456" y="281"/>
                  </a:lnTo>
                  <a:lnTo>
                    <a:pt x="446" y="279"/>
                  </a:lnTo>
                  <a:lnTo>
                    <a:pt x="436" y="277"/>
                  </a:lnTo>
                  <a:lnTo>
                    <a:pt x="430" y="272"/>
                  </a:lnTo>
                  <a:lnTo>
                    <a:pt x="425" y="269"/>
                  </a:lnTo>
                  <a:lnTo>
                    <a:pt x="420" y="263"/>
                  </a:lnTo>
                  <a:lnTo>
                    <a:pt x="419" y="256"/>
                  </a:lnTo>
                  <a:lnTo>
                    <a:pt x="402" y="261"/>
                  </a:lnTo>
                  <a:lnTo>
                    <a:pt x="385" y="264"/>
                  </a:lnTo>
                  <a:lnTo>
                    <a:pt x="368" y="269"/>
                  </a:lnTo>
                  <a:lnTo>
                    <a:pt x="352" y="272"/>
                  </a:lnTo>
                  <a:lnTo>
                    <a:pt x="335" y="276"/>
                  </a:lnTo>
                  <a:lnTo>
                    <a:pt x="319" y="278"/>
                  </a:lnTo>
                  <a:lnTo>
                    <a:pt x="301" y="280"/>
                  </a:lnTo>
                  <a:lnTo>
                    <a:pt x="285" y="280"/>
                  </a:lnTo>
                  <a:lnTo>
                    <a:pt x="285" y="288"/>
                  </a:lnTo>
                  <a:lnTo>
                    <a:pt x="286" y="298"/>
                  </a:lnTo>
                  <a:lnTo>
                    <a:pt x="288" y="305"/>
                  </a:lnTo>
                  <a:lnTo>
                    <a:pt x="289" y="308"/>
                  </a:lnTo>
                  <a:lnTo>
                    <a:pt x="301" y="309"/>
                  </a:lnTo>
                  <a:lnTo>
                    <a:pt x="313" y="310"/>
                  </a:lnTo>
                  <a:lnTo>
                    <a:pt x="326" y="311"/>
                  </a:lnTo>
                  <a:lnTo>
                    <a:pt x="337" y="311"/>
                  </a:lnTo>
                  <a:lnTo>
                    <a:pt x="350" y="313"/>
                  </a:lnTo>
                  <a:lnTo>
                    <a:pt x="361" y="313"/>
                  </a:lnTo>
                  <a:lnTo>
                    <a:pt x="374" y="313"/>
                  </a:lnTo>
                  <a:lnTo>
                    <a:pt x="387" y="313"/>
                  </a:lnTo>
                  <a:lnTo>
                    <a:pt x="391" y="307"/>
                  </a:lnTo>
                  <a:lnTo>
                    <a:pt x="393" y="300"/>
                  </a:lnTo>
                  <a:lnTo>
                    <a:pt x="398" y="293"/>
                  </a:lnTo>
                  <a:lnTo>
                    <a:pt x="404" y="290"/>
                  </a:lnTo>
                  <a:lnTo>
                    <a:pt x="405" y="298"/>
                  </a:lnTo>
                  <a:lnTo>
                    <a:pt x="405" y="311"/>
                  </a:lnTo>
                  <a:lnTo>
                    <a:pt x="407" y="326"/>
                  </a:lnTo>
                  <a:lnTo>
                    <a:pt x="414" y="344"/>
                  </a:lnTo>
                  <a:lnTo>
                    <a:pt x="423" y="355"/>
                  </a:lnTo>
                  <a:lnTo>
                    <a:pt x="434" y="364"/>
                  </a:lnTo>
                  <a:lnTo>
                    <a:pt x="443" y="370"/>
                  </a:lnTo>
                  <a:lnTo>
                    <a:pt x="453" y="374"/>
                  </a:lnTo>
                  <a:lnTo>
                    <a:pt x="464" y="376"/>
                  </a:lnTo>
                  <a:lnTo>
                    <a:pt x="474" y="376"/>
                  </a:lnTo>
                  <a:lnTo>
                    <a:pt x="483" y="375"/>
                  </a:lnTo>
                  <a:lnTo>
                    <a:pt x="494" y="373"/>
                  </a:lnTo>
                  <a:lnTo>
                    <a:pt x="501" y="370"/>
                  </a:lnTo>
                  <a:lnTo>
                    <a:pt x="506" y="369"/>
                  </a:lnTo>
                  <a:lnTo>
                    <a:pt x="512" y="366"/>
                  </a:lnTo>
                  <a:lnTo>
                    <a:pt x="517" y="363"/>
                  </a:lnTo>
                  <a:lnTo>
                    <a:pt x="521" y="360"/>
                  </a:lnTo>
                  <a:lnTo>
                    <a:pt x="526" y="356"/>
                  </a:lnTo>
                  <a:lnTo>
                    <a:pt x="530" y="352"/>
                  </a:lnTo>
                  <a:lnTo>
                    <a:pt x="536" y="346"/>
                  </a:lnTo>
                  <a:lnTo>
                    <a:pt x="545" y="331"/>
                  </a:lnTo>
                  <a:lnTo>
                    <a:pt x="548" y="315"/>
                  </a:lnTo>
                  <a:lnTo>
                    <a:pt x="549" y="299"/>
                  </a:lnTo>
                  <a:lnTo>
                    <a:pt x="549" y="281"/>
                  </a:lnTo>
                  <a:lnTo>
                    <a:pt x="557" y="281"/>
                  </a:lnTo>
                  <a:lnTo>
                    <a:pt x="560" y="288"/>
                  </a:lnTo>
                  <a:lnTo>
                    <a:pt x="563" y="298"/>
                  </a:lnTo>
                  <a:lnTo>
                    <a:pt x="563" y="303"/>
                  </a:lnTo>
                  <a:lnTo>
                    <a:pt x="567" y="302"/>
                  </a:lnTo>
                  <a:lnTo>
                    <a:pt x="573" y="300"/>
                  </a:lnTo>
                  <a:lnTo>
                    <a:pt x="579" y="298"/>
                  </a:lnTo>
                  <a:lnTo>
                    <a:pt x="585" y="295"/>
                  </a:lnTo>
                  <a:lnTo>
                    <a:pt x="589" y="294"/>
                  </a:lnTo>
                  <a:lnTo>
                    <a:pt x="594" y="293"/>
                  </a:lnTo>
                  <a:lnTo>
                    <a:pt x="597" y="292"/>
                  </a:lnTo>
                  <a:lnTo>
                    <a:pt x="598" y="293"/>
                  </a:lnTo>
                  <a:lnTo>
                    <a:pt x="596" y="305"/>
                  </a:lnTo>
                  <a:lnTo>
                    <a:pt x="597" y="315"/>
                  </a:lnTo>
                  <a:lnTo>
                    <a:pt x="601" y="323"/>
                  </a:lnTo>
                  <a:lnTo>
                    <a:pt x="605" y="331"/>
                  </a:lnTo>
                  <a:lnTo>
                    <a:pt x="613" y="337"/>
                  </a:lnTo>
                  <a:lnTo>
                    <a:pt x="623" y="343"/>
                  </a:lnTo>
                  <a:lnTo>
                    <a:pt x="634" y="346"/>
                  </a:lnTo>
                  <a:lnTo>
                    <a:pt x="648" y="348"/>
                  </a:lnTo>
                  <a:lnTo>
                    <a:pt x="657" y="348"/>
                  </a:lnTo>
                  <a:lnTo>
                    <a:pt x="665" y="347"/>
                  </a:lnTo>
                  <a:lnTo>
                    <a:pt x="673" y="344"/>
                  </a:lnTo>
                  <a:lnTo>
                    <a:pt x="680" y="339"/>
                  </a:lnTo>
                  <a:lnTo>
                    <a:pt x="686" y="335"/>
                  </a:lnTo>
                  <a:lnTo>
                    <a:pt x="692" y="328"/>
                  </a:lnTo>
                  <a:lnTo>
                    <a:pt x="696" y="321"/>
                  </a:lnTo>
                  <a:lnTo>
                    <a:pt x="701" y="314"/>
                  </a:lnTo>
                  <a:lnTo>
                    <a:pt x="706" y="303"/>
                  </a:lnTo>
                  <a:lnTo>
                    <a:pt x="707" y="293"/>
                  </a:lnTo>
                  <a:lnTo>
                    <a:pt x="706" y="283"/>
                  </a:lnTo>
                  <a:lnTo>
                    <a:pt x="706" y="272"/>
                  </a:lnTo>
                  <a:lnTo>
                    <a:pt x="711" y="273"/>
                  </a:lnTo>
                  <a:lnTo>
                    <a:pt x="717" y="279"/>
                  </a:lnTo>
                  <a:lnTo>
                    <a:pt x="720" y="295"/>
                  </a:lnTo>
                  <a:lnTo>
                    <a:pt x="716" y="323"/>
                  </a:lnTo>
                  <a:lnTo>
                    <a:pt x="692" y="361"/>
                  </a:lnTo>
                  <a:lnTo>
                    <a:pt x="694" y="378"/>
                  </a:lnTo>
                  <a:lnTo>
                    <a:pt x="693" y="396"/>
                  </a:lnTo>
                  <a:lnTo>
                    <a:pt x="691" y="412"/>
                  </a:lnTo>
                  <a:lnTo>
                    <a:pt x="687" y="426"/>
                  </a:lnTo>
                  <a:lnTo>
                    <a:pt x="681" y="441"/>
                  </a:lnTo>
                  <a:lnTo>
                    <a:pt x="674" y="453"/>
                  </a:lnTo>
                  <a:lnTo>
                    <a:pt x="668" y="466"/>
                  </a:lnTo>
                  <a:lnTo>
                    <a:pt x="658" y="477"/>
                  </a:lnTo>
                  <a:lnTo>
                    <a:pt x="650" y="487"/>
                  </a:lnTo>
                  <a:lnTo>
                    <a:pt x="641" y="496"/>
                  </a:lnTo>
                  <a:lnTo>
                    <a:pt x="631" y="504"/>
                  </a:lnTo>
                  <a:lnTo>
                    <a:pt x="619" y="511"/>
                  </a:lnTo>
                  <a:lnTo>
                    <a:pt x="608" y="518"/>
                  </a:lnTo>
                  <a:lnTo>
                    <a:pt x="596" y="523"/>
                  </a:lnTo>
                  <a:lnTo>
                    <a:pt x="583" y="529"/>
                  </a:lnTo>
                  <a:lnTo>
                    <a:pt x="571" y="534"/>
                  </a:lnTo>
                  <a:lnTo>
                    <a:pt x="557" y="537"/>
                  </a:lnTo>
                  <a:lnTo>
                    <a:pt x="544" y="541"/>
                  </a:lnTo>
                  <a:lnTo>
                    <a:pt x="530" y="543"/>
                  </a:lnTo>
                  <a:lnTo>
                    <a:pt x="518" y="544"/>
                  </a:lnTo>
                  <a:lnTo>
                    <a:pt x="504" y="545"/>
                  </a:lnTo>
                  <a:lnTo>
                    <a:pt x="492" y="545"/>
                  </a:lnTo>
                  <a:lnTo>
                    <a:pt x="480" y="544"/>
                  </a:lnTo>
                  <a:lnTo>
                    <a:pt x="468" y="542"/>
                  </a:lnTo>
                  <a:lnTo>
                    <a:pt x="464" y="559"/>
                  </a:lnTo>
                  <a:lnTo>
                    <a:pt x="463" y="580"/>
                  </a:lnTo>
                  <a:lnTo>
                    <a:pt x="461" y="601"/>
                  </a:lnTo>
                  <a:lnTo>
                    <a:pt x="459" y="618"/>
                  </a:lnTo>
                  <a:lnTo>
                    <a:pt x="453" y="611"/>
                  </a:lnTo>
                  <a:lnTo>
                    <a:pt x="445" y="589"/>
                  </a:lnTo>
                  <a:lnTo>
                    <a:pt x="438" y="563"/>
                  </a:lnTo>
                  <a:lnTo>
                    <a:pt x="436" y="542"/>
                  </a:lnTo>
                  <a:lnTo>
                    <a:pt x="402" y="535"/>
                  </a:lnTo>
                  <a:lnTo>
                    <a:pt x="372" y="523"/>
                  </a:lnTo>
                  <a:lnTo>
                    <a:pt x="346" y="509"/>
                  </a:lnTo>
                  <a:lnTo>
                    <a:pt x="326" y="491"/>
                  </a:lnTo>
                  <a:lnTo>
                    <a:pt x="308" y="473"/>
                  </a:lnTo>
                  <a:lnTo>
                    <a:pt x="297" y="456"/>
                  </a:lnTo>
                  <a:lnTo>
                    <a:pt x="289" y="441"/>
                  </a:lnTo>
                  <a:lnTo>
                    <a:pt x="286" y="430"/>
                  </a:lnTo>
                  <a:lnTo>
                    <a:pt x="297" y="441"/>
                  </a:lnTo>
                  <a:lnTo>
                    <a:pt x="308" y="451"/>
                  </a:lnTo>
                  <a:lnTo>
                    <a:pt x="321" y="460"/>
                  </a:lnTo>
                  <a:lnTo>
                    <a:pt x="335" y="470"/>
                  </a:lnTo>
                  <a:lnTo>
                    <a:pt x="349" y="480"/>
                  </a:lnTo>
                  <a:lnTo>
                    <a:pt x="364" y="488"/>
                  </a:lnTo>
                  <a:lnTo>
                    <a:pt x="380" y="496"/>
                  </a:lnTo>
                  <a:lnTo>
                    <a:pt x="396" y="503"/>
                  </a:lnTo>
                  <a:lnTo>
                    <a:pt x="412" y="509"/>
                  </a:lnTo>
                  <a:lnTo>
                    <a:pt x="429" y="514"/>
                  </a:lnTo>
                  <a:lnTo>
                    <a:pt x="445" y="518"/>
                  </a:lnTo>
                  <a:lnTo>
                    <a:pt x="463" y="521"/>
                  </a:lnTo>
                  <a:lnTo>
                    <a:pt x="480" y="522"/>
                  </a:lnTo>
                  <a:lnTo>
                    <a:pt x="496" y="523"/>
                  </a:lnTo>
                  <a:lnTo>
                    <a:pt x="512" y="521"/>
                  </a:lnTo>
                  <a:lnTo>
                    <a:pt x="528" y="519"/>
                  </a:lnTo>
                  <a:lnTo>
                    <a:pt x="558" y="510"/>
                  </a:lnTo>
                  <a:lnTo>
                    <a:pt x="585" y="498"/>
                  </a:lnTo>
                  <a:lnTo>
                    <a:pt x="609" y="483"/>
                  </a:lnTo>
                  <a:lnTo>
                    <a:pt x="631" y="465"/>
                  </a:lnTo>
                  <a:lnTo>
                    <a:pt x="649" y="444"/>
                  </a:lnTo>
                  <a:lnTo>
                    <a:pt x="663" y="421"/>
                  </a:lnTo>
                  <a:lnTo>
                    <a:pt x="672" y="394"/>
                  </a:lnTo>
                  <a:lnTo>
                    <a:pt x="678" y="364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47" y="369"/>
                  </a:lnTo>
                  <a:lnTo>
                    <a:pt x="636" y="368"/>
                  </a:lnTo>
                  <a:lnTo>
                    <a:pt x="626" y="366"/>
                  </a:lnTo>
                  <a:lnTo>
                    <a:pt x="617" y="361"/>
                  </a:lnTo>
                  <a:lnTo>
                    <a:pt x="608" y="355"/>
                  </a:lnTo>
                  <a:lnTo>
                    <a:pt x="600" y="347"/>
                  </a:lnTo>
                  <a:lnTo>
                    <a:pt x="595" y="341"/>
                  </a:lnTo>
                  <a:lnTo>
                    <a:pt x="592" y="333"/>
                  </a:lnTo>
                  <a:lnTo>
                    <a:pt x="589" y="325"/>
                  </a:lnTo>
                  <a:lnTo>
                    <a:pt x="588" y="317"/>
                  </a:lnTo>
                  <a:lnTo>
                    <a:pt x="580" y="317"/>
                  </a:lnTo>
                  <a:lnTo>
                    <a:pt x="573" y="321"/>
                  </a:lnTo>
                  <a:lnTo>
                    <a:pt x="566" y="324"/>
                  </a:lnTo>
                  <a:lnTo>
                    <a:pt x="560" y="328"/>
                  </a:lnTo>
                  <a:lnTo>
                    <a:pt x="558" y="338"/>
                  </a:lnTo>
                  <a:lnTo>
                    <a:pt x="555" y="347"/>
                  </a:lnTo>
                  <a:lnTo>
                    <a:pt x="549" y="356"/>
                  </a:lnTo>
                  <a:lnTo>
                    <a:pt x="542" y="364"/>
                  </a:lnTo>
                  <a:lnTo>
                    <a:pt x="534" y="371"/>
                  </a:lnTo>
                  <a:lnTo>
                    <a:pt x="526" y="378"/>
                  </a:lnTo>
                  <a:lnTo>
                    <a:pt x="517" y="384"/>
                  </a:lnTo>
                  <a:lnTo>
                    <a:pt x="507" y="389"/>
                  </a:lnTo>
                  <a:lnTo>
                    <a:pt x="496" y="392"/>
                  </a:lnTo>
                  <a:lnTo>
                    <a:pt x="486" y="394"/>
                  </a:lnTo>
                  <a:lnTo>
                    <a:pt x="475" y="396"/>
                  </a:lnTo>
                  <a:lnTo>
                    <a:pt x="465" y="394"/>
                  </a:lnTo>
                  <a:lnTo>
                    <a:pt x="454" y="392"/>
                  </a:lnTo>
                  <a:lnTo>
                    <a:pt x="444" y="390"/>
                  </a:lnTo>
                  <a:lnTo>
                    <a:pt x="435" y="386"/>
                  </a:lnTo>
                  <a:lnTo>
                    <a:pt x="425" y="383"/>
                  </a:lnTo>
                  <a:lnTo>
                    <a:pt x="419" y="377"/>
                  </a:lnTo>
                  <a:lnTo>
                    <a:pt x="414" y="373"/>
                  </a:lnTo>
                  <a:lnTo>
                    <a:pt x="408" y="367"/>
                  </a:lnTo>
                  <a:lnTo>
                    <a:pt x="404" y="361"/>
                  </a:lnTo>
                  <a:lnTo>
                    <a:pt x="399" y="355"/>
                  </a:lnTo>
                  <a:lnTo>
                    <a:pt x="395" y="348"/>
                  </a:lnTo>
                  <a:lnTo>
                    <a:pt x="392" y="341"/>
                  </a:lnTo>
                  <a:lnTo>
                    <a:pt x="390" y="332"/>
                  </a:lnTo>
                  <a:lnTo>
                    <a:pt x="376" y="331"/>
                  </a:lnTo>
                  <a:lnTo>
                    <a:pt x="362" y="330"/>
                  </a:lnTo>
                  <a:lnTo>
                    <a:pt x="349" y="330"/>
                  </a:lnTo>
                  <a:lnTo>
                    <a:pt x="335" y="329"/>
                  </a:lnTo>
                  <a:lnTo>
                    <a:pt x="321" y="329"/>
                  </a:lnTo>
                  <a:lnTo>
                    <a:pt x="307" y="328"/>
                  </a:lnTo>
                  <a:lnTo>
                    <a:pt x="293" y="325"/>
                  </a:lnTo>
                  <a:lnTo>
                    <a:pt x="279" y="322"/>
                  </a:lnTo>
                  <a:lnTo>
                    <a:pt x="274" y="321"/>
                  </a:lnTo>
                  <a:lnTo>
                    <a:pt x="266" y="321"/>
                  </a:lnTo>
                  <a:lnTo>
                    <a:pt x="255" y="321"/>
                  </a:lnTo>
                  <a:lnTo>
                    <a:pt x="245" y="322"/>
                  </a:lnTo>
                  <a:lnTo>
                    <a:pt x="235" y="325"/>
                  </a:lnTo>
                  <a:lnTo>
                    <a:pt x="226" y="332"/>
                  </a:lnTo>
                  <a:lnTo>
                    <a:pt x="221" y="341"/>
                  </a:lnTo>
                  <a:lnTo>
                    <a:pt x="220" y="356"/>
                  </a:lnTo>
                  <a:lnTo>
                    <a:pt x="221" y="361"/>
                  </a:lnTo>
                  <a:lnTo>
                    <a:pt x="223" y="368"/>
                  </a:lnTo>
                  <a:lnTo>
                    <a:pt x="228" y="376"/>
                  </a:lnTo>
                  <a:lnTo>
                    <a:pt x="233" y="384"/>
                  </a:lnTo>
                  <a:lnTo>
                    <a:pt x="240" y="393"/>
                  </a:lnTo>
                  <a:lnTo>
                    <a:pt x="247" y="402"/>
                  </a:lnTo>
                  <a:lnTo>
                    <a:pt x="254" y="412"/>
                  </a:lnTo>
                  <a:lnTo>
                    <a:pt x="261" y="420"/>
                  </a:lnTo>
                  <a:lnTo>
                    <a:pt x="256" y="422"/>
                  </a:lnTo>
                  <a:lnTo>
                    <a:pt x="250" y="422"/>
                  </a:lnTo>
                  <a:lnTo>
                    <a:pt x="243" y="420"/>
                  </a:lnTo>
                  <a:lnTo>
                    <a:pt x="236" y="415"/>
                  </a:lnTo>
                  <a:lnTo>
                    <a:pt x="228" y="409"/>
                  </a:lnTo>
                  <a:lnTo>
                    <a:pt x="220" y="401"/>
                  </a:lnTo>
                  <a:lnTo>
                    <a:pt x="212" y="391"/>
                  </a:lnTo>
                  <a:lnTo>
                    <a:pt x="203" y="379"/>
                  </a:lnTo>
                  <a:lnTo>
                    <a:pt x="200" y="363"/>
                  </a:lnTo>
                  <a:lnTo>
                    <a:pt x="199" y="347"/>
                  </a:lnTo>
                  <a:lnTo>
                    <a:pt x="201" y="332"/>
                  </a:lnTo>
                  <a:lnTo>
                    <a:pt x="210" y="318"/>
                  </a:lnTo>
                  <a:lnTo>
                    <a:pt x="215" y="316"/>
                  </a:lnTo>
                  <a:lnTo>
                    <a:pt x="221" y="313"/>
                  </a:lnTo>
                  <a:lnTo>
                    <a:pt x="226" y="311"/>
                  </a:lnTo>
                  <a:lnTo>
                    <a:pt x="233" y="309"/>
                  </a:lnTo>
                  <a:lnTo>
                    <a:pt x="240" y="308"/>
                  </a:lnTo>
                  <a:lnTo>
                    <a:pt x="247" y="307"/>
                  </a:lnTo>
                  <a:lnTo>
                    <a:pt x="254" y="306"/>
                  </a:lnTo>
                  <a:lnTo>
                    <a:pt x="259" y="305"/>
                  </a:lnTo>
                  <a:lnTo>
                    <a:pt x="256" y="279"/>
                  </a:lnTo>
                  <a:lnTo>
                    <a:pt x="244" y="279"/>
                  </a:lnTo>
                  <a:lnTo>
                    <a:pt x="231" y="278"/>
                  </a:lnTo>
                  <a:lnTo>
                    <a:pt x="217" y="276"/>
                  </a:lnTo>
                  <a:lnTo>
                    <a:pt x="205" y="271"/>
                  </a:lnTo>
                  <a:lnTo>
                    <a:pt x="192" y="267"/>
                  </a:lnTo>
                  <a:lnTo>
                    <a:pt x="179" y="262"/>
                  </a:lnTo>
                  <a:lnTo>
                    <a:pt x="168" y="258"/>
                  </a:lnTo>
                  <a:lnTo>
                    <a:pt x="155" y="255"/>
                  </a:lnTo>
                  <a:lnTo>
                    <a:pt x="154" y="233"/>
                  </a:lnTo>
                  <a:lnTo>
                    <a:pt x="154" y="210"/>
                  </a:lnTo>
                  <a:lnTo>
                    <a:pt x="156" y="188"/>
                  </a:lnTo>
                  <a:lnTo>
                    <a:pt x="161" y="166"/>
                  </a:lnTo>
                  <a:lnTo>
                    <a:pt x="157" y="158"/>
                  </a:lnTo>
                  <a:lnTo>
                    <a:pt x="152" y="152"/>
                  </a:lnTo>
                  <a:lnTo>
                    <a:pt x="144" y="148"/>
                  </a:lnTo>
                  <a:lnTo>
                    <a:pt x="135" y="144"/>
                  </a:lnTo>
                  <a:lnTo>
                    <a:pt x="126" y="144"/>
                  </a:lnTo>
                  <a:lnTo>
                    <a:pt x="118" y="147"/>
                  </a:lnTo>
                  <a:lnTo>
                    <a:pt x="110" y="149"/>
                  </a:lnTo>
                  <a:lnTo>
                    <a:pt x="102" y="152"/>
                  </a:lnTo>
                  <a:lnTo>
                    <a:pt x="94" y="157"/>
                  </a:lnTo>
                  <a:lnTo>
                    <a:pt x="87" y="163"/>
                  </a:lnTo>
                  <a:lnTo>
                    <a:pt x="80" y="169"/>
                  </a:lnTo>
                  <a:lnTo>
                    <a:pt x="74" y="175"/>
                  </a:lnTo>
                  <a:lnTo>
                    <a:pt x="63" y="189"/>
                  </a:lnTo>
                  <a:lnTo>
                    <a:pt x="58" y="204"/>
                  </a:lnTo>
                  <a:lnTo>
                    <a:pt x="58" y="219"/>
                  </a:lnTo>
                  <a:lnTo>
                    <a:pt x="62" y="234"/>
                  </a:lnTo>
                  <a:lnTo>
                    <a:pt x="66" y="250"/>
                  </a:lnTo>
                  <a:lnTo>
                    <a:pt x="71" y="265"/>
                  </a:lnTo>
                  <a:lnTo>
                    <a:pt x="73" y="280"/>
                  </a:lnTo>
                  <a:lnTo>
                    <a:pt x="72" y="295"/>
                  </a:lnTo>
                  <a:lnTo>
                    <a:pt x="70" y="299"/>
                  </a:lnTo>
                  <a:lnTo>
                    <a:pt x="66" y="300"/>
                  </a:lnTo>
                  <a:lnTo>
                    <a:pt x="63" y="300"/>
                  </a:lnTo>
                  <a:lnTo>
                    <a:pt x="57" y="298"/>
                  </a:lnTo>
                  <a:lnTo>
                    <a:pt x="51" y="296"/>
                  </a:lnTo>
                  <a:lnTo>
                    <a:pt x="45" y="294"/>
                  </a:lnTo>
                  <a:lnTo>
                    <a:pt x="38" y="293"/>
                  </a:lnTo>
                  <a:lnTo>
                    <a:pt x="31" y="293"/>
                  </a:lnTo>
                  <a:lnTo>
                    <a:pt x="36" y="300"/>
                  </a:lnTo>
                  <a:lnTo>
                    <a:pt x="43" y="307"/>
                  </a:lnTo>
                  <a:lnTo>
                    <a:pt x="50" y="313"/>
                  </a:lnTo>
                  <a:lnTo>
                    <a:pt x="57" y="317"/>
                  </a:lnTo>
                  <a:lnTo>
                    <a:pt x="65" y="322"/>
                  </a:lnTo>
                  <a:lnTo>
                    <a:pt x="73" y="326"/>
                  </a:lnTo>
                  <a:lnTo>
                    <a:pt x="81" y="329"/>
                  </a:lnTo>
                  <a:lnTo>
                    <a:pt x="91" y="331"/>
                  </a:lnTo>
                  <a:lnTo>
                    <a:pt x="85" y="336"/>
                  </a:lnTo>
                  <a:lnTo>
                    <a:pt x="78" y="339"/>
                  </a:lnTo>
                  <a:lnTo>
                    <a:pt x="70" y="341"/>
                  </a:lnTo>
                  <a:lnTo>
                    <a:pt x="62" y="341"/>
                  </a:lnTo>
                  <a:lnTo>
                    <a:pt x="51" y="335"/>
                  </a:lnTo>
                  <a:lnTo>
                    <a:pt x="40" y="325"/>
                  </a:lnTo>
                  <a:lnTo>
                    <a:pt x="30" y="314"/>
                  </a:lnTo>
                  <a:lnTo>
                    <a:pt x="19" y="301"/>
                  </a:lnTo>
                  <a:lnTo>
                    <a:pt x="11" y="291"/>
                  </a:lnTo>
                  <a:lnTo>
                    <a:pt x="4" y="280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7" y="269"/>
                  </a:lnTo>
                  <a:lnTo>
                    <a:pt x="15" y="269"/>
                  </a:lnTo>
                  <a:lnTo>
                    <a:pt x="23" y="271"/>
                  </a:lnTo>
                  <a:lnTo>
                    <a:pt x="30" y="272"/>
                  </a:lnTo>
                  <a:lnTo>
                    <a:pt x="36" y="275"/>
                  </a:lnTo>
                  <a:lnTo>
                    <a:pt x="42" y="275"/>
                  </a:lnTo>
                  <a:lnTo>
                    <a:pt x="47" y="275"/>
                  </a:lnTo>
                  <a:lnTo>
                    <a:pt x="49" y="273"/>
                  </a:lnTo>
                  <a:lnTo>
                    <a:pt x="45" y="257"/>
                  </a:lnTo>
                  <a:lnTo>
                    <a:pt x="40" y="241"/>
                  </a:lnTo>
                  <a:lnTo>
                    <a:pt x="35" y="225"/>
                  </a:lnTo>
                  <a:lnTo>
                    <a:pt x="33" y="209"/>
                  </a:lnTo>
                  <a:lnTo>
                    <a:pt x="33" y="193"/>
                  </a:lnTo>
                  <a:lnTo>
                    <a:pt x="36" y="177"/>
                  </a:lnTo>
                  <a:lnTo>
                    <a:pt x="46" y="162"/>
                  </a:lnTo>
                  <a:lnTo>
                    <a:pt x="61" y="146"/>
                  </a:lnTo>
                  <a:lnTo>
                    <a:pt x="71" y="139"/>
                  </a:lnTo>
                  <a:lnTo>
                    <a:pt x="83" y="133"/>
                  </a:lnTo>
                  <a:lnTo>
                    <a:pt x="94" y="129"/>
                  </a:lnTo>
                  <a:lnTo>
                    <a:pt x="106" y="126"/>
                  </a:lnTo>
                  <a:lnTo>
                    <a:pt x="118" y="125"/>
                  </a:lnTo>
                  <a:lnTo>
                    <a:pt x="130" y="126"/>
                  </a:lnTo>
                  <a:lnTo>
                    <a:pt x="141" y="128"/>
                  </a:lnTo>
                  <a:lnTo>
                    <a:pt x="153" y="134"/>
                  </a:lnTo>
                  <a:lnTo>
                    <a:pt x="164" y="146"/>
                  </a:lnTo>
                  <a:lnTo>
                    <a:pt x="171" y="129"/>
                  </a:lnTo>
                  <a:lnTo>
                    <a:pt x="179" y="114"/>
                  </a:lnTo>
                  <a:lnTo>
                    <a:pt x="188" y="102"/>
                  </a:lnTo>
                  <a:lnTo>
                    <a:pt x="199" y="89"/>
                  </a:lnTo>
                  <a:lnTo>
                    <a:pt x="210" y="78"/>
                  </a:lnTo>
                  <a:lnTo>
                    <a:pt x="223" y="68"/>
                  </a:lnTo>
                  <a:lnTo>
                    <a:pt x="236" y="59"/>
                  </a:lnTo>
                  <a:lnTo>
                    <a:pt x="250" y="51"/>
                  </a:lnTo>
                  <a:lnTo>
                    <a:pt x="264" y="44"/>
                  </a:lnTo>
                  <a:lnTo>
                    <a:pt x="279" y="37"/>
                  </a:lnTo>
                  <a:lnTo>
                    <a:pt x="294" y="31"/>
                  </a:lnTo>
                  <a:lnTo>
                    <a:pt x="311" y="26"/>
                  </a:lnTo>
                  <a:lnTo>
                    <a:pt x="327" y="20"/>
                  </a:lnTo>
                  <a:lnTo>
                    <a:pt x="343" y="15"/>
                  </a:lnTo>
                  <a:lnTo>
                    <a:pt x="359" y="12"/>
                  </a:lnTo>
                  <a:lnTo>
                    <a:pt x="375" y="7"/>
                  </a:lnTo>
                  <a:lnTo>
                    <a:pt x="389" y="5"/>
                  </a:lnTo>
                  <a:lnTo>
                    <a:pt x="404" y="4"/>
                  </a:lnTo>
                  <a:lnTo>
                    <a:pt x="418" y="1"/>
                  </a:lnTo>
                  <a:lnTo>
                    <a:pt x="431" y="1"/>
                  </a:lnTo>
                  <a:lnTo>
                    <a:pt x="446" y="0"/>
                  </a:lnTo>
                  <a:lnTo>
                    <a:pt x="460" y="0"/>
                  </a:lnTo>
                  <a:lnTo>
                    <a:pt x="474" y="1"/>
                  </a:lnTo>
                  <a:lnTo>
                    <a:pt x="488" y="3"/>
                  </a:lnTo>
                  <a:lnTo>
                    <a:pt x="503" y="5"/>
                  </a:lnTo>
                  <a:lnTo>
                    <a:pt x="517" y="8"/>
                  </a:lnTo>
                  <a:lnTo>
                    <a:pt x="532" y="13"/>
                  </a:lnTo>
                  <a:lnTo>
                    <a:pt x="545" y="18"/>
                  </a:lnTo>
                  <a:lnTo>
                    <a:pt x="560" y="25"/>
                  </a:lnTo>
                  <a:lnTo>
                    <a:pt x="574" y="31"/>
                  </a:lnTo>
                  <a:lnTo>
                    <a:pt x="589" y="41"/>
                  </a:lnTo>
                  <a:lnTo>
                    <a:pt x="60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381"/>
            <p:cNvSpPr>
              <a:spLocks/>
            </p:cNvSpPr>
            <p:nvPr/>
          </p:nvSpPr>
          <p:spPr bwMode="auto">
            <a:xfrm>
              <a:off x="1843" y="285"/>
              <a:ext cx="86" cy="119"/>
            </a:xfrm>
            <a:custGeom>
              <a:avLst/>
              <a:gdLst/>
              <a:ahLst/>
              <a:cxnLst>
                <a:cxn ang="0">
                  <a:pos x="64" y="53"/>
                </a:cxn>
                <a:cxn ang="0">
                  <a:pos x="63" y="82"/>
                </a:cxn>
                <a:cxn ang="0">
                  <a:pos x="70" y="114"/>
                </a:cxn>
                <a:cxn ang="0">
                  <a:pos x="89" y="141"/>
                </a:cxn>
                <a:cxn ang="0">
                  <a:pos x="115" y="161"/>
                </a:cxn>
                <a:cxn ang="0">
                  <a:pos x="139" y="170"/>
                </a:cxn>
                <a:cxn ang="0">
                  <a:pos x="158" y="180"/>
                </a:cxn>
                <a:cxn ang="0">
                  <a:pos x="169" y="195"/>
                </a:cxn>
                <a:cxn ang="0">
                  <a:pos x="170" y="213"/>
                </a:cxn>
                <a:cxn ang="0">
                  <a:pos x="162" y="227"/>
                </a:cxn>
                <a:cxn ang="0">
                  <a:pos x="148" y="237"/>
                </a:cxn>
                <a:cxn ang="0">
                  <a:pos x="131" y="237"/>
                </a:cxn>
                <a:cxn ang="0">
                  <a:pos x="118" y="231"/>
                </a:cxn>
                <a:cxn ang="0">
                  <a:pos x="112" y="225"/>
                </a:cxn>
                <a:cxn ang="0">
                  <a:pos x="124" y="223"/>
                </a:cxn>
                <a:cxn ang="0">
                  <a:pos x="138" y="216"/>
                </a:cxn>
                <a:cxn ang="0">
                  <a:pos x="146" y="209"/>
                </a:cxn>
                <a:cxn ang="0">
                  <a:pos x="146" y="199"/>
                </a:cxn>
                <a:cxn ang="0">
                  <a:pos x="133" y="191"/>
                </a:cxn>
                <a:cxn ang="0">
                  <a:pos x="114" y="182"/>
                </a:cxn>
                <a:cxn ang="0">
                  <a:pos x="97" y="170"/>
                </a:cxn>
                <a:cxn ang="0">
                  <a:pos x="79" y="157"/>
                </a:cxn>
                <a:cxn ang="0">
                  <a:pos x="63" y="155"/>
                </a:cxn>
                <a:cxn ang="0">
                  <a:pos x="45" y="159"/>
                </a:cxn>
                <a:cxn ang="0">
                  <a:pos x="25" y="157"/>
                </a:cxn>
                <a:cxn ang="0">
                  <a:pos x="8" y="150"/>
                </a:cxn>
                <a:cxn ang="0">
                  <a:pos x="14" y="146"/>
                </a:cxn>
                <a:cxn ang="0">
                  <a:pos x="34" y="142"/>
                </a:cxn>
                <a:cxn ang="0">
                  <a:pos x="46" y="137"/>
                </a:cxn>
                <a:cxn ang="0">
                  <a:pos x="50" y="132"/>
                </a:cxn>
                <a:cxn ang="0">
                  <a:pos x="40" y="96"/>
                </a:cxn>
                <a:cxn ang="0">
                  <a:pos x="46" y="28"/>
                </a:cxn>
                <a:cxn ang="0">
                  <a:pos x="69" y="1"/>
                </a:cxn>
                <a:cxn ang="0">
                  <a:pos x="69" y="26"/>
                </a:cxn>
              </a:cxnLst>
              <a:rect l="0" t="0" r="r" b="b"/>
              <a:pathLst>
                <a:path w="171" h="238">
                  <a:moveTo>
                    <a:pt x="68" y="38"/>
                  </a:moveTo>
                  <a:lnTo>
                    <a:pt x="64" y="53"/>
                  </a:lnTo>
                  <a:lnTo>
                    <a:pt x="62" y="68"/>
                  </a:lnTo>
                  <a:lnTo>
                    <a:pt x="63" y="82"/>
                  </a:lnTo>
                  <a:lnTo>
                    <a:pt x="65" y="97"/>
                  </a:lnTo>
                  <a:lnTo>
                    <a:pt x="70" y="114"/>
                  </a:lnTo>
                  <a:lnTo>
                    <a:pt x="78" y="127"/>
                  </a:lnTo>
                  <a:lnTo>
                    <a:pt x="89" y="141"/>
                  </a:lnTo>
                  <a:lnTo>
                    <a:pt x="101" y="155"/>
                  </a:lnTo>
                  <a:lnTo>
                    <a:pt x="115" y="161"/>
                  </a:lnTo>
                  <a:lnTo>
                    <a:pt x="128" y="165"/>
                  </a:lnTo>
                  <a:lnTo>
                    <a:pt x="139" y="170"/>
                  </a:lnTo>
                  <a:lnTo>
                    <a:pt x="150" y="175"/>
                  </a:lnTo>
                  <a:lnTo>
                    <a:pt x="158" y="180"/>
                  </a:lnTo>
                  <a:lnTo>
                    <a:pt x="165" y="187"/>
                  </a:lnTo>
                  <a:lnTo>
                    <a:pt x="169" y="195"/>
                  </a:lnTo>
                  <a:lnTo>
                    <a:pt x="171" y="206"/>
                  </a:lnTo>
                  <a:lnTo>
                    <a:pt x="170" y="213"/>
                  </a:lnTo>
                  <a:lnTo>
                    <a:pt x="167" y="220"/>
                  </a:lnTo>
                  <a:lnTo>
                    <a:pt x="162" y="227"/>
                  </a:lnTo>
                  <a:lnTo>
                    <a:pt x="158" y="232"/>
                  </a:lnTo>
                  <a:lnTo>
                    <a:pt x="148" y="237"/>
                  </a:lnTo>
                  <a:lnTo>
                    <a:pt x="139" y="238"/>
                  </a:lnTo>
                  <a:lnTo>
                    <a:pt x="131" y="237"/>
                  </a:lnTo>
                  <a:lnTo>
                    <a:pt x="124" y="235"/>
                  </a:lnTo>
                  <a:lnTo>
                    <a:pt x="118" y="231"/>
                  </a:lnTo>
                  <a:lnTo>
                    <a:pt x="115" y="228"/>
                  </a:lnTo>
                  <a:lnTo>
                    <a:pt x="112" y="225"/>
                  </a:lnTo>
                  <a:lnTo>
                    <a:pt x="110" y="223"/>
                  </a:lnTo>
                  <a:lnTo>
                    <a:pt x="124" y="223"/>
                  </a:lnTo>
                  <a:lnTo>
                    <a:pt x="133" y="220"/>
                  </a:lnTo>
                  <a:lnTo>
                    <a:pt x="138" y="216"/>
                  </a:lnTo>
                  <a:lnTo>
                    <a:pt x="143" y="214"/>
                  </a:lnTo>
                  <a:lnTo>
                    <a:pt x="146" y="209"/>
                  </a:lnTo>
                  <a:lnTo>
                    <a:pt x="147" y="203"/>
                  </a:lnTo>
                  <a:lnTo>
                    <a:pt x="146" y="199"/>
                  </a:lnTo>
                  <a:lnTo>
                    <a:pt x="143" y="194"/>
                  </a:lnTo>
                  <a:lnTo>
                    <a:pt x="133" y="191"/>
                  </a:lnTo>
                  <a:lnTo>
                    <a:pt x="124" y="186"/>
                  </a:lnTo>
                  <a:lnTo>
                    <a:pt x="114" y="182"/>
                  </a:lnTo>
                  <a:lnTo>
                    <a:pt x="106" y="176"/>
                  </a:lnTo>
                  <a:lnTo>
                    <a:pt x="97" y="170"/>
                  </a:lnTo>
                  <a:lnTo>
                    <a:pt x="87" y="164"/>
                  </a:lnTo>
                  <a:lnTo>
                    <a:pt x="79" y="157"/>
                  </a:lnTo>
                  <a:lnTo>
                    <a:pt x="71" y="150"/>
                  </a:lnTo>
                  <a:lnTo>
                    <a:pt x="63" y="155"/>
                  </a:lnTo>
                  <a:lnTo>
                    <a:pt x="54" y="157"/>
                  </a:lnTo>
                  <a:lnTo>
                    <a:pt x="45" y="159"/>
                  </a:lnTo>
                  <a:lnTo>
                    <a:pt x="34" y="159"/>
                  </a:lnTo>
                  <a:lnTo>
                    <a:pt x="25" y="157"/>
                  </a:lnTo>
                  <a:lnTo>
                    <a:pt x="16" y="155"/>
                  </a:lnTo>
                  <a:lnTo>
                    <a:pt x="8" y="150"/>
                  </a:lnTo>
                  <a:lnTo>
                    <a:pt x="0" y="146"/>
                  </a:lnTo>
                  <a:lnTo>
                    <a:pt x="14" y="146"/>
                  </a:lnTo>
                  <a:lnTo>
                    <a:pt x="25" y="145"/>
                  </a:lnTo>
                  <a:lnTo>
                    <a:pt x="34" y="142"/>
                  </a:lnTo>
                  <a:lnTo>
                    <a:pt x="41" y="140"/>
                  </a:lnTo>
                  <a:lnTo>
                    <a:pt x="46" y="137"/>
                  </a:lnTo>
                  <a:lnTo>
                    <a:pt x="48" y="133"/>
                  </a:lnTo>
                  <a:lnTo>
                    <a:pt x="50" y="132"/>
                  </a:lnTo>
                  <a:lnTo>
                    <a:pt x="50" y="131"/>
                  </a:lnTo>
                  <a:lnTo>
                    <a:pt x="40" y="96"/>
                  </a:lnTo>
                  <a:lnTo>
                    <a:pt x="39" y="62"/>
                  </a:lnTo>
                  <a:lnTo>
                    <a:pt x="46" y="28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70" y="12"/>
                  </a:lnTo>
                  <a:lnTo>
                    <a:pt x="69" y="26"/>
                  </a:lnTo>
                  <a:lnTo>
                    <a:pt x="6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382"/>
            <p:cNvSpPr>
              <a:spLocks/>
            </p:cNvSpPr>
            <p:nvPr/>
          </p:nvSpPr>
          <p:spPr bwMode="auto">
            <a:xfrm>
              <a:off x="1819" y="327"/>
              <a:ext cx="37" cy="21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7" y="17"/>
                </a:cxn>
                <a:cxn ang="0">
                  <a:pos x="60" y="11"/>
                </a:cxn>
                <a:cxn ang="0">
                  <a:pos x="65" y="7"/>
                </a:cxn>
                <a:cxn ang="0">
                  <a:pos x="71" y="8"/>
                </a:cxn>
                <a:cxn ang="0">
                  <a:pos x="74" y="16"/>
                </a:cxn>
                <a:cxn ang="0">
                  <a:pos x="74" y="25"/>
                </a:cxn>
                <a:cxn ang="0">
                  <a:pos x="71" y="33"/>
                </a:cxn>
                <a:cxn ang="0">
                  <a:pos x="65" y="38"/>
                </a:cxn>
                <a:cxn ang="0">
                  <a:pos x="53" y="41"/>
                </a:cxn>
                <a:cxn ang="0">
                  <a:pos x="42" y="40"/>
                </a:cxn>
                <a:cxn ang="0">
                  <a:pos x="32" y="37"/>
                </a:cxn>
                <a:cxn ang="0">
                  <a:pos x="21" y="31"/>
                </a:cxn>
                <a:cxn ang="0">
                  <a:pos x="13" y="24"/>
                </a:cxn>
                <a:cxn ang="0">
                  <a:pos x="6" y="16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19" y="5"/>
                </a:cxn>
                <a:cxn ang="0">
                  <a:pos x="26" y="11"/>
                </a:cxn>
                <a:cxn ang="0">
                  <a:pos x="33" y="16"/>
                </a:cxn>
                <a:cxn ang="0">
                  <a:pos x="40" y="20"/>
                </a:cxn>
                <a:cxn ang="0">
                  <a:pos x="47" y="23"/>
                </a:cxn>
                <a:cxn ang="0">
                  <a:pos x="52" y="22"/>
                </a:cxn>
              </a:cxnLst>
              <a:rect l="0" t="0" r="r" b="b"/>
              <a:pathLst>
                <a:path w="74" h="41">
                  <a:moveTo>
                    <a:pt x="52" y="22"/>
                  </a:moveTo>
                  <a:lnTo>
                    <a:pt x="57" y="17"/>
                  </a:lnTo>
                  <a:lnTo>
                    <a:pt x="60" y="11"/>
                  </a:lnTo>
                  <a:lnTo>
                    <a:pt x="65" y="7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4" y="25"/>
                  </a:lnTo>
                  <a:lnTo>
                    <a:pt x="71" y="33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2" y="40"/>
                  </a:lnTo>
                  <a:lnTo>
                    <a:pt x="32" y="37"/>
                  </a:lnTo>
                  <a:lnTo>
                    <a:pt x="21" y="31"/>
                  </a:lnTo>
                  <a:lnTo>
                    <a:pt x="13" y="24"/>
                  </a:lnTo>
                  <a:lnTo>
                    <a:pt x="6" y="16"/>
                  </a:lnTo>
                  <a:lnTo>
                    <a:pt x="3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9" y="5"/>
                  </a:lnTo>
                  <a:lnTo>
                    <a:pt x="26" y="11"/>
                  </a:lnTo>
                  <a:lnTo>
                    <a:pt x="33" y="16"/>
                  </a:lnTo>
                  <a:lnTo>
                    <a:pt x="40" y="20"/>
                  </a:lnTo>
                  <a:lnTo>
                    <a:pt x="47" y="23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383"/>
            <p:cNvSpPr>
              <a:spLocks/>
            </p:cNvSpPr>
            <p:nvPr/>
          </p:nvSpPr>
          <p:spPr bwMode="auto">
            <a:xfrm>
              <a:off x="2129" y="236"/>
              <a:ext cx="65" cy="21"/>
            </a:xfrm>
            <a:custGeom>
              <a:avLst/>
              <a:gdLst/>
              <a:ahLst/>
              <a:cxnLst>
                <a:cxn ang="0">
                  <a:pos x="131" y="42"/>
                </a:cxn>
                <a:cxn ang="0">
                  <a:pos x="127" y="41"/>
                </a:cxn>
                <a:cxn ang="0">
                  <a:pos x="115" y="39"/>
                </a:cxn>
                <a:cxn ang="0">
                  <a:pos x="98" y="34"/>
                </a:cxn>
                <a:cxn ang="0">
                  <a:pos x="77" y="30"/>
                </a:cxn>
                <a:cxn ang="0">
                  <a:pos x="55" y="25"/>
                </a:cxn>
                <a:cxn ang="0">
                  <a:pos x="35" y="20"/>
                </a:cxn>
                <a:cxn ang="0">
                  <a:pos x="15" y="17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9" y="3"/>
                </a:cxn>
                <a:cxn ang="0">
                  <a:pos x="10" y="0"/>
                </a:cxn>
                <a:cxn ang="0">
                  <a:pos x="29" y="0"/>
                </a:cxn>
                <a:cxn ang="0">
                  <a:pos x="48" y="2"/>
                </a:cxn>
                <a:cxn ang="0">
                  <a:pos x="69" y="5"/>
                </a:cxn>
                <a:cxn ang="0">
                  <a:pos x="90" y="12"/>
                </a:cxn>
                <a:cxn ang="0">
                  <a:pos x="107" y="19"/>
                </a:cxn>
                <a:cxn ang="0">
                  <a:pos x="121" y="26"/>
                </a:cxn>
                <a:cxn ang="0">
                  <a:pos x="129" y="34"/>
                </a:cxn>
                <a:cxn ang="0">
                  <a:pos x="131" y="42"/>
                </a:cxn>
              </a:cxnLst>
              <a:rect l="0" t="0" r="r" b="b"/>
              <a:pathLst>
                <a:path w="131" h="42">
                  <a:moveTo>
                    <a:pt x="131" y="42"/>
                  </a:moveTo>
                  <a:lnTo>
                    <a:pt x="127" y="41"/>
                  </a:lnTo>
                  <a:lnTo>
                    <a:pt x="115" y="39"/>
                  </a:lnTo>
                  <a:lnTo>
                    <a:pt x="98" y="34"/>
                  </a:lnTo>
                  <a:lnTo>
                    <a:pt x="77" y="30"/>
                  </a:lnTo>
                  <a:lnTo>
                    <a:pt x="55" y="25"/>
                  </a:lnTo>
                  <a:lnTo>
                    <a:pt x="35" y="20"/>
                  </a:lnTo>
                  <a:lnTo>
                    <a:pt x="15" y="17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3" y="8"/>
                  </a:lnTo>
                  <a:lnTo>
                    <a:pt x="9" y="3"/>
                  </a:lnTo>
                  <a:lnTo>
                    <a:pt x="10" y="0"/>
                  </a:lnTo>
                  <a:lnTo>
                    <a:pt x="29" y="0"/>
                  </a:lnTo>
                  <a:lnTo>
                    <a:pt x="48" y="2"/>
                  </a:lnTo>
                  <a:lnTo>
                    <a:pt x="69" y="5"/>
                  </a:lnTo>
                  <a:lnTo>
                    <a:pt x="90" y="12"/>
                  </a:lnTo>
                  <a:lnTo>
                    <a:pt x="107" y="19"/>
                  </a:lnTo>
                  <a:lnTo>
                    <a:pt x="121" y="26"/>
                  </a:lnTo>
                  <a:lnTo>
                    <a:pt x="129" y="34"/>
                  </a:lnTo>
                  <a:lnTo>
                    <a:pt x="13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384"/>
            <p:cNvSpPr>
              <a:spLocks/>
            </p:cNvSpPr>
            <p:nvPr/>
          </p:nvSpPr>
          <p:spPr bwMode="auto">
            <a:xfrm>
              <a:off x="1800" y="383"/>
              <a:ext cx="276" cy="446"/>
            </a:xfrm>
            <a:custGeom>
              <a:avLst/>
              <a:gdLst/>
              <a:ahLst/>
              <a:cxnLst>
                <a:cxn ang="0">
                  <a:pos x="502" y="569"/>
                </a:cxn>
                <a:cxn ang="0">
                  <a:pos x="501" y="596"/>
                </a:cxn>
                <a:cxn ang="0">
                  <a:pos x="467" y="603"/>
                </a:cxn>
                <a:cxn ang="0">
                  <a:pos x="461" y="558"/>
                </a:cxn>
                <a:cxn ang="0">
                  <a:pos x="431" y="524"/>
                </a:cxn>
                <a:cxn ang="0">
                  <a:pos x="425" y="482"/>
                </a:cxn>
                <a:cxn ang="0">
                  <a:pos x="451" y="449"/>
                </a:cxn>
                <a:cxn ang="0">
                  <a:pos x="440" y="414"/>
                </a:cxn>
                <a:cxn ang="0">
                  <a:pos x="346" y="323"/>
                </a:cxn>
                <a:cxn ang="0">
                  <a:pos x="241" y="222"/>
                </a:cxn>
                <a:cxn ang="0">
                  <a:pos x="174" y="200"/>
                </a:cxn>
                <a:cxn ang="0">
                  <a:pos x="40" y="368"/>
                </a:cxn>
                <a:cxn ang="0">
                  <a:pos x="65" y="570"/>
                </a:cxn>
                <a:cxn ang="0">
                  <a:pos x="171" y="800"/>
                </a:cxn>
                <a:cxn ang="0">
                  <a:pos x="225" y="776"/>
                </a:cxn>
                <a:cxn ang="0">
                  <a:pos x="329" y="779"/>
                </a:cxn>
                <a:cxn ang="0">
                  <a:pos x="353" y="797"/>
                </a:cxn>
                <a:cxn ang="0">
                  <a:pos x="285" y="813"/>
                </a:cxn>
                <a:cxn ang="0">
                  <a:pos x="193" y="817"/>
                </a:cxn>
                <a:cxn ang="0">
                  <a:pos x="155" y="868"/>
                </a:cxn>
                <a:cxn ang="0">
                  <a:pos x="131" y="892"/>
                </a:cxn>
                <a:cxn ang="0">
                  <a:pos x="84" y="758"/>
                </a:cxn>
                <a:cxn ang="0">
                  <a:pos x="38" y="602"/>
                </a:cxn>
                <a:cxn ang="0">
                  <a:pos x="2" y="471"/>
                </a:cxn>
                <a:cxn ang="0">
                  <a:pos x="19" y="342"/>
                </a:cxn>
                <a:cxn ang="0">
                  <a:pos x="102" y="227"/>
                </a:cxn>
                <a:cxn ang="0">
                  <a:pos x="187" y="143"/>
                </a:cxn>
                <a:cxn ang="0">
                  <a:pos x="221" y="94"/>
                </a:cxn>
                <a:cxn ang="0">
                  <a:pos x="274" y="36"/>
                </a:cxn>
                <a:cxn ang="0">
                  <a:pos x="282" y="89"/>
                </a:cxn>
                <a:cxn ang="0">
                  <a:pos x="323" y="155"/>
                </a:cxn>
                <a:cxn ang="0">
                  <a:pos x="398" y="180"/>
                </a:cxn>
                <a:cxn ang="0">
                  <a:pos x="463" y="174"/>
                </a:cxn>
                <a:cxn ang="0">
                  <a:pos x="501" y="161"/>
                </a:cxn>
                <a:cxn ang="0">
                  <a:pos x="430" y="202"/>
                </a:cxn>
                <a:cxn ang="0">
                  <a:pos x="335" y="185"/>
                </a:cxn>
                <a:cxn ang="0">
                  <a:pos x="271" y="143"/>
                </a:cxn>
                <a:cxn ang="0">
                  <a:pos x="223" y="129"/>
                </a:cxn>
                <a:cxn ang="0">
                  <a:pos x="218" y="169"/>
                </a:cxn>
                <a:cxn ang="0">
                  <a:pos x="275" y="225"/>
                </a:cxn>
                <a:cxn ang="0">
                  <a:pos x="389" y="339"/>
                </a:cxn>
                <a:cxn ang="0">
                  <a:pos x="478" y="427"/>
                </a:cxn>
                <a:cxn ang="0">
                  <a:pos x="499" y="249"/>
                </a:cxn>
                <a:cxn ang="0">
                  <a:pos x="441" y="256"/>
                </a:cxn>
                <a:cxn ang="0">
                  <a:pos x="381" y="253"/>
                </a:cxn>
                <a:cxn ang="0">
                  <a:pos x="323" y="233"/>
                </a:cxn>
                <a:cxn ang="0">
                  <a:pos x="381" y="237"/>
                </a:cxn>
                <a:cxn ang="0">
                  <a:pos x="465" y="230"/>
                </a:cxn>
                <a:cxn ang="0">
                  <a:pos x="510" y="203"/>
                </a:cxn>
                <a:cxn ang="0">
                  <a:pos x="512" y="300"/>
                </a:cxn>
                <a:cxn ang="0">
                  <a:pos x="527" y="456"/>
                </a:cxn>
                <a:cxn ang="0">
                  <a:pos x="549" y="499"/>
                </a:cxn>
                <a:cxn ang="0">
                  <a:pos x="522" y="535"/>
                </a:cxn>
                <a:cxn ang="0">
                  <a:pos x="517" y="472"/>
                </a:cxn>
                <a:cxn ang="0">
                  <a:pos x="487" y="454"/>
                </a:cxn>
                <a:cxn ang="0">
                  <a:pos x="452" y="468"/>
                </a:cxn>
                <a:cxn ang="0">
                  <a:pos x="442" y="509"/>
                </a:cxn>
                <a:cxn ang="0">
                  <a:pos x="481" y="526"/>
                </a:cxn>
                <a:cxn ang="0">
                  <a:pos x="489" y="489"/>
                </a:cxn>
                <a:cxn ang="0">
                  <a:pos x="483" y="548"/>
                </a:cxn>
              </a:cxnLst>
              <a:rect l="0" t="0" r="r" b="b"/>
              <a:pathLst>
                <a:path w="550" h="892">
                  <a:moveTo>
                    <a:pt x="471" y="588"/>
                  </a:moveTo>
                  <a:lnTo>
                    <a:pt x="482" y="587"/>
                  </a:lnTo>
                  <a:lnTo>
                    <a:pt x="490" y="580"/>
                  </a:lnTo>
                  <a:lnTo>
                    <a:pt x="495" y="572"/>
                  </a:lnTo>
                  <a:lnTo>
                    <a:pt x="502" y="569"/>
                  </a:lnTo>
                  <a:lnTo>
                    <a:pt x="505" y="573"/>
                  </a:lnTo>
                  <a:lnTo>
                    <a:pt x="506" y="579"/>
                  </a:lnTo>
                  <a:lnTo>
                    <a:pt x="506" y="585"/>
                  </a:lnTo>
                  <a:lnTo>
                    <a:pt x="505" y="590"/>
                  </a:lnTo>
                  <a:lnTo>
                    <a:pt x="501" y="596"/>
                  </a:lnTo>
                  <a:lnTo>
                    <a:pt x="496" y="601"/>
                  </a:lnTo>
                  <a:lnTo>
                    <a:pt x="489" y="605"/>
                  </a:lnTo>
                  <a:lnTo>
                    <a:pt x="482" y="608"/>
                  </a:lnTo>
                  <a:lnTo>
                    <a:pt x="474" y="607"/>
                  </a:lnTo>
                  <a:lnTo>
                    <a:pt x="467" y="603"/>
                  </a:lnTo>
                  <a:lnTo>
                    <a:pt x="460" y="600"/>
                  </a:lnTo>
                  <a:lnTo>
                    <a:pt x="454" y="594"/>
                  </a:lnTo>
                  <a:lnTo>
                    <a:pt x="456" y="582"/>
                  </a:lnTo>
                  <a:lnTo>
                    <a:pt x="459" y="570"/>
                  </a:lnTo>
                  <a:lnTo>
                    <a:pt x="461" y="558"/>
                  </a:lnTo>
                  <a:lnTo>
                    <a:pt x="459" y="547"/>
                  </a:lnTo>
                  <a:lnTo>
                    <a:pt x="450" y="543"/>
                  </a:lnTo>
                  <a:lnTo>
                    <a:pt x="442" y="537"/>
                  </a:lnTo>
                  <a:lnTo>
                    <a:pt x="436" y="532"/>
                  </a:lnTo>
                  <a:lnTo>
                    <a:pt x="431" y="524"/>
                  </a:lnTo>
                  <a:lnTo>
                    <a:pt x="427" y="516"/>
                  </a:lnTo>
                  <a:lnTo>
                    <a:pt x="425" y="507"/>
                  </a:lnTo>
                  <a:lnTo>
                    <a:pt x="422" y="498"/>
                  </a:lnTo>
                  <a:lnTo>
                    <a:pt x="421" y="490"/>
                  </a:lnTo>
                  <a:lnTo>
                    <a:pt x="425" y="482"/>
                  </a:lnTo>
                  <a:lnTo>
                    <a:pt x="428" y="474"/>
                  </a:lnTo>
                  <a:lnTo>
                    <a:pt x="433" y="467"/>
                  </a:lnTo>
                  <a:lnTo>
                    <a:pt x="438" y="460"/>
                  </a:lnTo>
                  <a:lnTo>
                    <a:pt x="444" y="454"/>
                  </a:lnTo>
                  <a:lnTo>
                    <a:pt x="451" y="449"/>
                  </a:lnTo>
                  <a:lnTo>
                    <a:pt x="458" y="444"/>
                  </a:lnTo>
                  <a:lnTo>
                    <a:pt x="465" y="439"/>
                  </a:lnTo>
                  <a:lnTo>
                    <a:pt x="460" y="435"/>
                  </a:lnTo>
                  <a:lnTo>
                    <a:pt x="452" y="427"/>
                  </a:lnTo>
                  <a:lnTo>
                    <a:pt x="440" y="414"/>
                  </a:lnTo>
                  <a:lnTo>
                    <a:pt x="425" y="400"/>
                  </a:lnTo>
                  <a:lnTo>
                    <a:pt x="407" y="383"/>
                  </a:lnTo>
                  <a:lnTo>
                    <a:pt x="389" y="365"/>
                  </a:lnTo>
                  <a:lnTo>
                    <a:pt x="368" y="344"/>
                  </a:lnTo>
                  <a:lnTo>
                    <a:pt x="346" y="323"/>
                  </a:lnTo>
                  <a:lnTo>
                    <a:pt x="324" y="302"/>
                  </a:lnTo>
                  <a:lnTo>
                    <a:pt x="302" y="280"/>
                  </a:lnTo>
                  <a:lnTo>
                    <a:pt x="282" y="260"/>
                  </a:lnTo>
                  <a:lnTo>
                    <a:pt x="261" y="240"/>
                  </a:lnTo>
                  <a:lnTo>
                    <a:pt x="241" y="222"/>
                  </a:lnTo>
                  <a:lnTo>
                    <a:pt x="225" y="206"/>
                  </a:lnTo>
                  <a:lnTo>
                    <a:pt x="210" y="192"/>
                  </a:lnTo>
                  <a:lnTo>
                    <a:pt x="199" y="181"/>
                  </a:lnTo>
                  <a:lnTo>
                    <a:pt x="192" y="186"/>
                  </a:lnTo>
                  <a:lnTo>
                    <a:pt x="174" y="200"/>
                  </a:lnTo>
                  <a:lnTo>
                    <a:pt x="146" y="222"/>
                  </a:lnTo>
                  <a:lnTo>
                    <a:pt x="116" y="250"/>
                  </a:lnTo>
                  <a:lnTo>
                    <a:pt x="86" y="285"/>
                  </a:lnTo>
                  <a:lnTo>
                    <a:pt x="59" y="324"/>
                  </a:lnTo>
                  <a:lnTo>
                    <a:pt x="40" y="368"/>
                  </a:lnTo>
                  <a:lnTo>
                    <a:pt x="33" y="414"/>
                  </a:lnTo>
                  <a:lnTo>
                    <a:pt x="38" y="452"/>
                  </a:lnTo>
                  <a:lnTo>
                    <a:pt x="45" y="491"/>
                  </a:lnTo>
                  <a:lnTo>
                    <a:pt x="55" y="531"/>
                  </a:lnTo>
                  <a:lnTo>
                    <a:pt x="65" y="570"/>
                  </a:lnTo>
                  <a:lnTo>
                    <a:pt x="141" y="826"/>
                  </a:lnTo>
                  <a:lnTo>
                    <a:pt x="149" y="821"/>
                  </a:lnTo>
                  <a:lnTo>
                    <a:pt x="156" y="814"/>
                  </a:lnTo>
                  <a:lnTo>
                    <a:pt x="164" y="807"/>
                  </a:lnTo>
                  <a:lnTo>
                    <a:pt x="171" y="800"/>
                  </a:lnTo>
                  <a:lnTo>
                    <a:pt x="179" y="793"/>
                  </a:lnTo>
                  <a:lnTo>
                    <a:pt x="187" y="788"/>
                  </a:lnTo>
                  <a:lnTo>
                    <a:pt x="197" y="783"/>
                  </a:lnTo>
                  <a:lnTo>
                    <a:pt x="207" y="779"/>
                  </a:lnTo>
                  <a:lnTo>
                    <a:pt x="225" y="776"/>
                  </a:lnTo>
                  <a:lnTo>
                    <a:pt x="245" y="776"/>
                  </a:lnTo>
                  <a:lnTo>
                    <a:pt x="266" y="776"/>
                  </a:lnTo>
                  <a:lnTo>
                    <a:pt x="286" y="777"/>
                  </a:lnTo>
                  <a:lnTo>
                    <a:pt x="307" y="778"/>
                  </a:lnTo>
                  <a:lnTo>
                    <a:pt x="329" y="779"/>
                  </a:lnTo>
                  <a:lnTo>
                    <a:pt x="352" y="778"/>
                  </a:lnTo>
                  <a:lnTo>
                    <a:pt x="376" y="776"/>
                  </a:lnTo>
                  <a:lnTo>
                    <a:pt x="368" y="783"/>
                  </a:lnTo>
                  <a:lnTo>
                    <a:pt x="360" y="791"/>
                  </a:lnTo>
                  <a:lnTo>
                    <a:pt x="353" y="797"/>
                  </a:lnTo>
                  <a:lnTo>
                    <a:pt x="345" y="802"/>
                  </a:lnTo>
                  <a:lnTo>
                    <a:pt x="335" y="808"/>
                  </a:lnTo>
                  <a:lnTo>
                    <a:pt x="322" y="812"/>
                  </a:lnTo>
                  <a:lnTo>
                    <a:pt x="306" y="813"/>
                  </a:lnTo>
                  <a:lnTo>
                    <a:pt x="285" y="813"/>
                  </a:lnTo>
                  <a:lnTo>
                    <a:pt x="260" y="808"/>
                  </a:lnTo>
                  <a:lnTo>
                    <a:pt x="238" y="806"/>
                  </a:lnTo>
                  <a:lnTo>
                    <a:pt x="221" y="807"/>
                  </a:lnTo>
                  <a:lnTo>
                    <a:pt x="206" y="811"/>
                  </a:lnTo>
                  <a:lnTo>
                    <a:pt x="193" y="817"/>
                  </a:lnTo>
                  <a:lnTo>
                    <a:pt x="182" y="828"/>
                  </a:lnTo>
                  <a:lnTo>
                    <a:pt x="171" y="842"/>
                  </a:lnTo>
                  <a:lnTo>
                    <a:pt x="162" y="859"/>
                  </a:lnTo>
                  <a:lnTo>
                    <a:pt x="159" y="862"/>
                  </a:lnTo>
                  <a:lnTo>
                    <a:pt x="155" y="868"/>
                  </a:lnTo>
                  <a:lnTo>
                    <a:pt x="152" y="875"/>
                  </a:lnTo>
                  <a:lnTo>
                    <a:pt x="147" y="881"/>
                  </a:lnTo>
                  <a:lnTo>
                    <a:pt x="142" y="887"/>
                  </a:lnTo>
                  <a:lnTo>
                    <a:pt x="137" y="891"/>
                  </a:lnTo>
                  <a:lnTo>
                    <a:pt x="131" y="892"/>
                  </a:lnTo>
                  <a:lnTo>
                    <a:pt x="125" y="891"/>
                  </a:lnTo>
                  <a:lnTo>
                    <a:pt x="121" y="877"/>
                  </a:lnTo>
                  <a:lnTo>
                    <a:pt x="111" y="847"/>
                  </a:lnTo>
                  <a:lnTo>
                    <a:pt x="99" y="805"/>
                  </a:lnTo>
                  <a:lnTo>
                    <a:pt x="84" y="758"/>
                  </a:lnTo>
                  <a:lnTo>
                    <a:pt x="70" y="710"/>
                  </a:lnTo>
                  <a:lnTo>
                    <a:pt x="57" y="669"/>
                  </a:lnTo>
                  <a:lnTo>
                    <a:pt x="49" y="640"/>
                  </a:lnTo>
                  <a:lnTo>
                    <a:pt x="46" y="628"/>
                  </a:lnTo>
                  <a:lnTo>
                    <a:pt x="38" y="602"/>
                  </a:lnTo>
                  <a:lnTo>
                    <a:pt x="30" y="575"/>
                  </a:lnTo>
                  <a:lnTo>
                    <a:pt x="21" y="549"/>
                  </a:lnTo>
                  <a:lnTo>
                    <a:pt x="13" y="524"/>
                  </a:lnTo>
                  <a:lnTo>
                    <a:pt x="8" y="497"/>
                  </a:lnTo>
                  <a:lnTo>
                    <a:pt x="2" y="471"/>
                  </a:lnTo>
                  <a:lnTo>
                    <a:pt x="0" y="445"/>
                  </a:lnTo>
                  <a:lnTo>
                    <a:pt x="0" y="419"/>
                  </a:lnTo>
                  <a:lnTo>
                    <a:pt x="4" y="393"/>
                  </a:lnTo>
                  <a:lnTo>
                    <a:pt x="10" y="367"/>
                  </a:lnTo>
                  <a:lnTo>
                    <a:pt x="19" y="342"/>
                  </a:lnTo>
                  <a:lnTo>
                    <a:pt x="33" y="316"/>
                  </a:lnTo>
                  <a:lnTo>
                    <a:pt x="48" y="292"/>
                  </a:lnTo>
                  <a:lnTo>
                    <a:pt x="65" y="269"/>
                  </a:lnTo>
                  <a:lnTo>
                    <a:pt x="83" y="248"/>
                  </a:lnTo>
                  <a:lnTo>
                    <a:pt x="102" y="227"/>
                  </a:lnTo>
                  <a:lnTo>
                    <a:pt x="122" y="209"/>
                  </a:lnTo>
                  <a:lnTo>
                    <a:pt x="142" y="191"/>
                  </a:lnTo>
                  <a:lnTo>
                    <a:pt x="163" y="173"/>
                  </a:lnTo>
                  <a:lnTo>
                    <a:pt x="184" y="156"/>
                  </a:lnTo>
                  <a:lnTo>
                    <a:pt x="187" y="143"/>
                  </a:lnTo>
                  <a:lnTo>
                    <a:pt x="191" y="131"/>
                  </a:lnTo>
                  <a:lnTo>
                    <a:pt x="197" y="120"/>
                  </a:lnTo>
                  <a:lnTo>
                    <a:pt x="203" y="110"/>
                  </a:lnTo>
                  <a:lnTo>
                    <a:pt x="212" y="101"/>
                  </a:lnTo>
                  <a:lnTo>
                    <a:pt x="221" y="94"/>
                  </a:lnTo>
                  <a:lnTo>
                    <a:pt x="230" y="87"/>
                  </a:lnTo>
                  <a:lnTo>
                    <a:pt x="240" y="81"/>
                  </a:lnTo>
                  <a:lnTo>
                    <a:pt x="256" y="94"/>
                  </a:lnTo>
                  <a:lnTo>
                    <a:pt x="268" y="67"/>
                  </a:lnTo>
                  <a:lnTo>
                    <a:pt x="274" y="36"/>
                  </a:lnTo>
                  <a:lnTo>
                    <a:pt x="276" y="10"/>
                  </a:lnTo>
                  <a:lnTo>
                    <a:pt x="279" y="0"/>
                  </a:lnTo>
                  <a:lnTo>
                    <a:pt x="288" y="30"/>
                  </a:lnTo>
                  <a:lnTo>
                    <a:pt x="289" y="60"/>
                  </a:lnTo>
                  <a:lnTo>
                    <a:pt x="282" y="89"/>
                  </a:lnTo>
                  <a:lnTo>
                    <a:pt x="268" y="118"/>
                  </a:lnTo>
                  <a:lnTo>
                    <a:pt x="281" y="128"/>
                  </a:lnTo>
                  <a:lnTo>
                    <a:pt x="294" y="138"/>
                  </a:lnTo>
                  <a:lnTo>
                    <a:pt x="308" y="147"/>
                  </a:lnTo>
                  <a:lnTo>
                    <a:pt x="323" y="155"/>
                  </a:lnTo>
                  <a:lnTo>
                    <a:pt x="338" y="162"/>
                  </a:lnTo>
                  <a:lnTo>
                    <a:pt x="353" y="169"/>
                  </a:lnTo>
                  <a:lnTo>
                    <a:pt x="368" y="173"/>
                  </a:lnTo>
                  <a:lnTo>
                    <a:pt x="383" y="177"/>
                  </a:lnTo>
                  <a:lnTo>
                    <a:pt x="398" y="180"/>
                  </a:lnTo>
                  <a:lnTo>
                    <a:pt x="412" y="181"/>
                  </a:lnTo>
                  <a:lnTo>
                    <a:pt x="426" y="183"/>
                  </a:lnTo>
                  <a:lnTo>
                    <a:pt x="440" y="181"/>
                  </a:lnTo>
                  <a:lnTo>
                    <a:pt x="451" y="178"/>
                  </a:lnTo>
                  <a:lnTo>
                    <a:pt x="463" y="174"/>
                  </a:lnTo>
                  <a:lnTo>
                    <a:pt x="473" y="169"/>
                  </a:lnTo>
                  <a:lnTo>
                    <a:pt x="482" y="161"/>
                  </a:lnTo>
                  <a:lnTo>
                    <a:pt x="487" y="158"/>
                  </a:lnTo>
                  <a:lnTo>
                    <a:pt x="495" y="158"/>
                  </a:lnTo>
                  <a:lnTo>
                    <a:pt x="501" y="161"/>
                  </a:lnTo>
                  <a:lnTo>
                    <a:pt x="503" y="164"/>
                  </a:lnTo>
                  <a:lnTo>
                    <a:pt x="488" y="181"/>
                  </a:lnTo>
                  <a:lnTo>
                    <a:pt x="469" y="193"/>
                  </a:lnTo>
                  <a:lnTo>
                    <a:pt x="451" y="200"/>
                  </a:lnTo>
                  <a:lnTo>
                    <a:pt x="430" y="202"/>
                  </a:lnTo>
                  <a:lnTo>
                    <a:pt x="408" y="202"/>
                  </a:lnTo>
                  <a:lnTo>
                    <a:pt x="388" y="200"/>
                  </a:lnTo>
                  <a:lnTo>
                    <a:pt x="368" y="195"/>
                  </a:lnTo>
                  <a:lnTo>
                    <a:pt x="349" y="189"/>
                  </a:lnTo>
                  <a:lnTo>
                    <a:pt x="335" y="185"/>
                  </a:lnTo>
                  <a:lnTo>
                    <a:pt x="322" y="179"/>
                  </a:lnTo>
                  <a:lnTo>
                    <a:pt x="309" y="171"/>
                  </a:lnTo>
                  <a:lnTo>
                    <a:pt x="297" y="163"/>
                  </a:lnTo>
                  <a:lnTo>
                    <a:pt x="284" y="154"/>
                  </a:lnTo>
                  <a:lnTo>
                    <a:pt x="271" y="143"/>
                  </a:lnTo>
                  <a:lnTo>
                    <a:pt x="258" y="131"/>
                  </a:lnTo>
                  <a:lnTo>
                    <a:pt x="244" y="118"/>
                  </a:lnTo>
                  <a:lnTo>
                    <a:pt x="236" y="120"/>
                  </a:lnTo>
                  <a:lnTo>
                    <a:pt x="229" y="124"/>
                  </a:lnTo>
                  <a:lnTo>
                    <a:pt x="223" y="129"/>
                  </a:lnTo>
                  <a:lnTo>
                    <a:pt x="218" y="136"/>
                  </a:lnTo>
                  <a:lnTo>
                    <a:pt x="215" y="143"/>
                  </a:lnTo>
                  <a:lnTo>
                    <a:pt x="214" y="151"/>
                  </a:lnTo>
                  <a:lnTo>
                    <a:pt x="215" y="159"/>
                  </a:lnTo>
                  <a:lnTo>
                    <a:pt x="218" y="169"/>
                  </a:lnTo>
                  <a:lnTo>
                    <a:pt x="221" y="171"/>
                  </a:lnTo>
                  <a:lnTo>
                    <a:pt x="229" y="179"/>
                  </a:lnTo>
                  <a:lnTo>
                    <a:pt x="240" y="191"/>
                  </a:lnTo>
                  <a:lnTo>
                    <a:pt x="256" y="207"/>
                  </a:lnTo>
                  <a:lnTo>
                    <a:pt x="275" y="225"/>
                  </a:lnTo>
                  <a:lnTo>
                    <a:pt x="296" y="246"/>
                  </a:lnTo>
                  <a:lnTo>
                    <a:pt x="319" y="269"/>
                  </a:lnTo>
                  <a:lnTo>
                    <a:pt x="342" y="292"/>
                  </a:lnTo>
                  <a:lnTo>
                    <a:pt x="366" y="316"/>
                  </a:lnTo>
                  <a:lnTo>
                    <a:pt x="389" y="339"/>
                  </a:lnTo>
                  <a:lnTo>
                    <a:pt x="412" y="361"/>
                  </a:lnTo>
                  <a:lnTo>
                    <a:pt x="433" y="382"/>
                  </a:lnTo>
                  <a:lnTo>
                    <a:pt x="451" y="400"/>
                  </a:lnTo>
                  <a:lnTo>
                    <a:pt x="466" y="415"/>
                  </a:lnTo>
                  <a:lnTo>
                    <a:pt x="478" y="427"/>
                  </a:lnTo>
                  <a:lnTo>
                    <a:pt x="484" y="434"/>
                  </a:lnTo>
                  <a:lnTo>
                    <a:pt x="489" y="388"/>
                  </a:lnTo>
                  <a:lnTo>
                    <a:pt x="491" y="340"/>
                  </a:lnTo>
                  <a:lnTo>
                    <a:pt x="495" y="294"/>
                  </a:lnTo>
                  <a:lnTo>
                    <a:pt x="499" y="249"/>
                  </a:lnTo>
                  <a:lnTo>
                    <a:pt x="488" y="252"/>
                  </a:lnTo>
                  <a:lnTo>
                    <a:pt x="476" y="253"/>
                  </a:lnTo>
                  <a:lnTo>
                    <a:pt x="464" y="255"/>
                  </a:lnTo>
                  <a:lnTo>
                    <a:pt x="452" y="256"/>
                  </a:lnTo>
                  <a:lnTo>
                    <a:pt x="441" y="256"/>
                  </a:lnTo>
                  <a:lnTo>
                    <a:pt x="428" y="257"/>
                  </a:lnTo>
                  <a:lnTo>
                    <a:pt x="416" y="257"/>
                  </a:lnTo>
                  <a:lnTo>
                    <a:pt x="405" y="256"/>
                  </a:lnTo>
                  <a:lnTo>
                    <a:pt x="392" y="255"/>
                  </a:lnTo>
                  <a:lnTo>
                    <a:pt x="381" y="253"/>
                  </a:lnTo>
                  <a:lnTo>
                    <a:pt x="369" y="250"/>
                  </a:lnTo>
                  <a:lnTo>
                    <a:pt x="358" y="247"/>
                  </a:lnTo>
                  <a:lnTo>
                    <a:pt x="346" y="244"/>
                  </a:lnTo>
                  <a:lnTo>
                    <a:pt x="335" y="239"/>
                  </a:lnTo>
                  <a:lnTo>
                    <a:pt x="323" y="233"/>
                  </a:lnTo>
                  <a:lnTo>
                    <a:pt x="313" y="226"/>
                  </a:lnTo>
                  <a:lnTo>
                    <a:pt x="309" y="211"/>
                  </a:lnTo>
                  <a:lnTo>
                    <a:pt x="335" y="223"/>
                  </a:lnTo>
                  <a:lnTo>
                    <a:pt x="359" y="231"/>
                  </a:lnTo>
                  <a:lnTo>
                    <a:pt x="381" y="237"/>
                  </a:lnTo>
                  <a:lnTo>
                    <a:pt x="400" y="239"/>
                  </a:lnTo>
                  <a:lnTo>
                    <a:pt x="419" y="239"/>
                  </a:lnTo>
                  <a:lnTo>
                    <a:pt x="436" y="238"/>
                  </a:lnTo>
                  <a:lnTo>
                    <a:pt x="451" y="234"/>
                  </a:lnTo>
                  <a:lnTo>
                    <a:pt x="465" y="230"/>
                  </a:lnTo>
                  <a:lnTo>
                    <a:pt x="476" y="224"/>
                  </a:lnTo>
                  <a:lnTo>
                    <a:pt x="488" y="218"/>
                  </a:lnTo>
                  <a:lnTo>
                    <a:pt x="496" y="212"/>
                  </a:lnTo>
                  <a:lnTo>
                    <a:pt x="504" y="208"/>
                  </a:lnTo>
                  <a:lnTo>
                    <a:pt x="510" y="203"/>
                  </a:lnTo>
                  <a:lnTo>
                    <a:pt x="514" y="200"/>
                  </a:lnTo>
                  <a:lnTo>
                    <a:pt x="518" y="197"/>
                  </a:lnTo>
                  <a:lnTo>
                    <a:pt x="520" y="197"/>
                  </a:lnTo>
                  <a:lnTo>
                    <a:pt x="518" y="233"/>
                  </a:lnTo>
                  <a:lnTo>
                    <a:pt x="512" y="300"/>
                  </a:lnTo>
                  <a:lnTo>
                    <a:pt x="506" y="376"/>
                  </a:lnTo>
                  <a:lnTo>
                    <a:pt x="501" y="438"/>
                  </a:lnTo>
                  <a:lnTo>
                    <a:pt x="510" y="444"/>
                  </a:lnTo>
                  <a:lnTo>
                    <a:pt x="518" y="449"/>
                  </a:lnTo>
                  <a:lnTo>
                    <a:pt x="527" y="456"/>
                  </a:lnTo>
                  <a:lnTo>
                    <a:pt x="535" y="461"/>
                  </a:lnTo>
                  <a:lnTo>
                    <a:pt x="542" y="469"/>
                  </a:lnTo>
                  <a:lnTo>
                    <a:pt x="548" y="479"/>
                  </a:lnTo>
                  <a:lnTo>
                    <a:pt x="550" y="488"/>
                  </a:lnTo>
                  <a:lnTo>
                    <a:pt x="549" y="499"/>
                  </a:lnTo>
                  <a:lnTo>
                    <a:pt x="543" y="519"/>
                  </a:lnTo>
                  <a:lnTo>
                    <a:pt x="533" y="536"/>
                  </a:lnTo>
                  <a:lnTo>
                    <a:pt x="524" y="548"/>
                  </a:lnTo>
                  <a:lnTo>
                    <a:pt x="518" y="552"/>
                  </a:lnTo>
                  <a:lnTo>
                    <a:pt x="522" y="535"/>
                  </a:lnTo>
                  <a:lnTo>
                    <a:pt x="530" y="518"/>
                  </a:lnTo>
                  <a:lnTo>
                    <a:pt x="533" y="499"/>
                  </a:lnTo>
                  <a:lnTo>
                    <a:pt x="525" y="481"/>
                  </a:lnTo>
                  <a:lnTo>
                    <a:pt x="521" y="476"/>
                  </a:lnTo>
                  <a:lnTo>
                    <a:pt x="517" y="472"/>
                  </a:lnTo>
                  <a:lnTo>
                    <a:pt x="511" y="467"/>
                  </a:lnTo>
                  <a:lnTo>
                    <a:pt x="505" y="463"/>
                  </a:lnTo>
                  <a:lnTo>
                    <a:pt x="499" y="459"/>
                  </a:lnTo>
                  <a:lnTo>
                    <a:pt x="492" y="457"/>
                  </a:lnTo>
                  <a:lnTo>
                    <a:pt x="487" y="454"/>
                  </a:lnTo>
                  <a:lnTo>
                    <a:pt x="481" y="453"/>
                  </a:lnTo>
                  <a:lnTo>
                    <a:pt x="472" y="458"/>
                  </a:lnTo>
                  <a:lnTo>
                    <a:pt x="464" y="461"/>
                  </a:lnTo>
                  <a:lnTo>
                    <a:pt x="458" y="465"/>
                  </a:lnTo>
                  <a:lnTo>
                    <a:pt x="452" y="468"/>
                  </a:lnTo>
                  <a:lnTo>
                    <a:pt x="449" y="474"/>
                  </a:lnTo>
                  <a:lnTo>
                    <a:pt x="445" y="480"/>
                  </a:lnTo>
                  <a:lnTo>
                    <a:pt x="443" y="488"/>
                  </a:lnTo>
                  <a:lnTo>
                    <a:pt x="441" y="498"/>
                  </a:lnTo>
                  <a:lnTo>
                    <a:pt x="442" y="509"/>
                  </a:lnTo>
                  <a:lnTo>
                    <a:pt x="448" y="518"/>
                  </a:lnTo>
                  <a:lnTo>
                    <a:pt x="457" y="526"/>
                  </a:lnTo>
                  <a:lnTo>
                    <a:pt x="465" y="532"/>
                  </a:lnTo>
                  <a:lnTo>
                    <a:pt x="474" y="531"/>
                  </a:lnTo>
                  <a:lnTo>
                    <a:pt x="481" y="526"/>
                  </a:lnTo>
                  <a:lnTo>
                    <a:pt x="484" y="519"/>
                  </a:lnTo>
                  <a:lnTo>
                    <a:pt x="483" y="510"/>
                  </a:lnTo>
                  <a:lnTo>
                    <a:pt x="484" y="505"/>
                  </a:lnTo>
                  <a:lnTo>
                    <a:pt x="487" y="497"/>
                  </a:lnTo>
                  <a:lnTo>
                    <a:pt x="489" y="489"/>
                  </a:lnTo>
                  <a:lnTo>
                    <a:pt x="494" y="488"/>
                  </a:lnTo>
                  <a:lnTo>
                    <a:pt x="499" y="499"/>
                  </a:lnTo>
                  <a:lnTo>
                    <a:pt x="501" y="516"/>
                  </a:lnTo>
                  <a:lnTo>
                    <a:pt x="496" y="533"/>
                  </a:lnTo>
                  <a:lnTo>
                    <a:pt x="483" y="548"/>
                  </a:lnTo>
                  <a:lnTo>
                    <a:pt x="471" y="5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385"/>
            <p:cNvSpPr>
              <a:spLocks/>
            </p:cNvSpPr>
            <p:nvPr/>
          </p:nvSpPr>
          <p:spPr bwMode="auto">
            <a:xfrm>
              <a:off x="2055" y="456"/>
              <a:ext cx="180" cy="186"/>
            </a:xfrm>
            <a:custGeom>
              <a:avLst/>
              <a:gdLst/>
              <a:ahLst/>
              <a:cxnLst>
                <a:cxn ang="0">
                  <a:pos x="174" y="134"/>
                </a:cxn>
                <a:cxn ang="0">
                  <a:pos x="222" y="228"/>
                </a:cxn>
                <a:cxn ang="0">
                  <a:pos x="235" y="245"/>
                </a:cxn>
                <a:cxn ang="0">
                  <a:pos x="246" y="262"/>
                </a:cxn>
                <a:cxn ang="0">
                  <a:pos x="258" y="277"/>
                </a:cxn>
                <a:cxn ang="0">
                  <a:pos x="269" y="290"/>
                </a:cxn>
                <a:cxn ang="0">
                  <a:pos x="282" y="304"/>
                </a:cxn>
                <a:cxn ang="0">
                  <a:pos x="296" y="318"/>
                </a:cxn>
                <a:cxn ang="0">
                  <a:pos x="312" y="331"/>
                </a:cxn>
                <a:cxn ang="0">
                  <a:pos x="330" y="342"/>
                </a:cxn>
                <a:cxn ang="0">
                  <a:pos x="336" y="348"/>
                </a:cxn>
                <a:cxn ang="0">
                  <a:pos x="345" y="355"/>
                </a:cxn>
                <a:cxn ang="0">
                  <a:pos x="353" y="363"/>
                </a:cxn>
                <a:cxn ang="0">
                  <a:pos x="359" y="371"/>
                </a:cxn>
                <a:cxn ang="0">
                  <a:pos x="354" y="370"/>
                </a:cxn>
                <a:cxn ang="0">
                  <a:pos x="349" y="369"/>
                </a:cxn>
                <a:cxn ang="0">
                  <a:pos x="343" y="368"/>
                </a:cxn>
                <a:cxn ang="0">
                  <a:pos x="337" y="365"/>
                </a:cxn>
                <a:cxn ang="0">
                  <a:pos x="333" y="364"/>
                </a:cxn>
                <a:cxn ang="0">
                  <a:pos x="328" y="362"/>
                </a:cxn>
                <a:cxn ang="0">
                  <a:pos x="326" y="361"/>
                </a:cxn>
                <a:cxn ang="0">
                  <a:pos x="324" y="361"/>
                </a:cxn>
                <a:cxn ang="0">
                  <a:pos x="306" y="348"/>
                </a:cxn>
                <a:cxn ang="0">
                  <a:pos x="288" y="334"/>
                </a:cxn>
                <a:cxn ang="0">
                  <a:pos x="269" y="319"/>
                </a:cxn>
                <a:cxn ang="0">
                  <a:pos x="252" y="303"/>
                </a:cxn>
                <a:cxn ang="0">
                  <a:pos x="236" y="287"/>
                </a:cxn>
                <a:cxn ang="0">
                  <a:pos x="220" y="271"/>
                </a:cxn>
                <a:cxn ang="0">
                  <a:pos x="205" y="253"/>
                </a:cxn>
                <a:cxn ang="0">
                  <a:pos x="192" y="236"/>
                </a:cxn>
                <a:cxn ang="0">
                  <a:pos x="116" y="102"/>
                </a:cxn>
                <a:cxn ang="0">
                  <a:pos x="110" y="94"/>
                </a:cxn>
                <a:cxn ang="0">
                  <a:pos x="105" y="86"/>
                </a:cxn>
                <a:cxn ang="0">
                  <a:pos x="99" y="79"/>
                </a:cxn>
                <a:cxn ang="0">
                  <a:pos x="94" y="73"/>
                </a:cxn>
                <a:cxn ang="0">
                  <a:pos x="88" y="66"/>
                </a:cxn>
                <a:cxn ang="0">
                  <a:pos x="82" y="58"/>
                </a:cxn>
                <a:cxn ang="0">
                  <a:pos x="72" y="48"/>
                </a:cxn>
                <a:cxn ang="0">
                  <a:pos x="62" y="39"/>
                </a:cxn>
                <a:cxn ang="0">
                  <a:pos x="53" y="32"/>
                </a:cxn>
                <a:cxn ang="0">
                  <a:pos x="45" y="26"/>
                </a:cxn>
                <a:cxn ang="0">
                  <a:pos x="37" y="22"/>
                </a:cxn>
                <a:cxn ang="0">
                  <a:pos x="30" y="17"/>
                </a:cxn>
                <a:cxn ang="0">
                  <a:pos x="22" y="14"/>
                </a:cxn>
                <a:cxn ang="0">
                  <a:pos x="15" y="11"/>
                </a:cxn>
                <a:cxn ang="0">
                  <a:pos x="7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57" y="8"/>
                </a:cxn>
                <a:cxn ang="0">
                  <a:pos x="79" y="20"/>
                </a:cxn>
                <a:cxn ang="0">
                  <a:pos x="99" y="35"/>
                </a:cxn>
                <a:cxn ang="0">
                  <a:pos x="116" y="51"/>
                </a:cxn>
                <a:cxn ang="0">
                  <a:pos x="131" y="70"/>
                </a:cxn>
                <a:cxn ang="0">
                  <a:pos x="146" y="91"/>
                </a:cxn>
                <a:cxn ang="0">
                  <a:pos x="160" y="112"/>
                </a:cxn>
                <a:cxn ang="0">
                  <a:pos x="174" y="134"/>
                </a:cxn>
              </a:cxnLst>
              <a:rect l="0" t="0" r="r" b="b"/>
              <a:pathLst>
                <a:path w="359" h="371">
                  <a:moveTo>
                    <a:pt x="174" y="134"/>
                  </a:moveTo>
                  <a:lnTo>
                    <a:pt x="222" y="228"/>
                  </a:lnTo>
                  <a:lnTo>
                    <a:pt x="235" y="245"/>
                  </a:lnTo>
                  <a:lnTo>
                    <a:pt x="246" y="262"/>
                  </a:lnTo>
                  <a:lnTo>
                    <a:pt x="258" y="277"/>
                  </a:lnTo>
                  <a:lnTo>
                    <a:pt x="269" y="290"/>
                  </a:lnTo>
                  <a:lnTo>
                    <a:pt x="282" y="304"/>
                  </a:lnTo>
                  <a:lnTo>
                    <a:pt x="296" y="318"/>
                  </a:lnTo>
                  <a:lnTo>
                    <a:pt x="312" y="331"/>
                  </a:lnTo>
                  <a:lnTo>
                    <a:pt x="330" y="342"/>
                  </a:lnTo>
                  <a:lnTo>
                    <a:pt x="336" y="348"/>
                  </a:lnTo>
                  <a:lnTo>
                    <a:pt x="345" y="355"/>
                  </a:lnTo>
                  <a:lnTo>
                    <a:pt x="353" y="363"/>
                  </a:lnTo>
                  <a:lnTo>
                    <a:pt x="359" y="371"/>
                  </a:lnTo>
                  <a:lnTo>
                    <a:pt x="354" y="370"/>
                  </a:lnTo>
                  <a:lnTo>
                    <a:pt x="349" y="369"/>
                  </a:lnTo>
                  <a:lnTo>
                    <a:pt x="343" y="368"/>
                  </a:lnTo>
                  <a:lnTo>
                    <a:pt x="337" y="365"/>
                  </a:lnTo>
                  <a:lnTo>
                    <a:pt x="333" y="364"/>
                  </a:lnTo>
                  <a:lnTo>
                    <a:pt x="328" y="362"/>
                  </a:lnTo>
                  <a:lnTo>
                    <a:pt x="326" y="361"/>
                  </a:lnTo>
                  <a:lnTo>
                    <a:pt x="324" y="361"/>
                  </a:lnTo>
                  <a:lnTo>
                    <a:pt x="306" y="348"/>
                  </a:lnTo>
                  <a:lnTo>
                    <a:pt x="288" y="334"/>
                  </a:lnTo>
                  <a:lnTo>
                    <a:pt x="269" y="319"/>
                  </a:lnTo>
                  <a:lnTo>
                    <a:pt x="252" y="303"/>
                  </a:lnTo>
                  <a:lnTo>
                    <a:pt x="236" y="287"/>
                  </a:lnTo>
                  <a:lnTo>
                    <a:pt x="220" y="271"/>
                  </a:lnTo>
                  <a:lnTo>
                    <a:pt x="205" y="253"/>
                  </a:lnTo>
                  <a:lnTo>
                    <a:pt x="192" y="236"/>
                  </a:lnTo>
                  <a:lnTo>
                    <a:pt x="116" y="102"/>
                  </a:lnTo>
                  <a:lnTo>
                    <a:pt x="110" y="94"/>
                  </a:lnTo>
                  <a:lnTo>
                    <a:pt x="105" y="86"/>
                  </a:lnTo>
                  <a:lnTo>
                    <a:pt x="99" y="79"/>
                  </a:lnTo>
                  <a:lnTo>
                    <a:pt x="94" y="73"/>
                  </a:lnTo>
                  <a:lnTo>
                    <a:pt x="88" y="66"/>
                  </a:lnTo>
                  <a:lnTo>
                    <a:pt x="82" y="58"/>
                  </a:lnTo>
                  <a:lnTo>
                    <a:pt x="72" y="48"/>
                  </a:lnTo>
                  <a:lnTo>
                    <a:pt x="62" y="39"/>
                  </a:lnTo>
                  <a:lnTo>
                    <a:pt x="53" y="32"/>
                  </a:lnTo>
                  <a:lnTo>
                    <a:pt x="45" y="26"/>
                  </a:lnTo>
                  <a:lnTo>
                    <a:pt x="37" y="22"/>
                  </a:lnTo>
                  <a:lnTo>
                    <a:pt x="30" y="17"/>
                  </a:lnTo>
                  <a:lnTo>
                    <a:pt x="22" y="14"/>
                  </a:lnTo>
                  <a:lnTo>
                    <a:pt x="15" y="11"/>
                  </a:lnTo>
                  <a:lnTo>
                    <a:pt x="7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7" y="8"/>
                  </a:lnTo>
                  <a:lnTo>
                    <a:pt x="79" y="20"/>
                  </a:lnTo>
                  <a:lnTo>
                    <a:pt x="99" y="35"/>
                  </a:lnTo>
                  <a:lnTo>
                    <a:pt x="116" y="51"/>
                  </a:lnTo>
                  <a:lnTo>
                    <a:pt x="131" y="70"/>
                  </a:lnTo>
                  <a:lnTo>
                    <a:pt x="146" y="91"/>
                  </a:lnTo>
                  <a:lnTo>
                    <a:pt x="160" y="112"/>
                  </a:lnTo>
                  <a:lnTo>
                    <a:pt x="174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386"/>
            <p:cNvSpPr>
              <a:spLocks/>
            </p:cNvSpPr>
            <p:nvPr/>
          </p:nvSpPr>
          <p:spPr bwMode="auto">
            <a:xfrm>
              <a:off x="1885" y="558"/>
              <a:ext cx="140" cy="251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99" y="40"/>
                </a:cxn>
                <a:cxn ang="0">
                  <a:pos x="121" y="70"/>
                </a:cxn>
                <a:cxn ang="0">
                  <a:pos x="137" y="103"/>
                </a:cxn>
                <a:cxn ang="0">
                  <a:pos x="150" y="138"/>
                </a:cxn>
                <a:cxn ang="0">
                  <a:pos x="159" y="174"/>
                </a:cxn>
                <a:cxn ang="0">
                  <a:pos x="168" y="211"/>
                </a:cxn>
                <a:cxn ang="0">
                  <a:pos x="177" y="246"/>
                </a:cxn>
                <a:cxn ang="0">
                  <a:pos x="188" y="283"/>
                </a:cxn>
                <a:cxn ang="0">
                  <a:pos x="220" y="381"/>
                </a:cxn>
                <a:cxn ang="0">
                  <a:pos x="237" y="403"/>
                </a:cxn>
                <a:cxn ang="0">
                  <a:pos x="249" y="422"/>
                </a:cxn>
                <a:cxn ang="0">
                  <a:pos x="258" y="437"/>
                </a:cxn>
                <a:cxn ang="0">
                  <a:pos x="265" y="449"/>
                </a:cxn>
                <a:cxn ang="0">
                  <a:pos x="268" y="461"/>
                </a:cxn>
                <a:cxn ang="0">
                  <a:pos x="273" y="472"/>
                </a:cxn>
                <a:cxn ang="0">
                  <a:pos x="276" y="485"/>
                </a:cxn>
                <a:cxn ang="0">
                  <a:pos x="281" y="501"/>
                </a:cxn>
                <a:cxn ang="0">
                  <a:pos x="260" y="483"/>
                </a:cxn>
                <a:cxn ang="0">
                  <a:pos x="241" y="456"/>
                </a:cxn>
                <a:cxn ang="0">
                  <a:pos x="221" y="425"/>
                </a:cxn>
                <a:cxn ang="0">
                  <a:pos x="204" y="393"/>
                </a:cxn>
                <a:cxn ang="0">
                  <a:pos x="190" y="363"/>
                </a:cxn>
                <a:cxn ang="0">
                  <a:pos x="178" y="337"/>
                </a:cxn>
                <a:cxn ang="0">
                  <a:pos x="170" y="320"/>
                </a:cxn>
                <a:cxn ang="0">
                  <a:pos x="168" y="313"/>
                </a:cxn>
                <a:cxn ang="0">
                  <a:pos x="157" y="271"/>
                </a:cxn>
                <a:cxn ang="0">
                  <a:pos x="147" y="226"/>
                </a:cxn>
                <a:cxn ang="0">
                  <a:pos x="137" y="180"/>
                </a:cxn>
                <a:cxn ang="0">
                  <a:pos x="124" y="136"/>
                </a:cxn>
                <a:cxn ang="0">
                  <a:pos x="108" y="95"/>
                </a:cxn>
                <a:cxn ang="0">
                  <a:pos x="85" y="60"/>
                </a:cxn>
                <a:cxn ang="0">
                  <a:pos x="54" y="31"/>
                </a:cxn>
                <a:cxn ang="0">
                  <a:pos x="14" y="11"/>
                </a:cxn>
                <a:cxn ang="0">
                  <a:pos x="10" y="12"/>
                </a:cxn>
                <a:cxn ang="0">
                  <a:pos x="7" y="11"/>
                </a:cxn>
                <a:cxn ang="0">
                  <a:pos x="3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2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32" y="1"/>
                </a:cxn>
                <a:cxn ang="0">
                  <a:pos x="44" y="3"/>
                </a:cxn>
                <a:cxn ang="0">
                  <a:pos x="56" y="8"/>
                </a:cxn>
                <a:cxn ang="0">
                  <a:pos x="70" y="14"/>
                </a:cxn>
              </a:cxnLst>
              <a:rect l="0" t="0" r="r" b="b"/>
              <a:pathLst>
                <a:path w="281" h="501">
                  <a:moveTo>
                    <a:pt x="70" y="14"/>
                  </a:moveTo>
                  <a:lnTo>
                    <a:pt x="99" y="40"/>
                  </a:lnTo>
                  <a:lnTo>
                    <a:pt x="121" y="70"/>
                  </a:lnTo>
                  <a:lnTo>
                    <a:pt x="137" y="103"/>
                  </a:lnTo>
                  <a:lnTo>
                    <a:pt x="150" y="138"/>
                  </a:lnTo>
                  <a:lnTo>
                    <a:pt x="159" y="174"/>
                  </a:lnTo>
                  <a:lnTo>
                    <a:pt x="168" y="211"/>
                  </a:lnTo>
                  <a:lnTo>
                    <a:pt x="177" y="246"/>
                  </a:lnTo>
                  <a:lnTo>
                    <a:pt x="188" y="283"/>
                  </a:lnTo>
                  <a:lnTo>
                    <a:pt x="220" y="381"/>
                  </a:lnTo>
                  <a:lnTo>
                    <a:pt x="237" y="403"/>
                  </a:lnTo>
                  <a:lnTo>
                    <a:pt x="249" y="422"/>
                  </a:lnTo>
                  <a:lnTo>
                    <a:pt x="258" y="437"/>
                  </a:lnTo>
                  <a:lnTo>
                    <a:pt x="265" y="449"/>
                  </a:lnTo>
                  <a:lnTo>
                    <a:pt x="268" y="461"/>
                  </a:lnTo>
                  <a:lnTo>
                    <a:pt x="273" y="472"/>
                  </a:lnTo>
                  <a:lnTo>
                    <a:pt x="276" y="485"/>
                  </a:lnTo>
                  <a:lnTo>
                    <a:pt x="281" y="501"/>
                  </a:lnTo>
                  <a:lnTo>
                    <a:pt x="260" y="483"/>
                  </a:lnTo>
                  <a:lnTo>
                    <a:pt x="241" y="456"/>
                  </a:lnTo>
                  <a:lnTo>
                    <a:pt x="221" y="425"/>
                  </a:lnTo>
                  <a:lnTo>
                    <a:pt x="204" y="393"/>
                  </a:lnTo>
                  <a:lnTo>
                    <a:pt x="190" y="363"/>
                  </a:lnTo>
                  <a:lnTo>
                    <a:pt x="178" y="337"/>
                  </a:lnTo>
                  <a:lnTo>
                    <a:pt x="170" y="320"/>
                  </a:lnTo>
                  <a:lnTo>
                    <a:pt x="168" y="313"/>
                  </a:lnTo>
                  <a:lnTo>
                    <a:pt x="157" y="271"/>
                  </a:lnTo>
                  <a:lnTo>
                    <a:pt x="147" y="226"/>
                  </a:lnTo>
                  <a:lnTo>
                    <a:pt x="137" y="180"/>
                  </a:lnTo>
                  <a:lnTo>
                    <a:pt x="124" y="136"/>
                  </a:lnTo>
                  <a:lnTo>
                    <a:pt x="108" y="95"/>
                  </a:lnTo>
                  <a:lnTo>
                    <a:pt x="85" y="60"/>
                  </a:lnTo>
                  <a:lnTo>
                    <a:pt x="54" y="31"/>
                  </a:lnTo>
                  <a:lnTo>
                    <a:pt x="14" y="11"/>
                  </a:lnTo>
                  <a:lnTo>
                    <a:pt x="10" y="12"/>
                  </a:lnTo>
                  <a:lnTo>
                    <a:pt x="7" y="11"/>
                  </a:lnTo>
                  <a:lnTo>
                    <a:pt x="3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2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44" y="3"/>
                  </a:lnTo>
                  <a:lnTo>
                    <a:pt x="56" y="8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387"/>
            <p:cNvSpPr>
              <a:spLocks/>
            </p:cNvSpPr>
            <p:nvPr/>
          </p:nvSpPr>
          <p:spPr bwMode="auto">
            <a:xfrm>
              <a:off x="2022" y="556"/>
              <a:ext cx="229" cy="175"/>
            </a:xfrm>
            <a:custGeom>
              <a:avLst/>
              <a:gdLst/>
              <a:ahLst/>
              <a:cxnLst>
                <a:cxn ang="0">
                  <a:pos x="189" y="46"/>
                </a:cxn>
                <a:cxn ang="0">
                  <a:pos x="205" y="88"/>
                </a:cxn>
                <a:cxn ang="0">
                  <a:pos x="229" y="125"/>
                </a:cxn>
                <a:cxn ang="0">
                  <a:pos x="256" y="158"/>
                </a:cxn>
                <a:cxn ang="0">
                  <a:pos x="277" y="177"/>
                </a:cxn>
                <a:cxn ang="0">
                  <a:pos x="295" y="175"/>
                </a:cxn>
                <a:cxn ang="0">
                  <a:pos x="312" y="174"/>
                </a:cxn>
                <a:cxn ang="0">
                  <a:pos x="329" y="173"/>
                </a:cxn>
                <a:cxn ang="0">
                  <a:pos x="356" y="179"/>
                </a:cxn>
                <a:cxn ang="0">
                  <a:pos x="390" y="190"/>
                </a:cxn>
                <a:cxn ang="0">
                  <a:pos x="424" y="209"/>
                </a:cxn>
                <a:cxn ang="0">
                  <a:pos x="449" y="233"/>
                </a:cxn>
                <a:cxn ang="0">
                  <a:pos x="456" y="253"/>
                </a:cxn>
                <a:cxn ang="0">
                  <a:pos x="449" y="255"/>
                </a:cxn>
                <a:cxn ang="0">
                  <a:pos x="431" y="242"/>
                </a:cxn>
                <a:cxn ang="0">
                  <a:pos x="401" y="223"/>
                </a:cxn>
                <a:cxn ang="0">
                  <a:pos x="368" y="210"/>
                </a:cxn>
                <a:cxn ang="0">
                  <a:pos x="334" y="204"/>
                </a:cxn>
                <a:cxn ang="0">
                  <a:pos x="297" y="203"/>
                </a:cxn>
                <a:cxn ang="0">
                  <a:pos x="260" y="208"/>
                </a:cxn>
                <a:cxn ang="0">
                  <a:pos x="222" y="215"/>
                </a:cxn>
                <a:cxn ang="0">
                  <a:pos x="187" y="224"/>
                </a:cxn>
                <a:cxn ang="0">
                  <a:pos x="143" y="234"/>
                </a:cxn>
                <a:cxn ang="0">
                  <a:pos x="87" y="268"/>
                </a:cxn>
                <a:cxn ang="0">
                  <a:pos x="37" y="313"/>
                </a:cxn>
                <a:cxn ang="0">
                  <a:pos x="6" y="346"/>
                </a:cxn>
                <a:cxn ang="0">
                  <a:pos x="10" y="332"/>
                </a:cxn>
                <a:cxn ang="0">
                  <a:pos x="29" y="302"/>
                </a:cxn>
                <a:cxn ang="0">
                  <a:pos x="52" y="276"/>
                </a:cxn>
                <a:cxn ang="0">
                  <a:pos x="82" y="247"/>
                </a:cxn>
                <a:cxn ang="0">
                  <a:pos x="116" y="220"/>
                </a:cxn>
                <a:cxn ang="0">
                  <a:pos x="150" y="209"/>
                </a:cxn>
                <a:cxn ang="0">
                  <a:pos x="185" y="202"/>
                </a:cxn>
                <a:cxn ang="0">
                  <a:pos x="220" y="192"/>
                </a:cxn>
                <a:cxn ang="0">
                  <a:pos x="233" y="177"/>
                </a:cxn>
                <a:cxn ang="0">
                  <a:pos x="222" y="159"/>
                </a:cxn>
                <a:cxn ang="0">
                  <a:pos x="212" y="142"/>
                </a:cxn>
                <a:cxn ang="0">
                  <a:pos x="201" y="125"/>
                </a:cxn>
                <a:cxn ang="0">
                  <a:pos x="184" y="88"/>
                </a:cxn>
                <a:cxn ang="0">
                  <a:pos x="170" y="28"/>
                </a:cxn>
                <a:cxn ang="0">
                  <a:pos x="177" y="1"/>
                </a:cxn>
                <a:cxn ang="0">
                  <a:pos x="183" y="16"/>
                </a:cxn>
              </a:cxnLst>
              <a:rect l="0" t="0" r="r" b="b"/>
              <a:pathLst>
                <a:path w="458" h="349">
                  <a:moveTo>
                    <a:pt x="185" y="23"/>
                  </a:moveTo>
                  <a:lnTo>
                    <a:pt x="189" y="46"/>
                  </a:lnTo>
                  <a:lnTo>
                    <a:pt x="196" y="68"/>
                  </a:lnTo>
                  <a:lnTo>
                    <a:pt x="205" y="88"/>
                  </a:lnTo>
                  <a:lnTo>
                    <a:pt x="216" y="106"/>
                  </a:lnTo>
                  <a:lnTo>
                    <a:pt x="229" y="125"/>
                  </a:lnTo>
                  <a:lnTo>
                    <a:pt x="242" y="142"/>
                  </a:lnTo>
                  <a:lnTo>
                    <a:pt x="256" y="158"/>
                  </a:lnTo>
                  <a:lnTo>
                    <a:pt x="268" y="175"/>
                  </a:lnTo>
                  <a:lnTo>
                    <a:pt x="277" y="177"/>
                  </a:lnTo>
                  <a:lnTo>
                    <a:pt x="286" y="177"/>
                  </a:lnTo>
                  <a:lnTo>
                    <a:pt x="295" y="175"/>
                  </a:lnTo>
                  <a:lnTo>
                    <a:pt x="303" y="174"/>
                  </a:lnTo>
                  <a:lnTo>
                    <a:pt x="312" y="174"/>
                  </a:lnTo>
                  <a:lnTo>
                    <a:pt x="320" y="173"/>
                  </a:lnTo>
                  <a:lnTo>
                    <a:pt x="329" y="173"/>
                  </a:lnTo>
                  <a:lnTo>
                    <a:pt x="339" y="174"/>
                  </a:lnTo>
                  <a:lnTo>
                    <a:pt x="356" y="179"/>
                  </a:lnTo>
                  <a:lnTo>
                    <a:pt x="373" y="184"/>
                  </a:lnTo>
                  <a:lnTo>
                    <a:pt x="390" y="190"/>
                  </a:lnTo>
                  <a:lnTo>
                    <a:pt x="408" y="199"/>
                  </a:lnTo>
                  <a:lnTo>
                    <a:pt x="424" y="209"/>
                  </a:lnTo>
                  <a:lnTo>
                    <a:pt x="438" y="220"/>
                  </a:lnTo>
                  <a:lnTo>
                    <a:pt x="449" y="233"/>
                  </a:lnTo>
                  <a:lnTo>
                    <a:pt x="458" y="249"/>
                  </a:lnTo>
                  <a:lnTo>
                    <a:pt x="456" y="253"/>
                  </a:lnTo>
                  <a:lnTo>
                    <a:pt x="453" y="254"/>
                  </a:lnTo>
                  <a:lnTo>
                    <a:pt x="449" y="255"/>
                  </a:lnTo>
                  <a:lnTo>
                    <a:pt x="444" y="255"/>
                  </a:lnTo>
                  <a:lnTo>
                    <a:pt x="431" y="242"/>
                  </a:lnTo>
                  <a:lnTo>
                    <a:pt x="417" y="232"/>
                  </a:lnTo>
                  <a:lnTo>
                    <a:pt x="401" y="223"/>
                  </a:lnTo>
                  <a:lnTo>
                    <a:pt x="385" y="216"/>
                  </a:lnTo>
                  <a:lnTo>
                    <a:pt x="368" y="210"/>
                  </a:lnTo>
                  <a:lnTo>
                    <a:pt x="351" y="207"/>
                  </a:lnTo>
                  <a:lnTo>
                    <a:pt x="334" y="204"/>
                  </a:lnTo>
                  <a:lnTo>
                    <a:pt x="315" y="203"/>
                  </a:lnTo>
                  <a:lnTo>
                    <a:pt x="297" y="203"/>
                  </a:lnTo>
                  <a:lnTo>
                    <a:pt x="279" y="205"/>
                  </a:lnTo>
                  <a:lnTo>
                    <a:pt x="260" y="208"/>
                  </a:lnTo>
                  <a:lnTo>
                    <a:pt x="242" y="210"/>
                  </a:lnTo>
                  <a:lnTo>
                    <a:pt x="222" y="215"/>
                  </a:lnTo>
                  <a:lnTo>
                    <a:pt x="204" y="219"/>
                  </a:lnTo>
                  <a:lnTo>
                    <a:pt x="187" y="224"/>
                  </a:lnTo>
                  <a:lnTo>
                    <a:pt x="168" y="230"/>
                  </a:lnTo>
                  <a:lnTo>
                    <a:pt x="143" y="234"/>
                  </a:lnTo>
                  <a:lnTo>
                    <a:pt x="115" y="248"/>
                  </a:lnTo>
                  <a:lnTo>
                    <a:pt x="87" y="268"/>
                  </a:lnTo>
                  <a:lnTo>
                    <a:pt x="61" y="291"/>
                  </a:lnTo>
                  <a:lnTo>
                    <a:pt x="37" y="313"/>
                  </a:lnTo>
                  <a:lnTo>
                    <a:pt x="18" y="332"/>
                  </a:lnTo>
                  <a:lnTo>
                    <a:pt x="6" y="346"/>
                  </a:lnTo>
                  <a:lnTo>
                    <a:pt x="0" y="349"/>
                  </a:lnTo>
                  <a:lnTo>
                    <a:pt x="10" y="332"/>
                  </a:lnTo>
                  <a:lnTo>
                    <a:pt x="20" y="316"/>
                  </a:lnTo>
                  <a:lnTo>
                    <a:pt x="29" y="302"/>
                  </a:lnTo>
                  <a:lnTo>
                    <a:pt x="39" y="288"/>
                  </a:lnTo>
                  <a:lnTo>
                    <a:pt x="52" y="276"/>
                  </a:lnTo>
                  <a:lnTo>
                    <a:pt x="66" y="262"/>
                  </a:lnTo>
                  <a:lnTo>
                    <a:pt x="82" y="247"/>
                  </a:lnTo>
                  <a:lnTo>
                    <a:pt x="101" y="230"/>
                  </a:lnTo>
                  <a:lnTo>
                    <a:pt x="116" y="220"/>
                  </a:lnTo>
                  <a:lnTo>
                    <a:pt x="132" y="215"/>
                  </a:lnTo>
                  <a:lnTo>
                    <a:pt x="150" y="209"/>
                  </a:lnTo>
                  <a:lnTo>
                    <a:pt x="168" y="205"/>
                  </a:lnTo>
                  <a:lnTo>
                    <a:pt x="185" y="202"/>
                  </a:lnTo>
                  <a:lnTo>
                    <a:pt x="203" y="197"/>
                  </a:lnTo>
                  <a:lnTo>
                    <a:pt x="220" y="192"/>
                  </a:lnTo>
                  <a:lnTo>
                    <a:pt x="237" y="185"/>
                  </a:lnTo>
                  <a:lnTo>
                    <a:pt x="233" y="177"/>
                  </a:lnTo>
                  <a:lnTo>
                    <a:pt x="228" y="169"/>
                  </a:lnTo>
                  <a:lnTo>
                    <a:pt x="222" y="159"/>
                  </a:lnTo>
                  <a:lnTo>
                    <a:pt x="218" y="151"/>
                  </a:lnTo>
                  <a:lnTo>
                    <a:pt x="212" y="142"/>
                  </a:lnTo>
                  <a:lnTo>
                    <a:pt x="206" y="134"/>
                  </a:lnTo>
                  <a:lnTo>
                    <a:pt x="201" y="125"/>
                  </a:lnTo>
                  <a:lnTo>
                    <a:pt x="196" y="117"/>
                  </a:lnTo>
                  <a:lnTo>
                    <a:pt x="184" y="88"/>
                  </a:lnTo>
                  <a:lnTo>
                    <a:pt x="175" y="58"/>
                  </a:lnTo>
                  <a:lnTo>
                    <a:pt x="170" y="28"/>
                  </a:lnTo>
                  <a:lnTo>
                    <a:pt x="168" y="0"/>
                  </a:lnTo>
                  <a:lnTo>
                    <a:pt x="177" y="1"/>
                  </a:lnTo>
                  <a:lnTo>
                    <a:pt x="181" y="8"/>
                  </a:lnTo>
                  <a:lnTo>
                    <a:pt x="183" y="16"/>
                  </a:lnTo>
                  <a:lnTo>
                    <a:pt x="18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389"/>
            <p:cNvSpPr>
              <a:spLocks/>
            </p:cNvSpPr>
            <p:nvPr/>
          </p:nvSpPr>
          <p:spPr bwMode="auto">
            <a:xfrm>
              <a:off x="2116" y="648"/>
              <a:ext cx="152" cy="96"/>
            </a:xfrm>
            <a:custGeom>
              <a:avLst/>
              <a:gdLst/>
              <a:ahLst/>
              <a:cxnLst>
                <a:cxn ang="0">
                  <a:pos x="284" y="178"/>
                </a:cxn>
                <a:cxn ang="0">
                  <a:pos x="269" y="185"/>
                </a:cxn>
                <a:cxn ang="0">
                  <a:pos x="251" y="190"/>
                </a:cxn>
                <a:cxn ang="0">
                  <a:pos x="231" y="191"/>
                </a:cxn>
                <a:cxn ang="0">
                  <a:pos x="209" y="190"/>
                </a:cxn>
                <a:cxn ang="0">
                  <a:pos x="186" y="186"/>
                </a:cxn>
                <a:cxn ang="0">
                  <a:pos x="162" y="182"/>
                </a:cxn>
                <a:cxn ang="0">
                  <a:pos x="138" y="176"/>
                </a:cxn>
                <a:cxn ang="0">
                  <a:pos x="115" y="169"/>
                </a:cxn>
                <a:cxn ang="0">
                  <a:pos x="92" y="162"/>
                </a:cxn>
                <a:cxn ang="0">
                  <a:pos x="71" y="155"/>
                </a:cxn>
                <a:cxn ang="0">
                  <a:pos x="51" y="147"/>
                </a:cxn>
                <a:cxn ang="0">
                  <a:pos x="34" y="141"/>
                </a:cxn>
                <a:cxn ang="0">
                  <a:pos x="19" y="136"/>
                </a:cxn>
                <a:cxn ang="0">
                  <a:pos x="9" y="131"/>
                </a:cxn>
                <a:cxn ang="0">
                  <a:pos x="2" y="128"/>
                </a:cxn>
                <a:cxn ang="0">
                  <a:pos x="0" y="126"/>
                </a:cxn>
                <a:cxn ang="0">
                  <a:pos x="8" y="123"/>
                </a:cxn>
                <a:cxn ang="0">
                  <a:pos x="19" y="122"/>
                </a:cxn>
                <a:cxn ang="0">
                  <a:pos x="31" y="122"/>
                </a:cxn>
                <a:cxn ang="0">
                  <a:pos x="46" y="124"/>
                </a:cxn>
                <a:cxn ang="0">
                  <a:pos x="62" y="128"/>
                </a:cxn>
                <a:cxn ang="0">
                  <a:pos x="79" y="131"/>
                </a:cxn>
                <a:cxn ang="0">
                  <a:pos x="96" y="136"/>
                </a:cxn>
                <a:cxn ang="0">
                  <a:pos x="115" y="140"/>
                </a:cxn>
                <a:cxn ang="0">
                  <a:pos x="133" y="146"/>
                </a:cxn>
                <a:cxn ang="0">
                  <a:pos x="153" y="151"/>
                </a:cxn>
                <a:cxn ang="0">
                  <a:pos x="171" y="155"/>
                </a:cxn>
                <a:cxn ang="0">
                  <a:pos x="190" y="159"/>
                </a:cxn>
                <a:cxn ang="0">
                  <a:pos x="207" y="162"/>
                </a:cxn>
                <a:cxn ang="0">
                  <a:pos x="223" y="164"/>
                </a:cxn>
                <a:cxn ang="0">
                  <a:pos x="238" y="164"/>
                </a:cxn>
                <a:cxn ang="0">
                  <a:pos x="252" y="163"/>
                </a:cxn>
                <a:cxn ang="0">
                  <a:pos x="261" y="158"/>
                </a:cxn>
                <a:cxn ang="0">
                  <a:pos x="269" y="149"/>
                </a:cxn>
                <a:cxn ang="0">
                  <a:pos x="275" y="140"/>
                </a:cxn>
                <a:cxn ang="0">
                  <a:pos x="279" y="129"/>
                </a:cxn>
                <a:cxn ang="0">
                  <a:pos x="283" y="118"/>
                </a:cxn>
                <a:cxn ang="0">
                  <a:pos x="285" y="107"/>
                </a:cxn>
                <a:cxn ang="0">
                  <a:pos x="286" y="95"/>
                </a:cxn>
                <a:cxn ang="0">
                  <a:pos x="286" y="85"/>
                </a:cxn>
                <a:cxn ang="0">
                  <a:pos x="283" y="63"/>
                </a:cxn>
                <a:cxn ang="0">
                  <a:pos x="277" y="45"/>
                </a:cxn>
                <a:cxn ang="0">
                  <a:pos x="269" y="24"/>
                </a:cxn>
                <a:cxn ang="0">
                  <a:pos x="260" y="1"/>
                </a:cxn>
                <a:cxn ang="0">
                  <a:pos x="266" y="0"/>
                </a:cxn>
                <a:cxn ang="0">
                  <a:pos x="275" y="11"/>
                </a:cxn>
                <a:cxn ang="0">
                  <a:pos x="285" y="31"/>
                </a:cxn>
                <a:cxn ang="0">
                  <a:pos x="294" y="58"/>
                </a:cxn>
                <a:cxn ang="0">
                  <a:pos x="301" y="90"/>
                </a:cxn>
                <a:cxn ang="0">
                  <a:pos x="304" y="122"/>
                </a:cxn>
                <a:cxn ang="0">
                  <a:pos x="298" y="152"/>
                </a:cxn>
                <a:cxn ang="0">
                  <a:pos x="284" y="178"/>
                </a:cxn>
              </a:cxnLst>
              <a:rect l="0" t="0" r="r" b="b"/>
              <a:pathLst>
                <a:path w="304" h="191">
                  <a:moveTo>
                    <a:pt x="284" y="178"/>
                  </a:moveTo>
                  <a:lnTo>
                    <a:pt x="269" y="185"/>
                  </a:lnTo>
                  <a:lnTo>
                    <a:pt x="251" y="190"/>
                  </a:lnTo>
                  <a:lnTo>
                    <a:pt x="231" y="191"/>
                  </a:lnTo>
                  <a:lnTo>
                    <a:pt x="209" y="190"/>
                  </a:lnTo>
                  <a:lnTo>
                    <a:pt x="186" y="186"/>
                  </a:lnTo>
                  <a:lnTo>
                    <a:pt x="162" y="182"/>
                  </a:lnTo>
                  <a:lnTo>
                    <a:pt x="138" y="176"/>
                  </a:lnTo>
                  <a:lnTo>
                    <a:pt x="115" y="169"/>
                  </a:lnTo>
                  <a:lnTo>
                    <a:pt x="92" y="162"/>
                  </a:lnTo>
                  <a:lnTo>
                    <a:pt x="71" y="155"/>
                  </a:lnTo>
                  <a:lnTo>
                    <a:pt x="51" y="147"/>
                  </a:lnTo>
                  <a:lnTo>
                    <a:pt x="34" y="141"/>
                  </a:lnTo>
                  <a:lnTo>
                    <a:pt x="19" y="136"/>
                  </a:lnTo>
                  <a:lnTo>
                    <a:pt x="9" y="131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8" y="123"/>
                  </a:lnTo>
                  <a:lnTo>
                    <a:pt x="19" y="122"/>
                  </a:lnTo>
                  <a:lnTo>
                    <a:pt x="31" y="122"/>
                  </a:lnTo>
                  <a:lnTo>
                    <a:pt x="46" y="124"/>
                  </a:lnTo>
                  <a:lnTo>
                    <a:pt x="62" y="128"/>
                  </a:lnTo>
                  <a:lnTo>
                    <a:pt x="79" y="131"/>
                  </a:lnTo>
                  <a:lnTo>
                    <a:pt x="96" y="136"/>
                  </a:lnTo>
                  <a:lnTo>
                    <a:pt x="115" y="140"/>
                  </a:lnTo>
                  <a:lnTo>
                    <a:pt x="133" y="146"/>
                  </a:lnTo>
                  <a:lnTo>
                    <a:pt x="153" y="151"/>
                  </a:lnTo>
                  <a:lnTo>
                    <a:pt x="171" y="155"/>
                  </a:lnTo>
                  <a:lnTo>
                    <a:pt x="190" y="159"/>
                  </a:lnTo>
                  <a:lnTo>
                    <a:pt x="207" y="162"/>
                  </a:lnTo>
                  <a:lnTo>
                    <a:pt x="223" y="164"/>
                  </a:lnTo>
                  <a:lnTo>
                    <a:pt x="238" y="164"/>
                  </a:lnTo>
                  <a:lnTo>
                    <a:pt x="252" y="163"/>
                  </a:lnTo>
                  <a:lnTo>
                    <a:pt x="261" y="158"/>
                  </a:lnTo>
                  <a:lnTo>
                    <a:pt x="269" y="149"/>
                  </a:lnTo>
                  <a:lnTo>
                    <a:pt x="275" y="140"/>
                  </a:lnTo>
                  <a:lnTo>
                    <a:pt x="279" y="129"/>
                  </a:lnTo>
                  <a:lnTo>
                    <a:pt x="283" y="118"/>
                  </a:lnTo>
                  <a:lnTo>
                    <a:pt x="285" y="107"/>
                  </a:lnTo>
                  <a:lnTo>
                    <a:pt x="286" y="95"/>
                  </a:lnTo>
                  <a:lnTo>
                    <a:pt x="286" y="85"/>
                  </a:lnTo>
                  <a:lnTo>
                    <a:pt x="283" y="63"/>
                  </a:lnTo>
                  <a:lnTo>
                    <a:pt x="277" y="45"/>
                  </a:lnTo>
                  <a:lnTo>
                    <a:pt x="269" y="24"/>
                  </a:lnTo>
                  <a:lnTo>
                    <a:pt x="260" y="1"/>
                  </a:lnTo>
                  <a:lnTo>
                    <a:pt x="266" y="0"/>
                  </a:lnTo>
                  <a:lnTo>
                    <a:pt x="275" y="11"/>
                  </a:lnTo>
                  <a:lnTo>
                    <a:pt x="285" y="31"/>
                  </a:lnTo>
                  <a:lnTo>
                    <a:pt x="294" y="58"/>
                  </a:lnTo>
                  <a:lnTo>
                    <a:pt x="301" y="90"/>
                  </a:lnTo>
                  <a:lnTo>
                    <a:pt x="304" y="122"/>
                  </a:lnTo>
                  <a:lnTo>
                    <a:pt x="298" y="152"/>
                  </a:lnTo>
                  <a:lnTo>
                    <a:pt x="284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390"/>
            <p:cNvSpPr>
              <a:spLocks/>
            </p:cNvSpPr>
            <p:nvPr/>
          </p:nvSpPr>
          <p:spPr bwMode="auto">
            <a:xfrm>
              <a:off x="2005" y="697"/>
              <a:ext cx="117" cy="68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35" y="6"/>
                </a:cxn>
                <a:cxn ang="0">
                  <a:pos x="233" y="10"/>
                </a:cxn>
                <a:cxn ang="0">
                  <a:pos x="230" y="13"/>
                </a:cxn>
                <a:cxn ang="0">
                  <a:pos x="225" y="15"/>
                </a:cxn>
                <a:cxn ang="0">
                  <a:pos x="220" y="17"/>
                </a:cxn>
                <a:cxn ang="0">
                  <a:pos x="215" y="19"/>
                </a:cxn>
                <a:cxn ang="0">
                  <a:pos x="210" y="21"/>
                </a:cxn>
                <a:cxn ang="0">
                  <a:pos x="205" y="25"/>
                </a:cxn>
                <a:cxn ang="0">
                  <a:pos x="196" y="34"/>
                </a:cxn>
                <a:cxn ang="0">
                  <a:pos x="187" y="45"/>
                </a:cxn>
                <a:cxn ang="0">
                  <a:pos x="178" y="56"/>
                </a:cxn>
                <a:cxn ang="0">
                  <a:pos x="167" y="67"/>
                </a:cxn>
                <a:cxn ang="0">
                  <a:pos x="157" y="79"/>
                </a:cxn>
                <a:cxn ang="0">
                  <a:pos x="148" y="89"/>
                </a:cxn>
                <a:cxn ang="0">
                  <a:pos x="136" y="100"/>
                </a:cxn>
                <a:cxn ang="0">
                  <a:pos x="126" y="109"/>
                </a:cxn>
                <a:cxn ang="0">
                  <a:pos x="114" y="118"/>
                </a:cxn>
                <a:cxn ang="0">
                  <a:pos x="103" y="125"/>
                </a:cxn>
                <a:cxn ang="0">
                  <a:pos x="90" y="131"/>
                </a:cxn>
                <a:cxn ang="0">
                  <a:pos x="78" y="135"/>
                </a:cxn>
                <a:cxn ang="0">
                  <a:pos x="64" y="138"/>
                </a:cxn>
                <a:cxn ang="0">
                  <a:pos x="50" y="136"/>
                </a:cxn>
                <a:cxn ang="0">
                  <a:pos x="35" y="134"/>
                </a:cxn>
                <a:cxn ang="0">
                  <a:pos x="19" y="128"/>
                </a:cxn>
                <a:cxn ang="0">
                  <a:pos x="12" y="126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0" y="109"/>
                </a:cxn>
                <a:cxn ang="0">
                  <a:pos x="11" y="110"/>
                </a:cxn>
                <a:cxn ang="0">
                  <a:pos x="20" y="112"/>
                </a:cxn>
                <a:cxn ang="0">
                  <a:pos x="30" y="113"/>
                </a:cxn>
                <a:cxn ang="0">
                  <a:pos x="41" y="115"/>
                </a:cxn>
                <a:cxn ang="0">
                  <a:pos x="51" y="115"/>
                </a:cxn>
                <a:cxn ang="0">
                  <a:pos x="61" y="113"/>
                </a:cxn>
                <a:cxn ang="0">
                  <a:pos x="72" y="110"/>
                </a:cxn>
                <a:cxn ang="0">
                  <a:pos x="82" y="104"/>
                </a:cxn>
                <a:cxn ang="0">
                  <a:pos x="103" y="94"/>
                </a:cxn>
                <a:cxn ang="0">
                  <a:pos x="121" y="78"/>
                </a:cxn>
                <a:cxn ang="0">
                  <a:pos x="139" y="60"/>
                </a:cxn>
                <a:cxn ang="0">
                  <a:pos x="155" y="42"/>
                </a:cxn>
                <a:cxn ang="0">
                  <a:pos x="171" y="26"/>
                </a:cxn>
                <a:cxn ang="0">
                  <a:pos x="189" y="12"/>
                </a:cxn>
                <a:cxn ang="0">
                  <a:pos x="210" y="3"/>
                </a:cxn>
                <a:cxn ang="0">
                  <a:pos x="234" y="0"/>
                </a:cxn>
              </a:cxnLst>
              <a:rect l="0" t="0" r="r" b="b"/>
              <a:pathLst>
                <a:path w="235" h="138">
                  <a:moveTo>
                    <a:pt x="234" y="0"/>
                  </a:moveTo>
                  <a:lnTo>
                    <a:pt x="235" y="6"/>
                  </a:lnTo>
                  <a:lnTo>
                    <a:pt x="233" y="10"/>
                  </a:lnTo>
                  <a:lnTo>
                    <a:pt x="230" y="13"/>
                  </a:lnTo>
                  <a:lnTo>
                    <a:pt x="225" y="15"/>
                  </a:lnTo>
                  <a:lnTo>
                    <a:pt x="220" y="17"/>
                  </a:lnTo>
                  <a:lnTo>
                    <a:pt x="215" y="19"/>
                  </a:lnTo>
                  <a:lnTo>
                    <a:pt x="210" y="21"/>
                  </a:lnTo>
                  <a:lnTo>
                    <a:pt x="205" y="25"/>
                  </a:lnTo>
                  <a:lnTo>
                    <a:pt x="196" y="34"/>
                  </a:lnTo>
                  <a:lnTo>
                    <a:pt x="187" y="45"/>
                  </a:lnTo>
                  <a:lnTo>
                    <a:pt x="178" y="56"/>
                  </a:lnTo>
                  <a:lnTo>
                    <a:pt x="167" y="67"/>
                  </a:lnTo>
                  <a:lnTo>
                    <a:pt x="157" y="79"/>
                  </a:lnTo>
                  <a:lnTo>
                    <a:pt x="148" y="89"/>
                  </a:lnTo>
                  <a:lnTo>
                    <a:pt x="136" y="100"/>
                  </a:lnTo>
                  <a:lnTo>
                    <a:pt x="126" y="109"/>
                  </a:lnTo>
                  <a:lnTo>
                    <a:pt x="114" y="118"/>
                  </a:lnTo>
                  <a:lnTo>
                    <a:pt x="103" y="125"/>
                  </a:lnTo>
                  <a:lnTo>
                    <a:pt x="90" y="131"/>
                  </a:lnTo>
                  <a:lnTo>
                    <a:pt x="78" y="135"/>
                  </a:lnTo>
                  <a:lnTo>
                    <a:pt x="64" y="138"/>
                  </a:lnTo>
                  <a:lnTo>
                    <a:pt x="50" y="136"/>
                  </a:lnTo>
                  <a:lnTo>
                    <a:pt x="35" y="134"/>
                  </a:lnTo>
                  <a:lnTo>
                    <a:pt x="19" y="128"/>
                  </a:lnTo>
                  <a:lnTo>
                    <a:pt x="12" y="126"/>
                  </a:lnTo>
                  <a:lnTo>
                    <a:pt x="7" y="121"/>
                  </a:lnTo>
                  <a:lnTo>
                    <a:pt x="4" y="116"/>
                  </a:lnTo>
                  <a:lnTo>
                    <a:pt x="0" y="109"/>
                  </a:lnTo>
                  <a:lnTo>
                    <a:pt x="11" y="110"/>
                  </a:lnTo>
                  <a:lnTo>
                    <a:pt x="20" y="112"/>
                  </a:lnTo>
                  <a:lnTo>
                    <a:pt x="30" y="113"/>
                  </a:lnTo>
                  <a:lnTo>
                    <a:pt x="41" y="115"/>
                  </a:lnTo>
                  <a:lnTo>
                    <a:pt x="51" y="115"/>
                  </a:lnTo>
                  <a:lnTo>
                    <a:pt x="61" y="113"/>
                  </a:lnTo>
                  <a:lnTo>
                    <a:pt x="72" y="110"/>
                  </a:lnTo>
                  <a:lnTo>
                    <a:pt x="82" y="104"/>
                  </a:lnTo>
                  <a:lnTo>
                    <a:pt x="103" y="94"/>
                  </a:lnTo>
                  <a:lnTo>
                    <a:pt x="121" y="78"/>
                  </a:lnTo>
                  <a:lnTo>
                    <a:pt x="139" y="60"/>
                  </a:lnTo>
                  <a:lnTo>
                    <a:pt x="155" y="42"/>
                  </a:lnTo>
                  <a:lnTo>
                    <a:pt x="171" y="26"/>
                  </a:lnTo>
                  <a:lnTo>
                    <a:pt x="189" y="12"/>
                  </a:lnTo>
                  <a:lnTo>
                    <a:pt x="210" y="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391"/>
            <p:cNvSpPr>
              <a:spLocks/>
            </p:cNvSpPr>
            <p:nvPr/>
          </p:nvSpPr>
          <p:spPr bwMode="auto">
            <a:xfrm>
              <a:off x="1890" y="726"/>
              <a:ext cx="237" cy="164"/>
            </a:xfrm>
            <a:custGeom>
              <a:avLst/>
              <a:gdLst/>
              <a:ahLst/>
              <a:cxnLst>
                <a:cxn ang="0">
                  <a:pos x="270" y="306"/>
                </a:cxn>
                <a:cxn ang="0">
                  <a:pos x="244" y="321"/>
                </a:cxn>
                <a:cxn ang="0">
                  <a:pos x="214" y="329"/>
                </a:cxn>
                <a:cxn ang="0">
                  <a:pos x="179" y="325"/>
                </a:cxn>
                <a:cxn ang="0">
                  <a:pos x="133" y="304"/>
                </a:cxn>
                <a:cxn ang="0">
                  <a:pos x="77" y="263"/>
                </a:cxn>
                <a:cxn ang="0">
                  <a:pos x="31" y="216"/>
                </a:cxn>
                <a:cxn ang="0">
                  <a:pos x="4" y="180"/>
                </a:cxn>
                <a:cxn ang="0">
                  <a:pos x="21" y="150"/>
                </a:cxn>
                <a:cxn ang="0">
                  <a:pos x="25" y="157"/>
                </a:cxn>
                <a:cxn ang="0">
                  <a:pos x="39" y="174"/>
                </a:cxn>
                <a:cxn ang="0">
                  <a:pos x="61" y="198"/>
                </a:cxn>
                <a:cxn ang="0">
                  <a:pos x="88" y="226"/>
                </a:cxn>
                <a:cxn ang="0">
                  <a:pos x="119" y="253"/>
                </a:cxn>
                <a:cxn ang="0">
                  <a:pos x="152" y="276"/>
                </a:cxn>
                <a:cxn ang="0">
                  <a:pos x="187" y="292"/>
                </a:cxn>
                <a:cxn ang="0">
                  <a:pos x="220" y="295"/>
                </a:cxn>
                <a:cxn ang="0">
                  <a:pos x="247" y="281"/>
                </a:cxn>
                <a:cxn ang="0">
                  <a:pos x="279" y="251"/>
                </a:cxn>
                <a:cxn ang="0">
                  <a:pos x="314" y="210"/>
                </a:cxn>
                <a:cxn ang="0">
                  <a:pos x="351" y="162"/>
                </a:cxn>
                <a:cxn ang="0">
                  <a:pos x="385" y="113"/>
                </a:cxn>
                <a:cxn ang="0">
                  <a:pos x="414" y="69"/>
                </a:cxn>
                <a:cxn ang="0">
                  <a:pos x="435" y="35"/>
                </a:cxn>
                <a:cxn ang="0">
                  <a:pos x="446" y="16"/>
                </a:cxn>
                <a:cxn ang="0">
                  <a:pos x="475" y="3"/>
                </a:cxn>
                <a:cxn ang="0">
                  <a:pos x="464" y="21"/>
                </a:cxn>
                <a:cxn ang="0">
                  <a:pos x="445" y="53"/>
                </a:cxn>
                <a:cxn ang="0">
                  <a:pos x="419" y="96"/>
                </a:cxn>
                <a:cxn ang="0">
                  <a:pos x="389" y="144"/>
                </a:cxn>
                <a:cxn ang="0">
                  <a:pos x="357" y="194"/>
                </a:cxn>
                <a:cxn ang="0">
                  <a:pos x="325" y="241"/>
                </a:cxn>
                <a:cxn ang="0">
                  <a:pos x="294" y="281"/>
                </a:cxn>
              </a:cxnLst>
              <a:rect l="0" t="0" r="r" b="b"/>
              <a:pathLst>
                <a:path w="476" h="329">
                  <a:moveTo>
                    <a:pt x="280" y="298"/>
                  </a:moveTo>
                  <a:lnTo>
                    <a:pt x="270" y="306"/>
                  </a:lnTo>
                  <a:lnTo>
                    <a:pt x="258" y="314"/>
                  </a:lnTo>
                  <a:lnTo>
                    <a:pt x="244" y="321"/>
                  </a:lnTo>
                  <a:lnTo>
                    <a:pt x="230" y="325"/>
                  </a:lnTo>
                  <a:lnTo>
                    <a:pt x="214" y="329"/>
                  </a:lnTo>
                  <a:lnTo>
                    <a:pt x="197" y="329"/>
                  </a:lnTo>
                  <a:lnTo>
                    <a:pt x="179" y="325"/>
                  </a:lnTo>
                  <a:lnTo>
                    <a:pt x="160" y="319"/>
                  </a:lnTo>
                  <a:lnTo>
                    <a:pt x="133" y="304"/>
                  </a:lnTo>
                  <a:lnTo>
                    <a:pt x="104" y="286"/>
                  </a:lnTo>
                  <a:lnTo>
                    <a:pt x="77" y="263"/>
                  </a:lnTo>
                  <a:lnTo>
                    <a:pt x="53" y="239"/>
                  </a:lnTo>
                  <a:lnTo>
                    <a:pt x="31" y="216"/>
                  </a:lnTo>
                  <a:lnTo>
                    <a:pt x="15" y="196"/>
                  </a:lnTo>
                  <a:lnTo>
                    <a:pt x="4" y="180"/>
                  </a:lnTo>
                  <a:lnTo>
                    <a:pt x="0" y="171"/>
                  </a:lnTo>
                  <a:lnTo>
                    <a:pt x="21" y="150"/>
                  </a:lnTo>
                  <a:lnTo>
                    <a:pt x="22" y="151"/>
                  </a:lnTo>
                  <a:lnTo>
                    <a:pt x="25" y="157"/>
                  </a:lnTo>
                  <a:lnTo>
                    <a:pt x="31" y="164"/>
                  </a:lnTo>
                  <a:lnTo>
                    <a:pt x="39" y="174"/>
                  </a:lnTo>
                  <a:lnTo>
                    <a:pt x="50" y="186"/>
                  </a:lnTo>
                  <a:lnTo>
                    <a:pt x="61" y="198"/>
                  </a:lnTo>
                  <a:lnTo>
                    <a:pt x="74" y="212"/>
                  </a:lnTo>
                  <a:lnTo>
                    <a:pt x="88" y="226"/>
                  </a:lnTo>
                  <a:lnTo>
                    <a:pt x="103" y="240"/>
                  </a:lnTo>
                  <a:lnTo>
                    <a:pt x="119" y="253"/>
                  </a:lnTo>
                  <a:lnTo>
                    <a:pt x="135" y="265"/>
                  </a:lnTo>
                  <a:lnTo>
                    <a:pt x="152" y="276"/>
                  </a:lnTo>
                  <a:lnTo>
                    <a:pt x="169" y="285"/>
                  </a:lnTo>
                  <a:lnTo>
                    <a:pt x="187" y="292"/>
                  </a:lnTo>
                  <a:lnTo>
                    <a:pt x="204" y="295"/>
                  </a:lnTo>
                  <a:lnTo>
                    <a:pt x="220" y="295"/>
                  </a:lnTo>
                  <a:lnTo>
                    <a:pt x="233" y="291"/>
                  </a:lnTo>
                  <a:lnTo>
                    <a:pt x="247" y="281"/>
                  </a:lnTo>
                  <a:lnTo>
                    <a:pt x="263" y="269"/>
                  </a:lnTo>
                  <a:lnTo>
                    <a:pt x="279" y="251"/>
                  </a:lnTo>
                  <a:lnTo>
                    <a:pt x="297" y="232"/>
                  </a:lnTo>
                  <a:lnTo>
                    <a:pt x="314" y="210"/>
                  </a:lnTo>
                  <a:lnTo>
                    <a:pt x="333" y="186"/>
                  </a:lnTo>
                  <a:lnTo>
                    <a:pt x="351" y="162"/>
                  </a:lnTo>
                  <a:lnTo>
                    <a:pt x="369" y="137"/>
                  </a:lnTo>
                  <a:lnTo>
                    <a:pt x="385" y="113"/>
                  </a:lnTo>
                  <a:lnTo>
                    <a:pt x="400" y="90"/>
                  </a:lnTo>
                  <a:lnTo>
                    <a:pt x="414" y="69"/>
                  </a:lnTo>
                  <a:lnTo>
                    <a:pt x="425" y="51"/>
                  </a:lnTo>
                  <a:lnTo>
                    <a:pt x="435" y="35"/>
                  </a:lnTo>
                  <a:lnTo>
                    <a:pt x="442" y="23"/>
                  </a:lnTo>
                  <a:lnTo>
                    <a:pt x="446" y="16"/>
                  </a:lnTo>
                  <a:lnTo>
                    <a:pt x="476" y="0"/>
                  </a:lnTo>
                  <a:lnTo>
                    <a:pt x="475" y="3"/>
                  </a:lnTo>
                  <a:lnTo>
                    <a:pt x="470" y="9"/>
                  </a:lnTo>
                  <a:lnTo>
                    <a:pt x="464" y="21"/>
                  </a:lnTo>
                  <a:lnTo>
                    <a:pt x="455" y="36"/>
                  </a:lnTo>
                  <a:lnTo>
                    <a:pt x="445" y="53"/>
                  </a:lnTo>
                  <a:lnTo>
                    <a:pt x="433" y="74"/>
                  </a:lnTo>
                  <a:lnTo>
                    <a:pt x="419" y="96"/>
                  </a:lnTo>
                  <a:lnTo>
                    <a:pt x="405" y="119"/>
                  </a:lnTo>
                  <a:lnTo>
                    <a:pt x="389" y="144"/>
                  </a:lnTo>
                  <a:lnTo>
                    <a:pt x="373" y="169"/>
                  </a:lnTo>
                  <a:lnTo>
                    <a:pt x="357" y="194"/>
                  </a:lnTo>
                  <a:lnTo>
                    <a:pt x="341" y="218"/>
                  </a:lnTo>
                  <a:lnTo>
                    <a:pt x="325" y="241"/>
                  </a:lnTo>
                  <a:lnTo>
                    <a:pt x="309" y="262"/>
                  </a:lnTo>
                  <a:lnTo>
                    <a:pt x="294" y="281"/>
                  </a:lnTo>
                  <a:lnTo>
                    <a:pt x="280" y="2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392"/>
            <p:cNvSpPr>
              <a:spLocks/>
            </p:cNvSpPr>
            <p:nvPr/>
          </p:nvSpPr>
          <p:spPr bwMode="auto">
            <a:xfrm>
              <a:off x="2121" y="747"/>
              <a:ext cx="29" cy="189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33" y="159"/>
                </a:cxn>
                <a:cxn ang="0">
                  <a:pos x="59" y="378"/>
                </a:cxn>
                <a:cxn ang="0">
                  <a:pos x="41" y="350"/>
                </a:cxn>
                <a:cxn ang="0">
                  <a:pos x="29" y="317"/>
                </a:cxn>
                <a:cxn ang="0">
                  <a:pos x="18" y="279"/>
                </a:cxn>
                <a:cxn ang="0">
                  <a:pos x="13" y="237"/>
                </a:cxn>
                <a:cxn ang="0">
                  <a:pos x="8" y="194"/>
                </a:cxn>
                <a:cxn ang="0">
                  <a:pos x="5" y="152"/>
                </a:cxn>
                <a:cxn ang="0">
                  <a:pos x="2" y="110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6" y="54"/>
                </a:cxn>
                <a:cxn ang="0">
                  <a:pos x="10" y="44"/>
                </a:cxn>
                <a:cxn ang="0">
                  <a:pos x="16" y="33"/>
                </a:cxn>
                <a:cxn ang="0">
                  <a:pos x="23" y="23"/>
                </a:cxn>
                <a:cxn ang="0">
                  <a:pos x="31" y="14"/>
                </a:cxn>
                <a:cxn ang="0">
                  <a:pos x="39" y="6"/>
                </a:cxn>
                <a:cxn ang="0">
                  <a:pos x="48" y="0"/>
                </a:cxn>
                <a:cxn ang="0">
                  <a:pos x="48" y="7"/>
                </a:cxn>
                <a:cxn ang="0">
                  <a:pos x="47" y="22"/>
                </a:cxn>
                <a:cxn ang="0">
                  <a:pos x="45" y="41"/>
                </a:cxn>
                <a:cxn ang="0">
                  <a:pos x="44" y="57"/>
                </a:cxn>
              </a:cxnLst>
              <a:rect l="0" t="0" r="r" b="b"/>
              <a:pathLst>
                <a:path w="59" h="378">
                  <a:moveTo>
                    <a:pt x="44" y="57"/>
                  </a:moveTo>
                  <a:lnTo>
                    <a:pt x="33" y="159"/>
                  </a:lnTo>
                  <a:lnTo>
                    <a:pt x="59" y="378"/>
                  </a:lnTo>
                  <a:lnTo>
                    <a:pt x="41" y="350"/>
                  </a:lnTo>
                  <a:lnTo>
                    <a:pt x="29" y="317"/>
                  </a:lnTo>
                  <a:lnTo>
                    <a:pt x="18" y="279"/>
                  </a:lnTo>
                  <a:lnTo>
                    <a:pt x="13" y="237"/>
                  </a:lnTo>
                  <a:lnTo>
                    <a:pt x="8" y="194"/>
                  </a:lnTo>
                  <a:lnTo>
                    <a:pt x="5" y="152"/>
                  </a:lnTo>
                  <a:lnTo>
                    <a:pt x="2" y="110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10" y="44"/>
                  </a:lnTo>
                  <a:lnTo>
                    <a:pt x="16" y="33"/>
                  </a:lnTo>
                  <a:lnTo>
                    <a:pt x="23" y="23"/>
                  </a:lnTo>
                  <a:lnTo>
                    <a:pt x="31" y="14"/>
                  </a:lnTo>
                  <a:lnTo>
                    <a:pt x="39" y="6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7" y="22"/>
                  </a:lnTo>
                  <a:lnTo>
                    <a:pt x="45" y="41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393"/>
            <p:cNvSpPr>
              <a:spLocks/>
            </p:cNvSpPr>
            <p:nvPr/>
          </p:nvSpPr>
          <p:spPr bwMode="auto">
            <a:xfrm>
              <a:off x="2084" y="305"/>
              <a:ext cx="26" cy="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2"/>
                </a:cxn>
                <a:cxn ang="0">
                  <a:pos x="9" y="22"/>
                </a:cxn>
                <a:cxn ang="0">
                  <a:pos x="14" y="32"/>
                </a:cxn>
                <a:cxn ang="0">
                  <a:pos x="20" y="41"/>
                </a:cxn>
                <a:cxn ang="0">
                  <a:pos x="27" y="51"/>
                </a:cxn>
                <a:cxn ang="0">
                  <a:pos x="35" y="59"/>
                </a:cxn>
                <a:cxn ang="0">
                  <a:pos x="43" y="67"/>
                </a:cxn>
                <a:cxn ang="0">
                  <a:pos x="53" y="75"/>
                </a:cxn>
                <a:cxn ang="0">
                  <a:pos x="51" y="81"/>
                </a:cxn>
                <a:cxn ang="0">
                  <a:pos x="45" y="88"/>
                </a:cxn>
                <a:cxn ang="0">
                  <a:pos x="38" y="93"/>
                </a:cxn>
                <a:cxn ang="0">
                  <a:pos x="35" y="93"/>
                </a:cxn>
                <a:cxn ang="0">
                  <a:pos x="36" y="86"/>
                </a:cxn>
                <a:cxn ang="0">
                  <a:pos x="36" y="81"/>
                </a:cxn>
                <a:cxn ang="0">
                  <a:pos x="32" y="75"/>
                </a:cxn>
                <a:cxn ang="0">
                  <a:pos x="29" y="69"/>
                </a:cxn>
                <a:cxn ang="0">
                  <a:pos x="23" y="65"/>
                </a:cxn>
                <a:cxn ang="0">
                  <a:pos x="17" y="59"/>
                </a:cxn>
                <a:cxn ang="0">
                  <a:pos x="12" y="53"/>
                </a:cxn>
                <a:cxn ang="0">
                  <a:pos x="6" y="46"/>
                </a:cxn>
                <a:cxn ang="0">
                  <a:pos x="1" y="33"/>
                </a:cxn>
                <a:cxn ang="0">
                  <a:pos x="0" y="17"/>
                </a:cxn>
                <a:cxn ang="0">
                  <a:pos x="1" y="5"/>
                </a:cxn>
                <a:cxn ang="0">
                  <a:pos x="4" y="0"/>
                </a:cxn>
              </a:cxnLst>
              <a:rect l="0" t="0" r="r" b="b"/>
              <a:pathLst>
                <a:path w="53" h="93">
                  <a:moveTo>
                    <a:pt x="4" y="0"/>
                  </a:moveTo>
                  <a:lnTo>
                    <a:pt x="6" y="12"/>
                  </a:lnTo>
                  <a:lnTo>
                    <a:pt x="9" y="22"/>
                  </a:lnTo>
                  <a:lnTo>
                    <a:pt x="14" y="32"/>
                  </a:lnTo>
                  <a:lnTo>
                    <a:pt x="20" y="41"/>
                  </a:lnTo>
                  <a:lnTo>
                    <a:pt x="27" y="51"/>
                  </a:lnTo>
                  <a:lnTo>
                    <a:pt x="35" y="59"/>
                  </a:lnTo>
                  <a:lnTo>
                    <a:pt x="43" y="67"/>
                  </a:lnTo>
                  <a:lnTo>
                    <a:pt x="53" y="75"/>
                  </a:lnTo>
                  <a:lnTo>
                    <a:pt x="51" y="81"/>
                  </a:lnTo>
                  <a:lnTo>
                    <a:pt x="45" y="88"/>
                  </a:lnTo>
                  <a:lnTo>
                    <a:pt x="38" y="93"/>
                  </a:lnTo>
                  <a:lnTo>
                    <a:pt x="35" y="93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2" y="75"/>
                  </a:lnTo>
                  <a:lnTo>
                    <a:pt x="29" y="69"/>
                  </a:lnTo>
                  <a:lnTo>
                    <a:pt x="23" y="65"/>
                  </a:lnTo>
                  <a:lnTo>
                    <a:pt x="17" y="59"/>
                  </a:lnTo>
                  <a:lnTo>
                    <a:pt x="12" y="53"/>
                  </a:lnTo>
                  <a:lnTo>
                    <a:pt x="6" y="46"/>
                  </a:lnTo>
                  <a:lnTo>
                    <a:pt x="1" y="33"/>
                  </a:lnTo>
                  <a:lnTo>
                    <a:pt x="0" y="17"/>
                  </a:lnTo>
                  <a:lnTo>
                    <a:pt x="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394"/>
            <p:cNvSpPr>
              <a:spLocks/>
            </p:cNvSpPr>
            <p:nvPr/>
          </p:nvSpPr>
          <p:spPr bwMode="auto">
            <a:xfrm>
              <a:off x="2067" y="364"/>
              <a:ext cx="41" cy="2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7" y="12"/>
                </a:cxn>
                <a:cxn ang="0">
                  <a:pos x="73" y="20"/>
                </a:cxn>
                <a:cxn ang="0">
                  <a:pos x="65" y="28"/>
                </a:cxn>
                <a:cxn ang="0">
                  <a:pos x="52" y="38"/>
                </a:cxn>
                <a:cxn ang="0">
                  <a:pos x="37" y="39"/>
                </a:cxn>
                <a:cxn ang="0">
                  <a:pos x="25" y="38"/>
                </a:cxn>
                <a:cxn ang="0">
                  <a:pos x="16" y="35"/>
                </a:cxn>
                <a:cxn ang="0">
                  <a:pos x="9" y="31"/>
                </a:cxn>
                <a:cxn ang="0">
                  <a:pos x="4" y="27"/>
                </a:cxn>
                <a:cxn ang="0">
                  <a:pos x="1" y="23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8" y="21"/>
                </a:cxn>
                <a:cxn ang="0">
                  <a:pos x="34" y="23"/>
                </a:cxn>
                <a:cxn ang="0">
                  <a:pos x="48" y="20"/>
                </a:cxn>
                <a:cxn ang="0">
                  <a:pos x="60" y="15"/>
                </a:cxn>
                <a:cxn ang="0">
                  <a:pos x="69" y="10"/>
                </a:cxn>
                <a:cxn ang="0">
                  <a:pos x="76" y="4"/>
                </a:cxn>
                <a:cxn ang="0">
                  <a:pos x="79" y="1"/>
                </a:cxn>
                <a:cxn ang="0">
                  <a:pos x="82" y="0"/>
                </a:cxn>
              </a:cxnLst>
              <a:rect l="0" t="0" r="r" b="b"/>
              <a:pathLst>
                <a:path w="82" h="39">
                  <a:moveTo>
                    <a:pt x="82" y="0"/>
                  </a:moveTo>
                  <a:lnTo>
                    <a:pt x="77" y="12"/>
                  </a:lnTo>
                  <a:lnTo>
                    <a:pt x="73" y="20"/>
                  </a:lnTo>
                  <a:lnTo>
                    <a:pt x="65" y="28"/>
                  </a:lnTo>
                  <a:lnTo>
                    <a:pt x="52" y="38"/>
                  </a:lnTo>
                  <a:lnTo>
                    <a:pt x="37" y="39"/>
                  </a:lnTo>
                  <a:lnTo>
                    <a:pt x="25" y="38"/>
                  </a:lnTo>
                  <a:lnTo>
                    <a:pt x="16" y="35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8" y="21"/>
                  </a:lnTo>
                  <a:lnTo>
                    <a:pt x="34" y="23"/>
                  </a:lnTo>
                  <a:lnTo>
                    <a:pt x="48" y="20"/>
                  </a:lnTo>
                  <a:lnTo>
                    <a:pt x="60" y="15"/>
                  </a:lnTo>
                  <a:lnTo>
                    <a:pt x="69" y="10"/>
                  </a:lnTo>
                  <a:lnTo>
                    <a:pt x="76" y="4"/>
                  </a:lnTo>
                  <a:lnTo>
                    <a:pt x="79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99"/>
            <p:cNvSpPr>
              <a:spLocks/>
            </p:cNvSpPr>
            <p:nvPr/>
          </p:nvSpPr>
          <p:spPr bwMode="auto">
            <a:xfrm>
              <a:off x="2011" y="296"/>
              <a:ext cx="41" cy="37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4" y="20"/>
                </a:cxn>
                <a:cxn ang="0">
                  <a:pos x="17" y="12"/>
                </a:cxn>
                <a:cxn ang="0">
                  <a:pos x="23" y="5"/>
                </a:cxn>
                <a:cxn ang="0">
                  <a:pos x="31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4" y="13"/>
                </a:cxn>
                <a:cxn ang="0">
                  <a:pos x="1" y="21"/>
                </a:cxn>
                <a:cxn ang="0">
                  <a:pos x="0" y="30"/>
                </a:cxn>
                <a:cxn ang="0">
                  <a:pos x="1" y="39"/>
                </a:cxn>
                <a:cxn ang="0">
                  <a:pos x="5" y="47"/>
                </a:cxn>
                <a:cxn ang="0">
                  <a:pos x="9" y="54"/>
                </a:cxn>
                <a:cxn ang="0">
                  <a:pos x="15" y="61"/>
                </a:cxn>
                <a:cxn ang="0">
                  <a:pos x="23" y="66"/>
                </a:cxn>
                <a:cxn ang="0">
                  <a:pos x="31" y="70"/>
                </a:cxn>
                <a:cxn ang="0">
                  <a:pos x="40" y="72"/>
                </a:cxn>
                <a:cxn ang="0">
                  <a:pos x="51" y="73"/>
                </a:cxn>
                <a:cxn ang="0">
                  <a:pos x="60" y="72"/>
                </a:cxn>
                <a:cxn ang="0">
                  <a:pos x="69" y="71"/>
                </a:cxn>
                <a:cxn ang="0">
                  <a:pos x="76" y="68"/>
                </a:cxn>
                <a:cxn ang="0">
                  <a:pos x="83" y="63"/>
                </a:cxn>
                <a:cxn ang="0">
                  <a:pos x="78" y="64"/>
                </a:cxn>
                <a:cxn ang="0">
                  <a:pos x="75" y="64"/>
                </a:cxn>
                <a:cxn ang="0">
                  <a:pos x="70" y="65"/>
                </a:cxn>
                <a:cxn ang="0">
                  <a:pos x="66" y="65"/>
                </a:cxn>
                <a:cxn ang="0">
                  <a:pos x="55" y="64"/>
                </a:cxn>
                <a:cxn ang="0">
                  <a:pos x="45" y="63"/>
                </a:cxn>
                <a:cxn ang="0">
                  <a:pos x="36" y="59"/>
                </a:cxn>
                <a:cxn ang="0">
                  <a:pos x="29" y="55"/>
                </a:cxn>
                <a:cxn ang="0">
                  <a:pos x="22" y="49"/>
                </a:cxn>
                <a:cxn ang="0">
                  <a:pos x="17" y="43"/>
                </a:cxn>
                <a:cxn ang="0">
                  <a:pos x="14" y="36"/>
                </a:cxn>
                <a:cxn ang="0">
                  <a:pos x="13" y="28"/>
                </a:cxn>
              </a:cxnLst>
              <a:rect l="0" t="0" r="r" b="b"/>
              <a:pathLst>
                <a:path w="83" h="73">
                  <a:moveTo>
                    <a:pt x="13" y="28"/>
                  </a:moveTo>
                  <a:lnTo>
                    <a:pt x="14" y="20"/>
                  </a:lnTo>
                  <a:lnTo>
                    <a:pt x="17" y="12"/>
                  </a:lnTo>
                  <a:lnTo>
                    <a:pt x="23" y="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4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5" y="47"/>
                  </a:lnTo>
                  <a:lnTo>
                    <a:pt x="9" y="54"/>
                  </a:lnTo>
                  <a:lnTo>
                    <a:pt x="15" y="61"/>
                  </a:lnTo>
                  <a:lnTo>
                    <a:pt x="23" y="66"/>
                  </a:lnTo>
                  <a:lnTo>
                    <a:pt x="31" y="70"/>
                  </a:lnTo>
                  <a:lnTo>
                    <a:pt x="40" y="72"/>
                  </a:lnTo>
                  <a:lnTo>
                    <a:pt x="51" y="73"/>
                  </a:lnTo>
                  <a:lnTo>
                    <a:pt x="60" y="72"/>
                  </a:lnTo>
                  <a:lnTo>
                    <a:pt x="69" y="71"/>
                  </a:lnTo>
                  <a:lnTo>
                    <a:pt x="76" y="68"/>
                  </a:lnTo>
                  <a:lnTo>
                    <a:pt x="83" y="63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55" y="64"/>
                  </a:lnTo>
                  <a:lnTo>
                    <a:pt x="45" y="63"/>
                  </a:lnTo>
                  <a:lnTo>
                    <a:pt x="36" y="59"/>
                  </a:lnTo>
                  <a:lnTo>
                    <a:pt x="29" y="55"/>
                  </a:lnTo>
                  <a:lnTo>
                    <a:pt x="22" y="49"/>
                  </a:lnTo>
                  <a:lnTo>
                    <a:pt x="17" y="43"/>
                  </a:lnTo>
                  <a:lnTo>
                    <a:pt x="14" y="3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400"/>
            <p:cNvSpPr>
              <a:spLocks/>
            </p:cNvSpPr>
            <p:nvPr/>
          </p:nvSpPr>
          <p:spPr bwMode="auto">
            <a:xfrm>
              <a:off x="2104" y="286"/>
              <a:ext cx="37" cy="33"/>
            </a:xfrm>
            <a:custGeom>
              <a:avLst/>
              <a:gdLst/>
              <a:ahLst/>
              <a:cxnLst>
                <a:cxn ang="0">
                  <a:pos x="12" y="25"/>
                </a:cxn>
                <a:cxn ang="0">
                  <a:pos x="13" y="17"/>
                </a:cxn>
                <a:cxn ang="0">
                  <a:pos x="17" y="10"/>
                </a:cxn>
                <a:cxn ang="0">
                  <a:pos x="22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7" y="6"/>
                </a:cxn>
                <a:cxn ang="0">
                  <a:pos x="4" y="11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4" y="41"/>
                </a:cxn>
                <a:cxn ang="0">
                  <a:pos x="9" y="48"/>
                </a:cxn>
                <a:cxn ang="0">
                  <a:pos x="14" y="54"/>
                </a:cxn>
                <a:cxn ang="0">
                  <a:pos x="21" y="59"/>
                </a:cxn>
                <a:cxn ang="0">
                  <a:pos x="28" y="62"/>
                </a:cxn>
                <a:cxn ang="0">
                  <a:pos x="37" y="64"/>
                </a:cxn>
                <a:cxn ang="0">
                  <a:pos x="47" y="66"/>
                </a:cxn>
                <a:cxn ang="0">
                  <a:pos x="55" y="64"/>
                </a:cxn>
                <a:cxn ang="0">
                  <a:pos x="63" y="63"/>
                </a:cxn>
                <a:cxn ang="0">
                  <a:pos x="70" y="61"/>
                </a:cxn>
                <a:cxn ang="0">
                  <a:pos x="75" y="57"/>
                </a:cxn>
                <a:cxn ang="0">
                  <a:pos x="72" y="59"/>
                </a:cxn>
                <a:cxn ang="0">
                  <a:pos x="67" y="59"/>
                </a:cxn>
                <a:cxn ang="0">
                  <a:pos x="64" y="59"/>
                </a:cxn>
                <a:cxn ang="0">
                  <a:pos x="59" y="59"/>
                </a:cxn>
                <a:cxn ang="0">
                  <a:pos x="50" y="57"/>
                </a:cxn>
                <a:cxn ang="0">
                  <a:pos x="41" y="56"/>
                </a:cxn>
                <a:cxn ang="0">
                  <a:pos x="33" y="53"/>
                </a:cxn>
                <a:cxn ang="0">
                  <a:pos x="26" y="48"/>
                </a:cxn>
                <a:cxn ang="0">
                  <a:pos x="20" y="44"/>
                </a:cxn>
                <a:cxn ang="0">
                  <a:pos x="15" y="38"/>
                </a:cxn>
                <a:cxn ang="0">
                  <a:pos x="13" y="32"/>
                </a:cxn>
                <a:cxn ang="0">
                  <a:pos x="12" y="25"/>
                </a:cxn>
              </a:cxnLst>
              <a:rect l="0" t="0" r="r" b="b"/>
              <a:pathLst>
                <a:path w="75" h="66">
                  <a:moveTo>
                    <a:pt x="12" y="25"/>
                  </a:moveTo>
                  <a:lnTo>
                    <a:pt x="13" y="17"/>
                  </a:lnTo>
                  <a:lnTo>
                    <a:pt x="17" y="1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4" y="41"/>
                  </a:lnTo>
                  <a:lnTo>
                    <a:pt x="9" y="48"/>
                  </a:lnTo>
                  <a:lnTo>
                    <a:pt x="14" y="54"/>
                  </a:lnTo>
                  <a:lnTo>
                    <a:pt x="21" y="59"/>
                  </a:lnTo>
                  <a:lnTo>
                    <a:pt x="28" y="62"/>
                  </a:lnTo>
                  <a:lnTo>
                    <a:pt x="37" y="64"/>
                  </a:lnTo>
                  <a:lnTo>
                    <a:pt x="47" y="66"/>
                  </a:lnTo>
                  <a:lnTo>
                    <a:pt x="55" y="64"/>
                  </a:lnTo>
                  <a:lnTo>
                    <a:pt x="63" y="63"/>
                  </a:lnTo>
                  <a:lnTo>
                    <a:pt x="70" y="61"/>
                  </a:lnTo>
                  <a:lnTo>
                    <a:pt x="75" y="57"/>
                  </a:lnTo>
                  <a:lnTo>
                    <a:pt x="72" y="59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59" y="59"/>
                  </a:lnTo>
                  <a:lnTo>
                    <a:pt x="50" y="57"/>
                  </a:lnTo>
                  <a:lnTo>
                    <a:pt x="41" y="56"/>
                  </a:lnTo>
                  <a:lnTo>
                    <a:pt x="33" y="53"/>
                  </a:lnTo>
                  <a:lnTo>
                    <a:pt x="26" y="48"/>
                  </a:lnTo>
                  <a:lnTo>
                    <a:pt x="20" y="44"/>
                  </a:lnTo>
                  <a:lnTo>
                    <a:pt x="15" y="38"/>
                  </a:lnTo>
                  <a:lnTo>
                    <a:pt x="13" y="3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153400" y="20090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Lifeguard 2</a:t>
            </a:r>
          </a:p>
        </p:txBody>
      </p:sp>
      <p:grpSp>
        <p:nvGrpSpPr>
          <p:cNvPr id="8" name="Group 351"/>
          <p:cNvGrpSpPr>
            <a:grpSpLocks noChangeAspect="1"/>
          </p:cNvGrpSpPr>
          <p:nvPr/>
        </p:nvGrpSpPr>
        <p:grpSpPr bwMode="auto">
          <a:xfrm flipH="1">
            <a:off x="8001000" y="1094601"/>
            <a:ext cx="837845" cy="941243"/>
            <a:chOff x="1800" y="152"/>
            <a:chExt cx="697" cy="833"/>
          </a:xfrm>
        </p:grpSpPr>
        <p:sp>
          <p:nvSpPr>
            <p:cNvPr id="161" name="Freeform 355"/>
            <p:cNvSpPr>
              <a:spLocks/>
            </p:cNvSpPr>
            <p:nvPr/>
          </p:nvSpPr>
          <p:spPr bwMode="auto">
            <a:xfrm>
              <a:off x="1809" y="219"/>
              <a:ext cx="169" cy="185"/>
            </a:xfrm>
            <a:custGeom>
              <a:avLst/>
              <a:gdLst/>
              <a:ahLst/>
              <a:cxnLst>
                <a:cxn ang="0">
                  <a:pos x="159" y="29"/>
                </a:cxn>
                <a:cxn ang="0">
                  <a:pos x="128" y="4"/>
                </a:cxn>
                <a:cxn ang="0">
                  <a:pos x="125" y="4"/>
                </a:cxn>
                <a:cxn ang="0">
                  <a:pos x="120" y="2"/>
                </a:cxn>
                <a:cxn ang="0">
                  <a:pos x="112" y="1"/>
                </a:cxn>
                <a:cxn ang="0">
                  <a:pos x="102" y="1"/>
                </a:cxn>
                <a:cxn ang="0">
                  <a:pos x="92" y="0"/>
                </a:cxn>
                <a:cxn ang="0">
                  <a:pos x="83" y="0"/>
                </a:cxn>
                <a:cxn ang="0">
                  <a:pos x="75" y="1"/>
                </a:cxn>
                <a:cxn ang="0">
                  <a:pos x="70" y="4"/>
                </a:cxn>
                <a:cxn ang="0">
                  <a:pos x="67" y="7"/>
                </a:cxn>
                <a:cxn ang="0">
                  <a:pos x="61" y="9"/>
                </a:cxn>
                <a:cxn ang="0">
                  <a:pos x="54" y="13"/>
                </a:cxn>
                <a:cxn ang="0">
                  <a:pos x="46" y="16"/>
                </a:cxn>
                <a:cxn ang="0">
                  <a:pos x="39" y="20"/>
                </a:cxn>
                <a:cxn ang="0">
                  <a:pos x="32" y="25"/>
                </a:cxn>
                <a:cxn ang="0">
                  <a:pos x="28" y="31"/>
                </a:cxn>
                <a:cxn ang="0">
                  <a:pos x="25" y="39"/>
                </a:cxn>
                <a:cxn ang="0">
                  <a:pos x="25" y="60"/>
                </a:cxn>
                <a:cxn ang="0">
                  <a:pos x="29" y="84"/>
                </a:cxn>
                <a:cxn ang="0">
                  <a:pos x="32" y="106"/>
                </a:cxn>
                <a:cxn ang="0">
                  <a:pos x="34" y="120"/>
                </a:cxn>
                <a:cxn ang="0">
                  <a:pos x="36" y="128"/>
                </a:cxn>
                <a:cxn ang="0">
                  <a:pos x="36" y="136"/>
                </a:cxn>
                <a:cxn ang="0">
                  <a:pos x="34" y="143"/>
                </a:cxn>
                <a:cxn ang="0">
                  <a:pos x="34" y="145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4" y="155"/>
                </a:cxn>
                <a:cxn ang="0">
                  <a:pos x="9" y="160"/>
                </a:cxn>
                <a:cxn ang="0">
                  <a:pos x="15" y="166"/>
                </a:cxn>
                <a:cxn ang="0">
                  <a:pos x="22" y="173"/>
                </a:cxn>
                <a:cxn ang="0">
                  <a:pos x="28" y="179"/>
                </a:cxn>
                <a:cxn ang="0">
                  <a:pos x="33" y="185"/>
                </a:cxn>
                <a:cxn ang="0">
                  <a:pos x="38" y="188"/>
                </a:cxn>
                <a:cxn ang="0">
                  <a:pos x="45" y="193"/>
                </a:cxn>
                <a:cxn ang="0">
                  <a:pos x="53" y="196"/>
                </a:cxn>
                <a:cxn ang="0">
                  <a:pos x="57" y="198"/>
                </a:cxn>
                <a:cxn ang="0">
                  <a:pos x="60" y="198"/>
                </a:cxn>
                <a:cxn ang="0">
                  <a:pos x="34" y="224"/>
                </a:cxn>
                <a:cxn ang="0">
                  <a:pos x="66" y="249"/>
                </a:cxn>
                <a:cxn ang="0">
                  <a:pos x="75" y="279"/>
                </a:cxn>
                <a:cxn ang="0">
                  <a:pos x="115" y="281"/>
                </a:cxn>
                <a:cxn ang="0">
                  <a:pos x="146" y="271"/>
                </a:cxn>
                <a:cxn ang="0">
                  <a:pos x="148" y="272"/>
                </a:cxn>
                <a:cxn ang="0">
                  <a:pos x="153" y="277"/>
                </a:cxn>
                <a:cxn ang="0">
                  <a:pos x="159" y="282"/>
                </a:cxn>
                <a:cxn ang="0">
                  <a:pos x="167" y="289"/>
                </a:cxn>
                <a:cxn ang="0">
                  <a:pos x="175" y="296"/>
                </a:cxn>
                <a:cxn ang="0">
                  <a:pos x="183" y="303"/>
                </a:cxn>
                <a:cxn ang="0">
                  <a:pos x="190" y="308"/>
                </a:cxn>
                <a:cxn ang="0">
                  <a:pos x="193" y="311"/>
                </a:cxn>
                <a:cxn ang="0">
                  <a:pos x="200" y="316"/>
                </a:cxn>
                <a:cxn ang="0">
                  <a:pos x="209" y="318"/>
                </a:cxn>
                <a:cxn ang="0">
                  <a:pos x="216" y="321"/>
                </a:cxn>
                <a:cxn ang="0">
                  <a:pos x="219" y="322"/>
                </a:cxn>
                <a:cxn ang="0">
                  <a:pos x="206" y="362"/>
                </a:cxn>
                <a:cxn ang="0">
                  <a:pos x="229" y="370"/>
                </a:cxn>
                <a:cxn ang="0">
                  <a:pos x="287" y="357"/>
                </a:cxn>
                <a:cxn ang="0">
                  <a:pos x="337" y="160"/>
                </a:cxn>
                <a:cxn ang="0">
                  <a:pos x="274" y="103"/>
                </a:cxn>
                <a:cxn ang="0">
                  <a:pos x="159" y="29"/>
                </a:cxn>
              </a:cxnLst>
              <a:rect l="0" t="0" r="r" b="b"/>
              <a:pathLst>
                <a:path w="337" h="370">
                  <a:moveTo>
                    <a:pt x="159" y="29"/>
                  </a:moveTo>
                  <a:lnTo>
                    <a:pt x="128" y="4"/>
                  </a:lnTo>
                  <a:lnTo>
                    <a:pt x="125" y="4"/>
                  </a:lnTo>
                  <a:lnTo>
                    <a:pt x="120" y="2"/>
                  </a:lnTo>
                  <a:lnTo>
                    <a:pt x="112" y="1"/>
                  </a:lnTo>
                  <a:lnTo>
                    <a:pt x="102" y="1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70" y="4"/>
                  </a:lnTo>
                  <a:lnTo>
                    <a:pt x="67" y="7"/>
                  </a:lnTo>
                  <a:lnTo>
                    <a:pt x="61" y="9"/>
                  </a:lnTo>
                  <a:lnTo>
                    <a:pt x="54" y="13"/>
                  </a:lnTo>
                  <a:lnTo>
                    <a:pt x="46" y="16"/>
                  </a:lnTo>
                  <a:lnTo>
                    <a:pt x="39" y="20"/>
                  </a:lnTo>
                  <a:lnTo>
                    <a:pt x="32" y="25"/>
                  </a:lnTo>
                  <a:lnTo>
                    <a:pt x="28" y="31"/>
                  </a:lnTo>
                  <a:lnTo>
                    <a:pt x="25" y="39"/>
                  </a:lnTo>
                  <a:lnTo>
                    <a:pt x="25" y="60"/>
                  </a:lnTo>
                  <a:lnTo>
                    <a:pt x="29" y="84"/>
                  </a:lnTo>
                  <a:lnTo>
                    <a:pt x="32" y="106"/>
                  </a:lnTo>
                  <a:lnTo>
                    <a:pt x="34" y="120"/>
                  </a:lnTo>
                  <a:lnTo>
                    <a:pt x="36" y="128"/>
                  </a:lnTo>
                  <a:lnTo>
                    <a:pt x="36" y="136"/>
                  </a:lnTo>
                  <a:lnTo>
                    <a:pt x="34" y="143"/>
                  </a:lnTo>
                  <a:lnTo>
                    <a:pt x="34" y="145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4" y="155"/>
                  </a:lnTo>
                  <a:lnTo>
                    <a:pt x="9" y="160"/>
                  </a:lnTo>
                  <a:lnTo>
                    <a:pt x="15" y="166"/>
                  </a:lnTo>
                  <a:lnTo>
                    <a:pt x="22" y="173"/>
                  </a:lnTo>
                  <a:lnTo>
                    <a:pt x="28" y="179"/>
                  </a:lnTo>
                  <a:lnTo>
                    <a:pt x="33" y="185"/>
                  </a:lnTo>
                  <a:lnTo>
                    <a:pt x="38" y="188"/>
                  </a:lnTo>
                  <a:lnTo>
                    <a:pt x="45" y="193"/>
                  </a:lnTo>
                  <a:lnTo>
                    <a:pt x="53" y="196"/>
                  </a:lnTo>
                  <a:lnTo>
                    <a:pt x="57" y="198"/>
                  </a:lnTo>
                  <a:lnTo>
                    <a:pt x="60" y="198"/>
                  </a:lnTo>
                  <a:lnTo>
                    <a:pt x="34" y="224"/>
                  </a:lnTo>
                  <a:lnTo>
                    <a:pt x="66" y="249"/>
                  </a:lnTo>
                  <a:lnTo>
                    <a:pt x="75" y="279"/>
                  </a:lnTo>
                  <a:lnTo>
                    <a:pt x="115" y="281"/>
                  </a:lnTo>
                  <a:lnTo>
                    <a:pt x="146" y="271"/>
                  </a:lnTo>
                  <a:lnTo>
                    <a:pt x="148" y="272"/>
                  </a:lnTo>
                  <a:lnTo>
                    <a:pt x="153" y="277"/>
                  </a:lnTo>
                  <a:lnTo>
                    <a:pt x="159" y="282"/>
                  </a:lnTo>
                  <a:lnTo>
                    <a:pt x="167" y="289"/>
                  </a:lnTo>
                  <a:lnTo>
                    <a:pt x="175" y="296"/>
                  </a:lnTo>
                  <a:lnTo>
                    <a:pt x="183" y="303"/>
                  </a:lnTo>
                  <a:lnTo>
                    <a:pt x="190" y="308"/>
                  </a:lnTo>
                  <a:lnTo>
                    <a:pt x="193" y="311"/>
                  </a:lnTo>
                  <a:lnTo>
                    <a:pt x="200" y="316"/>
                  </a:lnTo>
                  <a:lnTo>
                    <a:pt x="209" y="318"/>
                  </a:lnTo>
                  <a:lnTo>
                    <a:pt x="216" y="321"/>
                  </a:lnTo>
                  <a:lnTo>
                    <a:pt x="219" y="322"/>
                  </a:lnTo>
                  <a:lnTo>
                    <a:pt x="206" y="362"/>
                  </a:lnTo>
                  <a:lnTo>
                    <a:pt x="229" y="370"/>
                  </a:lnTo>
                  <a:lnTo>
                    <a:pt x="287" y="357"/>
                  </a:lnTo>
                  <a:lnTo>
                    <a:pt x="337" y="160"/>
                  </a:lnTo>
                  <a:lnTo>
                    <a:pt x="274" y="103"/>
                  </a:lnTo>
                  <a:lnTo>
                    <a:pt x="159" y="29"/>
                  </a:lnTo>
                  <a:close/>
                </a:path>
              </a:pathLst>
            </a:custGeom>
            <a:solidFill>
              <a:srgbClr val="D8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358"/>
            <p:cNvSpPr>
              <a:spLocks/>
            </p:cNvSpPr>
            <p:nvPr/>
          </p:nvSpPr>
          <p:spPr bwMode="auto">
            <a:xfrm>
              <a:off x="1805" y="434"/>
              <a:ext cx="445" cy="551"/>
            </a:xfrm>
            <a:custGeom>
              <a:avLst/>
              <a:gdLst/>
              <a:ahLst/>
              <a:cxnLst>
                <a:cxn ang="0">
                  <a:pos x="186" y="55"/>
                </a:cxn>
                <a:cxn ang="0">
                  <a:pos x="167" y="74"/>
                </a:cxn>
                <a:cxn ang="0">
                  <a:pos x="124" y="116"/>
                </a:cxn>
                <a:cxn ang="0">
                  <a:pos x="82" y="160"/>
                </a:cxn>
                <a:cxn ang="0">
                  <a:pos x="61" y="184"/>
                </a:cxn>
                <a:cxn ang="0">
                  <a:pos x="50" y="209"/>
                </a:cxn>
                <a:cxn ang="0">
                  <a:pos x="29" y="251"/>
                </a:cxn>
                <a:cxn ang="0">
                  <a:pos x="8" y="296"/>
                </a:cxn>
                <a:cxn ang="0">
                  <a:pos x="0" y="323"/>
                </a:cxn>
                <a:cxn ang="0">
                  <a:pos x="9" y="363"/>
                </a:cxn>
                <a:cxn ang="0">
                  <a:pos x="27" y="436"/>
                </a:cxn>
                <a:cxn ang="0">
                  <a:pos x="45" y="506"/>
                </a:cxn>
                <a:cxn ang="0">
                  <a:pos x="53" y="537"/>
                </a:cxn>
                <a:cxn ang="0">
                  <a:pos x="63" y="570"/>
                </a:cxn>
                <a:cxn ang="0">
                  <a:pos x="71" y="611"/>
                </a:cxn>
                <a:cxn ang="0">
                  <a:pos x="57" y="766"/>
                </a:cxn>
                <a:cxn ang="0">
                  <a:pos x="46" y="921"/>
                </a:cxn>
                <a:cxn ang="0">
                  <a:pos x="50" y="997"/>
                </a:cxn>
                <a:cxn ang="0">
                  <a:pos x="55" y="1067"/>
                </a:cxn>
                <a:cxn ang="0">
                  <a:pos x="71" y="1065"/>
                </a:cxn>
                <a:cxn ang="0">
                  <a:pos x="110" y="1059"/>
                </a:cxn>
                <a:cxn ang="0">
                  <a:pos x="154" y="1054"/>
                </a:cxn>
                <a:cxn ang="0">
                  <a:pos x="186" y="1054"/>
                </a:cxn>
                <a:cxn ang="0">
                  <a:pos x="204" y="1058"/>
                </a:cxn>
                <a:cxn ang="0">
                  <a:pos x="230" y="1063"/>
                </a:cxn>
                <a:cxn ang="0">
                  <a:pos x="265" y="1068"/>
                </a:cxn>
                <a:cxn ang="0">
                  <a:pos x="303" y="1075"/>
                </a:cxn>
                <a:cxn ang="0">
                  <a:pos x="340" y="1083"/>
                </a:cxn>
                <a:cxn ang="0">
                  <a:pos x="374" y="1090"/>
                </a:cxn>
                <a:cxn ang="0">
                  <a:pos x="401" y="1095"/>
                </a:cxn>
                <a:cxn ang="0">
                  <a:pos x="418" y="1099"/>
                </a:cxn>
                <a:cxn ang="0">
                  <a:pos x="441" y="1103"/>
                </a:cxn>
                <a:cxn ang="0">
                  <a:pos x="465" y="1102"/>
                </a:cxn>
                <a:cxn ang="0">
                  <a:pos x="489" y="1098"/>
                </a:cxn>
                <a:cxn ang="0">
                  <a:pos x="515" y="1091"/>
                </a:cxn>
                <a:cxn ang="0">
                  <a:pos x="545" y="1082"/>
                </a:cxn>
                <a:cxn ang="0">
                  <a:pos x="579" y="1068"/>
                </a:cxn>
                <a:cxn ang="0">
                  <a:pos x="609" y="1057"/>
                </a:cxn>
                <a:cxn ang="0">
                  <a:pos x="625" y="1049"/>
                </a:cxn>
                <a:cxn ang="0">
                  <a:pos x="640" y="1046"/>
                </a:cxn>
                <a:cxn ang="0">
                  <a:pos x="665" y="1045"/>
                </a:cxn>
                <a:cxn ang="0">
                  <a:pos x="691" y="1046"/>
                </a:cxn>
                <a:cxn ang="0">
                  <a:pos x="701" y="1046"/>
                </a:cxn>
                <a:cxn ang="0">
                  <a:pos x="655" y="701"/>
                </a:cxn>
                <a:cxn ang="0">
                  <a:pos x="844" y="464"/>
                </a:cxn>
                <a:cxn ang="0">
                  <a:pos x="814" y="388"/>
                </a:cxn>
                <a:cxn ang="0">
                  <a:pos x="796" y="365"/>
                </a:cxn>
                <a:cxn ang="0">
                  <a:pos x="753" y="312"/>
                </a:cxn>
                <a:cxn ang="0">
                  <a:pos x="710" y="258"/>
                </a:cxn>
                <a:cxn ang="0">
                  <a:pos x="688" y="229"/>
                </a:cxn>
                <a:cxn ang="0">
                  <a:pos x="673" y="204"/>
                </a:cxn>
                <a:cxn ang="0">
                  <a:pos x="646" y="159"/>
                </a:cxn>
                <a:cxn ang="0">
                  <a:pos x="619" y="115"/>
                </a:cxn>
                <a:cxn ang="0">
                  <a:pos x="608" y="96"/>
                </a:cxn>
                <a:cxn ang="0">
                  <a:pos x="600" y="90"/>
                </a:cxn>
                <a:cxn ang="0">
                  <a:pos x="580" y="76"/>
                </a:cxn>
                <a:cxn ang="0">
                  <a:pos x="558" y="61"/>
                </a:cxn>
                <a:cxn ang="0">
                  <a:pos x="542" y="51"/>
                </a:cxn>
                <a:cxn ang="0">
                  <a:pos x="530" y="47"/>
                </a:cxn>
                <a:cxn ang="0">
                  <a:pos x="513" y="46"/>
                </a:cxn>
                <a:cxn ang="0">
                  <a:pos x="500" y="47"/>
                </a:cxn>
                <a:cxn ang="0">
                  <a:pos x="494" y="48"/>
                </a:cxn>
                <a:cxn ang="0">
                  <a:pos x="222" y="0"/>
                </a:cxn>
              </a:cxnLst>
              <a:rect l="0" t="0" r="r" b="b"/>
              <a:pathLst>
                <a:path w="890" h="1103">
                  <a:moveTo>
                    <a:pt x="222" y="0"/>
                  </a:moveTo>
                  <a:lnTo>
                    <a:pt x="186" y="55"/>
                  </a:lnTo>
                  <a:lnTo>
                    <a:pt x="181" y="60"/>
                  </a:lnTo>
                  <a:lnTo>
                    <a:pt x="167" y="74"/>
                  </a:lnTo>
                  <a:lnTo>
                    <a:pt x="147" y="93"/>
                  </a:lnTo>
                  <a:lnTo>
                    <a:pt x="124" y="116"/>
                  </a:lnTo>
                  <a:lnTo>
                    <a:pt x="101" y="139"/>
                  </a:lnTo>
                  <a:lnTo>
                    <a:pt x="82" y="160"/>
                  </a:lnTo>
                  <a:lnTo>
                    <a:pt x="67" y="176"/>
                  </a:lnTo>
                  <a:lnTo>
                    <a:pt x="61" y="184"/>
                  </a:lnTo>
                  <a:lnTo>
                    <a:pt x="57" y="192"/>
                  </a:lnTo>
                  <a:lnTo>
                    <a:pt x="50" y="209"/>
                  </a:lnTo>
                  <a:lnTo>
                    <a:pt x="40" y="228"/>
                  </a:lnTo>
                  <a:lnTo>
                    <a:pt x="29" y="251"/>
                  </a:lnTo>
                  <a:lnTo>
                    <a:pt x="17" y="275"/>
                  </a:lnTo>
                  <a:lnTo>
                    <a:pt x="8" y="296"/>
                  </a:lnTo>
                  <a:lnTo>
                    <a:pt x="2" y="312"/>
                  </a:lnTo>
                  <a:lnTo>
                    <a:pt x="0" y="323"/>
                  </a:lnTo>
                  <a:lnTo>
                    <a:pt x="3" y="336"/>
                  </a:lnTo>
                  <a:lnTo>
                    <a:pt x="9" y="363"/>
                  </a:lnTo>
                  <a:lnTo>
                    <a:pt x="17" y="398"/>
                  </a:lnTo>
                  <a:lnTo>
                    <a:pt x="27" y="436"/>
                  </a:lnTo>
                  <a:lnTo>
                    <a:pt x="37" y="474"/>
                  </a:lnTo>
                  <a:lnTo>
                    <a:pt x="45" y="506"/>
                  </a:lnTo>
                  <a:lnTo>
                    <a:pt x="50" y="529"/>
                  </a:lnTo>
                  <a:lnTo>
                    <a:pt x="53" y="537"/>
                  </a:lnTo>
                  <a:lnTo>
                    <a:pt x="56" y="547"/>
                  </a:lnTo>
                  <a:lnTo>
                    <a:pt x="63" y="570"/>
                  </a:lnTo>
                  <a:lnTo>
                    <a:pt x="69" y="595"/>
                  </a:lnTo>
                  <a:lnTo>
                    <a:pt x="71" y="611"/>
                  </a:lnTo>
                  <a:lnTo>
                    <a:pt x="65" y="661"/>
                  </a:lnTo>
                  <a:lnTo>
                    <a:pt x="57" y="766"/>
                  </a:lnTo>
                  <a:lnTo>
                    <a:pt x="49" y="870"/>
                  </a:lnTo>
                  <a:lnTo>
                    <a:pt x="46" y="921"/>
                  </a:lnTo>
                  <a:lnTo>
                    <a:pt x="47" y="946"/>
                  </a:lnTo>
                  <a:lnTo>
                    <a:pt x="50" y="997"/>
                  </a:lnTo>
                  <a:lnTo>
                    <a:pt x="54" y="1045"/>
                  </a:lnTo>
                  <a:lnTo>
                    <a:pt x="55" y="1067"/>
                  </a:lnTo>
                  <a:lnTo>
                    <a:pt x="60" y="1066"/>
                  </a:lnTo>
                  <a:lnTo>
                    <a:pt x="71" y="1065"/>
                  </a:lnTo>
                  <a:lnTo>
                    <a:pt x="90" y="1061"/>
                  </a:lnTo>
                  <a:lnTo>
                    <a:pt x="110" y="1059"/>
                  </a:lnTo>
                  <a:lnTo>
                    <a:pt x="132" y="1056"/>
                  </a:lnTo>
                  <a:lnTo>
                    <a:pt x="154" y="1054"/>
                  </a:lnTo>
                  <a:lnTo>
                    <a:pt x="173" y="1053"/>
                  </a:lnTo>
                  <a:lnTo>
                    <a:pt x="186" y="1054"/>
                  </a:lnTo>
                  <a:lnTo>
                    <a:pt x="193" y="1056"/>
                  </a:lnTo>
                  <a:lnTo>
                    <a:pt x="204" y="1058"/>
                  </a:lnTo>
                  <a:lnTo>
                    <a:pt x="215" y="1059"/>
                  </a:lnTo>
                  <a:lnTo>
                    <a:pt x="230" y="1063"/>
                  </a:lnTo>
                  <a:lnTo>
                    <a:pt x="246" y="1065"/>
                  </a:lnTo>
                  <a:lnTo>
                    <a:pt x="265" y="1068"/>
                  </a:lnTo>
                  <a:lnTo>
                    <a:pt x="283" y="1072"/>
                  </a:lnTo>
                  <a:lnTo>
                    <a:pt x="303" y="1075"/>
                  </a:lnTo>
                  <a:lnTo>
                    <a:pt x="321" y="1080"/>
                  </a:lnTo>
                  <a:lnTo>
                    <a:pt x="340" y="1083"/>
                  </a:lnTo>
                  <a:lnTo>
                    <a:pt x="358" y="1087"/>
                  </a:lnTo>
                  <a:lnTo>
                    <a:pt x="374" y="1090"/>
                  </a:lnTo>
                  <a:lnTo>
                    <a:pt x="389" y="1092"/>
                  </a:lnTo>
                  <a:lnTo>
                    <a:pt x="401" y="1095"/>
                  </a:lnTo>
                  <a:lnTo>
                    <a:pt x="411" y="1097"/>
                  </a:lnTo>
                  <a:lnTo>
                    <a:pt x="418" y="1099"/>
                  </a:lnTo>
                  <a:lnTo>
                    <a:pt x="429" y="1102"/>
                  </a:lnTo>
                  <a:lnTo>
                    <a:pt x="441" y="1103"/>
                  </a:lnTo>
                  <a:lnTo>
                    <a:pt x="452" y="1103"/>
                  </a:lnTo>
                  <a:lnTo>
                    <a:pt x="465" y="1102"/>
                  </a:lnTo>
                  <a:lnTo>
                    <a:pt x="477" y="1101"/>
                  </a:lnTo>
                  <a:lnTo>
                    <a:pt x="489" y="1098"/>
                  </a:lnTo>
                  <a:lnTo>
                    <a:pt x="502" y="1095"/>
                  </a:lnTo>
                  <a:lnTo>
                    <a:pt x="515" y="1091"/>
                  </a:lnTo>
                  <a:lnTo>
                    <a:pt x="528" y="1087"/>
                  </a:lnTo>
                  <a:lnTo>
                    <a:pt x="545" y="1082"/>
                  </a:lnTo>
                  <a:lnTo>
                    <a:pt x="562" y="1075"/>
                  </a:lnTo>
                  <a:lnTo>
                    <a:pt x="579" y="1068"/>
                  </a:lnTo>
                  <a:lnTo>
                    <a:pt x="595" y="1063"/>
                  </a:lnTo>
                  <a:lnTo>
                    <a:pt x="609" y="1057"/>
                  </a:lnTo>
                  <a:lnTo>
                    <a:pt x="619" y="1052"/>
                  </a:lnTo>
                  <a:lnTo>
                    <a:pt x="625" y="1049"/>
                  </a:lnTo>
                  <a:lnTo>
                    <a:pt x="631" y="1048"/>
                  </a:lnTo>
                  <a:lnTo>
                    <a:pt x="640" y="1046"/>
                  </a:lnTo>
                  <a:lnTo>
                    <a:pt x="653" y="1046"/>
                  </a:lnTo>
                  <a:lnTo>
                    <a:pt x="665" y="1045"/>
                  </a:lnTo>
                  <a:lnTo>
                    <a:pt x="679" y="1046"/>
                  </a:lnTo>
                  <a:lnTo>
                    <a:pt x="691" y="1046"/>
                  </a:lnTo>
                  <a:lnTo>
                    <a:pt x="698" y="1046"/>
                  </a:lnTo>
                  <a:lnTo>
                    <a:pt x="701" y="1046"/>
                  </a:lnTo>
                  <a:lnTo>
                    <a:pt x="663" y="895"/>
                  </a:lnTo>
                  <a:lnTo>
                    <a:pt x="655" y="701"/>
                  </a:lnTo>
                  <a:lnTo>
                    <a:pt x="693" y="570"/>
                  </a:lnTo>
                  <a:lnTo>
                    <a:pt x="844" y="464"/>
                  </a:lnTo>
                  <a:lnTo>
                    <a:pt x="890" y="429"/>
                  </a:lnTo>
                  <a:lnTo>
                    <a:pt x="814" y="388"/>
                  </a:lnTo>
                  <a:lnTo>
                    <a:pt x="808" y="381"/>
                  </a:lnTo>
                  <a:lnTo>
                    <a:pt x="796" y="365"/>
                  </a:lnTo>
                  <a:lnTo>
                    <a:pt x="776" y="341"/>
                  </a:lnTo>
                  <a:lnTo>
                    <a:pt x="753" y="312"/>
                  </a:lnTo>
                  <a:lnTo>
                    <a:pt x="730" y="285"/>
                  </a:lnTo>
                  <a:lnTo>
                    <a:pt x="710" y="258"/>
                  </a:lnTo>
                  <a:lnTo>
                    <a:pt x="695" y="240"/>
                  </a:lnTo>
                  <a:lnTo>
                    <a:pt x="688" y="229"/>
                  </a:lnTo>
                  <a:lnTo>
                    <a:pt x="684" y="220"/>
                  </a:lnTo>
                  <a:lnTo>
                    <a:pt x="673" y="204"/>
                  </a:lnTo>
                  <a:lnTo>
                    <a:pt x="661" y="182"/>
                  </a:lnTo>
                  <a:lnTo>
                    <a:pt x="646" y="159"/>
                  </a:lnTo>
                  <a:lnTo>
                    <a:pt x="632" y="135"/>
                  </a:lnTo>
                  <a:lnTo>
                    <a:pt x="619" y="115"/>
                  </a:lnTo>
                  <a:lnTo>
                    <a:pt x="611" y="101"/>
                  </a:lnTo>
                  <a:lnTo>
                    <a:pt x="608" y="96"/>
                  </a:lnTo>
                  <a:lnTo>
                    <a:pt x="606" y="94"/>
                  </a:lnTo>
                  <a:lnTo>
                    <a:pt x="600" y="90"/>
                  </a:lnTo>
                  <a:lnTo>
                    <a:pt x="591" y="83"/>
                  </a:lnTo>
                  <a:lnTo>
                    <a:pt x="580" y="76"/>
                  </a:lnTo>
                  <a:lnTo>
                    <a:pt x="569" y="68"/>
                  </a:lnTo>
                  <a:lnTo>
                    <a:pt x="558" y="61"/>
                  </a:lnTo>
                  <a:lnTo>
                    <a:pt x="549" y="54"/>
                  </a:lnTo>
                  <a:lnTo>
                    <a:pt x="542" y="51"/>
                  </a:lnTo>
                  <a:lnTo>
                    <a:pt x="536" y="48"/>
                  </a:lnTo>
                  <a:lnTo>
                    <a:pt x="530" y="47"/>
                  </a:lnTo>
                  <a:lnTo>
                    <a:pt x="521" y="46"/>
                  </a:lnTo>
                  <a:lnTo>
                    <a:pt x="513" y="46"/>
                  </a:lnTo>
                  <a:lnTo>
                    <a:pt x="505" y="47"/>
                  </a:lnTo>
                  <a:lnTo>
                    <a:pt x="500" y="47"/>
                  </a:lnTo>
                  <a:lnTo>
                    <a:pt x="495" y="48"/>
                  </a:lnTo>
                  <a:lnTo>
                    <a:pt x="494" y="48"/>
                  </a:lnTo>
                  <a:lnTo>
                    <a:pt x="441" y="3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360"/>
            <p:cNvSpPr>
              <a:spLocks/>
            </p:cNvSpPr>
            <p:nvPr/>
          </p:nvSpPr>
          <p:spPr bwMode="auto">
            <a:xfrm>
              <a:off x="1882" y="649"/>
              <a:ext cx="380" cy="233"/>
            </a:xfrm>
            <a:custGeom>
              <a:avLst/>
              <a:gdLst/>
              <a:ahLst/>
              <a:cxnLst>
                <a:cxn ang="0">
                  <a:pos x="677" y="18"/>
                </a:cxn>
                <a:cxn ang="0">
                  <a:pos x="486" y="21"/>
                </a:cxn>
                <a:cxn ang="0">
                  <a:pos x="475" y="24"/>
                </a:cxn>
                <a:cxn ang="0">
                  <a:pos x="448" y="31"/>
                </a:cxn>
                <a:cxn ang="0">
                  <a:pos x="420" y="40"/>
                </a:cxn>
                <a:cxn ang="0">
                  <a:pos x="403" y="48"/>
                </a:cxn>
                <a:cxn ang="0">
                  <a:pos x="384" y="65"/>
                </a:cxn>
                <a:cxn ang="0">
                  <a:pos x="349" y="94"/>
                </a:cxn>
                <a:cxn ang="0">
                  <a:pos x="316" y="124"/>
                </a:cxn>
                <a:cxn ang="0">
                  <a:pos x="297" y="142"/>
                </a:cxn>
                <a:cxn ang="0">
                  <a:pos x="283" y="159"/>
                </a:cxn>
                <a:cxn ang="0">
                  <a:pos x="263" y="189"/>
                </a:cxn>
                <a:cxn ang="0">
                  <a:pos x="243" y="218"/>
                </a:cxn>
                <a:cxn ang="0">
                  <a:pos x="234" y="230"/>
                </a:cxn>
                <a:cxn ang="0">
                  <a:pos x="194" y="252"/>
                </a:cxn>
                <a:cxn ang="0">
                  <a:pos x="183" y="256"/>
                </a:cxn>
                <a:cxn ang="0">
                  <a:pos x="167" y="260"/>
                </a:cxn>
                <a:cxn ang="0">
                  <a:pos x="152" y="264"/>
                </a:cxn>
                <a:cxn ang="0">
                  <a:pos x="142" y="265"/>
                </a:cxn>
                <a:cxn ang="0">
                  <a:pos x="111" y="264"/>
                </a:cxn>
                <a:cxn ang="0">
                  <a:pos x="73" y="260"/>
                </a:cxn>
                <a:cxn ang="0">
                  <a:pos x="45" y="257"/>
                </a:cxn>
                <a:cxn ang="0">
                  <a:pos x="0" y="301"/>
                </a:cxn>
                <a:cxn ang="0">
                  <a:pos x="158" y="452"/>
                </a:cxn>
                <a:cxn ang="0">
                  <a:pos x="175" y="455"/>
                </a:cxn>
                <a:cxn ang="0">
                  <a:pos x="201" y="461"/>
                </a:cxn>
                <a:cxn ang="0">
                  <a:pos x="222" y="464"/>
                </a:cxn>
                <a:cxn ang="0">
                  <a:pos x="237" y="461"/>
                </a:cxn>
                <a:cxn ang="0">
                  <a:pos x="267" y="439"/>
                </a:cxn>
                <a:cxn ang="0">
                  <a:pos x="303" y="409"/>
                </a:cxn>
                <a:cxn ang="0">
                  <a:pos x="329" y="387"/>
                </a:cxn>
                <a:cxn ang="0">
                  <a:pos x="448" y="202"/>
                </a:cxn>
                <a:cxn ang="0">
                  <a:pos x="511" y="136"/>
                </a:cxn>
                <a:cxn ang="0">
                  <a:pos x="531" y="141"/>
                </a:cxn>
                <a:cxn ang="0">
                  <a:pos x="559" y="146"/>
                </a:cxn>
                <a:cxn ang="0">
                  <a:pos x="585" y="153"/>
                </a:cxn>
                <a:cxn ang="0">
                  <a:pos x="604" y="159"/>
                </a:cxn>
                <a:cxn ang="0">
                  <a:pos x="629" y="166"/>
                </a:cxn>
                <a:cxn ang="0">
                  <a:pos x="657" y="172"/>
                </a:cxn>
                <a:cxn ang="0">
                  <a:pos x="680" y="176"/>
                </a:cxn>
                <a:cxn ang="0">
                  <a:pos x="696" y="175"/>
                </a:cxn>
                <a:cxn ang="0">
                  <a:pos x="715" y="171"/>
                </a:cxn>
                <a:cxn ang="0">
                  <a:pos x="736" y="165"/>
                </a:cxn>
                <a:cxn ang="0">
                  <a:pos x="749" y="160"/>
                </a:cxn>
                <a:cxn ang="0">
                  <a:pos x="760" y="106"/>
                </a:cxn>
                <a:cxn ang="0">
                  <a:pos x="733" y="2"/>
                </a:cxn>
              </a:cxnLst>
              <a:rect l="0" t="0" r="r" b="b"/>
              <a:pathLst>
                <a:path w="760" h="464">
                  <a:moveTo>
                    <a:pt x="733" y="2"/>
                  </a:moveTo>
                  <a:lnTo>
                    <a:pt x="677" y="18"/>
                  </a:lnTo>
                  <a:lnTo>
                    <a:pt x="602" y="0"/>
                  </a:lnTo>
                  <a:lnTo>
                    <a:pt x="486" y="21"/>
                  </a:lnTo>
                  <a:lnTo>
                    <a:pt x="483" y="22"/>
                  </a:lnTo>
                  <a:lnTo>
                    <a:pt x="475" y="24"/>
                  </a:lnTo>
                  <a:lnTo>
                    <a:pt x="463" y="28"/>
                  </a:lnTo>
                  <a:lnTo>
                    <a:pt x="448" y="31"/>
                  </a:lnTo>
                  <a:lnTo>
                    <a:pt x="434" y="36"/>
                  </a:lnTo>
                  <a:lnTo>
                    <a:pt x="420" y="40"/>
                  </a:lnTo>
                  <a:lnTo>
                    <a:pt x="410" y="45"/>
                  </a:lnTo>
                  <a:lnTo>
                    <a:pt x="403" y="48"/>
                  </a:lnTo>
                  <a:lnTo>
                    <a:pt x="396" y="54"/>
                  </a:lnTo>
                  <a:lnTo>
                    <a:pt x="384" y="65"/>
                  </a:lnTo>
                  <a:lnTo>
                    <a:pt x="367" y="78"/>
                  </a:lnTo>
                  <a:lnTo>
                    <a:pt x="349" y="94"/>
                  </a:lnTo>
                  <a:lnTo>
                    <a:pt x="331" y="111"/>
                  </a:lnTo>
                  <a:lnTo>
                    <a:pt x="316" y="124"/>
                  </a:lnTo>
                  <a:lnTo>
                    <a:pt x="303" y="136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3" y="159"/>
                  </a:lnTo>
                  <a:lnTo>
                    <a:pt x="274" y="173"/>
                  </a:lnTo>
                  <a:lnTo>
                    <a:pt x="263" y="189"/>
                  </a:lnTo>
                  <a:lnTo>
                    <a:pt x="252" y="204"/>
                  </a:lnTo>
                  <a:lnTo>
                    <a:pt x="243" y="218"/>
                  </a:lnTo>
                  <a:lnTo>
                    <a:pt x="236" y="227"/>
                  </a:lnTo>
                  <a:lnTo>
                    <a:pt x="234" y="230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89" y="254"/>
                  </a:lnTo>
                  <a:lnTo>
                    <a:pt x="183" y="256"/>
                  </a:lnTo>
                  <a:lnTo>
                    <a:pt x="175" y="258"/>
                  </a:lnTo>
                  <a:lnTo>
                    <a:pt x="167" y="260"/>
                  </a:lnTo>
                  <a:lnTo>
                    <a:pt x="159" y="262"/>
                  </a:lnTo>
                  <a:lnTo>
                    <a:pt x="152" y="264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28" y="265"/>
                  </a:lnTo>
                  <a:lnTo>
                    <a:pt x="111" y="264"/>
                  </a:lnTo>
                  <a:lnTo>
                    <a:pt x="91" y="262"/>
                  </a:lnTo>
                  <a:lnTo>
                    <a:pt x="73" y="260"/>
                  </a:lnTo>
                  <a:lnTo>
                    <a:pt x="57" y="258"/>
                  </a:lnTo>
                  <a:lnTo>
                    <a:pt x="45" y="257"/>
                  </a:lnTo>
                  <a:lnTo>
                    <a:pt x="40" y="257"/>
                  </a:lnTo>
                  <a:lnTo>
                    <a:pt x="0" y="301"/>
                  </a:lnTo>
                  <a:lnTo>
                    <a:pt x="156" y="452"/>
                  </a:lnTo>
                  <a:lnTo>
                    <a:pt x="158" y="452"/>
                  </a:lnTo>
                  <a:lnTo>
                    <a:pt x="165" y="454"/>
                  </a:lnTo>
                  <a:lnTo>
                    <a:pt x="175" y="455"/>
                  </a:lnTo>
                  <a:lnTo>
                    <a:pt x="188" y="457"/>
                  </a:lnTo>
                  <a:lnTo>
                    <a:pt x="201" y="461"/>
                  </a:lnTo>
                  <a:lnTo>
                    <a:pt x="212" y="462"/>
                  </a:lnTo>
                  <a:lnTo>
                    <a:pt x="222" y="464"/>
                  </a:lnTo>
                  <a:lnTo>
                    <a:pt x="229" y="464"/>
                  </a:lnTo>
                  <a:lnTo>
                    <a:pt x="237" y="461"/>
                  </a:lnTo>
                  <a:lnTo>
                    <a:pt x="251" y="452"/>
                  </a:lnTo>
                  <a:lnTo>
                    <a:pt x="267" y="439"/>
                  </a:lnTo>
                  <a:lnTo>
                    <a:pt x="286" y="424"/>
                  </a:lnTo>
                  <a:lnTo>
                    <a:pt x="303" y="409"/>
                  </a:lnTo>
                  <a:lnTo>
                    <a:pt x="318" y="396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448" y="202"/>
                  </a:lnTo>
                  <a:lnTo>
                    <a:pt x="509" y="136"/>
                  </a:lnTo>
                  <a:lnTo>
                    <a:pt x="511" y="136"/>
                  </a:lnTo>
                  <a:lnTo>
                    <a:pt x="519" y="138"/>
                  </a:lnTo>
                  <a:lnTo>
                    <a:pt x="531" y="141"/>
                  </a:lnTo>
                  <a:lnTo>
                    <a:pt x="545" y="143"/>
                  </a:lnTo>
                  <a:lnTo>
                    <a:pt x="559" y="146"/>
                  </a:lnTo>
                  <a:lnTo>
                    <a:pt x="572" y="150"/>
                  </a:lnTo>
                  <a:lnTo>
                    <a:pt x="585" y="153"/>
                  </a:lnTo>
                  <a:lnTo>
                    <a:pt x="594" y="157"/>
                  </a:lnTo>
                  <a:lnTo>
                    <a:pt x="604" y="159"/>
                  </a:lnTo>
                  <a:lnTo>
                    <a:pt x="615" y="162"/>
                  </a:lnTo>
                  <a:lnTo>
                    <a:pt x="629" y="166"/>
                  </a:lnTo>
                  <a:lnTo>
                    <a:pt x="643" y="169"/>
                  </a:lnTo>
                  <a:lnTo>
                    <a:pt x="657" y="172"/>
                  </a:lnTo>
                  <a:lnTo>
                    <a:pt x="669" y="174"/>
                  </a:lnTo>
                  <a:lnTo>
                    <a:pt x="680" y="176"/>
                  </a:lnTo>
                  <a:lnTo>
                    <a:pt x="688" y="176"/>
                  </a:lnTo>
                  <a:lnTo>
                    <a:pt x="696" y="175"/>
                  </a:lnTo>
                  <a:lnTo>
                    <a:pt x="705" y="174"/>
                  </a:lnTo>
                  <a:lnTo>
                    <a:pt x="715" y="171"/>
                  </a:lnTo>
                  <a:lnTo>
                    <a:pt x="726" y="167"/>
                  </a:lnTo>
                  <a:lnTo>
                    <a:pt x="736" y="165"/>
                  </a:lnTo>
                  <a:lnTo>
                    <a:pt x="744" y="161"/>
                  </a:lnTo>
                  <a:lnTo>
                    <a:pt x="749" y="160"/>
                  </a:lnTo>
                  <a:lnTo>
                    <a:pt x="751" y="159"/>
                  </a:lnTo>
                  <a:lnTo>
                    <a:pt x="760" y="106"/>
                  </a:lnTo>
                  <a:lnTo>
                    <a:pt x="758" y="61"/>
                  </a:lnTo>
                  <a:lnTo>
                    <a:pt x="733" y="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361"/>
            <p:cNvSpPr>
              <a:spLocks/>
            </p:cNvSpPr>
            <p:nvPr/>
          </p:nvSpPr>
          <p:spPr bwMode="auto">
            <a:xfrm>
              <a:off x="1909" y="266"/>
              <a:ext cx="235" cy="212"/>
            </a:xfrm>
            <a:custGeom>
              <a:avLst/>
              <a:gdLst/>
              <a:ahLst/>
              <a:cxnLst>
                <a:cxn ang="0">
                  <a:pos x="55" y="48"/>
                </a:cxn>
                <a:cxn ang="0">
                  <a:pos x="47" y="73"/>
                </a:cxn>
                <a:cxn ang="0">
                  <a:pos x="2" y="95"/>
                </a:cxn>
                <a:cxn ang="0">
                  <a:pos x="0" y="148"/>
                </a:cxn>
                <a:cxn ang="0">
                  <a:pos x="2" y="152"/>
                </a:cxn>
                <a:cxn ang="0">
                  <a:pos x="8" y="159"/>
                </a:cxn>
                <a:cxn ang="0">
                  <a:pos x="16" y="168"/>
                </a:cxn>
                <a:cxn ang="0">
                  <a:pos x="25" y="176"/>
                </a:cxn>
                <a:cxn ang="0">
                  <a:pos x="35" y="184"/>
                </a:cxn>
                <a:cxn ang="0">
                  <a:pos x="42" y="192"/>
                </a:cxn>
                <a:cxn ang="0">
                  <a:pos x="47" y="199"/>
                </a:cxn>
                <a:cxn ang="0">
                  <a:pos x="50" y="201"/>
                </a:cxn>
                <a:cxn ang="0">
                  <a:pos x="58" y="277"/>
                </a:cxn>
                <a:cxn ang="0">
                  <a:pos x="47" y="350"/>
                </a:cxn>
                <a:cxn ang="0">
                  <a:pos x="50" y="352"/>
                </a:cxn>
                <a:cxn ang="0">
                  <a:pos x="58" y="358"/>
                </a:cxn>
                <a:cxn ang="0">
                  <a:pos x="69" y="367"/>
                </a:cxn>
                <a:cxn ang="0">
                  <a:pos x="82" y="378"/>
                </a:cxn>
                <a:cxn ang="0">
                  <a:pos x="96" y="388"/>
                </a:cxn>
                <a:cxn ang="0">
                  <a:pos x="110" y="398"/>
                </a:cxn>
                <a:cxn ang="0">
                  <a:pos x="120" y="406"/>
                </a:cxn>
                <a:cxn ang="0">
                  <a:pos x="128" y="411"/>
                </a:cxn>
                <a:cxn ang="0">
                  <a:pos x="135" y="413"/>
                </a:cxn>
                <a:cxn ang="0">
                  <a:pos x="144" y="416"/>
                </a:cxn>
                <a:cxn ang="0">
                  <a:pos x="154" y="418"/>
                </a:cxn>
                <a:cxn ang="0">
                  <a:pos x="165" y="419"/>
                </a:cxn>
                <a:cxn ang="0">
                  <a:pos x="175" y="420"/>
                </a:cxn>
                <a:cxn ang="0">
                  <a:pos x="184" y="421"/>
                </a:cxn>
                <a:cxn ang="0">
                  <a:pos x="191" y="423"/>
                </a:cxn>
                <a:cxn ang="0">
                  <a:pos x="196" y="424"/>
                </a:cxn>
                <a:cxn ang="0">
                  <a:pos x="200" y="424"/>
                </a:cxn>
                <a:cxn ang="0">
                  <a:pos x="207" y="423"/>
                </a:cxn>
                <a:cxn ang="0">
                  <a:pos x="217" y="420"/>
                </a:cxn>
                <a:cxn ang="0">
                  <a:pos x="227" y="418"/>
                </a:cxn>
                <a:cxn ang="0">
                  <a:pos x="236" y="416"/>
                </a:cxn>
                <a:cxn ang="0">
                  <a:pos x="243" y="413"/>
                </a:cxn>
                <a:cxn ang="0">
                  <a:pos x="249" y="412"/>
                </a:cxn>
                <a:cxn ang="0">
                  <a:pos x="251" y="411"/>
                </a:cxn>
                <a:cxn ang="0">
                  <a:pos x="236" y="365"/>
                </a:cxn>
                <a:cxn ang="0">
                  <a:pos x="242" y="305"/>
                </a:cxn>
                <a:cxn ang="0">
                  <a:pos x="245" y="305"/>
                </a:cxn>
                <a:cxn ang="0">
                  <a:pos x="253" y="305"/>
                </a:cxn>
                <a:cxn ang="0">
                  <a:pos x="266" y="304"/>
                </a:cxn>
                <a:cxn ang="0">
                  <a:pos x="281" y="304"/>
                </a:cxn>
                <a:cxn ang="0">
                  <a:pos x="296" y="303"/>
                </a:cxn>
                <a:cxn ang="0">
                  <a:pos x="310" y="302"/>
                </a:cxn>
                <a:cxn ang="0">
                  <a:pos x="320" y="300"/>
                </a:cxn>
                <a:cxn ang="0">
                  <a:pos x="327" y="299"/>
                </a:cxn>
                <a:cxn ang="0">
                  <a:pos x="334" y="297"/>
                </a:cxn>
                <a:cxn ang="0">
                  <a:pos x="346" y="291"/>
                </a:cxn>
                <a:cxn ang="0">
                  <a:pos x="361" y="284"/>
                </a:cxn>
                <a:cxn ang="0">
                  <a:pos x="377" y="277"/>
                </a:cxn>
                <a:cxn ang="0">
                  <a:pos x="392" y="269"/>
                </a:cxn>
                <a:cxn ang="0">
                  <a:pos x="405" y="262"/>
                </a:cxn>
                <a:cxn ang="0">
                  <a:pos x="415" y="259"/>
                </a:cxn>
                <a:cxn ang="0">
                  <a:pos x="418" y="257"/>
                </a:cxn>
                <a:cxn ang="0">
                  <a:pos x="458" y="186"/>
                </a:cxn>
                <a:cxn ang="0">
                  <a:pos x="471" y="133"/>
                </a:cxn>
                <a:cxn ang="0">
                  <a:pos x="431" y="23"/>
                </a:cxn>
                <a:cxn ang="0">
                  <a:pos x="227" y="0"/>
                </a:cxn>
                <a:cxn ang="0">
                  <a:pos x="149" y="38"/>
                </a:cxn>
                <a:cxn ang="0">
                  <a:pos x="55" y="48"/>
                </a:cxn>
              </a:cxnLst>
              <a:rect l="0" t="0" r="r" b="b"/>
              <a:pathLst>
                <a:path w="471" h="424">
                  <a:moveTo>
                    <a:pt x="55" y="48"/>
                  </a:moveTo>
                  <a:lnTo>
                    <a:pt x="47" y="73"/>
                  </a:lnTo>
                  <a:lnTo>
                    <a:pt x="2" y="95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8" y="159"/>
                  </a:lnTo>
                  <a:lnTo>
                    <a:pt x="16" y="168"/>
                  </a:lnTo>
                  <a:lnTo>
                    <a:pt x="25" y="176"/>
                  </a:lnTo>
                  <a:lnTo>
                    <a:pt x="35" y="184"/>
                  </a:lnTo>
                  <a:lnTo>
                    <a:pt x="42" y="192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8" y="277"/>
                  </a:lnTo>
                  <a:lnTo>
                    <a:pt x="47" y="350"/>
                  </a:lnTo>
                  <a:lnTo>
                    <a:pt x="50" y="352"/>
                  </a:lnTo>
                  <a:lnTo>
                    <a:pt x="58" y="358"/>
                  </a:lnTo>
                  <a:lnTo>
                    <a:pt x="69" y="367"/>
                  </a:lnTo>
                  <a:lnTo>
                    <a:pt x="82" y="378"/>
                  </a:lnTo>
                  <a:lnTo>
                    <a:pt x="96" y="388"/>
                  </a:lnTo>
                  <a:lnTo>
                    <a:pt x="110" y="398"/>
                  </a:lnTo>
                  <a:lnTo>
                    <a:pt x="120" y="406"/>
                  </a:lnTo>
                  <a:lnTo>
                    <a:pt x="128" y="411"/>
                  </a:lnTo>
                  <a:lnTo>
                    <a:pt x="135" y="413"/>
                  </a:lnTo>
                  <a:lnTo>
                    <a:pt x="144" y="416"/>
                  </a:lnTo>
                  <a:lnTo>
                    <a:pt x="154" y="418"/>
                  </a:lnTo>
                  <a:lnTo>
                    <a:pt x="165" y="419"/>
                  </a:lnTo>
                  <a:lnTo>
                    <a:pt x="175" y="420"/>
                  </a:lnTo>
                  <a:lnTo>
                    <a:pt x="184" y="421"/>
                  </a:lnTo>
                  <a:lnTo>
                    <a:pt x="191" y="423"/>
                  </a:lnTo>
                  <a:lnTo>
                    <a:pt x="196" y="424"/>
                  </a:lnTo>
                  <a:lnTo>
                    <a:pt x="200" y="424"/>
                  </a:lnTo>
                  <a:lnTo>
                    <a:pt x="207" y="423"/>
                  </a:lnTo>
                  <a:lnTo>
                    <a:pt x="217" y="420"/>
                  </a:lnTo>
                  <a:lnTo>
                    <a:pt x="227" y="418"/>
                  </a:lnTo>
                  <a:lnTo>
                    <a:pt x="236" y="416"/>
                  </a:lnTo>
                  <a:lnTo>
                    <a:pt x="243" y="413"/>
                  </a:lnTo>
                  <a:lnTo>
                    <a:pt x="249" y="412"/>
                  </a:lnTo>
                  <a:lnTo>
                    <a:pt x="251" y="411"/>
                  </a:lnTo>
                  <a:lnTo>
                    <a:pt x="236" y="365"/>
                  </a:lnTo>
                  <a:lnTo>
                    <a:pt x="242" y="305"/>
                  </a:lnTo>
                  <a:lnTo>
                    <a:pt x="245" y="305"/>
                  </a:lnTo>
                  <a:lnTo>
                    <a:pt x="253" y="305"/>
                  </a:lnTo>
                  <a:lnTo>
                    <a:pt x="266" y="304"/>
                  </a:lnTo>
                  <a:lnTo>
                    <a:pt x="281" y="304"/>
                  </a:lnTo>
                  <a:lnTo>
                    <a:pt x="296" y="303"/>
                  </a:lnTo>
                  <a:lnTo>
                    <a:pt x="310" y="302"/>
                  </a:lnTo>
                  <a:lnTo>
                    <a:pt x="320" y="300"/>
                  </a:lnTo>
                  <a:lnTo>
                    <a:pt x="327" y="299"/>
                  </a:lnTo>
                  <a:lnTo>
                    <a:pt x="334" y="297"/>
                  </a:lnTo>
                  <a:lnTo>
                    <a:pt x="346" y="291"/>
                  </a:lnTo>
                  <a:lnTo>
                    <a:pt x="361" y="284"/>
                  </a:lnTo>
                  <a:lnTo>
                    <a:pt x="377" y="277"/>
                  </a:lnTo>
                  <a:lnTo>
                    <a:pt x="392" y="269"/>
                  </a:lnTo>
                  <a:lnTo>
                    <a:pt x="405" y="262"/>
                  </a:lnTo>
                  <a:lnTo>
                    <a:pt x="415" y="259"/>
                  </a:lnTo>
                  <a:lnTo>
                    <a:pt x="418" y="257"/>
                  </a:lnTo>
                  <a:lnTo>
                    <a:pt x="458" y="186"/>
                  </a:lnTo>
                  <a:lnTo>
                    <a:pt x="471" y="133"/>
                  </a:lnTo>
                  <a:lnTo>
                    <a:pt x="431" y="23"/>
                  </a:lnTo>
                  <a:lnTo>
                    <a:pt x="227" y="0"/>
                  </a:lnTo>
                  <a:lnTo>
                    <a:pt x="149" y="38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363"/>
            <p:cNvSpPr>
              <a:spLocks/>
            </p:cNvSpPr>
            <p:nvPr/>
          </p:nvSpPr>
          <p:spPr bwMode="auto">
            <a:xfrm>
              <a:off x="2013" y="606"/>
              <a:ext cx="57" cy="76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3" y="38"/>
                </a:cxn>
                <a:cxn ang="0">
                  <a:pos x="109" y="28"/>
                </a:cxn>
                <a:cxn ang="0">
                  <a:pos x="104" y="20"/>
                </a:cxn>
                <a:cxn ang="0">
                  <a:pos x="98" y="13"/>
                </a:cxn>
                <a:cxn ang="0">
                  <a:pos x="88" y="8"/>
                </a:cxn>
                <a:cxn ang="0">
                  <a:pos x="79" y="3"/>
                </a:cxn>
                <a:cxn ang="0">
                  <a:pos x="69" y="1"/>
                </a:cxn>
                <a:cxn ang="0">
                  <a:pos x="57" y="0"/>
                </a:cxn>
                <a:cxn ang="0">
                  <a:pos x="46" y="1"/>
                </a:cxn>
                <a:cxn ang="0">
                  <a:pos x="34" y="3"/>
                </a:cxn>
                <a:cxn ang="0">
                  <a:pos x="25" y="8"/>
                </a:cxn>
                <a:cxn ang="0">
                  <a:pos x="17" y="13"/>
                </a:cxn>
                <a:cxn ang="0">
                  <a:pos x="9" y="20"/>
                </a:cxn>
                <a:cxn ang="0">
                  <a:pos x="4" y="28"/>
                </a:cxn>
                <a:cxn ang="0">
                  <a:pos x="1" y="38"/>
                </a:cxn>
                <a:cxn ang="0">
                  <a:pos x="0" y="47"/>
                </a:cxn>
                <a:cxn ang="0">
                  <a:pos x="1" y="55"/>
                </a:cxn>
                <a:cxn ang="0">
                  <a:pos x="3" y="63"/>
                </a:cxn>
                <a:cxn ang="0">
                  <a:pos x="7" y="70"/>
                </a:cxn>
                <a:cxn ang="0">
                  <a:pos x="12" y="77"/>
                </a:cxn>
                <a:cxn ang="0">
                  <a:pos x="18" y="83"/>
                </a:cxn>
                <a:cxn ang="0">
                  <a:pos x="26" y="87"/>
                </a:cxn>
                <a:cxn ang="0">
                  <a:pos x="34" y="92"/>
                </a:cxn>
                <a:cxn ang="0">
                  <a:pos x="43" y="94"/>
                </a:cxn>
                <a:cxn ang="0">
                  <a:pos x="37" y="147"/>
                </a:cxn>
                <a:cxn ang="0">
                  <a:pos x="62" y="152"/>
                </a:cxn>
                <a:cxn ang="0">
                  <a:pos x="81" y="132"/>
                </a:cxn>
                <a:cxn ang="0">
                  <a:pos x="104" y="74"/>
                </a:cxn>
                <a:cxn ang="0">
                  <a:pos x="108" y="69"/>
                </a:cxn>
                <a:cxn ang="0">
                  <a:pos x="111" y="62"/>
                </a:cxn>
                <a:cxn ang="0">
                  <a:pos x="113" y="55"/>
                </a:cxn>
                <a:cxn ang="0">
                  <a:pos x="114" y="47"/>
                </a:cxn>
              </a:cxnLst>
              <a:rect l="0" t="0" r="r" b="b"/>
              <a:pathLst>
                <a:path w="114" h="152">
                  <a:moveTo>
                    <a:pt x="114" y="47"/>
                  </a:moveTo>
                  <a:lnTo>
                    <a:pt x="113" y="38"/>
                  </a:lnTo>
                  <a:lnTo>
                    <a:pt x="109" y="28"/>
                  </a:lnTo>
                  <a:lnTo>
                    <a:pt x="104" y="20"/>
                  </a:lnTo>
                  <a:lnTo>
                    <a:pt x="98" y="13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9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3"/>
                  </a:lnTo>
                  <a:lnTo>
                    <a:pt x="25" y="8"/>
                  </a:lnTo>
                  <a:lnTo>
                    <a:pt x="17" y="13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5"/>
                  </a:lnTo>
                  <a:lnTo>
                    <a:pt x="3" y="63"/>
                  </a:lnTo>
                  <a:lnTo>
                    <a:pt x="7" y="70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6" y="87"/>
                  </a:lnTo>
                  <a:lnTo>
                    <a:pt x="34" y="92"/>
                  </a:lnTo>
                  <a:lnTo>
                    <a:pt x="43" y="94"/>
                  </a:lnTo>
                  <a:lnTo>
                    <a:pt x="37" y="147"/>
                  </a:lnTo>
                  <a:lnTo>
                    <a:pt x="62" y="152"/>
                  </a:lnTo>
                  <a:lnTo>
                    <a:pt x="81" y="132"/>
                  </a:lnTo>
                  <a:lnTo>
                    <a:pt x="104" y="74"/>
                  </a:lnTo>
                  <a:lnTo>
                    <a:pt x="108" y="69"/>
                  </a:lnTo>
                  <a:lnTo>
                    <a:pt x="111" y="62"/>
                  </a:lnTo>
                  <a:lnTo>
                    <a:pt x="113" y="55"/>
                  </a:lnTo>
                  <a:lnTo>
                    <a:pt x="114" y="4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364"/>
            <p:cNvSpPr>
              <a:spLocks/>
            </p:cNvSpPr>
            <p:nvPr/>
          </p:nvSpPr>
          <p:spPr bwMode="auto">
            <a:xfrm>
              <a:off x="2377" y="690"/>
              <a:ext cx="120" cy="10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2" y="3"/>
                </a:cxn>
                <a:cxn ang="0">
                  <a:pos x="22" y="9"/>
                </a:cxn>
                <a:cxn ang="0">
                  <a:pos x="6" y="15"/>
                </a:cxn>
                <a:cxn ang="0">
                  <a:pos x="0" y="24"/>
                </a:cxn>
                <a:cxn ang="0">
                  <a:pos x="2" y="38"/>
                </a:cxn>
                <a:cxn ang="0">
                  <a:pos x="5" y="42"/>
                </a:cxn>
                <a:cxn ang="0">
                  <a:pos x="17" y="58"/>
                </a:cxn>
                <a:cxn ang="0">
                  <a:pos x="19" y="80"/>
                </a:cxn>
                <a:cxn ang="0">
                  <a:pos x="9" y="110"/>
                </a:cxn>
                <a:cxn ang="0">
                  <a:pos x="6" y="129"/>
                </a:cxn>
                <a:cxn ang="0">
                  <a:pos x="18" y="139"/>
                </a:cxn>
                <a:cxn ang="0">
                  <a:pos x="65" y="126"/>
                </a:cxn>
                <a:cxn ang="0">
                  <a:pos x="76" y="133"/>
                </a:cxn>
                <a:cxn ang="0">
                  <a:pos x="90" y="146"/>
                </a:cxn>
                <a:cxn ang="0">
                  <a:pos x="96" y="160"/>
                </a:cxn>
                <a:cxn ang="0">
                  <a:pos x="105" y="171"/>
                </a:cxn>
                <a:cxn ang="0">
                  <a:pos x="116" y="174"/>
                </a:cxn>
                <a:cxn ang="0">
                  <a:pos x="126" y="175"/>
                </a:cxn>
                <a:cxn ang="0">
                  <a:pos x="136" y="176"/>
                </a:cxn>
                <a:cxn ang="0">
                  <a:pos x="143" y="176"/>
                </a:cxn>
                <a:cxn ang="0">
                  <a:pos x="151" y="177"/>
                </a:cxn>
                <a:cxn ang="0">
                  <a:pos x="161" y="182"/>
                </a:cxn>
                <a:cxn ang="0">
                  <a:pos x="171" y="185"/>
                </a:cxn>
                <a:cxn ang="0">
                  <a:pos x="181" y="189"/>
                </a:cxn>
                <a:cxn ang="0">
                  <a:pos x="196" y="192"/>
                </a:cxn>
                <a:cxn ang="0">
                  <a:pos x="216" y="198"/>
                </a:cxn>
                <a:cxn ang="0">
                  <a:pos x="233" y="201"/>
                </a:cxn>
                <a:cxn ang="0">
                  <a:pos x="240" y="204"/>
                </a:cxn>
                <a:cxn ang="0">
                  <a:pos x="151" y="139"/>
                </a:cxn>
                <a:cxn ang="0">
                  <a:pos x="141" y="101"/>
                </a:cxn>
                <a:cxn ang="0">
                  <a:pos x="86" y="78"/>
                </a:cxn>
                <a:cxn ang="0">
                  <a:pos x="50" y="63"/>
                </a:cxn>
                <a:cxn ang="0">
                  <a:pos x="58" y="0"/>
                </a:cxn>
              </a:cxnLst>
              <a:rect l="0" t="0" r="r" b="b"/>
              <a:pathLst>
                <a:path w="240" h="204">
                  <a:moveTo>
                    <a:pt x="58" y="0"/>
                  </a:moveTo>
                  <a:lnTo>
                    <a:pt x="56" y="0"/>
                  </a:lnTo>
                  <a:lnTo>
                    <a:pt x="50" y="2"/>
                  </a:lnTo>
                  <a:lnTo>
                    <a:pt x="42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13" y="12"/>
                  </a:lnTo>
                  <a:lnTo>
                    <a:pt x="6" y="15"/>
                  </a:lnTo>
                  <a:lnTo>
                    <a:pt x="3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17" y="58"/>
                  </a:lnTo>
                  <a:lnTo>
                    <a:pt x="20" y="68"/>
                  </a:lnTo>
                  <a:lnTo>
                    <a:pt x="19" y="80"/>
                  </a:lnTo>
                  <a:lnTo>
                    <a:pt x="14" y="95"/>
                  </a:lnTo>
                  <a:lnTo>
                    <a:pt x="9" y="110"/>
                  </a:lnTo>
                  <a:lnTo>
                    <a:pt x="5" y="121"/>
                  </a:lnTo>
                  <a:lnTo>
                    <a:pt x="6" y="129"/>
                  </a:lnTo>
                  <a:lnTo>
                    <a:pt x="12" y="134"/>
                  </a:lnTo>
                  <a:lnTo>
                    <a:pt x="18" y="139"/>
                  </a:lnTo>
                  <a:lnTo>
                    <a:pt x="20" y="141"/>
                  </a:lnTo>
                  <a:lnTo>
                    <a:pt x="65" y="126"/>
                  </a:lnTo>
                  <a:lnTo>
                    <a:pt x="68" y="129"/>
                  </a:lnTo>
                  <a:lnTo>
                    <a:pt x="76" y="133"/>
                  </a:lnTo>
                  <a:lnTo>
                    <a:pt x="85" y="140"/>
                  </a:lnTo>
                  <a:lnTo>
                    <a:pt x="90" y="146"/>
                  </a:lnTo>
                  <a:lnTo>
                    <a:pt x="94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105" y="171"/>
                  </a:lnTo>
                  <a:lnTo>
                    <a:pt x="110" y="173"/>
                  </a:lnTo>
                  <a:lnTo>
                    <a:pt x="116" y="174"/>
                  </a:lnTo>
                  <a:lnTo>
                    <a:pt x="121" y="175"/>
                  </a:lnTo>
                  <a:lnTo>
                    <a:pt x="126" y="175"/>
                  </a:lnTo>
                  <a:lnTo>
                    <a:pt x="132" y="176"/>
                  </a:lnTo>
                  <a:lnTo>
                    <a:pt x="136" y="176"/>
                  </a:lnTo>
                  <a:lnTo>
                    <a:pt x="140" y="176"/>
                  </a:lnTo>
                  <a:lnTo>
                    <a:pt x="143" y="176"/>
                  </a:lnTo>
                  <a:lnTo>
                    <a:pt x="147" y="176"/>
                  </a:lnTo>
                  <a:lnTo>
                    <a:pt x="151" y="177"/>
                  </a:lnTo>
                  <a:lnTo>
                    <a:pt x="156" y="179"/>
                  </a:lnTo>
                  <a:lnTo>
                    <a:pt x="161" y="182"/>
                  </a:lnTo>
                  <a:lnTo>
                    <a:pt x="166" y="184"/>
                  </a:lnTo>
                  <a:lnTo>
                    <a:pt x="171" y="185"/>
                  </a:lnTo>
                  <a:lnTo>
                    <a:pt x="177" y="187"/>
                  </a:lnTo>
                  <a:lnTo>
                    <a:pt x="181" y="189"/>
                  </a:lnTo>
                  <a:lnTo>
                    <a:pt x="187" y="190"/>
                  </a:lnTo>
                  <a:lnTo>
                    <a:pt x="196" y="192"/>
                  </a:lnTo>
                  <a:lnTo>
                    <a:pt x="205" y="194"/>
                  </a:lnTo>
                  <a:lnTo>
                    <a:pt x="216" y="198"/>
                  </a:lnTo>
                  <a:lnTo>
                    <a:pt x="225" y="200"/>
                  </a:lnTo>
                  <a:lnTo>
                    <a:pt x="233" y="201"/>
                  </a:lnTo>
                  <a:lnTo>
                    <a:pt x="238" y="204"/>
                  </a:lnTo>
                  <a:lnTo>
                    <a:pt x="240" y="204"/>
                  </a:lnTo>
                  <a:lnTo>
                    <a:pt x="240" y="161"/>
                  </a:lnTo>
                  <a:lnTo>
                    <a:pt x="151" y="139"/>
                  </a:lnTo>
                  <a:lnTo>
                    <a:pt x="141" y="123"/>
                  </a:lnTo>
                  <a:lnTo>
                    <a:pt x="141" y="101"/>
                  </a:lnTo>
                  <a:lnTo>
                    <a:pt x="121" y="88"/>
                  </a:lnTo>
                  <a:lnTo>
                    <a:pt x="86" y="78"/>
                  </a:lnTo>
                  <a:lnTo>
                    <a:pt x="60" y="76"/>
                  </a:lnTo>
                  <a:lnTo>
                    <a:pt x="50" y="63"/>
                  </a:lnTo>
                  <a:lnTo>
                    <a:pt x="65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366"/>
            <p:cNvSpPr>
              <a:spLocks/>
            </p:cNvSpPr>
            <p:nvPr/>
          </p:nvSpPr>
          <p:spPr bwMode="auto">
            <a:xfrm>
              <a:off x="1995" y="275"/>
              <a:ext cx="85" cy="70"/>
            </a:xfrm>
            <a:custGeom>
              <a:avLst/>
              <a:gdLst/>
              <a:ahLst/>
              <a:cxnLst>
                <a:cxn ang="0">
                  <a:pos x="84" y="139"/>
                </a:cxn>
                <a:cxn ang="0">
                  <a:pos x="101" y="138"/>
                </a:cxn>
                <a:cxn ang="0">
                  <a:pos x="116" y="134"/>
                </a:cxn>
                <a:cxn ang="0">
                  <a:pos x="131" y="128"/>
                </a:cxn>
                <a:cxn ang="0">
                  <a:pos x="144" y="119"/>
                </a:cxn>
                <a:cxn ang="0">
                  <a:pos x="153" y="108"/>
                </a:cxn>
                <a:cxn ang="0">
                  <a:pos x="161" y="97"/>
                </a:cxn>
                <a:cxn ang="0">
                  <a:pos x="167" y="84"/>
                </a:cxn>
                <a:cxn ang="0">
                  <a:pos x="168" y="70"/>
                </a:cxn>
                <a:cxn ang="0">
                  <a:pos x="167" y="56"/>
                </a:cxn>
                <a:cxn ang="0">
                  <a:pos x="161" y="43"/>
                </a:cxn>
                <a:cxn ang="0">
                  <a:pos x="153" y="31"/>
                </a:cxn>
                <a:cxn ang="0">
                  <a:pos x="144" y="21"/>
                </a:cxn>
                <a:cxn ang="0">
                  <a:pos x="131" y="11"/>
                </a:cxn>
                <a:cxn ang="0">
                  <a:pos x="116" y="6"/>
                </a:cxn>
                <a:cxn ang="0">
                  <a:pos x="101" y="1"/>
                </a:cxn>
                <a:cxn ang="0">
                  <a:pos x="84" y="0"/>
                </a:cxn>
                <a:cxn ang="0">
                  <a:pos x="67" y="1"/>
                </a:cxn>
                <a:cxn ang="0">
                  <a:pos x="52" y="6"/>
                </a:cxn>
                <a:cxn ang="0">
                  <a:pos x="37" y="11"/>
                </a:cxn>
                <a:cxn ang="0">
                  <a:pos x="25" y="21"/>
                </a:cxn>
                <a:cxn ang="0">
                  <a:pos x="15" y="31"/>
                </a:cxn>
                <a:cxn ang="0">
                  <a:pos x="7" y="43"/>
                </a:cxn>
                <a:cxn ang="0">
                  <a:pos x="1" y="56"/>
                </a:cxn>
                <a:cxn ang="0">
                  <a:pos x="0" y="70"/>
                </a:cxn>
                <a:cxn ang="0">
                  <a:pos x="1" y="84"/>
                </a:cxn>
                <a:cxn ang="0">
                  <a:pos x="7" y="97"/>
                </a:cxn>
                <a:cxn ang="0">
                  <a:pos x="15" y="108"/>
                </a:cxn>
                <a:cxn ang="0">
                  <a:pos x="25" y="119"/>
                </a:cxn>
                <a:cxn ang="0">
                  <a:pos x="37" y="128"/>
                </a:cxn>
                <a:cxn ang="0">
                  <a:pos x="52" y="134"/>
                </a:cxn>
                <a:cxn ang="0">
                  <a:pos x="67" y="138"/>
                </a:cxn>
                <a:cxn ang="0">
                  <a:pos x="84" y="139"/>
                </a:cxn>
              </a:cxnLst>
              <a:rect l="0" t="0" r="r" b="b"/>
              <a:pathLst>
                <a:path w="168" h="139">
                  <a:moveTo>
                    <a:pt x="84" y="139"/>
                  </a:moveTo>
                  <a:lnTo>
                    <a:pt x="101" y="138"/>
                  </a:lnTo>
                  <a:lnTo>
                    <a:pt x="116" y="134"/>
                  </a:lnTo>
                  <a:lnTo>
                    <a:pt x="131" y="128"/>
                  </a:lnTo>
                  <a:lnTo>
                    <a:pt x="144" y="119"/>
                  </a:lnTo>
                  <a:lnTo>
                    <a:pt x="153" y="108"/>
                  </a:lnTo>
                  <a:lnTo>
                    <a:pt x="161" y="97"/>
                  </a:lnTo>
                  <a:lnTo>
                    <a:pt x="167" y="84"/>
                  </a:lnTo>
                  <a:lnTo>
                    <a:pt x="168" y="70"/>
                  </a:lnTo>
                  <a:lnTo>
                    <a:pt x="167" y="56"/>
                  </a:lnTo>
                  <a:lnTo>
                    <a:pt x="161" y="43"/>
                  </a:lnTo>
                  <a:lnTo>
                    <a:pt x="153" y="31"/>
                  </a:lnTo>
                  <a:lnTo>
                    <a:pt x="144" y="21"/>
                  </a:lnTo>
                  <a:lnTo>
                    <a:pt x="131" y="11"/>
                  </a:lnTo>
                  <a:lnTo>
                    <a:pt x="116" y="6"/>
                  </a:lnTo>
                  <a:lnTo>
                    <a:pt x="101" y="1"/>
                  </a:lnTo>
                  <a:lnTo>
                    <a:pt x="84" y="0"/>
                  </a:lnTo>
                  <a:lnTo>
                    <a:pt x="67" y="1"/>
                  </a:lnTo>
                  <a:lnTo>
                    <a:pt x="52" y="6"/>
                  </a:lnTo>
                  <a:lnTo>
                    <a:pt x="37" y="11"/>
                  </a:lnTo>
                  <a:lnTo>
                    <a:pt x="25" y="21"/>
                  </a:lnTo>
                  <a:lnTo>
                    <a:pt x="15" y="31"/>
                  </a:lnTo>
                  <a:lnTo>
                    <a:pt x="7" y="43"/>
                  </a:lnTo>
                  <a:lnTo>
                    <a:pt x="1" y="56"/>
                  </a:lnTo>
                  <a:lnTo>
                    <a:pt x="0" y="70"/>
                  </a:lnTo>
                  <a:lnTo>
                    <a:pt x="1" y="84"/>
                  </a:lnTo>
                  <a:lnTo>
                    <a:pt x="7" y="97"/>
                  </a:lnTo>
                  <a:lnTo>
                    <a:pt x="15" y="108"/>
                  </a:lnTo>
                  <a:lnTo>
                    <a:pt x="25" y="119"/>
                  </a:lnTo>
                  <a:lnTo>
                    <a:pt x="37" y="128"/>
                  </a:lnTo>
                  <a:lnTo>
                    <a:pt x="52" y="134"/>
                  </a:lnTo>
                  <a:lnTo>
                    <a:pt x="67" y="138"/>
                  </a:lnTo>
                  <a:lnTo>
                    <a:pt x="84" y="139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367"/>
            <p:cNvSpPr>
              <a:spLocks/>
            </p:cNvSpPr>
            <p:nvPr/>
          </p:nvSpPr>
          <p:spPr bwMode="auto">
            <a:xfrm>
              <a:off x="2095" y="272"/>
              <a:ext cx="66" cy="60"/>
            </a:xfrm>
            <a:custGeom>
              <a:avLst/>
              <a:gdLst/>
              <a:ahLst/>
              <a:cxnLst>
                <a:cxn ang="0">
                  <a:pos x="66" y="121"/>
                </a:cxn>
                <a:cxn ang="0">
                  <a:pos x="80" y="120"/>
                </a:cxn>
                <a:cxn ang="0">
                  <a:pos x="92" y="116"/>
                </a:cxn>
                <a:cxn ang="0">
                  <a:pos x="103" y="111"/>
                </a:cxn>
                <a:cxn ang="0">
                  <a:pos x="113" y="103"/>
                </a:cxn>
                <a:cxn ang="0">
                  <a:pos x="121" y="95"/>
                </a:cxn>
                <a:cxn ang="0">
                  <a:pos x="127" y="84"/>
                </a:cxn>
                <a:cxn ang="0">
                  <a:pos x="131" y="73"/>
                </a:cxn>
                <a:cxn ang="0">
                  <a:pos x="133" y="60"/>
                </a:cxn>
                <a:cxn ang="0">
                  <a:pos x="131" y="47"/>
                </a:cxn>
                <a:cxn ang="0">
                  <a:pos x="127" y="37"/>
                </a:cxn>
                <a:cxn ang="0">
                  <a:pos x="121" y="27"/>
                </a:cxn>
                <a:cxn ang="0">
                  <a:pos x="113" y="17"/>
                </a:cxn>
                <a:cxn ang="0">
                  <a:pos x="103" y="10"/>
                </a:cxn>
                <a:cxn ang="0">
                  <a:pos x="92" y="5"/>
                </a:cxn>
                <a:cxn ang="0">
                  <a:pos x="80" y="1"/>
                </a:cxn>
                <a:cxn ang="0">
                  <a:pos x="66" y="0"/>
                </a:cxn>
                <a:cxn ang="0">
                  <a:pos x="53" y="1"/>
                </a:cxn>
                <a:cxn ang="0">
                  <a:pos x="41" y="5"/>
                </a:cxn>
                <a:cxn ang="0">
                  <a:pos x="29" y="10"/>
                </a:cxn>
                <a:cxn ang="0">
                  <a:pos x="20" y="17"/>
                </a:cxn>
                <a:cxn ang="0">
                  <a:pos x="12" y="27"/>
                </a:cxn>
                <a:cxn ang="0">
                  <a:pos x="6" y="37"/>
                </a:cxn>
                <a:cxn ang="0">
                  <a:pos x="1" y="47"/>
                </a:cxn>
                <a:cxn ang="0">
                  <a:pos x="0" y="60"/>
                </a:cxn>
                <a:cxn ang="0">
                  <a:pos x="1" y="73"/>
                </a:cxn>
                <a:cxn ang="0">
                  <a:pos x="6" y="84"/>
                </a:cxn>
                <a:cxn ang="0">
                  <a:pos x="12" y="95"/>
                </a:cxn>
                <a:cxn ang="0">
                  <a:pos x="20" y="103"/>
                </a:cxn>
                <a:cxn ang="0">
                  <a:pos x="29" y="111"/>
                </a:cxn>
                <a:cxn ang="0">
                  <a:pos x="41" y="116"/>
                </a:cxn>
                <a:cxn ang="0">
                  <a:pos x="53" y="120"/>
                </a:cxn>
                <a:cxn ang="0">
                  <a:pos x="66" y="121"/>
                </a:cxn>
              </a:cxnLst>
              <a:rect l="0" t="0" r="r" b="b"/>
              <a:pathLst>
                <a:path w="133" h="121">
                  <a:moveTo>
                    <a:pt x="66" y="121"/>
                  </a:moveTo>
                  <a:lnTo>
                    <a:pt x="80" y="120"/>
                  </a:lnTo>
                  <a:lnTo>
                    <a:pt x="92" y="116"/>
                  </a:lnTo>
                  <a:lnTo>
                    <a:pt x="103" y="111"/>
                  </a:lnTo>
                  <a:lnTo>
                    <a:pt x="113" y="103"/>
                  </a:lnTo>
                  <a:lnTo>
                    <a:pt x="121" y="95"/>
                  </a:lnTo>
                  <a:lnTo>
                    <a:pt x="127" y="84"/>
                  </a:lnTo>
                  <a:lnTo>
                    <a:pt x="131" y="73"/>
                  </a:lnTo>
                  <a:lnTo>
                    <a:pt x="133" y="60"/>
                  </a:lnTo>
                  <a:lnTo>
                    <a:pt x="131" y="47"/>
                  </a:lnTo>
                  <a:lnTo>
                    <a:pt x="127" y="37"/>
                  </a:lnTo>
                  <a:lnTo>
                    <a:pt x="121" y="27"/>
                  </a:lnTo>
                  <a:lnTo>
                    <a:pt x="113" y="17"/>
                  </a:lnTo>
                  <a:lnTo>
                    <a:pt x="103" y="10"/>
                  </a:lnTo>
                  <a:lnTo>
                    <a:pt x="92" y="5"/>
                  </a:lnTo>
                  <a:lnTo>
                    <a:pt x="80" y="1"/>
                  </a:lnTo>
                  <a:lnTo>
                    <a:pt x="66" y="0"/>
                  </a:lnTo>
                  <a:lnTo>
                    <a:pt x="53" y="1"/>
                  </a:lnTo>
                  <a:lnTo>
                    <a:pt x="41" y="5"/>
                  </a:lnTo>
                  <a:lnTo>
                    <a:pt x="29" y="10"/>
                  </a:lnTo>
                  <a:lnTo>
                    <a:pt x="20" y="17"/>
                  </a:lnTo>
                  <a:lnTo>
                    <a:pt x="12" y="27"/>
                  </a:lnTo>
                  <a:lnTo>
                    <a:pt x="6" y="37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3"/>
                  </a:lnTo>
                  <a:lnTo>
                    <a:pt x="6" y="84"/>
                  </a:lnTo>
                  <a:lnTo>
                    <a:pt x="12" y="95"/>
                  </a:lnTo>
                  <a:lnTo>
                    <a:pt x="20" y="103"/>
                  </a:lnTo>
                  <a:lnTo>
                    <a:pt x="29" y="111"/>
                  </a:lnTo>
                  <a:lnTo>
                    <a:pt x="41" y="116"/>
                  </a:lnTo>
                  <a:lnTo>
                    <a:pt x="53" y="120"/>
                  </a:lnTo>
                  <a:lnTo>
                    <a:pt x="66" y="121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368"/>
            <p:cNvSpPr>
              <a:spLocks/>
            </p:cNvSpPr>
            <p:nvPr/>
          </p:nvSpPr>
          <p:spPr bwMode="auto">
            <a:xfrm>
              <a:off x="2012" y="289"/>
              <a:ext cx="53" cy="41"/>
            </a:xfrm>
            <a:custGeom>
              <a:avLst/>
              <a:gdLst/>
              <a:ahLst/>
              <a:cxnLst>
                <a:cxn ang="0">
                  <a:pos x="53" y="82"/>
                </a:cxn>
                <a:cxn ang="0">
                  <a:pos x="64" y="80"/>
                </a:cxn>
                <a:cxn ang="0">
                  <a:pos x="74" y="78"/>
                </a:cxn>
                <a:cxn ang="0">
                  <a:pos x="83" y="75"/>
                </a:cxn>
                <a:cxn ang="0">
                  <a:pos x="91" y="70"/>
                </a:cxn>
                <a:cxn ang="0">
                  <a:pos x="97" y="63"/>
                </a:cxn>
                <a:cxn ang="0">
                  <a:pos x="102" y="56"/>
                </a:cxn>
                <a:cxn ang="0">
                  <a:pos x="105" y="49"/>
                </a:cxn>
                <a:cxn ang="0">
                  <a:pos x="106" y="41"/>
                </a:cxn>
                <a:cxn ang="0">
                  <a:pos x="105" y="33"/>
                </a:cxn>
                <a:cxn ang="0">
                  <a:pos x="102" y="25"/>
                </a:cxn>
                <a:cxn ang="0">
                  <a:pos x="97" y="18"/>
                </a:cxn>
                <a:cxn ang="0">
                  <a:pos x="91" y="11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4" y="1"/>
                </a:cxn>
                <a:cxn ang="0">
                  <a:pos x="53" y="0"/>
                </a:cxn>
                <a:cxn ang="0">
                  <a:pos x="43" y="1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5" y="11"/>
                </a:cxn>
                <a:cxn ang="0">
                  <a:pos x="9" y="18"/>
                </a:cxn>
                <a:cxn ang="0">
                  <a:pos x="5" y="25"/>
                </a:cxn>
                <a:cxn ang="0">
                  <a:pos x="1" y="33"/>
                </a:cxn>
                <a:cxn ang="0">
                  <a:pos x="0" y="41"/>
                </a:cxn>
                <a:cxn ang="0">
                  <a:pos x="1" y="49"/>
                </a:cxn>
                <a:cxn ang="0">
                  <a:pos x="5" y="56"/>
                </a:cxn>
                <a:cxn ang="0">
                  <a:pos x="9" y="63"/>
                </a:cxn>
                <a:cxn ang="0">
                  <a:pos x="15" y="70"/>
                </a:cxn>
                <a:cxn ang="0">
                  <a:pos x="23" y="75"/>
                </a:cxn>
                <a:cxn ang="0">
                  <a:pos x="32" y="78"/>
                </a:cxn>
                <a:cxn ang="0">
                  <a:pos x="43" y="80"/>
                </a:cxn>
                <a:cxn ang="0">
                  <a:pos x="53" y="82"/>
                </a:cxn>
              </a:cxnLst>
              <a:rect l="0" t="0" r="r" b="b"/>
              <a:pathLst>
                <a:path w="106" h="82">
                  <a:moveTo>
                    <a:pt x="53" y="82"/>
                  </a:moveTo>
                  <a:lnTo>
                    <a:pt x="64" y="80"/>
                  </a:lnTo>
                  <a:lnTo>
                    <a:pt x="74" y="78"/>
                  </a:lnTo>
                  <a:lnTo>
                    <a:pt x="83" y="75"/>
                  </a:lnTo>
                  <a:lnTo>
                    <a:pt x="91" y="70"/>
                  </a:lnTo>
                  <a:lnTo>
                    <a:pt x="97" y="63"/>
                  </a:lnTo>
                  <a:lnTo>
                    <a:pt x="102" y="56"/>
                  </a:lnTo>
                  <a:lnTo>
                    <a:pt x="105" y="49"/>
                  </a:lnTo>
                  <a:lnTo>
                    <a:pt x="106" y="41"/>
                  </a:lnTo>
                  <a:lnTo>
                    <a:pt x="105" y="33"/>
                  </a:lnTo>
                  <a:lnTo>
                    <a:pt x="102" y="25"/>
                  </a:lnTo>
                  <a:lnTo>
                    <a:pt x="97" y="18"/>
                  </a:lnTo>
                  <a:lnTo>
                    <a:pt x="91" y="11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5" y="56"/>
                  </a:lnTo>
                  <a:lnTo>
                    <a:pt x="9" y="63"/>
                  </a:lnTo>
                  <a:lnTo>
                    <a:pt x="15" y="70"/>
                  </a:lnTo>
                  <a:lnTo>
                    <a:pt x="23" y="75"/>
                  </a:lnTo>
                  <a:lnTo>
                    <a:pt x="32" y="78"/>
                  </a:lnTo>
                  <a:lnTo>
                    <a:pt x="43" y="80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369"/>
            <p:cNvSpPr>
              <a:spLocks/>
            </p:cNvSpPr>
            <p:nvPr/>
          </p:nvSpPr>
          <p:spPr bwMode="auto">
            <a:xfrm>
              <a:off x="2104" y="278"/>
              <a:ext cx="48" cy="38"/>
            </a:xfrm>
            <a:custGeom>
              <a:avLst/>
              <a:gdLst/>
              <a:ahLst/>
              <a:cxnLst>
                <a:cxn ang="0">
                  <a:pos x="47" y="75"/>
                </a:cxn>
                <a:cxn ang="0">
                  <a:pos x="57" y="74"/>
                </a:cxn>
                <a:cxn ang="0">
                  <a:pos x="66" y="72"/>
                </a:cxn>
                <a:cxn ang="0">
                  <a:pos x="74" y="69"/>
                </a:cxn>
                <a:cxn ang="0">
                  <a:pos x="81" y="64"/>
                </a:cxn>
                <a:cxn ang="0">
                  <a:pos x="87" y="59"/>
                </a:cxn>
                <a:cxn ang="0">
                  <a:pos x="92" y="53"/>
                </a:cxn>
                <a:cxn ang="0">
                  <a:pos x="94" y="46"/>
                </a:cxn>
                <a:cxn ang="0">
                  <a:pos x="95" y="38"/>
                </a:cxn>
                <a:cxn ang="0">
                  <a:pos x="94" y="30"/>
                </a:cxn>
                <a:cxn ang="0">
                  <a:pos x="92" y="23"/>
                </a:cxn>
                <a:cxn ang="0">
                  <a:pos x="87" y="17"/>
                </a:cxn>
                <a:cxn ang="0">
                  <a:pos x="81" y="11"/>
                </a:cxn>
                <a:cxn ang="0">
                  <a:pos x="74" y="7"/>
                </a:cxn>
                <a:cxn ang="0">
                  <a:pos x="66" y="3"/>
                </a:cxn>
                <a:cxn ang="0">
                  <a:pos x="57" y="1"/>
                </a:cxn>
                <a:cxn ang="0">
                  <a:pos x="47" y="0"/>
                </a:cxn>
                <a:cxn ang="0">
                  <a:pos x="38" y="1"/>
                </a:cxn>
                <a:cxn ang="0">
                  <a:pos x="28" y="3"/>
                </a:cxn>
                <a:cxn ang="0">
                  <a:pos x="20" y="7"/>
                </a:cxn>
                <a:cxn ang="0">
                  <a:pos x="13" y="11"/>
                </a:cxn>
                <a:cxn ang="0">
                  <a:pos x="8" y="17"/>
                </a:cxn>
                <a:cxn ang="0">
                  <a:pos x="3" y="23"/>
                </a:cxn>
                <a:cxn ang="0">
                  <a:pos x="1" y="30"/>
                </a:cxn>
                <a:cxn ang="0">
                  <a:pos x="0" y="38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8" y="59"/>
                </a:cxn>
                <a:cxn ang="0">
                  <a:pos x="13" y="64"/>
                </a:cxn>
                <a:cxn ang="0">
                  <a:pos x="20" y="69"/>
                </a:cxn>
                <a:cxn ang="0">
                  <a:pos x="28" y="72"/>
                </a:cxn>
                <a:cxn ang="0">
                  <a:pos x="38" y="74"/>
                </a:cxn>
                <a:cxn ang="0">
                  <a:pos x="47" y="75"/>
                </a:cxn>
              </a:cxnLst>
              <a:rect l="0" t="0" r="r" b="b"/>
              <a:pathLst>
                <a:path w="95" h="75">
                  <a:moveTo>
                    <a:pt x="47" y="75"/>
                  </a:moveTo>
                  <a:lnTo>
                    <a:pt x="57" y="74"/>
                  </a:lnTo>
                  <a:lnTo>
                    <a:pt x="66" y="72"/>
                  </a:lnTo>
                  <a:lnTo>
                    <a:pt x="74" y="69"/>
                  </a:lnTo>
                  <a:lnTo>
                    <a:pt x="81" y="64"/>
                  </a:lnTo>
                  <a:lnTo>
                    <a:pt x="87" y="59"/>
                  </a:lnTo>
                  <a:lnTo>
                    <a:pt x="92" y="53"/>
                  </a:lnTo>
                  <a:lnTo>
                    <a:pt x="94" y="46"/>
                  </a:lnTo>
                  <a:lnTo>
                    <a:pt x="95" y="38"/>
                  </a:lnTo>
                  <a:lnTo>
                    <a:pt x="94" y="30"/>
                  </a:lnTo>
                  <a:lnTo>
                    <a:pt x="92" y="23"/>
                  </a:lnTo>
                  <a:lnTo>
                    <a:pt x="87" y="17"/>
                  </a:lnTo>
                  <a:lnTo>
                    <a:pt x="81" y="11"/>
                  </a:lnTo>
                  <a:lnTo>
                    <a:pt x="74" y="7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8" y="59"/>
                  </a:lnTo>
                  <a:lnTo>
                    <a:pt x="13" y="64"/>
                  </a:lnTo>
                  <a:lnTo>
                    <a:pt x="20" y="69"/>
                  </a:lnTo>
                  <a:lnTo>
                    <a:pt x="28" y="72"/>
                  </a:lnTo>
                  <a:lnTo>
                    <a:pt x="38" y="74"/>
                  </a:lnTo>
                  <a:lnTo>
                    <a:pt x="47" y="75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370"/>
            <p:cNvSpPr>
              <a:spLocks/>
            </p:cNvSpPr>
            <p:nvPr/>
          </p:nvSpPr>
          <p:spPr bwMode="auto">
            <a:xfrm>
              <a:off x="1883" y="157"/>
              <a:ext cx="309" cy="136"/>
            </a:xfrm>
            <a:custGeom>
              <a:avLst/>
              <a:gdLst/>
              <a:ahLst/>
              <a:cxnLst>
                <a:cxn ang="0">
                  <a:pos x="562" y="170"/>
                </a:cxn>
                <a:cxn ang="0">
                  <a:pos x="543" y="167"/>
                </a:cxn>
                <a:cxn ang="0">
                  <a:pos x="520" y="163"/>
                </a:cxn>
                <a:cxn ang="0">
                  <a:pos x="504" y="161"/>
                </a:cxn>
                <a:cxn ang="0">
                  <a:pos x="474" y="108"/>
                </a:cxn>
                <a:cxn ang="0">
                  <a:pos x="461" y="85"/>
                </a:cxn>
                <a:cxn ang="0">
                  <a:pos x="441" y="55"/>
                </a:cxn>
                <a:cxn ang="0">
                  <a:pos x="431" y="46"/>
                </a:cxn>
                <a:cxn ang="0">
                  <a:pos x="417" y="37"/>
                </a:cxn>
                <a:cxn ang="0">
                  <a:pos x="402" y="27"/>
                </a:cxn>
                <a:cxn ang="0">
                  <a:pos x="389" y="19"/>
                </a:cxn>
                <a:cxn ang="0">
                  <a:pos x="367" y="14"/>
                </a:cxn>
                <a:cxn ang="0">
                  <a:pos x="337" y="7"/>
                </a:cxn>
                <a:cxn ang="0">
                  <a:pos x="309" y="2"/>
                </a:cxn>
                <a:cxn ang="0">
                  <a:pos x="298" y="0"/>
                </a:cxn>
                <a:cxn ang="0">
                  <a:pos x="284" y="1"/>
                </a:cxn>
                <a:cxn ang="0">
                  <a:pos x="251" y="4"/>
                </a:cxn>
                <a:cxn ang="0">
                  <a:pos x="215" y="9"/>
                </a:cxn>
                <a:cxn ang="0">
                  <a:pos x="187" y="10"/>
                </a:cxn>
                <a:cxn ang="0">
                  <a:pos x="162" y="16"/>
                </a:cxn>
                <a:cxn ang="0">
                  <a:pos x="131" y="28"/>
                </a:cxn>
                <a:cxn ang="0">
                  <a:pos x="105" y="41"/>
                </a:cxn>
                <a:cxn ang="0">
                  <a:pos x="94" y="47"/>
                </a:cxn>
                <a:cxn ang="0">
                  <a:pos x="0" y="236"/>
                </a:cxn>
                <a:cxn ang="0">
                  <a:pos x="13" y="239"/>
                </a:cxn>
                <a:cxn ang="0">
                  <a:pos x="42" y="246"/>
                </a:cxn>
                <a:cxn ang="0">
                  <a:pos x="73" y="253"/>
                </a:cxn>
                <a:cxn ang="0">
                  <a:pos x="91" y="257"/>
                </a:cxn>
                <a:cxn ang="0">
                  <a:pos x="108" y="257"/>
                </a:cxn>
                <a:cxn ang="0">
                  <a:pos x="134" y="257"/>
                </a:cxn>
                <a:cxn ang="0">
                  <a:pos x="162" y="257"/>
                </a:cxn>
                <a:cxn ang="0">
                  <a:pos x="181" y="254"/>
                </a:cxn>
                <a:cxn ang="0">
                  <a:pos x="190" y="251"/>
                </a:cxn>
                <a:cxn ang="0">
                  <a:pos x="203" y="246"/>
                </a:cxn>
                <a:cxn ang="0">
                  <a:pos x="219" y="241"/>
                </a:cxn>
                <a:cxn ang="0">
                  <a:pos x="238" y="235"/>
                </a:cxn>
                <a:cxn ang="0">
                  <a:pos x="250" y="243"/>
                </a:cxn>
                <a:cxn ang="0">
                  <a:pos x="264" y="251"/>
                </a:cxn>
                <a:cxn ang="0">
                  <a:pos x="278" y="259"/>
                </a:cxn>
                <a:cxn ang="0">
                  <a:pos x="287" y="265"/>
                </a:cxn>
                <a:cxn ang="0">
                  <a:pos x="301" y="268"/>
                </a:cxn>
                <a:cxn ang="0">
                  <a:pos x="318" y="270"/>
                </a:cxn>
                <a:cxn ang="0">
                  <a:pos x="336" y="272"/>
                </a:cxn>
                <a:cxn ang="0">
                  <a:pos x="346" y="272"/>
                </a:cxn>
                <a:cxn ang="0">
                  <a:pos x="360" y="267"/>
                </a:cxn>
                <a:cxn ang="0">
                  <a:pos x="383" y="259"/>
                </a:cxn>
                <a:cxn ang="0">
                  <a:pos x="405" y="252"/>
                </a:cxn>
                <a:cxn ang="0">
                  <a:pos x="414" y="249"/>
                </a:cxn>
                <a:cxn ang="0">
                  <a:pos x="618" y="196"/>
                </a:cxn>
                <a:cxn ang="0">
                  <a:pos x="611" y="192"/>
                </a:cxn>
                <a:cxn ang="0">
                  <a:pos x="596" y="184"/>
                </a:cxn>
                <a:cxn ang="0">
                  <a:pos x="579" y="176"/>
                </a:cxn>
                <a:cxn ang="0">
                  <a:pos x="567" y="171"/>
                </a:cxn>
              </a:cxnLst>
              <a:rect l="0" t="0" r="r" b="b"/>
              <a:pathLst>
                <a:path w="618" h="272">
                  <a:moveTo>
                    <a:pt x="567" y="171"/>
                  </a:moveTo>
                  <a:lnTo>
                    <a:pt x="562" y="170"/>
                  </a:lnTo>
                  <a:lnTo>
                    <a:pt x="554" y="168"/>
                  </a:lnTo>
                  <a:lnTo>
                    <a:pt x="543" y="167"/>
                  </a:lnTo>
                  <a:lnTo>
                    <a:pt x="531" y="164"/>
                  </a:lnTo>
                  <a:lnTo>
                    <a:pt x="520" y="163"/>
                  </a:lnTo>
                  <a:lnTo>
                    <a:pt x="511" y="162"/>
                  </a:lnTo>
                  <a:lnTo>
                    <a:pt x="504" y="161"/>
                  </a:lnTo>
                  <a:lnTo>
                    <a:pt x="501" y="161"/>
                  </a:lnTo>
                  <a:lnTo>
                    <a:pt x="474" y="108"/>
                  </a:lnTo>
                  <a:lnTo>
                    <a:pt x="470" y="101"/>
                  </a:lnTo>
                  <a:lnTo>
                    <a:pt x="461" y="85"/>
                  </a:lnTo>
                  <a:lnTo>
                    <a:pt x="451" y="68"/>
                  </a:lnTo>
                  <a:lnTo>
                    <a:pt x="441" y="55"/>
                  </a:lnTo>
                  <a:lnTo>
                    <a:pt x="437" y="50"/>
                  </a:lnTo>
                  <a:lnTo>
                    <a:pt x="431" y="46"/>
                  </a:lnTo>
                  <a:lnTo>
                    <a:pt x="424" y="41"/>
                  </a:lnTo>
                  <a:lnTo>
                    <a:pt x="417" y="37"/>
                  </a:lnTo>
                  <a:lnTo>
                    <a:pt x="410" y="32"/>
                  </a:lnTo>
                  <a:lnTo>
                    <a:pt x="402" y="27"/>
                  </a:lnTo>
                  <a:lnTo>
                    <a:pt x="395" y="23"/>
                  </a:lnTo>
                  <a:lnTo>
                    <a:pt x="389" y="19"/>
                  </a:lnTo>
                  <a:lnTo>
                    <a:pt x="379" y="17"/>
                  </a:lnTo>
                  <a:lnTo>
                    <a:pt x="367" y="14"/>
                  </a:lnTo>
                  <a:lnTo>
                    <a:pt x="352" y="10"/>
                  </a:lnTo>
                  <a:lnTo>
                    <a:pt x="337" y="7"/>
                  </a:lnTo>
                  <a:lnTo>
                    <a:pt x="322" y="4"/>
                  </a:lnTo>
                  <a:lnTo>
                    <a:pt x="309" y="2"/>
                  </a:lnTo>
                  <a:lnTo>
                    <a:pt x="301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84" y="1"/>
                  </a:lnTo>
                  <a:lnTo>
                    <a:pt x="269" y="3"/>
                  </a:lnTo>
                  <a:lnTo>
                    <a:pt x="251" y="4"/>
                  </a:lnTo>
                  <a:lnTo>
                    <a:pt x="233" y="7"/>
                  </a:lnTo>
                  <a:lnTo>
                    <a:pt x="215" y="9"/>
                  </a:lnTo>
                  <a:lnTo>
                    <a:pt x="199" y="10"/>
                  </a:lnTo>
                  <a:lnTo>
                    <a:pt x="187" y="10"/>
                  </a:lnTo>
                  <a:lnTo>
                    <a:pt x="175" y="11"/>
                  </a:lnTo>
                  <a:lnTo>
                    <a:pt x="162" y="16"/>
                  </a:lnTo>
                  <a:lnTo>
                    <a:pt x="147" y="22"/>
                  </a:lnTo>
                  <a:lnTo>
                    <a:pt x="131" y="28"/>
                  </a:lnTo>
                  <a:lnTo>
                    <a:pt x="117" y="35"/>
                  </a:lnTo>
                  <a:lnTo>
                    <a:pt x="105" y="41"/>
                  </a:lnTo>
                  <a:lnTo>
                    <a:pt x="97" y="46"/>
                  </a:lnTo>
                  <a:lnTo>
                    <a:pt x="94" y="47"/>
                  </a:lnTo>
                  <a:lnTo>
                    <a:pt x="15" y="115"/>
                  </a:lnTo>
                  <a:lnTo>
                    <a:pt x="0" y="236"/>
                  </a:lnTo>
                  <a:lnTo>
                    <a:pt x="4" y="237"/>
                  </a:lnTo>
                  <a:lnTo>
                    <a:pt x="13" y="239"/>
                  </a:lnTo>
                  <a:lnTo>
                    <a:pt x="27" y="243"/>
                  </a:lnTo>
                  <a:lnTo>
                    <a:pt x="42" y="246"/>
                  </a:lnTo>
                  <a:lnTo>
                    <a:pt x="58" y="250"/>
                  </a:lnTo>
                  <a:lnTo>
                    <a:pt x="73" y="253"/>
                  </a:lnTo>
                  <a:lnTo>
                    <a:pt x="85" y="256"/>
                  </a:lnTo>
                  <a:lnTo>
                    <a:pt x="91" y="257"/>
                  </a:lnTo>
                  <a:lnTo>
                    <a:pt x="97" y="257"/>
                  </a:lnTo>
                  <a:lnTo>
                    <a:pt x="108" y="257"/>
                  </a:lnTo>
                  <a:lnTo>
                    <a:pt x="120" y="257"/>
                  </a:lnTo>
                  <a:lnTo>
                    <a:pt x="134" y="257"/>
                  </a:lnTo>
                  <a:lnTo>
                    <a:pt x="149" y="257"/>
                  </a:lnTo>
                  <a:lnTo>
                    <a:pt x="162" y="257"/>
                  </a:lnTo>
                  <a:lnTo>
                    <a:pt x="173" y="256"/>
                  </a:lnTo>
                  <a:lnTo>
                    <a:pt x="181" y="254"/>
                  </a:lnTo>
                  <a:lnTo>
                    <a:pt x="185" y="253"/>
                  </a:lnTo>
                  <a:lnTo>
                    <a:pt x="190" y="251"/>
                  </a:lnTo>
                  <a:lnTo>
                    <a:pt x="196" y="250"/>
                  </a:lnTo>
                  <a:lnTo>
                    <a:pt x="203" y="246"/>
                  </a:lnTo>
                  <a:lnTo>
                    <a:pt x="211" y="244"/>
                  </a:lnTo>
                  <a:lnTo>
                    <a:pt x="219" y="241"/>
                  </a:lnTo>
                  <a:lnTo>
                    <a:pt x="228" y="238"/>
                  </a:lnTo>
                  <a:lnTo>
                    <a:pt x="238" y="235"/>
                  </a:lnTo>
                  <a:lnTo>
                    <a:pt x="243" y="238"/>
                  </a:lnTo>
                  <a:lnTo>
                    <a:pt x="250" y="243"/>
                  </a:lnTo>
                  <a:lnTo>
                    <a:pt x="257" y="247"/>
                  </a:lnTo>
                  <a:lnTo>
                    <a:pt x="264" y="251"/>
                  </a:lnTo>
                  <a:lnTo>
                    <a:pt x="271" y="256"/>
                  </a:lnTo>
                  <a:lnTo>
                    <a:pt x="278" y="259"/>
                  </a:lnTo>
                  <a:lnTo>
                    <a:pt x="284" y="262"/>
                  </a:lnTo>
                  <a:lnTo>
                    <a:pt x="287" y="265"/>
                  </a:lnTo>
                  <a:lnTo>
                    <a:pt x="293" y="266"/>
                  </a:lnTo>
                  <a:lnTo>
                    <a:pt x="301" y="268"/>
                  </a:lnTo>
                  <a:lnTo>
                    <a:pt x="309" y="269"/>
                  </a:lnTo>
                  <a:lnTo>
                    <a:pt x="318" y="270"/>
                  </a:lnTo>
                  <a:lnTo>
                    <a:pt x="327" y="272"/>
                  </a:lnTo>
                  <a:lnTo>
                    <a:pt x="336" y="272"/>
                  </a:lnTo>
                  <a:lnTo>
                    <a:pt x="341" y="272"/>
                  </a:lnTo>
                  <a:lnTo>
                    <a:pt x="346" y="272"/>
                  </a:lnTo>
                  <a:lnTo>
                    <a:pt x="351" y="270"/>
                  </a:lnTo>
                  <a:lnTo>
                    <a:pt x="360" y="267"/>
                  </a:lnTo>
                  <a:lnTo>
                    <a:pt x="370" y="264"/>
                  </a:lnTo>
                  <a:lnTo>
                    <a:pt x="383" y="259"/>
                  </a:lnTo>
                  <a:lnTo>
                    <a:pt x="394" y="256"/>
                  </a:lnTo>
                  <a:lnTo>
                    <a:pt x="405" y="252"/>
                  </a:lnTo>
                  <a:lnTo>
                    <a:pt x="412" y="250"/>
                  </a:lnTo>
                  <a:lnTo>
                    <a:pt x="414" y="249"/>
                  </a:lnTo>
                  <a:lnTo>
                    <a:pt x="547" y="219"/>
                  </a:lnTo>
                  <a:lnTo>
                    <a:pt x="618" y="196"/>
                  </a:lnTo>
                  <a:lnTo>
                    <a:pt x="615" y="194"/>
                  </a:lnTo>
                  <a:lnTo>
                    <a:pt x="611" y="192"/>
                  </a:lnTo>
                  <a:lnTo>
                    <a:pt x="604" y="189"/>
                  </a:lnTo>
                  <a:lnTo>
                    <a:pt x="596" y="184"/>
                  </a:lnTo>
                  <a:lnTo>
                    <a:pt x="587" y="181"/>
                  </a:lnTo>
                  <a:lnTo>
                    <a:pt x="579" y="176"/>
                  </a:lnTo>
                  <a:lnTo>
                    <a:pt x="572" y="173"/>
                  </a:lnTo>
                  <a:lnTo>
                    <a:pt x="567" y="17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371"/>
            <p:cNvSpPr>
              <a:spLocks/>
            </p:cNvSpPr>
            <p:nvPr/>
          </p:nvSpPr>
          <p:spPr bwMode="auto">
            <a:xfrm>
              <a:off x="1808" y="294"/>
              <a:ext cx="156" cy="526"/>
            </a:xfrm>
            <a:custGeom>
              <a:avLst/>
              <a:gdLst/>
              <a:ahLst/>
              <a:cxnLst>
                <a:cxn ang="0">
                  <a:pos x="262" y="187"/>
                </a:cxn>
                <a:cxn ang="0">
                  <a:pos x="235" y="280"/>
                </a:cxn>
                <a:cxn ang="0">
                  <a:pos x="187" y="316"/>
                </a:cxn>
                <a:cxn ang="0">
                  <a:pos x="182" y="327"/>
                </a:cxn>
                <a:cxn ang="0">
                  <a:pos x="169" y="346"/>
                </a:cxn>
                <a:cxn ang="0">
                  <a:pos x="144" y="377"/>
                </a:cxn>
                <a:cxn ang="0">
                  <a:pos x="92" y="436"/>
                </a:cxn>
                <a:cxn ang="0">
                  <a:pos x="39" y="498"/>
                </a:cxn>
                <a:cxn ang="0">
                  <a:pos x="8" y="537"/>
                </a:cxn>
                <a:cxn ang="0">
                  <a:pos x="0" y="591"/>
                </a:cxn>
                <a:cxn ang="0">
                  <a:pos x="3" y="643"/>
                </a:cxn>
                <a:cxn ang="0">
                  <a:pos x="12" y="689"/>
                </a:cxn>
                <a:cxn ang="0">
                  <a:pos x="34" y="769"/>
                </a:cxn>
                <a:cxn ang="0">
                  <a:pos x="56" y="846"/>
                </a:cxn>
                <a:cxn ang="0">
                  <a:pos x="67" y="885"/>
                </a:cxn>
                <a:cxn ang="0">
                  <a:pos x="76" y="915"/>
                </a:cxn>
                <a:cxn ang="0">
                  <a:pos x="92" y="973"/>
                </a:cxn>
                <a:cxn ang="0">
                  <a:pos x="109" y="1028"/>
                </a:cxn>
                <a:cxn ang="0">
                  <a:pos x="116" y="1052"/>
                </a:cxn>
                <a:cxn ang="0">
                  <a:pos x="158" y="970"/>
                </a:cxn>
                <a:cxn ang="0">
                  <a:pos x="125" y="865"/>
                </a:cxn>
                <a:cxn ang="0">
                  <a:pos x="88" y="716"/>
                </a:cxn>
                <a:cxn ang="0">
                  <a:pos x="70" y="584"/>
                </a:cxn>
                <a:cxn ang="0">
                  <a:pos x="92" y="517"/>
                </a:cxn>
                <a:cxn ang="0">
                  <a:pos x="138" y="461"/>
                </a:cxn>
                <a:cxn ang="0">
                  <a:pos x="185" y="413"/>
                </a:cxn>
                <a:cxn ang="0">
                  <a:pos x="217" y="383"/>
                </a:cxn>
                <a:cxn ang="0">
                  <a:pos x="260" y="316"/>
                </a:cxn>
                <a:cxn ang="0">
                  <a:pos x="311" y="202"/>
                </a:cxn>
                <a:cxn ang="0">
                  <a:pos x="269" y="144"/>
                </a:cxn>
                <a:cxn ang="0">
                  <a:pos x="259" y="130"/>
                </a:cxn>
                <a:cxn ang="0">
                  <a:pos x="246" y="108"/>
                </a:cxn>
                <a:cxn ang="0">
                  <a:pos x="238" y="85"/>
                </a:cxn>
                <a:cxn ang="0">
                  <a:pos x="239" y="68"/>
                </a:cxn>
                <a:cxn ang="0">
                  <a:pos x="250" y="53"/>
                </a:cxn>
                <a:cxn ang="0">
                  <a:pos x="262" y="43"/>
                </a:cxn>
                <a:cxn ang="0">
                  <a:pos x="272" y="37"/>
                </a:cxn>
                <a:cxn ang="0">
                  <a:pos x="258" y="0"/>
                </a:cxn>
                <a:cxn ang="0">
                  <a:pos x="197" y="43"/>
                </a:cxn>
                <a:cxn ang="0">
                  <a:pos x="245" y="142"/>
                </a:cxn>
              </a:cxnLst>
              <a:rect l="0" t="0" r="r" b="b"/>
              <a:pathLst>
                <a:path w="311" h="1052">
                  <a:moveTo>
                    <a:pt x="245" y="142"/>
                  </a:moveTo>
                  <a:lnTo>
                    <a:pt x="262" y="187"/>
                  </a:lnTo>
                  <a:lnTo>
                    <a:pt x="255" y="267"/>
                  </a:lnTo>
                  <a:lnTo>
                    <a:pt x="235" y="280"/>
                  </a:lnTo>
                  <a:lnTo>
                    <a:pt x="213" y="280"/>
                  </a:lnTo>
                  <a:lnTo>
                    <a:pt x="187" y="316"/>
                  </a:lnTo>
                  <a:lnTo>
                    <a:pt x="185" y="319"/>
                  </a:lnTo>
                  <a:lnTo>
                    <a:pt x="182" y="327"/>
                  </a:lnTo>
                  <a:lnTo>
                    <a:pt x="175" y="336"/>
                  </a:lnTo>
                  <a:lnTo>
                    <a:pt x="169" y="346"/>
                  </a:lnTo>
                  <a:lnTo>
                    <a:pt x="161" y="356"/>
                  </a:lnTo>
                  <a:lnTo>
                    <a:pt x="144" y="377"/>
                  </a:lnTo>
                  <a:lnTo>
                    <a:pt x="119" y="404"/>
                  </a:lnTo>
                  <a:lnTo>
                    <a:pt x="92" y="436"/>
                  </a:lnTo>
                  <a:lnTo>
                    <a:pt x="64" y="468"/>
                  </a:lnTo>
                  <a:lnTo>
                    <a:pt x="39" y="498"/>
                  </a:lnTo>
                  <a:lnTo>
                    <a:pt x="19" y="522"/>
                  </a:lnTo>
                  <a:lnTo>
                    <a:pt x="8" y="537"/>
                  </a:lnTo>
                  <a:lnTo>
                    <a:pt x="1" y="561"/>
                  </a:lnTo>
                  <a:lnTo>
                    <a:pt x="0" y="591"/>
                  </a:lnTo>
                  <a:lnTo>
                    <a:pt x="2" y="620"/>
                  </a:lnTo>
                  <a:lnTo>
                    <a:pt x="3" y="643"/>
                  </a:lnTo>
                  <a:lnTo>
                    <a:pt x="5" y="659"/>
                  </a:lnTo>
                  <a:lnTo>
                    <a:pt x="12" y="689"/>
                  </a:lnTo>
                  <a:lnTo>
                    <a:pt x="23" y="727"/>
                  </a:lnTo>
                  <a:lnTo>
                    <a:pt x="34" y="769"/>
                  </a:lnTo>
                  <a:lnTo>
                    <a:pt x="46" y="810"/>
                  </a:lnTo>
                  <a:lnTo>
                    <a:pt x="56" y="846"/>
                  </a:lnTo>
                  <a:lnTo>
                    <a:pt x="63" y="872"/>
                  </a:lnTo>
                  <a:lnTo>
                    <a:pt x="67" y="885"/>
                  </a:lnTo>
                  <a:lnTo>
                    <a:pt x="69" y="895"/>
                  </a:lnTo>
                  <a:lnTo>
                    <a:pt x="76" y="915"/>
                  </a:lnTo>
                  <a:lnTo>
                    <a:pt x="83" y="943"/>
                  </a:lnTo>
                  <a:lnTo>
                    <a:pt x="92" y="973"/>
                  </a:lnTo>
                  <a:lnTo>
                    <a:pt x="101" y="1001"/>
                  </a:lnTo>
                  <a:lnTo>
                    <a:pt x="109" y="1028"/>
                  </a:lnTo>
                  <a:lnTo>
                    <a:pt x="114" y="1045"/>
                  </a:lnTo>
                  <a:lnTo>
                    <a:pt x="116" y="1052"/>
                  </a:lnTo>
                  <a:lnTo>
                    <a:pt x="162" y="986"/>
                  </a:lnTo>
                  <a:lnTo>
                    <a:pt x="158" y="970"/>
                  </a:lnTo>
                  <a:lnTo>
                    <a:pt x="144" y="928"/>
                  </a:lnTo>
                  <a:lnTo>
                    <a:pt x="125" y="865"/>
                  </a:lnTo>
                  <a:lnTo>
                    <a:pt x="106" y="792"/>
                  </a:lnTo>
                  <a:lnTo>
                    <a:pt x="88" y="716"/>
                  </a:lnTo>
                  <a:lnTo>
                    <a:pt x="75" y="644"/>
                  </a:lnTo>
                  <a:lnTo>
                    <a:pt x="70" y="584"/>
                  </a:lnTo>
                  <a:lnTo>
                    <a:pt x="76" y="545"/>
                  </a:lnTo>
                  <a:lnTo>
                    <a:pt x="92" y="517"/>
                  </a:lnTo>
                  <a:lnTo>
                    <a:pt x="114" y="490"/>
                  </a:lnTo>
                  <a:lnTo>
                    <a:pt x="138" y="461"/>
                  </a:lnTo>
                  <a:lnTo>
                    <a:pt x="162" y="436"/>
                  </a:lnTo>
                  <a:lnTo>
                    <a:pt x="185" y="413"/>
                  </a:lnTo>
                  <a:lnTo>
                    <a:pt x="205" y="394"/>
                  </a:lnTo>
                  <a:lnTo>
                    <a:pt x="217" y="383"/>
                  </a:lnTo>
                  <a:lnTo>
                    <a:pt x="222" y="378"/>
                  </a:lnTo>
                  <a:lnTo>
                    <a:pt x="260" y="316"/>
                  </a:lnTo>
                  <a:lnTo>
                    <a:pt x="290" y="282"/>
                  </a:lnTo>
                  <a:lnTo>
                    <a:pt x="311" y="202"/>
                  </a:lnTo>
                  <a:lnTo>
                    <a:pt x="270" y="146"/>
                  </a:lnTo>
                  <a:lnTo>
                    <a:pt x="269" y="144"/>
                  </a:lnTo>
                  <a:lnTo>
                    <a:pt x="265" y="138"/>
                  </a:lnTo>
                  <a:lnTo>
                    <a:pt x="259" y="130"/>
                  </a:lnTo>
                  <a:lnTo>
                    <a:pt x="253" y="120"/>
                  </a:lnTo>
                  <a:lnTo>
                    <a:pt x="246" y="108"/>
                  </a:lnTo>
                  <a:lnTo>
                    <a:pt x="242" y="97"/>
                  </a:lnTo>
                  <a:lnTo>
                    <a:pt x="238" y="85"/>
                  </a:lnTo>
                  <a:lnTo>
                    <a:pt x="237" y="76"/>
                  </a:lnTo>
                  <a:lnTo>
                    <a:pt x="239" y="68"/>
                  </a:lnTo>
                  <a:lnTo>
                    <a:pt x="244" y="60"/>
                  </a:lnTo>
                  <a:lnTo>
                    <a:pt x="250" y="53"/>
                  </a:lnTo>
                  <a:lnTo>
                    <a:pt x="257" y="47"/>
                  </a:lnTo>
                  <a:lnTo>
                    <a:pt x="262" y="43"/>
                  </a:lnTo>
                  <a:lnTo>
                    <a:pt x="268" y="39"/>
                  </a:lnTo>
                  <a:lnTo>
                    <a:pt x="272" y="37"/>
                  </a:lnTo>
                  <a:lnTo>
                    <a:pt x="273" y="36"/>
                  </a:lnTo>
                  <a:lnTo>
                    <a:pt x="258" y="0"/>
                  </a:lnTo>
                  <a:lnTo>
                    <a:pt x="237" y="25"/>
                  </a:lnTo>
                  <a:lnTo>
                    <a:pt x="197" y="43"/>
                  </a:lnTo>
                  <a:lnTo>
                    <a:pt x="192" y="83"/>
                  </a:lnTo>
                  <a:lnTo>
                    <a:pt x="245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372"/>
            <p:cNvSpPr>
              <a:spLocks/>
            </p:cNvSpPr>
            <p:nvPr/>
          </p:nvSpPr>
          <p:spPr bwMode="auto">
            <a:xfrm>
              <a:off x="1883" y="780"/>
              <a:ext cx="129" cy="10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" y="45"/>
                </a:cxn>
                <a:cxn ang="0">
                  <a:pos x="10" y="52"/>
                </a:cxn>
                <a:cxn ang="0">
                  <a:pos x="19" y="62"/>
                </a:cxn>
                <a:cxn ang="0">
                  <a:pos x="30" y="73"/>
                </a:cxn>
                <a:cxn ang="0">
                  <a:pos x="42" y="85"/>
                </a:cxn>
                <a:cxn ang="0">
                  <a:pos x="52" y="96"/>
                </a:cxn>
                <a:cxn ang="0">
                  <a:pos x="61" y="105"/>
                </a:cxn>
                <a:cxn ang="0">
                  <a:pos x="66" y="111"/>
                </a:cxn>
                <a:cxn ang="0">
                  <a:pos x="71" y="116"/>
                </a:cxn>
                <a:cxn ang="0">
                  <a:pos x="78" y="123"/>
                </a:cxn>
                <a:cxn ang="0">
                  <a:pos x="87" y="132"/>
                </a:cxn>
                <a:cxn ang="0">
                  <a:pos x="97" y="141"/>
                </a:cxn>
                <a:cxn ang="0">
                  <a:pos x="108" y="150"/>
                </a:cxn>
                <a:cxn ang="0">
                  <a:pos x="119" y="159"/>
                </a:cxn>
                <a:cxn ang="0">
                  <a:pos x="129" y="168"/>
                </a:cxn>
                <a:cxn ang="0">
                  <a:pos x="139" y="174"/>
                </a:cxn>
                <a:cxn ang="0">
                  <a:pos x="148" y="180"/>
                </a:cxn>
                <a:cxn ang="0">
                  <a:pos x="156" y="185"/>
                </a:cxn>
                <a:cxn ang="0">
                  <a:pos x="165" y="189"/>
                </a:cxn>
                <a:cxn ang="0">
                  <a:pos x="174" y="193"/>
                </a:cxn>
                <a:cxn ang="0">
                  <a:pos x="184" y="196"/>
                </a:cxn>
                <a:cxn ang="0">
                  <a:pos x="193" y="200"/>
                </a:cxn>
                <a:cxn ang="0">
                  <a:pos x="201" y="202"/>
                </a:cxn>
                <a:cxn ang="0">
                  <a:pos x="210" y="204"/>
                </a:cxn>
                <a:cxn ang="0">
                  <a:pos x="218" y="206"/>
                </a:cxn>
                <a:cxn ang="0">
                  <a:pos x="226" y="206"/>
                </a:cxn>
                <a:cxn ang="0">
                  <a:pos x="234" y="204"/>
                </a:cxn>
                <a:cxn ang="0">
                  <a:pos x="242" y="203"/>
                </a:cxn>
                <a:cxn ang="0">
                  <a:pos x="248" y="202"/>
                </a:cxn>
                <a:cxn ang="0">
                  <a:pos x="253" y="200"/>
                </a:cxn>
                <a:cxn ang="0">
                  <a:pos x="256" y="199"/>
                </a:cxn>
                <a:cxn ang="0">
                  <a:pos x="257" y="199"/>
                </a:cxn>
                <a:cxn ang="0">
                  <a:pos x="151" y="124"/>
                </a:cxn>
                <a:cxn ang="0">
                  <a:pos x="53" y="0"/>
                </a:cxn>
                <a:cxn ang="0">
                  <a:pos x="7" y="18"/>
                </a:cxn>
                <a:cxn ang="0">
                  <a:pos x="0" y="43"/>
                </a:cxn>
              </a:cxnLst>
              <a:rect l="0" t="0" r="r" b="b"/>
              <a:pathLst>
                <a:path w="257" h="206">
                  <a:moveTo>
                    <a:pt x="0" y="43"/>
                  </a:moveTo>
                  <a:lnTo>
                    <a:pt x="3" y="45"/>
                  </a:lnTo>
                  <a:lnTo>
                    <a:pt x="10" y="52"/>
                  </a:lnTo>
                  <a:lnTo>
                    <a:pt x="19" y="62"/>
                  </a:lnTo>
                  <a:lnTo>
                    <a:pt x="30" y="73"/>
                  </a:lnTo>
                  <a:lnTo>
                    <a:pt x="42" y="85"/>
                  </a:lnTo>
                  <a:lnTo>
                    <a:pt x="52" y="96"/>
                  </a:lnTo>
                  <a:lnTo>
                    <a:pt x="61" y="105"/>
                  </a:lnTo>
                  <a:lnTo>
                    <a:pt x="66" y="111"/>
                  </a:lnTo>
                  <a:lnTo>
                    <a:pt x="71" y="116"/>
                  </a:lnTo>
                  <a:lnTo>
                    <a:pt x="78" y="123"/>
                  </a:lnTo>
                  <a:lnTo>
                    <a:pt x="87" y="132"/>
                  </a:lnTo>
                  <a:lnTo>
                    <a:pt x="97" y="141"/>
                  </a:lnTo>
                  <a:lnTo>
                    <a:pt x="108" y="150"/>
                  </a:lnTo>
                  <a:lnTo>
                    <a:pt x="119" y="159"/>
                  </a:lnTo>
                  <a:lnTo>
                    <a:pt x="129" y="168"/>
                  </a:lnTo>
                  <a:lnTo>
                    <a:pt x="139" y="174"/>
                  </a:lnTo>
                  <a:lnTo>
                    <a:pt x="148" y="180"/>
                  </a:lnTo>
                  <a:lnTo>
                    <a:pt x="156" y="185"/>
                  </a:lnTo>
                  <a:lnTo>
                    <a:pt x="165" y="189"/>
                  </a:lnTo>
                  <a:lnTo>
                    <a:pt x="174" y="193"/>
                  </a:lnTo>
                  <a:lnTo>
                    <a:pt x="184" y="196"/>
                  </a:lnTo>
                  <a:lnTo>
                    <a:pt x="193" y="200"/>
                  </a:lnTo>
                  <a:lnTo>
                    <a:pt x="201" y="202"/>
                  </a:lnTo>
                  <a:lnTo>
                    <a:pt x="210" y="204"/>
                  </a:lnTo>
                  <a:lnTo>
                    <a:pt x="218" y="206"/>
                  </a:lnTo>
                  <a:lnTo>
                    <a:pt x="226" y="206"/>
                  </a:lnTo>
                  <a:lnTo>
                    <a:pt x="234" y="204"/>
                  </a:lnTo>
                  <a:lnTo>
                    <a:pt x="242" y="203"/>
                  </a:lnTo>
                  <a:lnTo>
                    <a:pt x="248" y="202"/>
                  </a:lnTo>
                  <a:lnTo>
                    <a:pt x="253" y="200"/>
                  </a:lnTo>
                  <a:lnTo>
                    <a:pt x="256" y="199"/>
                  </a:lnTo>
                  <a:lnTo>
                    <a:pt x="257" y="199"/>
                  </a:lnTo>
                  <a:lnTo>
                    <a:pt x="151" y="124"/>
                  </a:lnTo>
                  <a:lnTo>
                    <a:pt x="53" y="0"/>
                  </a:lnTo>
                  <a:lnTo>
                    <a:pt x="7" y="1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373"/>
            <p:cNvSpPr>
              <a:spLocks/>
            </p:cNvSpPr>
            <p:nvPr/>
          </p:nvSpPr>
          <p:spPr bwMode="auto">
            <a:xfrm>
              <a:off x="2004" y="652"/>
              <a:ext cx="172" cy="108"/>
            </a:xfrm>
            <a:custGeom>
              <a:avLst/>
              <a:gdLst/>
              <a:ahLst/>
              <a:cxnLst>
                <a:cxn ang="0">
                  <a:pos x="170" y="32"/>
                </a:cxn>
                <a:cxn ang="0">
                  <a:pos x="89" y="90"/>
                </a:cxn>
                <a:cxn ang="0">
                  <a:pos x="0" y="196"/>
                </a:cxn>
                <a:cxn ang="0">
                  <a:pos x="20" y="214"/>
                </a:cxn>
                <a:cxn ang="0">
                  <a:pos x="22" y="212"/>
                </a:cxn>
                <a:cxn ang="0">
                  <a:pos x="29" y="204"/>
                </a:cxn>
                <a:cxn ang="0">
                  <a:pos x="38" y="192"/>
                </a:cxn>
                <a:cxn ang="0">
                  <a:pos x="50" y="180"/>
                </a:cxn>
                <a:cxn ang="0">
                  <a:pos x="61" y="167"/>
                </a:cxn>
                <a:cxn ang="0">
                  <a:pos x="73" y="154"/>
                </a:cxn>
                <a:cxn ang="0">
                  <a:pos x="81" y="144"/>
                </a:cxn>
                <a:cxn ang="0">
                  <a:pos x="85" y="138"/>
                </a:cxn>
                <a:cxn ang="0">
                  <a:pos x="92" y="132"/>
                </a:cxn>
                <a:cxn ang="0">
                  <a:pos x="104" y="123"/>
                </a:cxn>
                <a:cxn ang="0">
                  <a:pos x="119" y="113"/>
                </a:cxn>
                <a:cxn ang="0">
                  <a:pos x="136" y="100"/>
                </a:cxn>
                <a:cxn ang="0">
                  <a:pos x="153" y="88"/>
                </a:cxn>
                <a:cxn ang="0">
                  <a:pos x="168" y="78"/>
                </a:cxn>
                <a:cxn ang="0">
                  <a:pos x="180" y="70"/>
                </a:cxn>
                <a:cxn ang="0">
                  <a:pos x="187" y="65"/>
                </a:cxn>
                <a:cxn ang="0">
                  <a:pos x="193" y="62"/>
                </a:cxn>
                <a:cxn ang="0">
                  <a:pos x="202" y="57"/>
                </a:cxn>
                <a:cxn ang="0">
                  <a:pos x="216" y="52"/>
                </a:cxn>
                <a:cxn ang="0">
                  <a:pos x="231" y="46"/>
                </a:cxn>
                <a:cxn ang="0">
                  <a:pos x="247" y="41"/>
                </a:cxn>
                <a:cxn ang="0">
                  <a:pos x="262" y="37"/>
                </a:cxn>
                <a:cxn ang="0">
                  <a:pos x="273" y="32"/>
                </a:cxn>
                <a:cxn ang="0">
                  <a:pos x="282" y="30"/>
                </a:cxn>
                <a:cxn ang="0">
                  <a:pos x="290" y="27"/>
                </a:cxn>
                <a:cxn ang="0">
                  <a:pos x="300" y="23"/>
                </a:cxn>
                <a:cxn ang="0">
                  <a:pos x="309" y="18"/>
                </a:cxn>
                <a:cxn ang="0">
                  <a:pos x="319" y="12"/>
                </a:cxn>
                <a:cxn ang="0">
                  <a:pos x="328" y="8"/>
                </a:cxn>
                <a:cxn ang="0">
                  <a:pos x="337" y="3"/>
                </a:cxn>
                <a:cxn ang="0">
                  <a:pos x="341" y="1"/>
                </a:cxn>
                <a:cxn ang="0">
                  <a:pos x="343" y="0"/>
                </a:cxn>
                <a:cxn ang="0">
                  <a:pos x="274" y="2"/>
                </a:cxn>
                <a:cxn ang="0">
                  <a:pos x="170" y="32"/>
                </a:cxn>
              </a:cxnLst>
              <a:rect l="0" t="0" r="r" b="b"/>
              <a:pathLst>
                <a:path w="343" h="214">
                  <a:moveTo>
                    <a:pt x="170" y="32"/>
                  </a:moveTo>
                  <a:lnTo>
                    <a:pt x="89" y="90"/>
                  </a:lnTo>
                  <a:lnTo>
                    <a:pt x="0" y="196"/>
                  </a:lnTo>
                  <a:lnTo>
                    <a:pt x="20" y="214"/>
                  </a:lnTo>
                  <a:lnTo>
                    <a:pt x="22" y="212"/>
                  </a:lnTo>
                  <a:lnTo>
                    <a:pt x="29" y="204"/>
                  </a:lnTo>
                  <a:lnTo>
                    <a:pt x="38" y="192"/>
                  </a:lnTo>
                  <a:lnTo>
                    <a:pt x="50" y="180"/>
                  </a:lnTo>
                  <a:lnTo>
                    <a:pt x="61" y="167"/>
                  </a:lnTo>
                  <a:lnTo>
                    <a:pt x="73" y="154"/>
                  </a:lnTo>
                  <a:lnTo>
                    <a:pt x="81" y="144"/>
                  </a:lnTo>
                  <a:lnTo>
                    <a:pt x="85" y="138"/>
                  </a:lnTo>
                  <a:lnTo>
                    <a:pt x="92" y="132"/>
                  </a:lnTo>
                  <a:lnTo>
                    <a:pt x="104" y="123"/>
                  </a:lnTo>
                  <a:lnTo>
                    <a:pt x="119" y="113"/>
                  </a:lnTo>
                  <a:lnTo>
                    <a:pt x="136" y="100"/>
                  </a:lnTo>
                  <a:lnTo>
                    <a:pt x="153" y="88"/>
                  </a:lnTo>
                  <a:lnTo>
                    <a:pt x="168" y="78"/>
                  </a:lnTo>
                  <a:lnTo>
                    <a:pt x="180" y="70"/>
                  </a:lnTo>
                  <a:lnTo>
                    <a:pt x="187" y="65"/>
                  </a:lnTo>
                  <a:lnTo>
                    <a:pt x="193" y="62"/>
                  </a:lnTo>
                  <a:lnTo>
                    <a:pt x="202" y="57"/>
                  </a:lnTo>
                  <a:lnTo>
                    <a:pt x="216" y="52"/>
                  </a:lnTo>
                  <a:lnTo>
                    <a:pt x="231" y="46"/>
                  </a:lnTo>
                  <a:lnTo>
                    <a:pt x="247" y="41"/>
                  </a:lnTo>
                  <a:lnTo>
                    <a:pt x="262" y="37"/>
                  </a:lnTo>
                  <a:lnTo>
                    <a:pt x="273" y="32"/>
                  </a:lnTo>
                  <a:lnTo>
                    <a:pt x="282" y="30"/>
                  </a:lnTo>
                  <a:lnTo>
                    <a:pt x="290" y="27"/>
                  </a:lnTo>
                  <a:lnTo>
                    <a:pt x="300" y="23"/>
                  </a:lnTo>
                  <a:lnTo>
                    <a:pt x="309" y="18"/>
                  </a:lnTo>
                  <a:lnTo>
                    <a:pt x="319" y="12"/>
                  </a:lnTo>
                  <a:lnTo>
                    <a:pt x="328" y="8"/>
                  </a:lnTo>
                  <a:lnTo>
                    <a:pt x="337" y="3"/>
                  </a:lnTo>
                  <a:lnTo>
                    <a:pt x="341" y="1"/>
                  </a:lnTo>
                  <a:lnTo>
                    <a:pt x="343" y="0"/>
                  </a:lnTo>
                  <a:lnTo>
                    <a:pt x="274" y="2"/>
                  </a:lnTo>
                  <a:lnTo>
                    <a:pt x="17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374"/>
            <p:cNvSpPr>
              <a:spLocks/>
            </p:cNvSpPr>
            <p:nvPr/>
          </p:nvSpPr>
          <p:spPr bwMode="auto">
            <a:xfrm>
              <a:off x="2017" y="609"/>
              <a:ext cx="21" cy="4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46"/>
                </a:cxn>
                <a:cxn ang="0">
                  <a:pos x="3" y="59"/>
                </a:cxn>
                <a:cxn ang="0">
                  <a:pos x="4" y="68"/>
                </a:cxn>
                <a:cxn ang="0">
                  <a:pos x="9" y="74"/>
                </a:cxn>
                <a:cxn ang="0">
                  <a:pos x="16" y="79"/>
                </a:cxn>
                <a:cxn ang="0">
                  <a:pos x="21" y="82"/>
                </a:cxn>
                <a:cxn ang="0">
                  <a:pos x="25" y="83"/>
                </a:cxn>
                <a:cxn ang="0">
                  <a:pos x="42" y="83"/>
                </a:cxn>
                <a:cxn ang="0">
                  <a:pos x="23" y="49"/>
                </a:cxn>
                <a:cxn ang="0">
                  <a:pos x="34" y="0"/>
                </a:cxn>
              </a:cxnLst>
              <a:rect l="0" t="0" r="r" b="b"/>
              <a:pathLst>
                <a:path w="42" h="83">
                  <a:moveTo>
                    <a:pt x="34" y="0"/>
                  </a:moveTo>
                  <a:lnTo>
                    <a:pt x="0" y="30"/>
                  </a:lnTo>
                  <a:lnTo>
                    <a:pt x="0" y="35"/>
                  </a:lnTo>
                  <a:lnTo>
                    <a:pt x="1" y="46"/>
                  </a:lnTo>
                  <a:lnTo>
                    <a:pt x="3" y="59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16" y="79"/>
                  </a:lnTo>
                  <a:lnTo>
                    <a:pt x="21" y="82"/>
                  </a:lnTo>
                  <a:lnTo>
                    <a:pt x="25" y="83"/>
                  </a:lnTo>
                  <a:lnTo>
                    <a:pt x="42" y="83"/>
                  </a:lnTo>
                  <a:lnTo>
                    <a:pt x="23" y="4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377"/>
            <p:cNvSpPr>
              <a:spLocks/>
            </p:cNvSpPr>
            <p:nvPr/>
          </p:nvSpPr>
          <p:spPr bwMode="auto">
            <a:xfrm>
              <a:off x="1882" y="158"/>
              <a:ext cx="137" cy="123"/>
            </a:xfrm>
            <a:custGeom>
              <a:avLst/>
              <a:gdLst/>
              <a:ahLst/>
              <a:cxnLst>
                <a:cxn ang="0">
                  <a:pos x="217" y="5"/>
                </a:cxn>
                <a:cxn ang="0">
                  <a:pos x="100" y="45"/>
                </a:cxn>
                <a:cxn ang="0">
                  <a:pos x="22" y="116"/>
                </a:cxn>
                <a:cxn ang="0">
                  <a:pos x="0" y="237"/>
                </a:cxn>
                <a:cxn ang="0">
                  <a:pos x="47" y="247"/>
                </a:cxn>
                <a:cxn ang="0">
                  <a:pos x="51" y="232"/>
                </a:cxn>
                <a:cxn ang="0">
                  <a:pos x="60" y="196"/>
                </a:cxn>
                <a:cxn ang="0">
                  <a:pos x="69" y="159"/>
                </a:cxn>
                <a:cxn ang="0">
                  <a:pos x="75" y="138"/>
                </a:cxn>
                <a:cxn ang="0">
                  <a:pos x="81" y="127"/>
                </a:cxn>
                <a:cxn ang="0">
                  <a:pos x="89" y="115"/>
                </a:cxn>
                <a:cxn ang="0">
                  <a:pos x="97" y="105"/>
                </a:cxn>
                <a:cxn ang="0">
                  <a:pos x="106" y="94"/>
                </a:cxn>
                <a:cxn ang="0">
                  <a:pos x="115" y="85"/>
                </a:cxn>
                <a:cxn ang="0">
                  <a:pos x="126" y="78"/>
                </a:cxn>
                <a:cxn ang="0">
                  <a:pos x="136" y="71"/>
                </a:cxn>
                <a:cxn ang="0">
                  <a:pos x="146" y="66"/>
                </a:cxn>
                <a:cxn ang="0">
                  <a:pos x="153" y="62"/>
                </a:cxn>
                <a:cxn ang="0">
                  <a:pos x="169" y="54"/>
                </a:cxn>
                <a:cxn ang="0">
                  <a:pos x="190" y="44"/>
                </a:cxn>
                <a:cxn ang="0">
                  <a:pos x="213" y="31"/>
                </a:cxn>
                <a:cxn ang="0">
                  <a:pos x="235" y="20"/>
                </a:cxn>
                <a:cxn ang="0">
                  <a:pos x="256" y="9"/>
                </a:cxn>
                <a:cxn ang="0">
                  <a:pos x="268" y="2"/>
                </a:cxn>
                <a:cxn ang="0">
                  <a:pos x="274" y="0"/>
                </a:cxn>
                <a:cxn ang="0">
                  <a:pos x="217" y="5"/>
                </a:cxn>
              </a:cxnLst>
              <a:rect l="0" t="0" r="r" b="b"/>
              <a:pathLst>
                <a:path w="274" h="247">
                  <a:moveTo>
                    <a:pt x="217" y="5"/>
                  </a:moveTo>
                  <a:lnTo>
                    <a:pt x="100" y="45"/>
                  </a:lnTo>
                  <a:lnTo>
                    <a:pt x="22" y="116"/>
                  </a:lnTo>
                  <a:lnTo>
                    <a:pt x="0" y="237"/>
                  </a:lnTo>
                  <a:lnTo>
                    <a:pt x="47" y="247"/>
                  </a:lnTo>
                  <a:lnTo>
                    <a:pt x="51" y="232"/>
                  </a:lnTo>
                  <a:lnTo>
                    <a:pt x="60" y="196"/>
                  </a:lnTo>
                  <a:lnTo>
                    <a:pt x="69" y="159"/>
                  </a:lnTo>
                  <a:lnTo>
                    <a:pt x="75" y="138"/>
                  </a:lnTo>
                  <a:lnTo>
                    <a:pt x="81" y="127"/>
                  </a:lnTo>
                  <a:lnTo>
                    <a:pt x="89" y="115"/>
                  </a:lnTo>
                  <a:lnTo>
                    <a:pt x="97" y="105"/>
                  </a:lnTo>
                  <a:lnTo>
                    <a:pt x="106" y="94"/>
                  </a:lnTo>
                  <a:lnTo>
                    <a:pt x="115" y="85"/>
                  </a:lnTo>
                  <a:lnTo>
                    <a:pt x="126" y="78"/>
                  </a:lnTo>
                  <a:lnTo>
                    <a:pt x="136" y="71"/>
                  </a:lnTo>
                  <a:lnTo>
                    <a:pt x="146" y="66"/>
                  </a:lnTo>
                  <a:lnTo>
                    <a:pt x="153" y="62"/>
                  </a:lnTo>
                  <a:lnTo>
                    <a:pt x="169" y="54"/>
                  </a:lnTo>
                  <a:lnTo>
                    <a:pt x="190" y="44"/>
                  </a:lnTo>
                  <a:lnTo>
                    <a:pt x="213" y="31"/>
                  </a:lnTo>
                  <a:lnTo>
                    <a:pt x="235" y="20"/>
                  </a:lnTo>
                  <a:lnTo>
                    <a:pt x="256" y="9"/>
                  </a:lnTo>
                  <a:lnTo>
                    <a:pt x="268" y="2"/>
                  </a:lnTo>
                  <a:lnTo>
                    <a:pt x="274" y="0"/>
                  </a:lnTo>
                  <a:lnTo>
                    <a:pt x="21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378"/>
            <p:cNvSpPr>
              <a:spLocks/>
            </p:cNvSpPr>
            <p:nvPr/>
          </p:nvSpPr>
          <p:spPr bwMode="auto">
            <a:xfrm>
              <a:off x="1810" y="218"/>
              <a:ext cx="77" cy="99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7" y="17"/>
                </a:cxn>
                <a:cxn ang="0">
                  <a:pos x="52" y="22"/>
                </a:cxn>
                <a:cxn ang="0">
                  <a:pos x="45" y="29"/>
                </a:cxn>
                <a:cxn ang="0">
                  <a:pos x="38" y="38"/>
                </a:cxn>
                <a:cxn ang="0">
                  <a:pos x="31" y="47"/>
                </a:cxn>
                <a:cxn ang="0">
                  <a:pos x="26" y="56"/>
                </a:cxn>
                <a:cxn ang="0">
                  <a:pos x="22" y="65"/>
                </a:cxn>
                <a:cxn ang="0">
                  <a:pos x="21" y="70"/>
                </a:cxn>
                <a:cxn ang="0">
                  <a:pos x="26" y="85"/>
                </a:cxn>
                <a:cxn ang="0">
                  <a:pos x="34" y="107"/>
                </a:cxn>
                <a:cxn ang="0">
                  <a:pos x="42" y="126"/>
                </a:cxn>
                <a:cxn ang="0">
                  <a:pos x="45" y="134"/>
                </a:cxn>
                <a:cxn ang="0">
                  <a:pos x="36" y="151"/>
                </a:cxn>
                <a:cxn ang="0">
                  <a:pos x="0" y="149"/>
                </a:cxn>
                <a:cxn ang="0">
                  <a:pos x="30" y="187"/>
                </a:cxn>
                <a:cxn ang="0">
                  <a:pos x="64" y="197"/>
                </a:cxn>
                <a:cxn ang="0">
                  <a:pos x="70" y="174"/>
                </a:cxn>
                <a:cxn ang="0">
                  <a:pos x="69" y="165"/>
                </a:cxn>
                <a:cxn ang="0">
                  <a:pos x="68" y="145"/>
                </a:cxn>
                <a:cxn ang="0">
                  <a:pos x="67" y="124"/>
                </a:cxn>
                <a:cxn ang="0">
                  <a:pos x="66" y="111"/>
                </a:cxn>
                <a:cxn ang="0">
                  <a:pos x="65" y="103"/>
                </a:cxn>
                <a:cxn ang="0">
                  <a:pos x="62" y="89"/>
                </a:cxn>
                <a:cxn ang="0">
                  <a:pos x="66" y="73"/>
                </a:cxn>
                <a:cxn ang="0">
                  <a:pos x="78" y="55"/>
                </a:cxn>
                <a:cxn ang="0">
                  <a:pos x="91" y="46"/>
                </a:cxn>
                <a:cxn ang="0">
                  <a:pos x="104" y="40"/>
                </a:cxn>
                <a:cxn ang="0">
                  <a:pos x="116" y="37"/>
                </a:cxn>
                <a:cxn ang="0">
                  <a:pos x="128" y="37"/>
                </a:cxn>
                <a:cxn ang="0">
                  <a:pos x="138" y="37"/>
                </a:cxn>
                <a:cxn ang="0">
                  <a:pos x="146" y="38"/>
                </a:cxn>
                <a:cxn ang="0">
                  <a:pos x="151" y="39"/>
                </a:cxn>
                <a:cxn ang="0">
                  <a:pos x="153" y="40"/>
                </a:cxn>
                <a:cxn ang="0">
                  <a:pos x="131" y="5"/>
                </a:cxn>
                <a:cxn ang="0">
                  <a:pos x="91" y="0"/>
                </a:cxn>
                <a:cxn ang="0">
                  <a:pos x="58" y="15"/>
                </a:cxn>
              </a:cxnLst>
              <a:rect l="0" t="0" r="r" b="b"/>
              <a:pathLst>
                <a:path w="153" h="197">
                  <a:moveTo>
                    <a:pt x="58" y="15"/>
                  </a:moveTo>
                  <a:lnTo>
                    <a:pt x="57" y="17"/>
                  </a:lnTo>
                  <a:lnTo>
                    <a:pt x="52" y="22"/>
                  </a:lnTo>
                  <a:lnTo>
                    <a:pt x="45" y="29"/>
                  </a:lnTo>
                  <a:lnTo>
                    <a:pt x="38" y="38"/>
                  </a:lnTo>
                  <a:lnTo>
                    <a:pt x="31" y="47"/>
                  </a:lnTo>
                  <a:lnTo>
                    <a:pt x="26" y="56"/>
                  </a:lnTo>
                  <a:lnTo>
                    <a:pt x="22" y="65"/>
                  </a:lnTo>
                  <a:lnTo>
                    <a:pt x="21" y="70"/>
                  </a:lnTo>
                  <a:lnTo>
                    <a:pt x="26" y="85"/>
                  </a:lnTo>
                  <a:lnTo>
                    <a:pt x="34" y="107"/>
                  </a:lnTo>
                  <a:lnTo>
                    <a:pt x="42" y="126"/>
                  </a:lnTo>
                  <a:lnTo>
                    <a:pt x="45" y="134"/>
                  </a:lnTo>
                  <a:lnTo>
                    <a:pt x="36" y="151"/>
                  </a:lnTo>
                  <a:lnTo>
                    <a:pt x="0" y="149"/>
                  </a:lnTo>
                  <a:lnTo>
                    <a:pt x="30" y="187"/>
                  </a:lnTo>
                  <a:lnTo>
                    <a:pt x="64" y="197"/>
                  </a:lnTo>
                  <a:lnTo>
                    <a:pt x="70" y="174"/>
                  </a:lnTo>
                  <a:lnTo>
                    <a:pt x="69" y="165"/>
                  </a:lnTo>
                  <a:lnTo>
                    <a:pt x="68" y="145"/>
                  </a:lnTo>
                  <a:lnTo>
                    <a:pt x="67" y="124"/>
                  </a:lnTo>
                  <a:lnTo>
                    <a:pt x="66" y="111"/>
                  </a:lnTo>
                  <a:lnTo>
                    <a:pt x="65" y="103"/>
                  </a:lnTo>
                  <a:lnTo>
                    <a:pt x="62" y="89"/>
                  </a:lnTo>
                  <a:lnTo>
                    <a:pt x="66" y="73"/>
                  </a:lnTo>
                  <a:lnTo>
                    <a:pt x="78" y="55"/>
                  </a:lnTo>
                  <a:lnTo>
                    <a:pt x="91" y="46"/>
                  </a:lnTo>
                  <a:lnTo>
                    <a:pt x="104" y="40"/>
                  </a:lnTo>
                  <a:lnTo>
                    <a:pt x="116" y="37"/>
                  </a:lnTo>
                  <a:lnTo>
                    <a:pt x="128" y="37"/>
                  </a:lnTo>
                  <a:lnTo>
                    <a:pt x="138" y="37"/>
                  </a:lnTo>
                  <a:lnTo>
                    <a:pt x="146" y="38"/>
                  </a:lnTo>
                  <a:lnTo>
                    <a:pt x="151" y="39"/>
                  </a:lnTo>
                  <a:lnTo>
                    <a:pt x="153" y="40"/>
                  </a:lnTo>
                  <a:lnTo>
                    <a:pt x="131" y="5"/>
                  </a:lnTo>
                  <a:lnTo>
                    <a:pt x="91" y="0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379"/>
            <p:cNvSpPr>
              <a:spLocks/>
            </p:cNvSpPr>
            <p:nvPr/>
          </p:nvSpPr>
          <p:spPr bwMode="auto">
            <a:xfrm>
              <a:off x="1871" y="270"/>
              <a:ext cx="50" cy="111"/>
            </a:xfrm>
            <a:custGeom>
              <a:avLst/>
              <a:gdLst/>
              <a:ahLst/>
              <a:cxnLst>
                <a:cxn ang="0">
                  <a:pos x="4" y="47"/>
                </a:cxn>
                <a:cxn ang="0">
                  <a:pos x="3" y="64"/>
                </a:cxn>
                <a:cxn ang="0">
                  <a:pos x="1" y="97"/>
                </a:cxn>
                <a:cxn ang="0">
                  <a:pos x="0" y="129"/>
                </a:cxn>
                <a:cxn ang="0">
                  <a:pos x="1" y="148"/>
                </a:cxn>
                <a:cxn ang="0">
                  <a:pos x="9" y="160"/>
                </a:cxn>
                <a:cxn ang="0">
                  <a:pos x="20" y="174"/>
                </a:cxn>
                <a:cxn ang="0">
                  <a:pos x="30" y="185"/>
                </a:cxn>
                <a:cxn ang="0">
                  <a:pos x="35" y="191"/>
                </a:cxn>
                <a:cxn ang="0">
                  <a:pos x="36" y="192"/>
                </a:cxn>
                <a:cxn ang="0">
                  <a:pos x="41" y="193"/>
                </a:cxn>
                <a:cxn ang="0">
                  <a:pos x="46" y="196"/>
                </a:cxn>
                <a:cxn ang="0">
                  <a:pos x="54" y="199"/>
                </a:cxn>
                <a:cxn ang="0">
                  <a:pos x="62" y="201"/>
                </a:cxn>
                <a:cxn ang="0">
                  <a:pos x="69" y="205"/>
                </a:cxn>
                <a:cxn ang="0">
                  <a:pos x="75" y="207"/>
                </a:cxn>
                <a:cxn ang="0">
                  <a:pos x="80" y="208"/>
                </a:cxn>
                <a:cxn ang="0">
                  <a:pos x="87" y="212"/>
                </a:cxn>
                <a:cxn ang="0">
                  <a:pos x="94" y="215"/>
                </a:cxn>
                <a:cxn ang="0">
                  <a:pos x="98" y="220"/>
                </a:cxn>
                <a:cxn ang="0">
                  <a:pos x="100" y="221"/>
                </a:cxn>
                <a:cxn ang="0">
                  <a:pos x="84" y="196"/>
                </a:cxn>
                <a:cxn ang="0">
                  <a:pos x="82" y="193"/>
                </a:cxn>
                <a:cxn ang="0">
                  <a:pos x="77" y="189"/>
                </a:cxn>
                <a:cxn ang="0">
                  <a:pos x="71" y="182"/>
                </a:cxn>
                <a:cxn ang="0">
                  <a:pos x="61" y="171"/>
                </a:cxn>
                <a:cxn ang="0">
                  <a:pos x="53" y="161"/>
                </a:cxn>
                <a:cxn ang="0">
                  <a:pos x="45" y="150"/>
                </a:cxn>
                <a:cxn ang="0">
                  <a:pos x="39" y="138"/>
                </a:cxn>
                <a:cxn ang="0">
                  <a:pos x="37" y="128"/>
                </a:cxn>
                <a:cxn ang="0">
                  <a:pos x="36" y="99"/>
                </a:cxn>
                <a:cxn ang="0">
                  <a:pos x="37" y="56"/>
                </a:cxn>
                <a:cxn ang="0">
                  <a:pos x="38" y="17"/>
                </a:cxn>
                <a:cxn ang="0">
                  <a:pos x="39" y="0"/>
                </a:cxn>
                <a:cxn ang="0">
                  <a:pos x="4" y="47"/>
                </a:cxn>
              </a:cxnLst>
              <a:rect l="0" t="0" r="r" b="b"/>
              <a:pathLst>
                <a:path w="100" h="221">
                  <a:moveTo>
                    <a:pt x="4" y="47"/>
                  </a:moveTo>
                  <a:lnTo>
                    <a:pt x="3" y="64"/>
                  </a:lnTo>
                  <a:lnTo>
                    <a:pt x="1" y="97"/>
                  </a:lnTo>
                  <a:lnTo>
                    <a:pt x="0" y="129"/>
                  </a:lnTo>
                  <a:lnTo>
                    <a:pt x="1" y="148"/>
                  </a:lnTo>
                  <a:lnTo>
                    <a:pt x="9" y="160"/>
                  </a:lnTo>
                  <a:lnTo>
                    <a:pt x="20" y="174"/>
                  </a:lnTo>
                  <a:lnTo>
                    <a:pt x="30" y="185"/>
                  </a:lnTo>
                  <a:lnTo>
                    <a:pt x="35" y="191"/>
                  </a:lnTo>
                  <a:lnTo>
                    <a:pt x="36" y="192"/>
                  </a:lnTo>
                  <a:lnTo>
                    <a:pt x="41" y="193"/>
                  </a:lnTo>
                  <a:lnTo>
                    <a:pt x="46" y="196"/>
                  </a:lnTo>
                  <a:lnTo>
                    <a:pt x="54" y="199"/>
                  </a:lnTo>
                  <a:lnTo>
                    <a:pt x="62" y="201"/>
                  </a:lnTo>
                  <a:lnTo>
                    <a:pt x="69" y="205"/>
                  </a:lnTo>
                  <a:lnTo>
                    <a:pt x="75" y="207"/>
                  </a:lnTo>
                  <a:lnTo>
                    <a:pt x="80" y="208"/>
                  </a:lnTo>
                  <a:lnTo>
                    <a:pt x="87" y="212"/>
                  </a:lnTo>
                  <a:lnTo>
                    <a:pt x="94" y="215"/>
                  </a:lnTo>
                  <a:lnTo>
                    <a:pt x="98" y="220"/>
                  </a:lnTo>
                  <a:lnTo>
                    <a:pt x="100" y="221"/>
                  </a:lnTo>
                  <a:lnTo>
                    <a:pt x="84" y="196"/>
                  </a:lnTo>
                  <a:lnTo>
                    <a:pt x="82" y="193"/>
                  </a:lnTo>
                  <a:lnTo>
                    <a:pt x="77" y="189"/>
                  </a:lnTo>
                  <a:lnTo>
                    <a:pt x="71" y="182"/>
                  </a:lnTo>
                  <a:lnTo>
                    <a:pt x="61" y="171"/>
                  </a:lnTo>
                  <a:lnTo>
                    <a:pt x="53" y="161"/>
                  </a:lnTo>
                  <a:lnTo>
                    <a:pt x="45" y="150"/>
                  </a:lnTo>
                  <a:lnTo>
                    <a:pt x="39" y="138"/>
                  </a:lnTo>
                  <a:lnTo>
                    <a:pt x="37" y="128"/>
                  </a:lnTo>
                  <a:lnTo>
                    <a:pt x="36" y="99"/>
                  </a:lnTo>
                  <a:lnTo>
                    <a:pt x="37" y="56"/>
                  </a:lnTo>
                  <a:lnTo>
                    <a:pt x="38" y="17"/>
                  </a:lnTo>
                  <a:lnTo>
                    <a:pt x="39" y="0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Freeform 380"/>
            <p:cNvSpPr>
              <a:spLocks/>
            </p:cNvSpPr>
            <p:nvPr/>
          </p:nvSpPr>
          <p:spPr bwMode="auto">
            <a:xfrm>
              <a:off x="1800" y="152"/>
              <a:ext cx="377" cy="308"/>
            </a:xfrm>
            <a:custGeom>
              <a:avLst/>
              <a:gdLst/>
              <a:ahLst/>
              <a:cxnLst>
                <a:cxn ang="0">
                  <a:pos x="651" y="135"/>
                </a:cxn>
                <a:cxn ang="0">
                  <a:pos x="586" y="71"/>
                </a:cxn>
                <a:cxn ang="0">
                  <a:pos x="437" y="23"/>
                </a:cxn>
                <a:cxn ang="0">
                  <a:pos x="281" y="66"/>
                </a:cxn>
                <a:cxn ang="0">
                  <a:pos x="182" y="223"/>
                </a:cxn>
                <a:cxn ang="0">
                  <a:pos x="345" y="247"/>
                </a:cxn>
                <a:cxn ang="0">
                  <a:pos x="638" y="163"/>
                </a:cxn>
                <a:cxn ang="0">
                  <a:pos x="605" y="186"/>
                </a:cxn>
                <a:cxn ang="0">
                  <a:pos x="471" y="240"/>
                </a:cxn>
                <a:cxn ang="0">
                  <a:pos x="525" y="262"/>
                </a:cxn>
                <a:cxn ang="0">
                  <a:pos x="638" y="233"/>
                </a:cxn>
                <a:cxn ang="0">
                  <a:pos x="742" y="223"/>
                </a:cxn>
                <a:cxn ang="0">
                  <a:pos x="663" y="250"/>
                </a:cxn>
                <a:cxn ang="0">
                  <a:pos x="529" y="280"/>
                </a:cxn>
                <a:cxn ang="0">
                  <a:pos x="456" y="281"/>
                </a:cxn>
                <a:cxn ang="0">
                  <a:pos x="385" y="264"/>
                </a:cxn>
                <a:cxn ang="0">
                  <a:pos x="286" y="298"/>
                </a:cxn>
                <a:cxn ang="0">
                  <a:pos x="361" y="313"/>
                </a:cxn>
                <a:cxn ang="0">
                  <a:pos x="405" y="311"/>
                </a:cxn>
                <a:cxn ang="0">
                  <a:pos x="474" y="376"/>
                </a:cxn>
                <a:cxn ang="0">
                  <a:pos x="526" y="356"/>
                </a:cxn>
                <a:cxn ang="0">
                  <a:pos x="560" y="288"/>
                </a:cxn>
                <a:cxn ang="0">
                  <a:pos x="594" y="293"/>
                </a:cxn>
                <a:cxn ang="0">
                  <a:pos x="623" y="343"/>
                </a:cxn>
                <a:cxn ang="0">
                  <a:pos x="692" y="328"/>
                </a:cxn>
                <a:cxn ang="0">
                  <a:pos x="717" y="279"/>
                </a:cxn>
                <a:cxn ang="0">
                  <a:pos x="681" y="441"/>
                </a:cxn>
                <a:cxn ang="0">
                  <a:pos x="608" y="518"/>
                </a:cxn>
                <a:cxn ang="0">
                  <a:pos x="504" y="545"/>
                </a:cxn>
                <a:cxn ang="0">
                  <a:pos x="453" y="611"/>
                </a:cxn>
                <a:cxn ang="0">
                  <a:pos x="308" y="473"/>
                </a:cxn>
                <a:cxn ang="0">
                  <a:pos x="349" y="480"/>
                </a:cxn>
                <a:cxn ang="0">
                  <a:pos x="480" y="522"/>
                </a:cxn>
                <a:cxn ang="0">
                  <a:pos x="649" y="444"/>
                </a:cxn>
                <a:cxn ang="0">
                  <a:pos x="626" y="366"/>
                </a:cxn>
                <a:cxn ang="0">
                  <a:pos x="580" y="317"/>
                </a:cxn>
                <a:cxn ang="0">
                  <a:pos x="534" y="371"/>
                </a:cxn>
                <a:cxn ang="0">
                  <a:pos x="454" y="392"/>
                </a:cxn>
                <a:cxn ang="0">
                  <a:pos x="399" y="355"/>
                </a:cxn>
                <a:cxn ang="0">
                  <a:pos x="321" y="329"/>
                </a:cxn>
                <a:cxn ang="0">
                  <a:pos x="235" y="325"/>
                </a:cxn>
                <a:cxn ang="0">
                  <a:pos x="240" y="393"/>
                </a:cxn>
                <a:cxn ang="0">
                  <a:pos x="228" y="409"/>
                </a:cxn>
                <a:cxn ang="0">
                  <a:pos x="215" y="316"/>
                </a:cxn>
                <a:cxn ang="0">
                  <a:pos x="256" y="279"/>
                </a:cxn>
                <a:cxn ang="0">
                  <a:pos x="155" y="255"/>
                </a:cxn>
                <a:cxn ang="0">
                  <a:pos x="135" y="144"/>
                </a:cxn>
                <a:cxn ang="0">
                  <a:pos x="74" y="175"/>
                </a:cxn>
                <a:cxn ang="0">
                  <a:pos x="72" y="295"/>
                </a:cxn>
                <a:cxn ang="0">
                  <a:pos x="31" y="293"/>
                </a:cxn>
                <a:cxn ang="0">
                  <a:pos x="91" y="331"/>
                </a:cxn>
                <a:cxn ang="0">
                  <a:pos x="19" y="301"/>
                </a:cxn>
                <a:cxn ang="0">
                  <a:pos x="30" y="272"/>
                </a:cxn>
                <a:cxn ang="0">
                  <a:pos x="33" y="209"/>
                </a:cxn>
                <a:cxn ang="0">
                  <a:pos x="106" y="126"/>
                </a:cxn>
                <a:cxn ang="0">
                  <a:pos x="188" y="102"/>
                </a:cxn>
                <a:cxn ang="0">
                  <a:pos x="294" y="31"/>
                </a:cxn>
                <a:cxn ang="0">
                  <a:pos x="418" y="1"/>
                </a:cxn>
                <a:cxn ang="0">
                  <a:pos x="532" y="13"/>
                </a:cxn>
              </a:cxnLst>
              <a:rect l="0" t="0" r="r" b="b"/>
              <a:pathLst>
                <a:path w="753" h="618">
                  <a:moveTo>
                    <a:pt x="604" y="51"/>
                  </a:moveTo>
                  <a:lnTo>
                    <a:pt x="615" y="61"/>
                  </a:lnTo>
                  <a:lnTo>
                    <a:pt x="624" y="72"/>
                  </a:lnTo>
                  <a:lnTo>
                    <a:pt x="632" y="84"/>
                  </a:lnTo>
                  <a:lnTo>
                    <a:pt x="638" y="97"/>
                  </a:lnTo>
                  <a:lnTo>
                    <a:pt x="643" y="110"/>
                  </a:lnTo>
                  <a:lnTo>
                    <a:pt x="648" y="122"/>
                  </a:lnTo>
                  <a:lnTo>
                    <a:pt x="651" y="135"/>
                  </a:lnTo>
                  <a:lnTo>
                    <a:pt x="654" y="147"/>
                  </a:lnTo>
                  <a:lnTo>
                    <a:pt x="651" y="144"/>
                  </a:lnTo>
                  <a:lnTo>
                    <a:pt x="646" y="137"/>
                  </a:lnTo>
                  <a:lnTo>
                    <a:pt x="636" y="126"/>
                  </a:lnTo>
                  <a:lnTo>
                    <a:pt x="626" y="112"/>
                  </a:lnTo>
                  <a:lnTo>
                    <a:pt x="613" y="97"/>
                  </a:lnTo>
                  <a:lnTo>
                    <a:pt x="600" y="83"/>
                  </a:lnTo>
                  <a:lnTo>
                    <a:pt x="586" y="71"/>
                  </a:lnTo>
                  <a:lnTo>
                    <a:pt x="571" y="63"/>
                  </a:lnTo>
                  <a:lnTo>
                    <a:pt x="554" y="51"/>
                  </a:lnTo>
                  <a:lnTo>
                    <a:pt x="535" y="42"/>
                  </a:lnTo>
                  <a:lnTo>
                    <a:pt x="517" y="34"/>
                  </a:lnTo>
                  <a:lnTo>
                    <a:pt x="497" y="29"/>
                  </a:lnTo>
                  <a:lnTo>
                    <a:pt x="478" y="26"/>
                  </a:lnTo>
                  <a:lnTo>
                    <a:pt x="458" y="23"/>
                  </a:lnTo>
                  <a:lnTo>
                    <a:pt x="437" y="23"/>
                  </a:lnTo>
                  <a:lnTo>
                    <a:pt x="418" y="25"/>
                  </a:lnTo>
                  <a:lnTo>
                    <a:pt x="397" y="27"/>
                  </a:lnTo>
                  <a:lnTo>
                    <a:pt x="377" y="31"/>
                  </a:lnTo>
                  <a:lnTo>
                    <a:pt x="357" y="36"/>
                  </a:lnTo>
                  <a:lnTo>
                    <a:pt x="337" y="42"/>
                  </a:lnTo>
                  <a:lnTo>
                    <a:pt x="317" y="50"/>
                  </a:lnTo>
                  <a:lnTo>
                    <a:pt x="299" y="57"/>
                  </a:lnTo>
                  <a:lnTo>
                    <a:pt x="281" y="66"/>
                  </a:lnTo>
                  <a:lnTo>
                    <a:pt x="262" y="75"/>
                  </a:lnTo>
                  <a:lnTo>
                    <a:pt x="235" y="94"/>
                  </a:lnTo>
                  <a:lnTo>
                    <a:pt x="214" y="116"/>
                  </a:lnTo>
                  <a:lnTo>
                    <a:pt x="199" y="139"/>
                  </a:lnTo>
                  <a:lnTo>
                    <a:pt x="190" y="162"/>
                  </a:lnTo>
                  <a:lnTo>
                    <a:pt x="184" y="185"/>
                  </a:lnTo>
                  <a:lnTo>
                    <a:pt x="182" y="205"/>
                  </a:lnTo>
                  <a:lnTo>
                    <a:pt x="182" y="223"/>
                  </a:lnTo>
                  <a:lnTo>
                    <a:pt x="183" y="235"/>
                  </a:lnTo>
                  <a:lnTo>
                    <a:pt x="205" y="245"/>
                  </a:lnTo>
                  <a:lnTo>
                    <a:pt x="230" y="250"/>
                  </a:lnTo>
                  <a:lnTo>
                    <a:pt x="258" y="253"/>
                  </a:lnTo>
                  <a:lnTo>
                    <a:pt x="285" y="253"/>
                  </a:lnTo>
                  <a:lnTo>
                    <a:pt x="309" y="252"/>
                  </a:lnTo>
                  <a:lnTo>
                    <a:pt x="330" y="249"/>
                  </a:lnTo>
                  <a:lnTo>
                    <a:pt x="345" y="247"/>
                  </a:lnTo>
                  <a:lnTo>
                    <a:pt x="350" y="246"/>
                  </a:lnTo>
                  <a:lnTo>
                    <a:pt x="502" y="202"/>
                  </a:lnTo>
                  <a:lnTo>
                    <a:pt x="534" y="190"/>
                  </a:lnTo>
                  <a:lnTo>
                    <a:pt x="562" y="181"/>
                  </a:lnTo>
                  <a:lnTo>
                    <a:pt x="587" y="174"/>
                  </a:lnTo>
                  <a:lnTo>
                    <a:pt x="608" y="169"/>
                  </a:lnTo>
                  <a:lnTo>
                    <a:pt x="625" y="165"/>
                  </a:lnTo>
                  <a:lnTo>
                    <a:pt x="638" y="163"/>
                  </a:lnTo>
                  <a:lnTo>
                    <a:pt x="647" y="162"/>
                  </a:lnTo>
                  <a:lnTo>
                    <a:pt x="651" y="162"/>
                  </a:lnTo>
                  <a:lnTo>
                    <a:pt x="650" y="163"/>
                  </a:lnTo>
                  <a:lnTo>
                    <a:pt x="647" y="166"/>
                  </a:lnTo>
                  <a:lnTo>
                    <a:pt x="640" y="170"/>
                  </a:lnTo>
                  <a:lnTo>
                    <a:pt x="631" y="174"/>
                  </a:lnTo>
                  <a:lnTo>
                    <a:pt x="619" y="180"/>
                  </a:lnTo>
                  <a:lnTo>
                    <a:pt x="605" y="186"/>
                  </a:lnTo>
                  <a:lnTo>
                    <a:pt x="590" y="193"/>
                  </a:lnTo>
                  <a:lnTo>
                    <a:pt x="575" y="200"/>
                  </a:lnTo>
                  <a:lnTo>
                    <a:pt x="558" y="207"/>
                  </a:lnTo>
                  <a:lnTo>
                    <a:pt x="541" y="214"/>
                  </a:lnTo>
                  <a:lnTo>
                    <a:pt x="522" y="220"/>
                  </a:lnTo>
                  <a:lnTo>
                    <a:pt x="505" y="227"/>
                  </a:lnTo>
                  <a:lnTo>
                    <a:pt x="487" y="234"/>
                  </a:lnTo>
                  <a:lnTo>
                    <a:pt x="471" y="240"/>
                  </a:lnTo>
                  <a:lnTo>
                    <a:pt x="454" y="246"/>
                  </a:lnTo>
                  <a:lnTo>
                    <a:pt x="440" y="250"/>
                  </a:lnTo>
                  <a:lnTo>
                    <a:pt x="453" y="258"/>
                  </a:lnTo>
                  <a:lnTo>
                    <a:pt x="467" y="263"/>
                  </a:lnTo>
                  <a:lnTo>
                    <a:pt x="481" y="265"/>
                  </a:lnTo>
                  <a:lnTo>
                    <a:pt x="495" y="267"/>
                  </a:lnTo>
                  <a:lnTo>
                    <a:pt x="510" y="265"/>
                  </a:lnTo>
                  <a:lnTo>
                    <a:pt x="525" y="262"/>
                  </a:lnTo>
                  <a:lnTo>
                    <a:pt x="541" y="257"/>
                  </a:lnTo>
                  <a:lnTo>
                    <a:pt x="559" y="252"/>
                  </a:lnTo>
                  <a:lnTo>
                    <a:pt x="570" y="248"/>
                  </a:lnTo>
                  <a:lnTo>
                    <a:pt x="580" y="246"/>
                  </a:lnTo>
                  <a:lnTo>
                    <a:pt x="594" y="242"/>
                  </a:lnTo>
                  <a:lnTo>
                    <a:pt x="608" y="240"/>
                  </a:lnTo>
                  <a:lnTo>
                    <a:pt x="623" y="237"/>
                  </a:lnTo>
                  <a:lnTo>
                    <a:pt x="638" y="233"/>
                  </a:lnTo>
                  <a:lnTo>
                    <a:pt x="653" y="231"/>
                  </a:lnTo>
                  <a:lnTo>
                    <a:pt x="669" y="228"/>
                  </a:lnTo>
                  <a:lnTo>
                    <a:pt x="684" y="226"/>
                  </a:lnTo>
                  <a:lnTo>
                    <a:pt x="697" y="225"/>
                  </a:lnTo>
                  <a:lnTo>
                    <a:pt x="711" y="224"/>
                  </a:lnTo>
                  <a:lnTo>
                    <a:pt x="723" y="223"/>
                  </a:lnTo>
                  <a:lnTo>
                    <a:pt x="733" y="223"/>
                  </a:lnTo>
                  <a:lnTo>
                    <a:pt x="742" y="223"/>
                  </a:lnTo>
                  <a:lnTo>
                    <a:pt x="748" y="224"/>
                  </a:lnTo>
                  <a:lnTo>
                    <a:pt x="753" y="226"/>
                  </a:lnTo>
                  <a:lnTo>
                    <a:pt x="744" y="230"/>
                  </a:lnTo>
                  <a:lnTo>
                    <a:pt x="732" y="233"/>
                  </a:lnTo>
                  <a:lnTo>
                    <a:pt x="718" y="237"/>
                  </a:lnTo>
                  <a:lnTo>
                    <a:pt x="701" y="241"/>
                  </a:lnTo>
                  <a:lnTo>
                    <a:pt x="682" y="246"/>
                  </a:lnTo>
                  <a:lnTo>
                    <a:pt x="663" y="250"/>
                  </a:lnTo>
                  <a:lnTo>
                    <a:pt x="643" y="255"/>
                  </a:lnTo>
                  <a:lnTo>
                    <a:pt x="624" y="260"/>
                  </a:lnTo>
                  <a:lnTo>
                    <a:pt x="603" y="264"/>
                  </a:lnTo>
                  <a:lnTo>
                    <a:pt x="585" y="269"/>
                  </a:lnTo>
                  <a:lnTo>
                    <a:pt x="567" y="272"/>
                  </a:lnTo>
                  <a:lnTo>
                    <a:pt x="552" y="276"/>
                  </a:lnTo>
                  <a:lnTo>
                    <a:pt x="540" y="279"/>
                  </a:lnTo>
                  <a:lnTo>
                    <a:pt x="529" y="280"/>
                  </a:lnTo>
                  <a:lnTo>
                    <a:pt x="524" y="283"/>
                  </a:lnTo>
                  <a:lnTo>
                    <a:pt x="521" y="283"/>
                  </a:lnTo>
                  <a:lnTo>
                    <a:pt x="510" y="285"/>
                  </a:lnTo>
                  <a:lnTo>
                    <a:pt x="498" y="286"/>
                  </a:lnTo>
                  <a:lnTo>
                    <a:pt x="487" y="286"/>
                  </a:lnTo>
                  <a:lnTo>
                    <a:pt x="476" y="285"/>
                  </a:lnTo>
                  <a:lnTo>
                    <a:pt x="466" y="284"/>
                  </a:lnTo>
                  <a:lnTo>
                    <a:pt x="456" y="281"/>
                  </a:lnTo>
                  <a:lnTo>
                    <a:pt x="446" y="279"/>
                  </a:lnTo>
                  <a:lnTo>
                    <a:pt x="436" y="277"/>
                  </a:lnTo>
                  <a:lnTo>
                    <a:pt x="430" y="272"/>
                  </a:lnTo>
                  <a:lnTo>
                    <a:pt x="425" y="269"/>
                  </a:lnTo>
                  <a:lnTo>
                    <a:pt x="420" y="263"/>
                  </a:lnTo>
                  <a:lnTo>
                    <a:pt x="419" y="256"/>
                  </a:lnTo>
                  <a:lnTo>
                    <a:pt x="402" y="261"/>
                  </a:lnTo>
                  <a:lnTo>
                    <a:pt x="385" y="264"/>
                  </a:lnTo>
                  <a:lnTo>
                    <a:pt x="368" y="269"/>
                  </a:lnTo>
                  <a:lnTo>
                    <a:pt x="352" y="272"/>
                  </a:lnTo>
                  <a:lnTo>
                    <a:pt x="335" y="276"/>
                  </a:lnTo>
                  <a:lnTo>
                    <a:pt x="319" y="278"/>
                  </a:lnTo>
                  <a:lnTo>
                    <a:pt x="301" y="280"/>
                  </a:lnTo>
                  <a:lnTo>
                    <a:pt x="285" y="280"/>
                  </a:lnTo>
                  <a:lnTo>
                    <a:pt x="285" y="288"/>
                  </a:lnTo>
                  <a:lnTo>
                    <a:pt x="286" y="298"/>
                  </a:lnTo>
                  <a:lnTo>
                    <a:pt x="288" y="305"/>
                  </a:lnTo>
                  <a:lnTo>
                    <a:pt x="289" y="308"/>
                  </a:lnTo>
                  <a:lnTo>
                    <a:pt x="301" y="309"/>
                  </a:lnTo>
                  <a:lnTo>
                    <a:pt x="313" y="310"/>
                  </a:lnTo>
                  <a:lnTo>
                    <a:pt x="326" y="311"/>
                  </a:lnTo>
                  <a:lnTo>
                    <a:pt x="337" y="311"/>
                  </a:lnTo>
                  <a:lnTo>
                    <a:pt x="350" y="313"/>
                  </a:lnTo>
                  <a:lnTo>
                    <a:pt x="361" y="313"/>
                  </a:lnTo>
                  <a:lnTo>
                    <a:pt x="374" y="313"/>
                  </a:lnTo>
                  <a:lnTo>
                    <a:pt x="387" y="313"/>
                  </a:lnTo>
                  <a:lnTo>
                    <a:pt x="391" y="307"/>
                  </a:lnTo>
                  <a:lnTo>
                    <a:pt x="393" y="300"/>
                  </a:lnTo>
                  <a:lnTo>
                    <a:pt x="398" y="293"/>
                  </a:lnTo>
                  <a:lnTo>
                    <a:pt x="404" y="290"/>
                  </a:lnTo>
                  <a:lnTo>
                    <a:pt x="405" y="298"/>
                  </a:lnTo>
                  <a:lnTo>
                    <a:pt x="405" y="311"/>
                  </a:lnTo>
                  <a:lnTo>
                    <a:pt x="407" y="326"/>
                  </a:lnTo>
                  <a:lnTo>
                    <a:pt x="414" y="344"/>
                  </a:lnTo>
                  <a:lnTo>
                    <a:pt x="423" y="355"/>
                  </a:lnTo>
                  <a:lnTo>
                    <a:pt x="434" y="364"/>
                  </a:lnTo>
                  <a:lnTo>
                    <a:pt x="443" y="370"/>
                  </a:lnTo>
                  <a:lnTo>
                    <a:pt x="453" y="374"/>
                  </a:lnTo>
                  <a:lnTo>
                    <a:pt x="464" y="376"/>
                  </a:lnTo>
                  <a:lnTo>
                    <a:pt x="474" y="376"/>
                  </a:lnTo>
                  <a:lnTo>
                    <a:pt x="483" y="375"/>
                  </a:lnTo>
                  <a:lnTo>
                    <a:pt x="494" y="373"/>
                  </a:lnTo>
                  <a:lnTo>
                    <a:pt x="501" y="370"/>
                  </a:lnTo>
                  <a:lnTo>
                    <a:pt x="506" y="369"/>
                  </a:lnTo>
                  <a:lnTo>
                    <a:pt x="512" y="366"/>
                  </a:lnTo>
                  <a:lnTo>
                    <a:pt x="517" y="363"/>
                  </a:lnTo>
                  <a:lnTo>
                    <a:pt x="521" y="360"/>
                  </a:lnTo>
                  <a:lnTo>
                    <a:pt x="526" y="356"/>
                  </a:lnTo>
                  <a:lnTo>
                    <a:pt x="530" y="352"/>
                  </a:lnTo>
                  <a:lnTo>
                    <a:pt x="536" y="346"/>
                  </a:lnTo>
                  <a:lnTo>
                    <a:pt x="545" y="331"/>
                  </a:lnTo>
                  <a:lnTo>
                    <a:pt x="548" y="315"/>
                  </a:lnTo>
                  <a:lnTo>
                    <a:pt x="549" y="299"/>
                  </a:lnTo>
                  <a:lnTo>
                    <a:pt x="549" y="281"/>
                  </a:lnTo>
                  <a:lnTo>
                    <a:pt x="557" y="281"/>
                  </a:lnTo>
                  <a:lnTo>
                    <a:pt x="560" y="288"/>
                  </a:lnTo>
                  <a:lnTo>
                    <a:pt x="563" y="298"/>
                  </a:lnTo>
                  <a:lnTo>
                    <a:pt x="563" y="303"/>
                  </a:lnTo>
                  <a:lnTo>
                    <a:pt x="567" y="302"/>
                  </a:lnTo>
                  <a:lnTo>
                    <a:pt x="573" y="300"/>
                  </a:lnTo>
                  <a:lnTo>
                    <a:pt x="579" y="298"/>
                  </a:lnTo>
                  <a:lnTo>
                    <a:pt x="585" y="295"/>
                  </a:lnTo>
                  <a:lnTo>
                    <a:pt x="589" y="294"/>
                  </a:lnTo>
                  <a:lnTo>
                    <a:pt x="594" y="293"/>
                  </a:lnTo>
                  <a:lnTo>
                    <a:pt x="597" y="292"/>
                  </a:lnTo>
                  <a:lnTo>
                    <a:pt x="598" y="293"/>
                  </a:lnTo>
                  <a:lnTo>
                    <a:pt x="596" y="305"/>
                  </a:lnTo>
                  <a:lnTo>
                    <a:pt x="597" y="315"/>
                  </a:lnTo>
                  <a:lnTo>
                    <a:pt x="601" y="323"/>
                  </a:lnTo>
                  <a:lnTo>
                    <a:pt x="605" y="331"/>
                  </a:lnTo>
                  <a:lnTo>
                    <a:pt x="613" y="337"/>
                  </a:lnTo>
                  <a:lnTo>
                    <a:pt x="623" y="343"/>
                  </a:lnTo>
                  <a:lnTo>
                    <a:pt x="634" y="346"/>
                  </a:lnTo>
                  <a:lnTo>
                    <a:pt x="648" y="348"/>
                  </a:lnTo>
                  <a:lnTo>
                    <a:pt x="657" y="348"/>
                  </a:lnTo>
                  <a:lnTo>
                    <a:pt x="665" y="347"/>
                  </a:lnTo>
                  <a:lnTo>
                    <a:pt x="673" y="344"/>
                  </a:lnTo>
                  <a:lnTo>
                    <a:pt x="680" y="339"/>
                  </a:lnTo>
                  <a:lnTo>
                    <a:pt x="686" y="335"/>
                  </a:lnTo>
                  <a:lnTo>
                    <a:pt x="692" y="328"/>
                  </a:lnTo>
                  <a:lnTo>
                    <a:pt x="696" y="321"/>
                  </a:lnTo>
                  <a:lnTo>
                    <a:pt x="701" y="314"/>
                  </a:lnTo>
                  <a:lnTo>
                    <a:pt x="706" y="303"/>
                  </a:lnTo>
                  <a:lnTo>
                    <a:pt x="707" y="293"/>
                  </a:lnTo>
                  <a:lnTo>
                    <a:pt x="706" y="283"/>
                  </a:lnTo>
                  <a:lnTo>
                    <a:pt x="706" y="272"/>
                  </a:lnTo>
                  <a:lnTo>
                    <a:pt x="711" y="273"/>
                  </a:lnTo>
                  <a:lnTo>
                    <a:pt x="717" y="279"/>
                  </a:lnTo>
                  <a:lnTo>
                    <a:pt x="720" y="295"/>
                  </a:lnTo>
                  <a:lnTo>
                    <a:pt x="716" y="323"/>
                  </a:lnTo>
                  <a:lnTo>
                    <a:pt x="692" y="361"/>
                  </a:lnTo>
                  <a:lnTo>
                    <a:pt x="694" y="378"/>
                  </a:lnTo>
                  <a:lnTo>
                    <a:pt x="693" y="396"/>
                  </a:lnTo>
                  <a:lnTo>
                    <a:pt x="691" y="412"/>
                  </a:lnTo>
                  <a:lnTo>
                    <a:pt x="687" y="426"/>
                  </a:lnTo>
                  <a:lnTo>
                    <a:pt x="681" y="441"/>
                  </a:lnTo>
                  <a:lnTo>
                    <a:pt x="674" y="453"/>
                  </a:lnTo>
                  <a:lnTo>
                    <a:pt x="668" y="466"/>
                  </a:lnTo>
                  <a:lnTo>
                    <a:pt x="658" y="477"/>
                  </a:lnTo>
                  <a:lnTo>
                    <a:pt x="650" y="487"/>
                  </a:lnTo>
                  <a:lnTo>
                    <a:pt x="641" y="496"/>
                  </a:lnTo>
                  <a:lnTo>
                    <a:pt x="631" y="504"/>
                  </a:lnTo>
                  <a:lnTo>
                    <a:pt x="619" y="511"/>
                  </a:lnTo>
                  <a:lnTo>
                    <a:pt x="608" y="518"/>
                  </a:lnTo>
                  <a:lnTo>
                    <a:pt x="596" y="523"/>
                  </a:lnTo>
                  <a:lnTo>
                    <a:pt x="583" y="529"/>
                  </a:lnTo>
                  <a:lnTo>
                    <a:pt x="571" y="534"/>
                  </a:lnTo>
                  <a:lnTo>
                    <a:pt x="557" y="537"/>
                  </a:lnTo>
                  <a:lnTo>
                    <a:pt x="544" y="541"/>
                  </a:lnTo>
                  <a:lnTo>
                    <a:pt x="530" y="543"/>
                  </a:lnTo>
                  <a:lnTo>
                    <a:pt x="518" y="544"/>
                  </a:lnTo>
                  <a:lnTo>
                    <a:pt x="504" y="545"/>
                  </a:lnTo>
                  <a:lnTo>
                    <a:pt x="492" y="545"/>
                  </a:lnTo>
                  <a:lnTo>
                    <a:pt x="480" y="544"/>
                  </a:lnTo>
                  <a:lnTo>
                    <a:pt x="468" y="542"/>
                  </a:lnTo>
                  <a:lnTo>
                    <a:pt x="464" y="559"/>
                  </a:lnTo>
                  <a:lnTo>
                    <a:pt x="463" y="580"/>
                  </a:lnTo>
                  <a:lnTo>
                    <a:pt x="461" y="601"/>
                  </a:lnTo>
                  <a:lnTo>
                    <a:pt x="459" y="618"/>
                  </a:lnTo>
                  <a:lnTo>
                    <a:pt x="453" y="611"/>
                  </a:lnTo>
                  <a:lnTo>
                    <a:pt x="445" y="589"/>
                  </a:lnTo>
                  <a:lnTo>
                    <a:pt x="438" y="563"/>
                  </a:lnTo>
                  <a:lnTo>
                    <a:pt x="436" y="542"/>
                  </a:lnTo>
                  <a:lnTo>
                    <a:pt x="402" y="535"/>
                  </a:lnTo>
                  <a:lnTo>
                    <a:pt x="372" y="523"/>
                  </a:lnTo>
                  <a:lnTo>
                    <a:pt x="346" y="509"/>
                  </a:lnTo>
                  <a:lnTo>
                    <a:pt x="326" y="491"/>
                  </a:lnTo>
                  <a:lnTo>
                    <a:pt x="308" y="473"/>
                  </a:lnTo>
                  <a:lnTo>
                    <a:pt x="297" y="456"/>
                  </a:lnTo>
                  <a:lnTo>
                    <a:pt x="289" y="441"/>
                  </a:lnTo>
                  <a:lnTo>
                    <a:pt x="286" y="430"/>
                  </a:lnTo>
                  <a:lnTo>
                    <a:pt x="297" y="441"/>
                  </a:lnTo>
                  <a:lnTo>
                    <a:pt x="308" y="451"/>
                  </a:lnTo>
                  <a:lnTo>
                    <a:pt x="321" y="460"/>
                  </a:lnTo>
                  <a:lnTo>
                    <a:pt x="335" y="470"/>
                  </a:lnTo>
                  <a:lnTo>
                    <a:pt x="349" y="480"/>
                  </a:lnTo>
                  <a:lnTo>
                    <a:pt x="364" y="488"/>
                  </a:lnTo>
                  <a:lnTo>
                    <a:pt x="380" y="496"/>
                  </a:lnTo>
                  <a:lnTo>
                    <a:pt x="396" y="503"/>
                  </a:lnTo>
                  <a:lnTo>
                    <a:pt x="412" y="509"/>
                  </a:lnTo>
                  <a:lnTo>
                    <a:pt x="429" y="514"/>
                  </a:lnTo>
                  <a:lnTo>
                    <a:pt x="445" y="518"/>
                  </a:lnTo>
                  <a:lnTo>
                    <a:pt x="463" y="521"/>
                  </a:lnTo>
                  <a:lnTo>
                    <a:pt x="480" y="522"/>
                  </a:lnTo>
                  <a:lnTo>
                    <a:pt x="496" y="523"/>
                  </a:lnTo>
                  <a:lnTo>
                    <a:pt x="512" y="521"/>
                  </a:lnTo>
                  <a:lnTo>
                    <a:pt x="528" y="519"/>
                  </a:lnTo>
                  <a:lnTo>
                    <a:pt x="558" y="510"/>
                  </a:lnTo>
                  <a:lnTo>
                    <a:pt x="585" y="498"/>
                  </a:lnTo>
                  <a:lnTo>
                    <a:pt x="609" y="483"/>
                  </a:lnTo>
                  <a:lnTo>
                    <a:pt x="631" y="465"/>
                  </a:lnTo>
                  <a:lnTo>
                    <a:pt x="649" y="444"/>
                  </a:lnTo>
                  <a:lnTo>
                    <a:pt x="663" y="421"/>
                  </a:lnTo>
                  <a:lnTo>
                    <a:pt x="672" y="394"/>
                  </a:lnTo>
                  <a:lnTo>
                    <a:pt x="678" y="364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47" y="369"/>
                  </a:lnTo>
                  <a:lnTo>
                    <a:pt x="636" y="368"/>
                  </a:lnTo>
                  <a:lnTo>
                    <a:pt x="626" y="366"/>
                  </a:lnTo>
                  <a:lnTo>
                    <a:pt x="617" y="361"/>
                  </a:lnTo>
                  <a:lnTo>
                    <a:pt x="608" y="355"/>
                  </a:lnTo>
                  <a:lnTo>
                    <a:pt x="600" y="347"/>
                  </a:lnTo>
                  <a:lnTo>
                    <a:pt x="595" y="341"/>
                  </a:lnTo>
                  <a:lnTo>
                    <a:pt x="592" y="333"/>
                  </a:lnTo>
                  <a:lnTo>
                    <a:pt x="589" y="325"/>
                  </a:lnTo>
                  <a:lnTo>
                    <a:pt x="588" y="317"/>
                  </a:lnTo>
                  <a:lnTo>
                    <a:pt x="580" y="317"/>
                  </a:lnTo>
                  <a:lnTo>
                    <a:pt x="573" y="321"/>
                  </a:lnTo>
                  <a:lnTo>
                    <a:pt x="566" y="324"/>
                  </a:lnTo>
                  <a:lnTo>
                    <a:pt x="560" y="328"/>
                  </a:lnTo>
                  <a:lnTo>
                    <a:pt x="558" y="338"/>
                  </a:lnTo>
                  <a:lnTo>
                    <a:pt x="555" y="347"/>
                  </a:lnTo>
                  <a:lnTo>
                    <a:pt x="549" y="356"/>
                  </a:lnTo>
                  <a:lnTo>
                    <a:pt x="542" y="364"/>
                  </a:lnTo>
                  <a:lnTo>
                    <a:pt x="534" y="371"/>
                  </a:lnTo>
                  <a:lnTo>
                    <a:pt x="526" y="378"/>
                  </a:lnTo>
                  <a:lnTo>
                    <a:pt x="517" y="384"/>
                  </a:lnTo>
                  <a:lnTo>
                    <a:pt x="507" y="389"/>
                  </a:lnTo>
                  <a:lnTo>
                    <a:pt x="496" y="392"/>
                  </a:lnTo>
                  <a:lnTo>
                    <a:pt x="486" y="394"/>
                  </a:lnTo>
                  <a:lnTo>
                    <a:pt x="475" y="396"/>
                  </a:lnTo>
                  <a:lnTo>
                    <a:pt x="465" y="394"/>
                  </a:lnTo>
                  <a:lnTo>
                    <a:pt x="454" y="392"/>
                  </a:lnTo>
                  <a:lnTo>
                    <a:pt x="444" y="390"/>
                  </a:lnTo>
                  <a:lnTo>
                    <a:pt x="435" y="386"/>
                  </a:lnTo>
                  <a:lnTo>
                    <a:pt x="425" y="383"/>
                  </a:lnTo>
                  <a:lnTo>
                    <a:pt x="419" y="377"/>
                  </a:lnTo>
                  <a:lnTo>
                    <a:pt x="414" y="373"/>
                  </a:lnTo>
                  <a:lnTo>
                    <a:pt x="408" y="367"/>
                  </a:lnTo>
                  <a:lnTo>
                    <a:pt x="404" y="361"/>
                  </a:lnTo>
                  <a:lnTo>
                    <a:pt x="399" y="355"/>
                  </a:lnTo>
                  <a:lnTo>
                    <a:pt x="395" y="348"/>
                  </a:lnTo>
                  <a:lnTo>
                    <a:pt x="392" y="341"/>
                  </a:lnTo>
                  <a:lnTo>
                    <a:pt x="390" y="332"/>
                  </a:lnTo>
                  <a:lnTo>
                    <a:pt x="376" y="331"/>
                  </a:lnTo>
                  <a:lnTo>
                    <a:pt x="362" y="330"/>
                  </a:lnTo>
                  <a:lnTo>
                    <a:pt x="349" y="330"/>
                  </a:lnTo>
                  <a:lnTo>
                    <a:pt x="335" y="329"/>
                  </a:lnTo>
                  <a:lnTo>
                    <a:pt x="321" y="329"/>
                  </a:lnTo>
                  <a:lnTo>
                    <a:pt x="307" y="328"/>
                  </a:lnTo>
                  <a:lnTo>
                    <a:pt x="293" y="325"/>
                  </a:lnTo>
                  <a:lnTo>
                    <a:pt x="279" y="322"/>
                  </a:lnTo>
                  <a:lnTo>
                    <a:pt x="274" y="321"/>
                  </a:lnTo>
                  <a:lnTo>
                    <a:pt x="266" y="321"/>
                  </a:lnTo>
                  <a:lnTo>
                    <a:pt x="255" y="321"/>
                  </a:lnTo>
                  <a:lnTo>
                    <a:pt x="245" y="322"/>
                  </a:lnTo>
                  <a:lnTo>
                    <a:pt x="235" y="325"/>
                  </a:lnTo>
                  <a:lnTo>
                    <a:pt x="226" y="332"/>
                  </a:lnTo>
                  <a:lnTo>
                    <a:pt x="221" y="341"/>
                  </a:lnTo>
                  <a:lnTo>
                    <a:pt x="220" y="356"/>
                  </a:lnTo>
                  <a:lnTo>
                    <a:pt x="221" y="361"/>
                  </a:lnTo>
                  <a:lnTo>
                    <a:pt x="223" y="368"/>
                  </a:lnTo>
                  <a:lnTo>
                    <a:pt x="228" y="376"/>
                  </a:lnTo>
                  <a:lnTo>
                    <a:pt x="233" y="384"/>
                  </a:lnTo>
                  <a:lnTo>
                    <a:pt x="240" y="393"/>
                  </a:lnTo>
                  <a:lnTo>
                    <a:pt x="247" y="402"/>
                  </a:lnTo>
                  <a:lnTo>
                    <a:pt x="254" y="412"/>
                  </a:lnTo>
                  <a:lnTo>
                    <a:pt x="261" y="420"/>
                  </a:lnTo>
                  <a:lnTo>
                    <a:pt x="256" y="422"/>
                  </a:lnTo>
                  <a:lnTo>
                    <a:pt x="250" y="422"/>
                  </a:lnTo>
                  <a:lnTo>
                    <a:pt x="243" y="420"/>
                  </a:lnTo>
                  <a:lnTo>
                    <a:pt x="236" y="415"/>
                  </a:lnTo>
                  <a:lnTo>
                    <a:pt x="228" y="409"/>
                  </a:lnTo>
                  <a:lnTo>
                    <a:pt x="220" y="401"/>
                  </a:lnTo>
                  <a:lnTo>
                    <a:pt x="212" y="391"/>
                  </a:lnTo>
                  <a:lnTo>
                    <a:pt x="203" y="379"/>
                  </a:lnTo>
                  <a:lnTo>
                    <a:pt x="200" y="363"/>
                  </a:lnTo>
                  <a:lnTo>
                    <a:pt x="199" y="347"/>
                  </a:lnTo>
                  <a:lnTo>
                    <a:pt x="201" y="332"/>
                  </a:lnTo>
                  <a:lnTo>
                    <a:pt x="210" y="318"/>
                  </a:lnTo>
                  <a:lnTo>
                    <a:pt x="215" y="316"/>
                  </a:lnTo>
                  <a:lnTo>
                    <a:pt x="221" y="313"/>
                  </a:lnTo>
                  <a:lnTo>
                    <a:pt x="226" y="311"/>
                  </a:lnTo>
                  <a:lnTo>
                    <a:pt x="233" y="309"/>
                  </a:lnTo>
                  <a:lnTo>
                    <a:pt x="240" y="308"/>
                  </a:lnTo>
                  <a:lnTo>
                    <a:pt x="247" y="307"/>
                  </a:lnTo>
                  <a:lnTo>
                    <a:pt x="254" y="306"/>
                  </a:lnTo>
                  <a:lnTo>
                    <a:pt x="259" y="305"/>
                  </a:lnTo>
                  <a:lnTo>
                    <a:pt x="256" y="279"/>
                  </a:lnTo>
                  <a:lnTo>
                    <a:pt x="244" y="279"/>
                  </a:lnTo>
                  <a:lnTo>
                    <a:pt x="231" y="278"/>
                  </a:lnTo>
                  <a:lnTo>
                    <a:pt x="217" y="276"/>
                  </a:lnTo>
                  <a:lnTo>
                    <a:pt x="205" y="271"/>
                  </a:lnTo>
                  <a:lnTo>
                    <a:pt x="192" y="267"/>
                  </a:lnTo>
                  <a:lnTo>
                    <a:pt x="179" y="262"/>
                  </a:lnTo>
                  <a:lnTo>
                    <a:pt x="168" y="258"/>
                  </a:lnTo>
                  <a:lnTo>
                    <a:pt x="155" y="255"/>
                  </a:lnTo>
                  <a:lnTo>
                    <a:pt x="154" y="233"/>
                  </a:lnTo>
                  <a:lnTo>
                    <a:pt x="154" y="210"/>
                  </a:lnTo>
                  <a:lnTo>
                    <a:pt x="156" y="188"/>
                  </a:lnTo>
                  <a:lnTo>
                    <a:pt x="161" y="166"/>
                  </a:lnTo>
                  <a:lnTo>
                    <a:pt x="157" y="158"/>
                  </a:lnTo>
                  <a:lnTo>
                    <a:pt x="152" y="152"/>
                  </a:lnTo>
                  <a:lnTo>
                    <a:pt x="144" y="148"/>
                  </a:lnTo>
                  <a:lnTo>
                    <a:pt x="135" y="144"/>
                  </a:lnTo>
                  <a:lnTo>
                    <a:pt x="126" y="144"/>
                  </a:lnTo>
                  <a:lnTo>
                    <a:pt x="118" y="147"/>
                  </a:lnTo>
                  <a:lnTo>
                    <a:pt x="110" y="149"/>
                  </a:lnTo>
                  <a:lnTo>
                    <a:pt x="102" y="152"/>
                  </a:lnTo>
                  <a:lnTo>
                    <a:pt x="94" y="157"/>
                  </a:lnTo>
                  <a:lnTo>
                    <a:pt x="87" y="163"/>
                  </a:lnTo>
                  <a:lnTo>
                    <a:pt x="80" y="169"/>
                  </a:lnTo>
                  <a:lnTo>
                    <a:pt x="74" y="175"/>
                  </a:lnTo>
                  <a:lnTo>
                    <a:pt x="63" y="189"/>
                  </a:lnTo>
                  <a:lnTo>
                    <a:pt x="58" y="204"/>
                  </a:lnTo>
                  <a:lnTo>
                    <a:pt x="58" y="219"/>
                  </a:lnTo>
                  <a:lnTo>
                    <a:pt x="62" y="234"/>
                  </a:lnTo>
                  <a:lnTo>
                    <a:pt x="66" y="250"/>
                  </a:lnTo>
                  <a:lnTo>
                    <a:pt x="71" y="265"/>
                  </a:lnTo>
                  <a:lnTo>
                    <a:pt x="73" y="280"/>
                  </a:lnTo>
                  <a:lnTo>
                    <a:pt x="72" y="295"/>
                  </a:lnTo>
                  <a:lnTo>
                    <a:pt x="70" y="299"/>
                  </a:lnTo>
                  <a:lnTo>
                    <a:pt x="66" y="300"/>
                  </a:lnTo>
                  <a:lnTo>
                    <a:pt x="63" y="300"/>
                  </a:lnTo>
                  <a:lnTo>
                    <a:pt x="57" y="298"/>
                  </a:lnTo>
                  <a:lnTo>
                    <a:pt x="51" y="296"/>
                  </a:lnTo>
                  <a:lnTo>
                    <a:pt x="45" y="294"/>
                  </a:lnTo>
                  <a:lnTo>
                    <a:pt x="38" y="293"/>
                  </a:lnTo>
                  <a:lnTo>
                    <a:pt x="31" y="293"/>
                  </a:lnTo>
                  <a:lnTo>
                    <a:pt x="36" y="300"/>
                  </a:lnTo>
                  <a:lnTo>
                    <a:pt x="43" y="307"/>
                  </a:lnTo>
                  <a:lnTo>
                    <a:pt x="50" y="313"/>
                  </a:lnTo>
                  <a:lnTo>
                    <a:pt x="57" y="317"/>
                  </a:lnTo>
                  <a:lnTo>
                    <a:pt x="65" y="322"/>
                  </a:lnTo>
                  <a:lnTo>
                    <a:pt x="73" y="326"/>
                  </a:lnTo>
                  <a:lnTo>
                    <a:pt x="81" y="329"/>
                  </a:lnTo>
                  <a:lnTo>
                    <a:pt x="91" y="331"/>
                  </a:lnTo>
                  <a:lnTo>
                    <a:pt x="85" y="336"/>
                  </a:lnTo>
                  <a:lnTo>
                    <a:pt x="78" y="339"/>
                  </a:lnTo>
                  <a:lnTo>
                    <a:pt x="70" y="341"/>
                  </a:lnTo>
                  <a:lnTo>
                    <a:pt x="62" y="341"/>
                  </a:lnTo>
                  <a:lnTo>
                    <a:pt x="51" y="335"/>
                  </a:lnTo>
                  <a:lnTo>
                    <a:pt x="40" y="325"/>
                  </a:lnTo>
                  <a:lnTo>
                    <a:pt x="30" y="314"/>
                  </a:lnTo>
                  <a:lnTo>
                    <a:pt x="19" y="301"/>
                  </a:lnTo>
                  <a:lnTo>
                    <a:pt x="11" y="291"/>
                  </a:lnTo>
                  <a:lnTo>
                    <a:pt x="4" y="280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7" y="269"/>
                  </a:lnTo>
                  <a:lnTo>
                    <a:pt x="15" y="269"/>
                  </a:lnTo>
                  <a:lnTo>
                    <a:pt x="23" y="271"/>
                  </a:lnTo>
                  <a:lnTo>
                    <a:pt x="30" y="272"/>
                  </a:lnTo>
                  <a:lnTo>
                    <a:pt x="36" y="275"/>
                  </a:lnTo>
                  <a:lnTo>
                    <a:pt x="42" y="275"/>
                  </a:lnTo>
                  <a:lnTo>
                    <a:pt x="47" y="275"/>
                  </a:lnTo>
                  <a:lnTo>
                    <a:pt x="49" y="273"/>
                  </a:lnTo>
                  <a:lnTo>
                    <a:pt x="45" y="257"/>
                  </a:lnTo>
                  <a:lnTo>
                    <a:pt x="40" y="241"/>
                  </a:lnTo>
                  <a:lnTo>
                    <a:pt x="35" y="225"/>
                  </a:lnTo>
                  <a:lnTo>
                    <a:pt x="33" y="209"/>
                  </a:lnTo>
                  <a:lnTo>
                    <a:pt x="33" y="193"/>
                  </a:lnTo>
                  <a:lnTo>
                    <a:pt x="36" y="177"/>
                  </a:lnTo>
                  <a:lnTo>
                    <a:pt x="46" y="162"/>
                  </a:lnTo>
                  <a:lnTo>
                    <a:pt x="61" y="146"/>
                  </a:lnTo>
                  <a:lnTo>
                    <a:pt x="71" y="139"/>
                  </a:lnTo>
                  <a:lnTo>
                    <a:pt x="83" y="133"/>
                  </a:lnTo>
                  <a:lnTo>
                    <a:pt x="94" y="129"/>
                  </a:lnTo>
                  <a:lnTo>
                    <a:pt x="106" y="126"/>
                  </a:lnTo>
                  <a:lnTo>
                    <a:pt x="118" y="125"/>
                  </a:lnTo>
                  <a:lnTo>
                    <a:pt x="130" y="126"/>
                  </a:lnTo>
                  <a:lnTo>
                    <a:pt x="141" y="128"/>
                  </a:lnTo>
                  <a:lnTo>
                    <a:pt x="153" y="134"/>
                  </a:lnTo>
                  <a:lnTo>
                    <a:pt x="164" y="146"/>
                  </a:lnTo>
                  <a:lnTo>
                    <a:pt x="171" y="129"/>
                  </a:lnTo>
                  <a:lnTo>
                    <a:pt x="179" y="114"/>
                  </a:lnTo>
                  <a:lnTo>
                    <a:pt x="188" y="102"/>
                  </a:lnTo>
                  <a:lnTo>
                    <a:pt x="199" y="89"/>
                  </a:lnTo>
                  <a:lnTo>
                    <a:pt x="210" y="78"/>
                  </a:lnTo>
                  <a:lnTo>
                    <a:pt x="223" y="68"/>
                  </a:lnTo>
                  <a:lnTo>
                    <a:pt x="236" y="59"/>
                  </a:lnTo>
                  <a:lnTo>
                    <a:pt x="250" y="51"/>
                  </a:lnTo>
                  <a:lnTo>
                    <a:pt x="264" y="44"/>
                  </a:lnTo>
                  <a:lnTo>
                    <a:pt x="279" y="37"/>
                  </a:lnTo>
                  <a:lnTo>
                    <a:pt x="294" y="31"/>
                  </a:lnTo>
                  <a:lnTo>
                    <a:pt x="311" y="26"/>
                  </a:lnTo>
                  <a:lnTo>
                    <a:pt x="327" y="20"/>
                  </a:lnTo>
                  <a:lnTo>
                    <a:pt x="343" y="15"/>
                  </a:lnTo>
                  <a:lnTo>
                    <a:pt x="359" y="12"/>
                  </a:lnTo>
                  <a:lnTo>
                    <a:pt x="375" y="7"/>
                  </a:lnTo>
                  <a:lnTo>
                    <a:pt x="389" y="5"/>
                  </a:lnTo>
                  <a:lnTo>
                    <a:pt x="404" y="4"/>
                  </a:lnTo>
                  <a:lnTo>
                    <a:pt x="418" y="1"/>
                  </a:lnTo>
                  <a:lnTo>
                    <a:pt x="431" y="1"/>
                  </a:lnTo>
                  <a:lnTo>
                    <a:pt x="446" y="0"/>
                  </a:lnTo>
                  <a:lnTo>
                    <a:pt x="460" y="0"/>
                  </a:lnTo>
                  <a:lnTo>
                    <a:pt x="474" y="1"/>
                  </a:lnTo>
                  <a:lnTo>
                    <a:pt x="488" y="3"/>
                  </a:lnTo>
                  <a:lnTo>
                    <a:pt x="503" y="5"/>
                  </a:lnTo>
                  <a:lnTo>
                    <a:pt x="517" y="8"/>
                  </a:lnTo>
                  <a:lnTo>
                    <a:pt x="532" y="13"/>
                  </a:lnTo>
                  <a:lnTo>
                    <a:pt x="545" y="18"/>
                  </a:lnTo>
                  <a:lnTo>
                    <a:pt x="560" y="25"/>
                  </a:lnTo>
                  <a:lnTo>
                    <a:pt x="574" y="31"/>
                  </a:lnTo>
                  <a:lnTo>
                    <a:pt x="589" y="41"/>
                  </a:lnTo>
                  <a:lnTo>
                    <a:pt x="60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Freeform 381"/>
            <p:cNvSpPr>
              <a:spLocks/>
            </p:cNvSpPr>
            <p:nvPr/>
          </p:nvSpPr>
          <p:spPr bwMode="auto">
            <a:xfrm>
              <a:off x="1843" y="285"/>
              <a:ext cx="86" cy="119"/>
            </a:xfrm>
            <a:custGeom>
              <a:avLst/>
              <a:gdLst/>
              <a:ahLst/>
              <a:cxnLst>
                <a:cxn ang="0">
                  <a:pos x="64" y="53"/>
                </a:cxn>
                <a:cxn ang="0">
                  <a:pos x="63" y="82"/>
                </a:cxn>
                <a:cxn ang="0">
                  <a:pos x="70" y="114"/>
                </a:cxn>
                <a:cxn ang="0">
                  <a:pos x="89" y="141"/>
                </a:cxn>
                <a:cxn ang="0">
                  <a:pos x="115" y="161"/>
                </a:cxn>
                <a:cxn ang="0">
                  <a:pos x="139" y="170"/>
                </a:cxn>
                <a:cxn ang="0">
                  <a:pos x="158" y="180"/>
                </a:cxn>
                <a:cxn ang="0">
                  <a:pos x="169" y="195"/>
                </a:cxn>
                <a:cxn ang="0">
                  <a:pos x="170" y="213"/>
                </a:cxn>
                <a:cxn ang="0">
                  <a:pos x="162" y="227"/>
                </a:cxn>
                <a:cxn ang="0">
                  <a:pos x="148" y="237"/>
                </a:cxn>
                <a:cxn ang="0">
                  <a:pos x="131" y="237"/>
                </a:cxn>
                <a:cxn ang="0">
                  <a:pos x="118" y="231"/>
                </a:cxn>
                <a:cxn ang="0">
                  <a:pos x="112" y="225"/>
                </a:cxn>
                <a:cxn ang="0">
                  <a:pos x="124" y="223"/>
                </a:cxn>
                <a:cxn ang="0">
                  <a:pos x="138" y="216"/>
                </a:cxn>
                <a:cxn ang="0">
                  <a:pos x="146" y="209"/>
                </a:cxn>
                <a:cxn ang="0">
                  <a:pos x="146" y="199"/>
                </a:cxn>
                <a:cxn ang="0">
                  <a:pos x="133" y="191"/>
                </a:cxn>
                <a:cxn ang="0">
                  <a:pos x="114" y="182"/>
                </a:cxn>
                <a:cxn ang="0">
                  <a:pos x="97" y="170"/>
                </a:cxn>
                <a:cxn ang="0">
                  <a:pos x="79" y="157"/>
                </a:cxn>
                <a:cxn ang="0">
                  <a:pos x="63" y="155"/>
                </a:cxn>
                <a:cxn ang="0">
                  <a:pos x="45" y="159"/>
                </a:cxn>
                <a:cxn ang="0">
                  <a:pos x="25" y="157"/>
                </a:cxn>
                <a:cxn ang="0">
                  <a:pos x="8" y="150"/>
                </a:cxn>
                <a:cxn ang="0">
                  <a:pos x="14" y="146"/>
                </a:cxn>
                <a:cxn ang="0">
                  <a:pos x="34" y="142"/>
                </a:cxn>
                <a:cxn ang="0">
                  <a:pos x="46" y="137"/>
                </a:cxn>
                <a:cxn ang="0">
                  <a:pos x="50" y="132"/>
                </a:cxn>
                <a:cxn ang="0">
                  <a:pos x="40" y="96"/>
                </a:cxn>
                <a:cxn ang="0">
                  <a:pos x="46" y="28"/>
                </a:cxn>
                <a:cxn ang="0">
                  <a:pos x="69" y="1"/>
                </a:cxn>
                <a:cxn ang="0">
                  <a:pos x="69" y="26"/>
                </a:cxn>
              </a:cxnLst>
              <a:rect l="0" t="0" r="r" b="b"/>
              <a:pathLst>
                <a:path w="171" h="238">
                  <a:moveTo>
                    <a:pt x="68" y="38"/>
                  </a:moveTo>
                  <a:lnTo>
                    <a:pt x="64" y="53"/>
                  </a:lnTo>
                  <a:lnTo>
                    <a:pt x="62" y="68"/>
                  </a:lnTo>
                  <a:lnTo>
                    <a:pt x="63" y="82"/>
                  </a:lnTo>
                  <a:lnTo>
                    <a:pt x="65" y="97"/>
                  </a:lnTo>
                  <a:lnTo>
                    <a:pt x="70" y="114"/>
                  </a:lnTo>
                  <a:lnTo>
                    <a:pt x="78" y="127"/>
                  </a:lnTo>
                  <a:lnTo>
                    <a:pt x="89" y="141"/>
                  </a:lnTo>
                  <a:lnTo>
                    <a:pt x="101" y="155"/>
                  </a:lnTo>
                  <a:lnTo>
                    <a:pt x="115" y="161"/>
                  </a:lnTo>
                  <a:lnTo>
                    <a:pt x="128" y="165"/>
                  </a:lnTo>
                  <a:lnTo>
                    <a:pt x="139" y="170"/>
                  </a:lnTo>
                  <a:lnTo>
                    <a:pt x="150" y="175"/>
                  </a:lnTo>
                  <a:lnTo>
                    <a:pt x="158" y="180"/>
                  </a:lnTo>
                  <a:lnTo>
                    <a:pt x="165" y="187"/>
                  </a:lnTo>
                  <a:lnTo>
                    <a:pt x="169" y="195"/>
                  </a:lnTo>
                  <a:lnTo>
                    <a:pt x="171" y="206"/>
                  </a:lnTo>
                  <a:lnTo>
                    <a:pt x="170" y="213"/>
                  </a:lnTo>
                  <a:lnTo>
                    <a:pt x="167" y="220"/>
                  </a:lnTo>
                  <a:lnTo>
                    <a:pt x="162" y="227"/>
                  </a:lnTo>
                  <a:lnTo>
                    <a:pt x="158" y="232"/>
                  </a:lnTo>
                  <a:lnTo>
                    <a:pt x="148" y="237"/>
                  </a:lnTo>
                  <a:lnTo>
                    <a:pt x="139" y="238"/>
                  </a:lnTo>
                  <a:lnTo>
                    <a:pt x="131" y="237"/>
                  </a:lnTo>
                  <a:lnTo>
                    <a:pt x="124" y="235"/>
                  </a:lnTo>
                  <a:lnTo>
                    <a:pt x="118" y="231"/>
                  </a:lnTo>
                  <a:lnTo>
                    <a:pt x="115" y="228"/>
                  </a:lnTo>
                  <a:lnTo>
                    <a:pt x="112" y="225"/>
                  </a:lnTo>
                  <a:lnTo>
                    <a:pt x="110" y="223"/>
                  </a:lnTo>
                  <a:lnTo>
                    <a:pt x="124" y="223"/>
                  </a:lnTo>
                  <a:lnTo>
                    <a:pt x="133" y="220"/>
                  </a:lnTo>
                  <a:lnTo>
                    <a:pt x="138" y="216"/>
                  </a:lnTo>
                  <a:lnTo>
                    <a:pt x="143" y="214"/>
                  </a:lnTo>
                  <a:lnTo>
                    <a:pt x="146" y="209"/>
                  </a:lnTo>
                  <a:lnTo>
                    <a:pt x="147" y="203"/>
                  </a:lnTo>
                  <a:lnTo>
                    <a:pt x="146" y="199"/>
                  </a:lnTo>
                  <a:lnTo>
                    <a:pt x="143" y="194"/>
                  </a:lnTo>
                  <a:lnTo>
                    <a:pt x="133" y="191"/>
                  </a:lnTo>
                  <a:lnTo>
                    <a:pt x="124" y="186"/>
                  </a:lnTo>
                  <a:lnTo>
                    <a:pt x="114" y="182"/>
                  </a:lnTo>
                  <a:lnTo>
                    <a:pt x="106" y="176"/>
                  </a:lnTo>
                  <a:lnTo>
                    <a:pt x="97" y="170"/>
                  </a:lnTo>
                  <a:lnTo>
                    <a:pt x="87" y="164"/>
                  </a:lnTo>
                  <a:lnTo>
                    <a:pt x="79" y="157"/>
                  </a:lnTo>
                  <a:lnTo>
                    <a:pt x="71" y="150"/>
                  </a:lnTo>
                  <a:lnTo>
                    <a:pt x="63" y="155"/>
                  </a:lnTo>
                  <a:lnTo>
                    <a:pt x="54" y="157"/>
                  </a:lnTo>
                  <a:lnTo>
                    <a:pt x="45" y="159"/>
                  </a:lnTo>
                  <a:lnTo>
                    <a:pt x="34" y="159"/>
                  </a:lnTo>
                  <a:lnTo>
                    <a:pt x="25" y="157"/>
                  </a:lnTo>
                  <a:lnTo>
                    <a:pt x="16" y="155"/>
                  </a:lnTo>
                  <a:lnTo>
                    <a:pt x="8" y="150"/>
                  </a:lnTo>
                  <a:lnTo>
                    <a:pt x="0" y="146"/>
                  </a:lnTo>
                  <a:lnTo>
                    <a:pt x="14" y="146"/>
                  </a:lnTo>
                  <a:lnTo>
                    <a:pt x="25" y="145"/>
                  </a:lnTo>
                  <a:lnTo>
                    <a:pt x="34" y="142"/>
                  </a:lnTo>
                  <a:lnTo>
                    <a:pt x="41" y="140"/>
                  </a:lnTo>
                  <a:lnTo>
                    <a:pt x="46" y="137"/>
                  </a:lnTo>
                  <a:lnTo>
                    <a:pt x="48" y="133"/>
                  </a:lnTo>
                  <a:lnTo>
                    <a:pt x="50" y="132"/>
                  </a:lnTo>
                  <a:lnTo>
                    <a:pt x="50" y="131"/>
                  </a:lnTo>
                  <a:lnTo>
                    <a:pt x="40" y="96"/>
                  </a:lnTo>
                  <a:lnTo>
                    <a:pt x="39" y="62"/>
                  </a:lnTo>
                  <a:lnTo>
                    <a:pt x="46" y="28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70" y="12"/>
                  </a:lnTo>
                  <a:lnTo>
                    <a:pt x="69" y="26"/>
                  </a:lnTo>
                  <a:lnTo>
                    <a:pt x="6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382"/>
            <p:cNvSpPr>
              <a:spLocks/>
            </p:cNvSpPr>
            <p:nvPr/>
          </p:nvSpPr>
          <p:spPr bwMode="auto">
            <a:xfrm>
              <a:off x="1819" y="327"/>
              <a:ext cx="37" cy="21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7" y="17"/>
                </a:cxn>
                <a:cxn ang="0">
                  <a:pos x="60" y="11"/>
                </a:cxn>
                <a:cxn ang="0">
                  <a:pos x="65" y="7"/>
                </a:cxn>
                <a:cxn ang="0">
                  <a:pos x="71" y="8"/>
                </a:cxn>
                <a:cxn ang="0">
                  <a:pos x="74" y="16"/>
                </a:cxn>
                <a:cxn ang="0">
                  <a:pos x="74" y="25"/>
                </a:cxn>
                <a:cxn ang="0">
                  <a:pos x="71" y="33"/>
                </a:cxn>
                <a:cxn ang="0">
                  <a:pos x="65" y="38"/>
                </a:cxn>
                <a:cxn ang="0">
                  <a:pos x="53" y="41"/>
                </a:cxn>
                <a:cxn ang="0">
                  <a:pos x="42" y="40"/>
                </a:cxn>
                <a:cxn ang="0">
                  <a:pos x="32" y="37"/>
                </a:cxn>
                <a:cxn ang="0">
                  <a:pos x="21" y="31"/>
                </a:cxn>
                <a:cxn ang="0">
                  <a:pos x="13" y="24"/>
                </a:cxn>
                <a:cxn ang="0">
                  <a:pos x="6" y="16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19" y="5"/>
                </a:cxn>
                <a:cxn ang="0">
                  <a:pos x="26" y="11"/>
                </a:cxn>
                <a:cxn ang="0">
                  <a:pos x="33" y="16"/>
                </a:cxn>
                <a:cxn ang="0">
                  <a:pos x="40" y="20"/>
                </a:cxn>
                <a:cxn ang="0">
                  <a:pos x="47" y="23"/>
                </a:cxn>
                <a:cxn ang="0">
                  <a:pos x="52" y="22"/>
                </a:cxn>
              </a:cxnLst>
              <a:rect l="0" t="0" r="r" b="b"/>
              <a:pathLst>
                <a:path w="74" h="41">
                  <a:moveTo>
                    <a:pt x="52" y="22"/>
                  </a:moveTo>
                  <a:lnTo>
                    <a:pt x="57" y="17"/>
                  </a:lnTo>
                  <a:lnTo>
                    <a:pt x="60" y="11"/>
                  </a:lnTo>
                  <a:lnTo>
                    <a:pt x="65" y="7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4" y="25"/>
                  </a:lnTo>
                  <a:lnTo>
                    <a:pt x="71" y="33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2" y="40"/>
                  </a:lnTo>
                  <a:lnTo>
                    <a:pt x="32" y="37"/>
                  </a:lnTo>
                  <a:lnTo>
                    <a:pt x="21" y="31"/>
                  </a:lnTo>
                  <a:lnTo>
                    <a:pt x="13" y="24"/>
                  </a:lnTo>
                  <a:lnTo>
                    <a:pt x="6" y="16"/>
                  </a:lnTo>
                  <a:lnTo>
                    <a:pt x="3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9" y="5"/>
                  </a:lnTo>
                  <a:lnTo>
                    <a:pt x="26" y="11"/>
                  </a:lnTo>
                  <a:lnTo>
                    <a:pt x="33" y="16"/>
                  </a:lnTo>
                  <a:lnTo>
                    <a:pt x="40" y="20"/>
                  </a:lnTo>
                  <a:lnTo>
                    <a:pt x="47" y="23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383"/>
            <p:cNvSpPr>
              <a:spLocks/>
            </p:cNvSpPr>
            <p:nvPr/>
          </p:nvSpPr>
          <p:spPr bwMode="auto">
            <a:xfrm>
              <a:off x="2129" y="236"/>
              <a:ext cx="65" cy="21"/>
            </a:xfrm>
            <a:custGeom>
              <a:avLst/>
              <a:gdLst/>
              <a:ahLst/>
              <a:cxnLst>
                <a:cxn ang="0">
                  <a:pos x="131" y="42"/>
                </a:cxn>
                <a:cxn ang="0">
                  <a:pos x="127" y="41"/>
                </a:cxn>
                <a:cxn ang="0">
                  <a:pos x="115" y="39"/>
                </a:cxn>
                <a:cxn ang="0">
                  <a:pos x="98" y="34"/>
                </a:cxn>
                <a:cxn ang="0">
                  <a:pos x="77" y="30"/>
                </a:cxn>
                <a:cxn ang="0">
                  <a:pos x="55" y="25"/>
                </a:cxn>
                <a:cxn ang="0">
                  <a:pos x="35" y="20"/>
                </a:cxn>
                <a:cxn ang="0">
                  <a:pos x="15" y="17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9" y="3"/>
                </a:cxn>
                <a:cxn ang="0">
                  <a:pos x="10" y="0"/>
                </a:cxn>
                <a:cxn ang="0">
                  <a:pos x="29" y="0"/>
                </a:cxn>
                <a:cxn ang="0">
                  <a:pos x="48" y="2"/>
                </a:cxn>
                <a:cxn ang="0">
                  <a:pos x="69" y="5"/>
                </a:cxn>
                <a:cxn ang="0">
                  <a:pos x="90" y="12"/>
                </a:cxn>
                <a:cxn ang="0">
                  <a:pos x="107" y="19"/>
                </a:cxn>
                <a:cxn ang="0">
                  <a:pos x="121" y="26"/>
                </a:cxn>
                <a:cxn ang="0">
                  <a:pos x="129" y="34"/>
                </a:cxn>
                <a:cxn ang="0">
                  <a:pos x="131" y="42"/>
                </a:cxn>
              </a:cxnLst>
              <a:rect l="0" t="0" r="r" b="b"/>
              <a:pathLst>
                <a:path w="131" h="42">
                  <a:moveTo>
                    <a:pt x="131" y="42"/>
                  </a:moveTo>
                  <a:lnTo>
                    <a:pt x="127" y="41"/>
                  </a:lnTo>
                  <a:lnTo>
                    <a:pt x="115" y="39"/>
                  </a:lnTo>
                  <a:lnTo>
                    <a:pt x="98" y="34"/>
                  </a:lnTo>
                  <a:lnTo>
                    <a:pt x="77" y="30"/>
                  </a:lnTo>
                  <a:lnTo>
                    <a:pt x="55" y="25"/>
                  </a:lnTo>
                  <a:lnTo>
                    <a:pt x="35" y="20"/>
                  </a:lnTo>
                  <a:lnTo>
                    <a:pt x="15" y="17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3" y="8"/>
                  </a:lnTo>
                  <a:lnTo>
                    <a:pt x="9" y="3"/>
                  </a:lnTo>
                  <a:lnTo>
                    <a:pt x="10" y="0"/>
                  </a:lnTo>
                  <a:lnTo>
                    <a:pt x="29" y="0"/>
                  </a:lnTo>
                  <a:lnTo>
                    <a:pt x="48" y="2"/>
                  </a:lnTo>
                  <a:lnTo>
                    <a:pt x="69" y="5"/>
                  </a:lnTo>
                  <a:lnTo>
                    <a:pt x="90" y="12"/>
                  </a:lnTo>
                  <a:lnTo>
                    <a:pt x="107" y="19"/>
                  </a:lnTo>
                  <a:lnTo>
                    <a:pt x="121" y="26"/>
                  </a:lnTo>
                  <a:lnTo>
                    <a:pt x="129" y="34"/>
                  </a:lnTo>
                  <a:lnTo>
                    <a:pt x="13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384"/>
            <p:cNvSpPr>
              <a:spLocks/>
            </p:cNvSpPr>
            <p:nvPr/>
          </p:nvSpPr>
          <p:spPr bwMode="auto">
            <a:xfrm>
              <a:off x="1800" y="383"/>
              <a:ext cx="276" cy="446"/>
            </a:xfrm>
            <a:custGeom>
              <a:avLst/>
              <a:gdLst/>
              <a:ahLst/>
              <a:cxnLst>
                <a:cxn ang="0">
                  <a:pos x="502" y="569"/>
                </a:cxn>
                <a:cxn ang="0">
                  <a:pos x="501" y="596"/>
                </a:cxn>
                <a:cxn ang="0">
                  <a:pos x="467" y="603"/>
                </a:cxn>
                <a:cxn ang="0">
                  <a:pos x="461" y="558"/>
                </a:cxn>
                <a:cxn ang="0">
                  <a:pos x="431" y="524"/>
                </a:cxn>
                <a:cxn ang="0">
                  <a:pos x="425" y="482"/>
                </a:cxn>
                <a:cxn ang="0">
                  <a:pos x="451" y="449"/>
                </a:cxn>
                <a:cxn ang="0">
                  <a:pos x="440" y="414"/>
                </a:cxn>
                <a:cxn ang="0">
                  <a:pos x="346" y="323"/>
                </a:cxn>
                <a:cxn ang="0">
                  <a:pos x="241" y="222"/>
                </a:cxn>
                <a:cxn ang="0">
                  <a:pos x="174" y="200"/>
                </a:cxn>
                <a:cxn ang="0">
                  <a:pos x="40" y="368"/>
                </a:cxn>
                <a:cxn ang="0">
                  <a:pos x="65" y="570"/>
                </a:cxn>
                <a:cxn ang="0">
                  <a:pos x="171" y="800"/>
                </a:cxn>
                <a:cxn ang="0">
                  <a:pos x="225" y="776"/>
                </a:cxn>
                <a:cxn ang="0">
                  <a:pos x="329" y="779"/>
                </a:cxn>
                <a:cxn ang="0">
                  <a:pos x="353" y="797"/>
                </a:cxn>
                <a:cxn ang="0">
                  <a:pos x="285" y="813"/>
                </a:cxn>
                <a:cxn ang="0">
                  <a:pos x="193" y="817"/>
                </a:cxn>
                <a:cxn ang="0">
                  <a:pos x="155" y="868"/>
                </a:cxn>
                <a:cxn ang="0">
                  <a:pos x="131" y="892"/>
                </a:cxn>
                <a:cxn ang="0">
                  <a:pos x="84" y="758"/>
                </a:cxn>
                <a:cxn ang="0">
                  <a:pos x="38" y="602"/>
                </a:cxn>
                <a:cxn ang="0">
                  <a:pos x="2" y="471"/>
                </a:cxn>
                <a:cxn ang="0">
                  <a:pos x="19" y="342"/>
                </a:cxn>
                <a:cxn ang="0">
                  <a:pos x="102" y="227"/>
                </a:cxn>
                <a:cxn ang="0">
                  <a:pos x="187" y="143"/>
                </a:cxn>
                <a:cxn ang="0">
                  <a:pos x="221" y="94"/>
                </a:cxn>
                <a:cxn ang="0">
                  <a:pos x="274" y="36"/>
                </a:cxn>
                <a:cxn ang="0">
                  <a:pos x="282" y="89"/>
                </a:cxn>
                <a:cxn ang="0">
                  <a:pos x="323" y="155"/>
                </a:cxn>
                <a:cxn ang="0">
                  <a:pos x="398" y="180"/>
                </a:cxn>
                <a:cxn ang="0">
                  <a:pos x="463" y="174"/>
                </a:cxn>
                <a:cxn ang="0">
                  <a:pos x="501" y="161"/>
                </a:cxn>
                <a:cxn ang="0">
                  <a:pos x="430" y="202"/>
                </a:cxn>
                <a:cxn ang="0">
                  <a:pos x="335" y="185"/>
                </a:cxn>
                <a:cxn ang="0">
                  <a:pos x="271" y="143"/>
                </a:cxn>
                <a:cxn ang="0">
                  <a:pos x="223" y="129"/>
                </a:cxn>
                <a:cxn ang="0">
                  <a:pos x="218" y="169"/>
                </a:cxn>
                <a:cxn ang="0">
                  <a:pos x="275" y="225"/>
                </a:cxn>
                <a:cxn ang="0">
                  <a:pos x="389" y="339"/>
                </a:cxn>
                <a:cxn ang="0">
                  <a:pos x="478" y="427"/>
                </a:cxn>
                <a:cxn ang="0">
                  <a:pos x="499" y="249"/>
                </a:cxn>
                <a:cxn ang="0">
                  <a:pos x="441" y="256"/>
                </a:cxn>
                <a:cxn ang="0">
                  <a:pos x="381" y="253"/>
                </a:cxn>
                <a:cxn ang="0">
                  <a:pos x="323" y="233"/>
                </a:cxn>
                <a:cxn ang="0">
                  <a:pos x="381" y="237"/>
                </a:cxn>
                <a:cxn ang="0">
                  <a:pos x="465" y="230"/>
                </a:cxn>
                <a:cxn ang="0">
                  <a:pos x="510" y="203"/>
                </a:cxn>
                <a:cxn ang="0">
                  <a:pos x="512" y="300"/>
                </a:cxn>
                <a:cxn ang="0">
                  <a:pos x="527" y="456"/>
                </a:cxn>
                <a:cxn ang="0">
                  <a:pos x="549" y="499"/>
                </a:cxn>
                <a:cxn ang="0">
                  <a:pos x="522" y="535"/>
                </a:cxn>
                <a:cxn ang="0">
                  <a:pos x="517" y="472"/>
                </a:cxn>
                <a:cxn ang="0">
                  <a:pos x="487" y="454"/>
                </a:cxn>
                <a:cxn ang="0">
                  <a:pos x="452" y="468"/>
                </a:cxn>
                <a:cxn ang="0">
                  <a:pos x="442" y="509"/>
                </a:cxn>
                <a:cxn ang="0">
                  <a:pos x="481" y="526"/>
                </a:cxn>
                <a:cxn ang="0">
                  <a:pos x="489" y="489"/>
                </a:cxn>
                <a:cxn ang="0">
                  <a:pos x="483" y="548"/>
                </a:cxn>
              </a:cxnLst>
              <a:rect l="0" t="0" r="r" b="b"/>
              <a:pathLst>
                <a:path w="550" h="892">
                  <a:moveTo>
                    <a:pt x="471" y="588"/>
                  </a:moveTo>
                  <a:lnTo>
                    <a:pt x="482" y="587"/>
                  </a:lnTo>
                  <a:lnTo>
                    <a:pt x="490" y="580"/>
                  </a:lnTo>
                  <a:lnTo>
                    <a:pt x="495" y="572"/>
                  </a:lnTo>
                  <a:lnTo>
                    <a:pt x="502" y="569"/>
                  </a:lnTo>
                  <a:lnTo>
                    <a:pt x="505" y="573"/>
                  </a:lnTo>
                  <a:lnTo>
                    <a:pt x="506" y="579"/>
                  </a:lnTo>
                  <a:lnTo>
                    <a:pt x="506" y="585"/>
                  </a:lnTo>
                  <a:lnTo>
                    <a:pt x="505" y="590"/>
                  </a:lnTo>
                  <a:lnTo>
                    <a:pt x="501" y="596"/>
                  </a:lnTo>
                  <a:lnTo>
                    <a:pt x="496" y="601"/>
                  </a:lnTo>
                  <a:lnTo>
                    <a:pt x="489" y="605"/>
                  </a:lnTo>
                  <a:lnTo>
                    <a:pt x="482" y="608"/>
                  </a:lnTo>
                  <a:lnTo>
                    <a:pt x="474" y="607"/>
                  </a:lnTo>
                  <a:lnTo>
                    <a:pt x="467" y="603"/>
                  </a:lnTo>
                  <a:lnTo>
                    <a:pt x="460" y="600"/>
                  </a:lnTo>
                  <a:lnTo>
                    <a:pt x="454" y="594"/>
                  </a:lnTo>
                  <a:lnTo>
                    <a:pt x="456" y="582"/>
                  </a:lnTo>
                  <a:lnTo>
                    <a:pt x="459" y="570"/>
                  </a:lnTo>
                  <a:lnTo>
                    <a:pt x="461" y="558"/>
                  </a:lnTo>
                  <a:lnTo>
                    <a:pt x="459" y="547"/>
                  </a:lnTo>
                  <a:lnTo>
                    <a:pt x="450" y="543"/>
                  </a:lnTo>
                  <a:lnTo>
                    <a:pt x="442" y="537"/>
                  </a:lnTo>
                  <a:lnTo>
                    <a:pt x="436" y="532"/>
                  </a:lnTo>
                  <a:lnTo>
                    <a:pt x="431" y="524"/>
                  </a:lnTo>
                  <a:lnTo>
                    <a:pt x="427" y="516"/>
                  </a:lnTo>
                  <a:lnTo>
                    <a:pt x="425" y="507"/>
                  </a:lnTo>
                  <a:lnTo>
                    <a:pt x="422" y="498"/>
                  </a:lnTo>
                  <a:lnTo>
                    <a:pt x="421" y="490"/>
                  </a:lnTo>
                  <a:lnTo>
                    <a:pt x="425" y="482"/>
                  </a:lnTo>
                  <a:lnTo>
                    <a:pt x="428" y="474"/>
                  </a:lnTo>
                  <a:lnTo>
                    <a:pt x="433" y="467"/>
                  </a:lnTo>
                  <a:lnTo>
                    <a:pt x="438" y="460"/>
                  </a:lnTo>
                  <a:lnTo>
                    <a:pt x="444" y="454"/>
                  </a:lnTo>
                  <a:lnTo>
                    <a:pt x="451" y="449"/>
                  </a:lnTo>
                  <a:lnTo>
                    <a:pt x="458" y="444"/>
                  </a:lnTo>
                  <a:lnTo>
                    <a:pt x="465" y="439"/>
                  </a:lnTo>
                  <a:lnTo>
                    <a:pt x="460" y="435"/>
                  </a:lnTo>
                  <a:lnTo>
                    <a:pt x="452" y="427"/>
                  </a:lnTo>
                  <a:lnTo>
                    <a:pt x="440" y="414"/>
                  </a:lnTo>
                  <a:lnTo>
                    <a:pt x="425" y="400"/>
                  </a:lnTo>
                  <a:lnTo>
                    <a:pt x="407" y="383"/>
                  </a:lnTo>
                  <a:lnTo>
                    <a:pt x="389" y="365"/>
                  </a:lnTo>
                  <a:lnTo>
                    <a:pt x="368" y="344"/>
                  </a:lnTo>
                  <a:lnTo>
                    <a:pt x="346" y="323"/>
                  </a:lnTo>
                  <a:lnTo>
                    <a:pt x="324" y="302"/>
                  </a:lnTo>
                  <a:lnTo>
                    <a:pt x="302" y="280"/>
                  </a:lnTo>
                  <a:lnTo>
                    <a:pt x="282" y="260"/>
                  </a:lnTo>
                  <a:lnTo>
                    <a:pt x="261" y="240"/>
                  </a:lnTo>
                  <a:lnTo>
                    <a:pt x="241" y="222"/>
                  </a:lnTo>
                  <a:lnTo>
                    <a:pt x="225" y="206"/>
                  </a:lnTo>
                  <a:lnTo>
                    <a:pt x="210" y="192"/>
                  </a:lnTo>
                  <a:lnTo>
                    <a:pt x="199" y="181"/>
                  </a:lnTo>
                  <a:lnTo>
                    <a:pt x="192" y="186"/>
                  </a:lnTo>
                  <a:lnTo>
                    <a:pt x="174" y="200"/>
                  </a:lnTo>
                  <a:lnTo>
                    <a:pt x="146" y="222"/>
                  </a:lnTo>
                  <a:lnTo>
                    <a:pt x="116" y="250"/>
                  </a:lnTo>
                  <a:lnTo>
                    <a:pt x="86" y="285"/>
                  </a:lnTo>
                  <a:lnTo>
                    <a:pt x="59" y="324"/>
                  </a:lnTo>
                  <a:lnTo>
                    <a:pt x="40" y="368"/>
                  </a:lnTo>
                  <a:lnTo>
                    <a:pt x="33" y="414"/>
                  </a:lnTo>
                  <a:lnTo>
                    <a:pt x="38" y="452"/>
                  </a:lnTo>
                  <a:lnTo>
                    <a:pt x="45" y="491"/>
                  </a:lnTo>
                  <a:lnTo>
                    <a:pt x="55" y="531"/>
                  </a:lnTo>
                  <a:lnTo>
                    <a:pt x="65" y="570"/>
                  </a:lnTo>
                  <a:lnTo>
                    <a:pt x="141" y="826"/>
                  </a:lnTo>
                  <a:lnTo>
                    <a:pt x="149" y="821"/>
                  </a:lnTo>
                  <a:lnTo>
                    <a:pt x="156" y="814"/>
                  </a:lnTo>
                  <a:lnTo>
                    <a:pt x="164" y="807"/>
                  </a:lnTo>
                  <a:lnTo>
                    <a:pt x="171" y="800"/>
                  </a:lnTo>
                  <a:lnTo>
                    <a:pt x="179" y="793"/>
                  </a:lnTo>
                  <a:lnTo>
                    <a:pt x="187" y="788"/>
                  </a:lnTo>
                  <a:lnTo>
                    <a:pt x="197" y="783"/>
                  </a:lnTo>
                  <a:lnTo>
                    <a:pt x="207" y="779"/>
                  </a:lnTo>
                  <a:lnTo>
                    <a:pt x="225" y="776"/>
                  </a:lnTo>
                  <a:lnTo>
                    <a:pt x="245" y="776"/>
                  </a:lnTo>
                  <a:lnTo>
                    <a:pt x="266" y="776"/>
                  </a:lnTo>
                  <a:lnTo>
                    <a:pt x="286" y="777"/>
                  </a:lnTo>
                  <a:lnTo>
                    <a:pt x="307" y="778"/>
                  </a:lnTo>
                  <a:lnTo>
                    <a:pt x="329" y="779"/>
                  </a:lnTo>
                  <a:lnTo>
                    <a:pt x="352" y="778"/>
                  </a:lnTo>
                  <a:lnTo>
                    <a:pt x="376" y="776"/>
                  </a:lnTo>
                  <a:lnTo>
                    <a:pt x="368" y="783"/>
                  </a:lnTo>
                  <a:lnTo>
                    <a:pt x="360" y="791"/>
                  </a:lnTo>
                  <a:lnTo>
                    <a:pt x="353" y="797"/>
                  </a:lnTo>
                  <a:lnTo>
                    <a:pt x="345" y="802"/>
                  </a:lnTo>
                  <a:lnTo>
                    <a:pt x="335" y="808"/>
                  </a:lnTo>
                  <a:lnTo>
                    <a:pt x="322" y="812"/>
                  </a:lnTo>
                  <a:lnTo>
                    <a:pt x="306" y="813"/>
                  </a:lnTo>
                  <a:lnTo>
                    <a:pt x="285" y="813"/>
                  </a:lnTo>
                  <a:lnTo>
                    <a:pt x="260" y="808"/>
                  </a:lnTo>
                  <a:lnTo>
                    <a:pt x="238" y="806"/>
                  </a:lnTo>
                  <a:lnTo>
                    <a:pt x="221" y="807"/>
                  </a:lnTo>
                  <a:lnTo>
                    <a:pt x="206" y="811"/>
                  </a:lnTo>
                  <a:lnTo>
                    <a:pt x="193" y="817"/>
                  </a:lnTo>
                  <a:lnTo>
                    <a:pt x="182" y="828"/>
                  </a:lnTo>
                  <a:lnTo>
                    <a:pt x="171" y="842"/>
                  </a:lnTo>
                  <a:lnTo>
                    <a:pt x="162" y="859"/>
                  </a:lnTo>
                  <a:lnTo>
                    <a:pt x="159" y="862"/>
                  </a:lnTo>
                  <a:lnTo>
                    <a:pt x="155" y="868"/>
                  </a:lnTo>
                  <a:lnTo>
                    <a:pt x="152" y="875"/>
                  </a:lnTo>
                  <a:lnTo>
                    <a:pt x="147" y="881"/>
                  </a:lnTo>
                  <a:lnTo>
                    <a:pt x="142" y="887"/>
                  </a:lnTo>
                  <a:lnTo>
                    <a:pt x="137" y="891"/>
                  </a:lnTo>
                  <a:lnTo>
                    <a:pt x="131" y="892"/>
                  </a:lnTo>
                  <a:lnTo>
                    <a:pt x="125" y="891"/>
                  </a:lnTo>
                  <a:lnTo>
                    <a:pt x="121" y="877"/>
                  </a:lnTo>
                  <a:lnTo>
                    <a:pt x="111" y="847"/>
                  </a:lnTo>
                  <a:lnTo>
                    <a:pt x="99" y="805"/>
                  </a:lnTo>
                  <a:lnTo>
                    <a:pt x="84" y="758"/>
                  </a:lnTo>
                  <a:lnTo>
                    <a:pt x="70" y="710"/>
                  </a:lnTo>
                  <a:lnTo>
                    <a:pt x="57" y="669"/>
                  </a:lnTo>
                  <a:lnTo>
                    <a:pt x="49" y="640"/>
                  </a:lnTo>
                  <a:lnTo>
                    <a:pt x="46" y="628"/>
                  </a:lnTo>
                  <a:lnTo>
                    <a:pt x="38" y="602"/>
                  </a:lnTo>
                  <a:lnTo>
                    <a:pt x="30" y="575"/>
                  </a:lnTo>
                  <a:lnTo>
                    <a:pt x="21" y="549"/>
                  </a:lnTo>
                  <a:lnTo>
                    <a:pt x="13" y="524"/>
                  </a:lnTo>
                  <a:lnTo>
                    <a:pt x="8" y="497"/>
                  </a:lnTo>
                  <a:lnTo>
                    <a:pt x="2" y="471"/>
                  </a:lnTo>
                  <a:lnTo>
                    <a:pt x="0" y="445"/>
                  </a:lnTo>
                  <a:lnTo>
                    <a:pt x="0" y="419"/>
                  </a:lnTo>
                  <a:lnTo>
                    <a:pt x="4" y="393"/>
                  </a:lnTo>
                  <a:lnTo>
                    <a:pt x="10" y="367"/>
                  </a:lnTo>
                  <a:lnTo>
                    <a:pt x="19" y="342"/>
                  </a:lnTo>
                  <a:lnTo>
                    <a:pt x="33" y="316"/>
                  </a:lnTo>
                  <a:lnTo>
                    <a:pt x="48" y="292"/>
                  </a:lnTo>
                  <a:lnTo>
                    <a:pt x="65" y="269"/>
                  </a:lnTo>
                  <a:lnTo>
                    <a:pt x="83" y="248"/>
                  </a:lnTo>
                  <a:lnTo>
                    <a:pt x="102" y="227"/>
                  </a:lnTo>
                  <a:lnTo>
                    <a:pt x="122" y="209"/>
                  </a:lnTo>
                  <a:lnTo>
                    <a:pt x="142" y="191"/>
                  </a:lnTo>
                  <a:lnTo>
                    <a:pt x="163" y="173"/>
                  </a:lnTo>
                  <a:lnTo>
                    <a:pt x="184" y="156"/>
                  </a:lnTo>
                  <a:lnTo>
                    <a:pt x="187" y="143"/>
                  </a:lnTo>
                  <a:lnTo>
                    <a:pt x="191" y="131"/>
                  </a:lnTo>
                  <a:lnTo>
                    <a:pt x="197" y="120"/>
                  </a:lnTo>
                  <a:lnTo>
                    <a:pt x="203" y="110"/>
                  </a:lnTo>
                  <a:lnTo>
                    <a:pt x="212" y="101"/>
                  </a:lnTo>
                  <a:lnTo>
                    <a:pt x="221" y="94"/>
                  </a:lnTo>
                  <a:lnTo>
                    <a:pt x="230" y="87"/>
                  </a:lnTo>
                  <a:lnTo>
                    <a:pt x="240" y="81"/>
                  </a:lnTo>
                  <a:lnTo>
                    <a:pt x="256" y="94"/>
                  </a:lnTo>
                  <a:lnTo>
                    <a:pt x="268" y="67"/>
                  </a:lnTo>
                  <a:lnTo>
                    <a:pt x="274" y="36"/>
                  </a:lnTo>
                  <a:lnTo>
                    <a:pt x="276" y="10"/>
                  </a:lnTo>
                  <a:lnTo>
                    <a:pt x="279" y="0"/>
                  </a:lnTo>
                  <a:lnTo>
                    <a:pt x="288" y="30"/>
                  </a:lnTo>
                  <a:lnTo>
                    <a:pt x="289" y="60"/>
                  </a:lnTo>
                  <a:lnTo>
                    <a:pt x="282" y="89"/>
                  </a:lnTo>
                  <a:lnTo>
                    <a:pt x="268" y="118"/>
                  </a:lnTo>
                  <a:lnTo>
                    <a:pt x="281" y="128"/>
                  </a:lnTo>
                  <a:lnTo>
                    <a:pt x="294" y="138"/>
                  </a:lnTo>
                  <a:lnTo>
                    <a:pt x="308" y="147"/>
                  </a:lnTo>
                  <a:lnTo>
                    <a:pt x="323" y="155"/>
                  </a:lnTo>
                  <a:lnTo>
                    <a:pt x="338" y="162"/>
                  </a:lnTo>
                  <a:lnTo>
                    <a:pt x="353" y="169"/>
                  </a:lnTo>
                  <a:lnTo>
                    <a:pt x="368" y="173"/>
                  </a:lnTo>
                  <a:lnTo>
                    <a:pt x="383" y="177"/>
                  </a:lnTo>
                  <a:lnTo>
                    <a:pt x="398" y="180"/>
                  </a:lnTo>
                  <a:lnTo>
                    <a:pt x="412" y="181"/>
                  </a:lnTo>
                  <a:lnTo>
                    <a:pt x="426" y="183"/>
                  </a:lnTo>
                  <a:lnTo>
                    <a:pt x="440" y="181"/>
                  </a:lnTo>
                  <a:lnTo>
                    <a:pt x="451" y="178"/>
                  </a:lnTo>
                  <a:lnTo>
                    <a:pt x="463" y="174"/>
                  </a:lnTo>
                  <a:lnTo>
                    <a:pt x="473" y="169"/>
                  </a:lnTo>
                  <a:lnTo>
                    <a:pt x="482" y="161"/>
                  </a:lnTo>
                  <a:lnTo>
                    <a:pt x="487" y="158"/>
                  </a:lnTo>
                  <a:lnTo>
                    <a:pt x="495" y="158"/>
                  </a:lnTo>
                  <a:lnTo>
                    <a:pt x="501" y="161"/>
                  </a:lnTo>
                  <a:lnTo>
                    <a:pt x="503" y="164"/>
                  </a:lnTo>
                  <a:lnTo>
                    <a:pt x="488" y="181"/>
                  </a:lnTo>
                  <a:lnTo>
                    <a:pt x="469" y="193"/>
                  </a:lnTo>
                  <a:lnTo>
                    <a:pt x="451" y="200"/>
                  </a:lnTo>
                  <a:lnTo>
                    <a:pt x="430" y="202"/>
                  </a:lnTo>
                  <a:lnTo>
                    <a:pt x="408" y="202"/>
                  </a:lnTo>
                  <a:lnTo>
                    <a:pt x="388" y="200"/>
                  </a:lnTo>
                  <a:lnTo>
                    <a:pt x="368" y="195"/>
                  </a:lnTo>
                  <a:lnTo>
                    <a:pt x="349" y="189"/>
                  </a:lnTo>
                  <a:lnTo>
                    <a:pt x="335" y="185"/>
                  </a:lnTo>
                  <a:lnTo>
                    <a:pt x="322" y="179"/>
                  </a:lnTo>
                  <a:lnTo>
                    <a:pt x="309" y="171"/>
                  </a:lnTo>
                  <a:lnTo>
                    <a:pt x="297" y="163"/>
                  </a:lnTo>
                  <a:lnTo>
                    <a:pt x="284" y="154"/>
                  </a:lnTo>
                  <a:lnTo>
                    <a:pt x="271" y="143"/>
                  </a:lnTo>
                  <a:lnTo>
                    <a:pt x="258" y="131"/>
                  </a:lnTo>
                  <a:lnTo>
                    <a:pt x="244" y="118"/>
                  </a:lnTo>
                  <a:lnTo>
                    <a:pt x="236" y="120"/>
                  </a:lnTo>
                  <a:lnTo>
                    <a:pt x="229" y="124"/>
                  </a:lnTo>
                  <a:lnTo>
                    <a:pt x="223" y="129"/>
                  </a:lnTo>
                  <a:lnTo>
                    <a:pt x="218" y="136"/>
                  </a:lnTo>
                  <a:lnTo>
                    <a:pt x="215" y="143"/>
                  </a:lnTo>
                  <a:lnTo>
                    <a:pt x="214" y="151"/>
                  </a:lnTo>
                  <a:lnTo>
                    <a:pt x="215" y="159"/>
                  </a:lnTo>
                  <a:lnTo>
                    <a:pt x="218" y="169"/>
                  </a:lnTo>
                  <a:lnTo>
                    <a:pt x="221" y="171"/>
                  </a:lnTo>
                  <a:lnTo>
                    <a:pt x="229" y="179"/>
                  </a:lnTo>
                  <a:lnTo>
                    <a:pt x="240" y="191"/>
                  </a:lnTo>
                  <a:lnTo>
                    <a:pt x="256" y="207"/>
                  </a:lnTo>
                  <a:lnTo>
                    <a:pt x="275" y="225"/>
                  </a:lnTo>
                  <a:lnTo>
                    <a:pt x="296" y="246"/>
                  </a:lnTo>
                  <a:lnTo>
                    <a:pt x="319" y="269"/>
                  </a:lnTo>
                  <a:lnTo>
                    <a:pt x="342" y="292"/>
                  </a:lnTo>
                  <a:lnTo>
                    <a:pt x="366" y="316"/>
                  </a:lnTo>
                  <a:lnTo>
                    <a:pt x="389" y="339"/>
                  </a:lnTo>
                  <a:lnTo>
                    <a:pt x="412" y="361"/>
                  </a:lnTo>
                  <a:lnTo>
                    <a:pt x="433" y="382"/>
                  </a:lnTo>
                  <a:lnTo>
                    <a:pt x="451" y="400"/>
                  </a:lnTo>
                  <a:lnTo>
                    <a:pt x="466" y="415"/>
                  </a:lnTo>
                  <a:lnTo>
                    <a:pt x="478" y="427"/>
                  </a:lnTo>
                  <a:lnTo>
                    <a:pt x="484" y="434"/>
                  </a:lnTo>
                  <a:lnTo>
                    <a:pt x="489" y="388"/>
                  </a:lnTo>
                  <a:lnTo>
                    <a:pt x="491" y="340"/>
                  </a:lnTo>
                  <a:lnTo>
                    <a:pt x="495" y="294"/>
                  </a:lnTo>
                  <a:lnTo>
                    <a:pt x="499" y="249"/>
                  </a:lnTo>
                  <a:lnTo>
                    <a:pt x="488" y="252"/>
                  </a:lnTo>
                  <a:lnTo>
                    <a:pt x="476" y="253"/>
                  </a:lnTo>
                  <a:lnTo>
                    <a:pt x="464" y="255"/>
                  </a:lnTo>
                  <a:lnTo>
                    <a:pt x="452" y="256"/>
                  </a:lnTo>
                  <a:lnTo>
                    <a:pt x="441" y="256"/>
                  </a:lnTo>
                  <a:lnTo>
                    <a:pt x="428" y="257"/>
                  </a:lnTo>
                  <a:lnTo>
                    <a:pt x="416" y="257"/>
                  </a:lnTo>
                  <a:lnTo>
                    <a:pt x="405" y="256"/>
                  </a:lnTo>
                  <a:lnTo>
                    <a:pt x="392" y="255"/>
                  </a:lnTo>
                  <a:lnTo>
                    <a:pt x="381" y="253"/>
                  </a:lnTo>
                  <a:lnTo>
                    <a:pt x="369" y="250"/>
                  </a:lnTo>
                  <a:lnTo>
                    <a:pt x="358" y="247"/>
                  </a:lnTo>
                  <a:lnTo>
                    <a:pt x="346" y="244"/>
                  </a:lnTo>
                  <a:lnTo>
                    <a:pt x="335" y="239"/>
                  </a:lnTo>
                  <a:lnTo>
                    <a:pt x="323" y="233"/>
                  </a:lnTo>
                  <a:lnTo>
                    <a:pt x="313" y="226"/>
                  </a:lnTo>
                  <a:lnTo>
                    <a:pt x="309" y="211"/>
                  </a:lnTo>
                  <a:lnTo>
                    <a:pt x="335" y="223"/>
                  </a:lnTo>
                  <a:lnTo>
                    <a:pt x="359" y="231"/>
                  </a:lnTo>
                  <a:lnTo>
                    <a:pt x="381" y="237"/>
                  </a:lnTo>
                  <a:lnTo>
                    <a:pt x="400" y="239"/>
                  </a:lnTo>
                  <a:lnTo>
                    <a:pt x="419" y="239"/>
                  </a:lnTo>
                  <a:lnTo>
                    <a:pt x="436" y="238"/>
                  </a:lnTo>
                  <a:lnTo>
                    <a:pt x="451" y="234"/>
                  </a:lnTo>
                  <a:lnTo>
                    <a:pt x="465" y="230"/>
                  </a:lnTo>
                  <a:lnTo>
                    <a:pt x="476" y="224"/>
                  </a:lnTo>
                  <a:lnTo>
                    <a:pt x="488" y="218"/>
                  </a:lnTo>
                  <a:lnTo>
                    <a:pt x="496" y="212"/>
                  </a:lnTo>
                  <a:lnTo>
                    <a:pt x="504" y="208"/>
                  </a:lnTo>
                  <a:lnTo>
                    <a:pt x="510" y="203"/>
                  </a:lnTo>
                  <a:lnTo>
                    <a:pt x="514" y="200"/>
                  </a:lnTo>
                  <a:lnTo>
                    <a:pt x="518" y="197"/>
                  </a:lnTo>
                  <a:lnTo>
                    <a:pt x="520" y="197"/>
                  </a:lnTo>
                  <a:lnTo>
                    <a:pt x="518" y="233"/>
                  </a:lnTo>
                  <a:lnTo>
                    <a:pt x="512" y="300"/>
                  </a:lnTo>
                  <a:lnTo>
                    <a:pt x="506" y="376"/>
                  </a:lnTo>
                  <a:lnTo>
                    <a:pt x="501" y="438"/>
                  </a:lnTo>
                  <a:lnTo>
                    <a:pt x="510" y="444"/>
                  </a:lnTo>
                  <a:lnTo>
                    <a:pt x="518" y="449"/>
                  </a:lnTo>
                  <a:lnTo>
                    <a:pt x="527" y="456"/>
                  </a:lnTo>
                  <a:lnTo>
                    <a:pt x="535" y="461"/>
                  </a:lnTo>
                  <a:lnTo>
                    <a:pt x="542" y="469"/>
                  </a:lnTo>
                  <a:lnTo>
                    <a:pt x="548" y="479"/>
                  </a:lnTo>
                  <a:lnTo>
                    <a:pt x="550" y="488"/>
                  </a:lnTo>
                  <a:lnTo>
                    <a:pt x="549" y="499"/>
                  </a:lnTo>
                  <a:lnTo>
                    <a:pt x="543" y="519"/>
                  </a:lnTo>
                  <a:lnTo>
                    <a:pt x="533" y="536"/>
                  </a:lnTo>
                  <a:lnTo>
                    <a:pt x="524" y="548"/>
                  </a:lnTo>
                  <a:lnTo>
                    <a:pt x="518" y="552"/>
                  </a:lnTo>
                  <a:lnTo>
                    <a:pt x="522" y="535"/>
                  </a:lnTo>
                  <a:lnTo>
                    <a:pt x="530" y="518"/>
                  </a:lnTo>
                  <a:lnTo>
                    <a:pt x="533" y="499"/>
                  </a:lnTo>
                  <a:lnTo>
                    <a:pt x="525" y="481"/>
                  </a:lnTo>
                  <a:lnTo>
                    <a:pt x="521" y="476"/>
                  </a:lnTo>
                  <a:lnTo>
                    <a:pt x="517" y="472"/>
                  </a:lnTo>
                  <a:lnTo>
                    <a:pt x="511" y="467"/>
                  </a:lnTo>
                  <a:lnTo>
                    <a:pt x="505" y="463"/>
                  </a:lnTo>
                  <a:lnTo>
                    <a:pt x="499" y="459"/>
                  </a:lnTo>
                  <a:lnTo>
                    <a:pt x="492" y="457"/>
                  </a:lnTo>
                  <a:lnTo>
                    <a:pt x="487" y="454"/>
                  </a:lnTo>
                  <a:lnTo>
                    <a:pt x="481" y="453"/>
                  </a:lnTo>
                  <a:lnTo>
                    <a:pt x="472" y="458"/>
                  </a:lnTo>
                  <a:lnTo>
                    <a:pt x="464" y="461"/>
                  </a:lnTo>
                  <a:lnTo>
                    <a:pt x="458" y="465"/>
                  </a:lnTo>
                  <a:lnTo>
                    <a:pt x="452" y="468"/>
                  </a:lnTo>
                  <a:lnTo>
                    <a:pt x="449" y="474"/>
                  </a:lnTo>
                  <a:lnTo>
                    <a:pt x="445" y="480"/>
                  </a:lnTo>
                  <a:lnTo>
                    <a:pt x="443" y="488"/>
                  </a:lnTo>
                  <a:lnTo>
                    <a:pt x="441" y="498"/>
                  </a:lnTo>
                  <a:lnTo>
                    <a:pt x="442" y="509"/>
                  </a:lnTo>
                  <a:lnTo>
                    <a:pt x="448" y="518"/>
                  </a:lnTo>
                  <a:lnTo>
                    <a:pt x="457" y="526"/>
                  </a:lnTo>
                  <a:lnTo>
                    <a:pt x="465" y="532"/>
                  </a:lnTo>
                  <a:lnTo>
                    <a:pt x="474" y="531"/>
                  </a:lnTo>
                  <a:lnTo>
                    <a:pt x="481" y="526"/>
                  </a:lnTo>
                  <a:lnTo>
                    <a:pt x="484" y="519"/>
                  </a:lnTo>
                  <a:lnTo>
                    <a:pt x="483" y="510"/>
                  </a:lnTo>
                  <a:lnTo>
                    <a:pt x="484" y="505"/>
                  </a:lnTo>
                  <a:lnTo>
                    <a:pt x="487" y="497"/>
                  </a:lnTo>
                  <a:lnTo>
                    <a:pt x="489" y="489"/>
                  </a:lnTo>
                  <a:lnTo>
                    <a:pt x="494" y="488"/>
                  </a:lnTo>
                  <a:lnTo>
                    <a:pt x="499" y="499"/>
                  </a:lnTo>
                  <a:lnTo>
                    <a:pt x="501" y="516"/>
                  </a:lnTo>
                  <a:lnTo>
                    <a:pt x="496" y="533"/>
                  </a:lnTo>
                  <a:lnTo>
                    <a:pt x="483" y="548"/>
                  </a:lnTo>
                  <a:lnTo>
                    <a:pt x="471" y="5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385"/>
            <p:cNvSpPr>
              <a:spLocks/>
            </p:cNvSpPr>
            <p:nvPr/>
          </p:nvSpPr>
          <p:spPr bwMode="auto">
            <a:xfrm>
              <a:off x="2055" y="456"/>
              <a:ext cx="180" cy="186"/>
            </a:xfrm>
            <a:custGeom>
              <a:avLst/>
              <a:gdLst/>
              <a:ahLst/>
              <a:cxnLst>
                <a:cxn ang="0">
                  <a:pos x="174" y="134"/>
                </a:cxn>
                <a:cxn ang="0">
                  <a:pos x="222" y="228"/>
                </a:cxn>
                <a:cxn ang="0">
                  <a:pos x="235" y="245"/>
                </a:cxn>
                <a:cxn ang="0">
                  <a:pos x="246" y="262"/>
                </a:cxn>
                <a:cxn ang="0">
                  <a:pos x="258" y="277"/>
                </a:cxn>
                <a:cxn ang="0">
                  <a:pos x="269" y="290"/>
                </a:cxn>
                <a:cxn ang="0">
                  <a:pos x="282" y="304"/>
                </a:cxn>
                <a:cxn ang="0">
                  <a:pos x="296" y="318"/>
                </a:cxn>
                <a:cxn ang="0">
                  <a:pos x="312" y="331"/>
                </a:cxn>
                <a:cxn ang="0">
                  <a:pos x="330" y="342"/>
                </a:cxn>
                <a:cxn ang="0">
                  <a:pos x="336" y="348"/>
                </a:cxn>
                <a:cxn ang="0">
                  <a:pos x="345" y="355"/>
                </a:cxn>
                <a:cxn ang="0">
                  <a:pos x="353" y="363"/>
                </a:cxn>
                <a:cxn ang="0">
                  <a:pos x="359" y="371"/>
                </a:cxn>
                <a:cxn ang="0">
                  <a:pos x="354" y="370"/>
                </a:cxn>
                <a:cxn ang="0">
                  <a:pos x="349" y="369"/>
                </a:cxn>
                <a:cxn ang="0">
                  <a:pos x="343" y="368"/>
                </a:cxn>
                <a:cxn ang="0">
                  <a:pos x="337" y="365"/>
                </a:cxn>
                <a:cxn ang="0">
                  <a:pos x="333" y="364"/>
                </a:cxn>
                <a:cxn ang="0">
                  <a:pos x="328" y="362"/>
                </a:cxn>
                <a:cxn ang="0">
                  <a:pos x="326" y="361"/>
                </a:cxn>
                <a:cxn ang="0">
                  <a:pos x="324" y="361"/>
                </a:cxn>
                <a:cxn ang="0">
                  <a:pos x="306" y="348"/>
                </a:cxn>
                <a:cxn ang="0">
                  <a:pos x="288" y="334"/>
                </a:cxn>
                <a:cxn ang="0">
                  <a:pos x="269" y="319"/>
                </a:cxn>
                <a:cxn ang="0">
                  <a:pos x="252" y="303"/>
                </a:cxn>
                <a:cxn ang="0">
                  <a:pos x="236" y="287"/>
                </a:cxn>
                <a:cxn ang="0">
                  <a:pos x="220" y="271"/>
                </a:cxn>
                <a:cxn ang="0">
                  <a:pos x="205" y="253"/>
                </a:cxn>
                <a:cxn ang="0">
                  <a:pos x="192" y="236"/>
                </a:cxn>
                <a:cxn ang="0">
                  <a:pos x="116" y="102"/>
                </a:cxn>
                <a:cxn ang="0">
                  <a:pos x="110" y="94"/>
                </a:cxn>
                <a:cxn ang="0">
                  <a:pos x="105" y="86"/>
                </a:cxn>
                <a:cxn ang="0">
                  <a:pos x="99" y="79"/>
                </a:cxn>
                <a:cxn ang="0">
                  <a:pos x="94" y="73"/>
                </a:cxn>
                <a:cxn ang="0">
                  <a:pos x="88" y="66"/>
                </a:cxn>
                <a:cxn ang="0">
                  <a:pos x="82" y="58"/>
                </a:cxn>
                <a:cxn ang="0">
                  <a:pos x="72" y="48"/>
                </a:cxn>
                <a:cxn ang="0">
                  <a:pos x="62" y="39"/>
                </a:cxn>
                <a:cxn ang="0">
                  <a:pos x="53" y="32"/>
                </a:cxn>
                <a:cxn ang="0">
                  <a:pos x="45" y="26"/>
                </a:cxn>
                <a:cxn ang="0">
                  <a:pos x="37" y="22"/>
                </a:cxn>
                <a:cxn ang="0">
                  <a:pos x="30" y="17"/>
                </a:cxn>
                <a:cxn ang="0">
                  <a:pos x="22" y="14"/>
                </a:cxn>
                <a:cxn ang="0">
                  <a:pos x="15" y="11"/>
                </a:cxn>
                <a:cxn ang="0">
                  <a:pos x="7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57" y="8"/>
                </a:cxn>
                <a:cxn ang="0">
                  <a:pos x="79" y="20"/>
                </a:cxn>
                <a:cxn ang="0">
                  <a:pos x="99" y="35"/>
                </a:cxn>
                <a:cxn ang="0">
                  <a:pos x="116" y="51"/>
                </a:cxn>
                <a:cxn ang="0">
                  <a:pos x="131" y="70"/>
                </a:cxn>
                <a:cxn ang="0">
                  <a:pos x="146" y="91"/>
                </a:cxn>
                <a:cxn ang="0">
                  <a:pos x="160" y="112"/>
                </a:cxn>
                <a:cxn ang="0">
                  <a:pos x="174" y="134"/>
                </a:cxn>
              </a:cxnLst>
              <a:rect l="0" t="0" r="r" b="b"/>
              <a:pathLst>
                <a:path w="359" h="371">
                  <a:moveTo>
                    <a:pt x="174" y="134"/>
                  </a:moveTo>
                  <a:lnTo>
                    <a:pt x="222" y="228"/>
                  </a:lnTo>
                  <a:lnTo>
                    <a:pt x="235" y="245"/>
                  </a:lnTo>
                  <a:lnTo>
                    <a:pt x="246" y="262"/>
                  </a:lnTo>
                  <a:lnTo>
                    <a:pt x="258" y="277"/>
                  </a:lnTo>
                  <a:lnTo>
                    <a:pt x="269" y="290"/>
                  </a:lnTo>
                  <a:lnTo>
                    <a:pt x="282" y="304"/>
                  </a:lnTo>
                  <a:lnTo>
                    <a:pt x="296" y="318"/>
                  </a:lnTo>
                  <a:lnTo>
                    <a:pt x="312" y="331"/>
                  </a:lnTo>
                  <a:lnTo>
                    <a:pt x="330" y="342"/>
                  </a:lnTo>
                  <a:lnTo>
                    <a:pt x="336" y="348"/>
                  </a:lnTo>
                  <a:lnTo>
                    <a:pt x="345" y="355"/>
                  </a:lnTo>
                  <a:lnTo>
                    <a:pt x="353" y="363"/>
                  </a:lnTo>
                  <a:lnTo>
                    <a:pt x="359" y="371"/>
                  </a:lnTo>
                  <a:lnTo>
                    <a:pt x="354" y="370"/>
                  </a:lnTo>
                  <a:lnTo>
                    <a:pt x="349" y="369"/>
                  </a:lnTo>
                  <a:lnTo>
                    <a:pt x="343" y="368"/>
                  </a:lnTo>
                  <a:lnTo>
                    <a:pt x="337" y="365"/>
                  </a:lnTo>
                  <a:lnTo>
                    <a:pt x="333" y="364"/>
                  </a:lnTo>
                  <a:lnTo>
                    <a:pt x="328" y="362"/>
                  </a:lnTo>
                  <a:lnTo>
                    <a:pt x="326" y="361"/>
                  </a:lnTo>
                  <a:lnTo>
                    <a:pt x="324" y="361"/>
                  </a:lnTo>
                  <a:lnTo>
                    <a:pt x="306" y="348"/>
                  </a:lnTo>
                  <a:lnTo>
                    <a:pt x="288" y="334"/>
                  </a:lnTo>
                  <a:lnTo>
                    <a:pt x="269" y="319"/>
                  </a:lnTo>
                  <a:lnTo>
                    <a:pt x="252" y="303"/>
                  </a:lnTo>
                  <a:lnTo>
                    <a:pt x="236" y="287"/>
                  </a:lnTo>
                  <a:lnTo>
                    <a:pt x="220" y="271"/>
                  </a:lnTo>
                  <a:lnTo>
                    <a:pt x="205" y="253"/>
                  </a:lnTo>
                  <a:lnTo>
                    <a:pt x="192" y="236"/>
                  </a:lnTo>
                  <a:lnTo>
                    <a:pt x="116" y="102"/>
                  </a:lnTo>
                  <a:lnTo>
                    <a:pt x="110" y="94"/>
                  </a:lnTo>
                  <a:lnTo>
                    <a:pt x="105" y="86"/>
                  </a:lnTo>
                  <a:lnTo>
                    <a:pt x="99" y="79"/>
                  </a:lnTo>
                  <a:lnTo>
                    <a:pt x="94" y="73"/>
                  </a:lnTo>
                  <a:lnTo>
                    <a:pt x="88" y="66"/>
                  </a:lnTo>
                  <a:lnTo>
                    <a:pt x="82" y="58"/>
                  </a:lnTo>
                  <a:lnTo>
                    <a:pt x="72" y="48"/>
                  </a:lnTo>
                  <a:lnTo>
                    <a:pt x="62" y="39"/>
                  </a:lnTo>
                  <a:lnTo>
                    <a:pt x="53" y="32"/>
                  </a:lnTo>
                  <a:lnTo>
                    <a:pt x="45" y="26"/>
                  </a:lnTo>
                  <a:lnTo>
                    <a:pt x="37" y="22"/>
                  </a:lnTo>
                  <a:lnTo>
                    <a:pt x="30" y="17"/>
                  </a:lnTo>
                  <a:lnTo>
                    <a:pt x="22" y="14"/>
                  </a:lnTo>
                  <a:lnTo>
                    <a:pt x="15" y="11"/>
                  </a:lnTo>
                  <a:lnTo>
                    <a:pt x="7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7" y="8"/>
                  </a:lnTo>
                  <a:lnTo>
                    <a:pt x="79" y="20"/>
                  </a:lnTo>
                  <a:lnTo>
                    <a:pt x="99" y="35"/>
                  </a:lnTo>
                  <a:lnTo>
                    <a:pt x="116" y="51"/>
                  </a:lnTo>
                  <a:lnTo>
                    <a:pt x="131" y="70"/>
                  </a:lnTo>
                  <a:lnTo>
                    <a:pt x="146" y="91"/>
                  </a:lnTo>
                  <a:lnTo>
                    <a:pt x="160" y="112"/>
                  </a:lnTo>
                  <a:lnTo>
                    <a:pt x="174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Freeform 386"/>
            <p:cNvSpPr>
              <a:spLocks/>
            </p:cNvSpPr>
            <p:nvPr/>
          </p:nvSpPr>
          <p:spPr bwMode="auto">
            <a:xfrm>
              <a:off x="1885" y="558"/>
              <a:ext cx="140" cy="251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99" y="40"/>
                </a:cxn>
                <a:cxn ang="0">
                  <a:pos x="121" y="70"/>
                </a:cxn>
                <a:cxn ang="0">
                  <a:pos x="137" y="103"/>
                </a:cxn>
                <a:cxn ang="0">
                  <a:pos x="150" y="138"/>
                </a:cxn>
                <a:cxn ang="0">
                  <a:pos x="159" y="174"/>
                </a:cxn>
                <a:cxn ang="0">
                  <a:pos x="168" y="211"/>
                </a:cxn>
                <a:cxn ang="0">
                  <a:pos x="177" y="246"/>
                </a:cxn>
                <a:cxn ang="0">
                  <a:pos x="188" y="283"/>
                </a:cxn>
                <a:cxn ang="0">
                  <a:pos x="220" y="381"/>
                </a:cxn>
                <a:cxn ang="0">
                  <a:pos x="237" y="403"/>
                </a:cxn>
                <a:cxn ang="0">
                  <a:pos x="249" y="422"/>
                </a:cxn>
                <a:cxn ang="0">
                  <a:pos x="258" y="437"/>
                </a:cxn>
                <a:cxn ang="0">
                  <a:pos x="265" y="449"/>
                </a:cxn>
                <a:cxn ang="0">
                  <a:pos x="268" y="461"/>
                </a:cxn>
                <a:cxn ang="0">
                  <a:pos x="273" y="472"/>
                </a:cxn>
                <a:cxn ang="0">
                  <a:pos x="276" y="485"/>
                </a:cxn>
                <a:cxn ang="0">
                  <a:pos x="281" y="501"/>
                </a:cxn>
                <a:cxn ang="0">
                  <a:pos x="260" y="483"/>
                </a:cxn>
                <a:cxn ang="0">
                  <a:pos x="241" y="456"/>
                </a:cxn>
                <a:cxn ang="0">
                  <a:pos x="221" y="425"/>
                </a:cxn>
                <a:cxn ang="0">
                  <a:pos x="204" y="393"/>
                </a:cxn>
                <a:cxn ang="0">
                  <a:pos x="190" y="363"/>
                </a:cxn>
                <a:cxn ang="0">
                  <a:pos x="178" y="337"/>
                </a:cxn>
                <a:cxn ang="0">
                  <a:pos x="170" y="320"/>
                </a:cxn>
                <a:cxn ang="0">
                  <a:pos x="168" y="313"/>
                </a:cxn>
                <a:cxn ang="0">
                  <a:pos x="157" y="271"/>
                </a:cxn>
                <a:cxn ang="0">
                  <a:pos x="147" y="226"/>
                </a:cxn>
                <a:cxn ang="0">
                  <a:pos x="137" y="180"/>
                </a:cxn>
                <a:cxn ang="0">
                  <a:pos x="124" y="136"/>
                </a:cxn>
                <a:cxn ang="0">
                  <a:pos x="108" y="95"/>
                </a:cxn>
                <a:cxn ang="0">
                  <a:pos x="85" y="60"/>
                </a:cxn>
                <a:cxn ang="0">
                  <a:pos x="54" y="31"/>
                </a:cxn>
                <a:cxn ang="0">
                  <a:pos x="14" y="11"/>
                </a:cxn>
                <a:cxn ang="0">
                  <a:pos x="10" y="12"/>
                </a:cxn>
                <a:cxn ang="0">
                  <a:pos x="7" y="11"/>
                </a:cxn>
                <a:cxn ang="0">
                  <a:pos x="3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2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32" y="1"/>
                </a:cxn>
                <a:cxn ang="0">
                  <a:pos x="44" y="3"/>
                </a:cxn>
                <a:cxn ang="0">
                  <a:pos x="56" y="8"/>
                </a:cxn>
                <a:cxn ang="0">
                  <a:pos x="70" y="14"/>
                </a:cxn>
              </a:cxnLst>
              <a:rect l="0" t="0" r="r" b="b"/>
              <a:pathLst>
                <a:path w="281" h="501">
                  <a:moveTo>
                    <a:pt x="70" y="14"/>
                  </a:moveTo>
                  <a:lnTo>
                    <a:pt x="99" y="40"/>
                  </a:lnTo>
                  <a:lnTo>
                    <a:pt x="121" y="70"/>
                  </a:lnTo>
                  <a:lnTo>
                    <a:pt x="137" y="103"/>
                  </a:lnTo>
                  <a:lnTo>
                    <a:pt x="150" y="138"/>
                  </a:lnTo>
                  <a:lnTo>
                    <a:pt x="159" y="174"/>
                  </a:lnTo>
                  <a:lnTo>
                    <a:pt x="168" y="211"/>
                  </a:lnTo>
                  <a:lnTo>
                    <a:pt x="177" y="246"/>
                  </a:lnTo>
                  <a:lnTo>
                    <a:pt x="188" y="283"/>
                  </a:lnTo>
                  <a:lnTo>
                    <a:pt x="220" y="381"/>
                  </a:lnTo>
                  <a:lnTo>
                    <a:pt x="237" y="403"/>
                  </a:lnTo>
                  <a:lnTo>
                    <a:pt x="249" y="422"/>
                  </a:lnTo>
                  <a:lnTo>
                    <a:pt x="258" y="437"/>
                  </a:lnTo>
                  <a:lnTo>
                    <a:pt x="265" y="449"/>
                  </a:lnTo>
                  <a:lnTo>
                    <a:pt x="268" y="461"/>
                  </a:lnTo>
                  <a:lnTo>
                    <a:pt x="273" y="472"/>
                  </a:lnTo>
                  <a:lnTo>
                    <a:pt x="276" y="485"/>
                  </a:lnTo>
                  <a:lnTo>
                    <a:pt x="281" y="501"/>
                  </a:lnTo>
                  <a:lnTo>
                    <a:pt x="260" y="483"/>
                  </a:lnTo>
                  <a:lnTo>
                    <a:pt x="241" y="456"/>
                  </a:lnTo>
                  <a:lnTo>
                    <a:pt x="221" y="425"/>
                  </a:lnTo>
                  <a:lnTo>
                    <a:pt x="204" y="393"/>
                  </a:lnTo>
                  <a:lnTo>
                    <a:pt x="190" y="363"/>
                  </a:lnTo>
                  <a:lnTo>
                    <a:pt x="178" y="337"/>
                  </a:lnTo>
                  <a:lnTo>
                    <a:pt x="170" y="320"/>
                  </a:lnTo>
                  <a:lnTo>
                    <a:pt x="168" y="313"/>
                  </a:lnTo>
                  <a:lnTo>
                    <a:pt x="157" y="271"/>
                  </a:lnTo>
                  <a:lnTo>
                    <a:pt x="147" y="226"/>
                  </a:lnTo>
                  <a:lnTo>
                    <a:pt x="137" y="180"/>
                  </a:lnTo>
                  <a:lnTo>
                    <a:pt x="124" y="136"/>
                  </a:lnTo>
                  <a:lnTo>
                    <a:pt x="108" y="95"/>
                  </a:lnTo>
                  <a:lnTo>
                    <a:pt x="85" y="60"/>
                  </a:lnTo>
                  <a:lnTo>
                    <a:pt x="54" y="31"/>
                  </a:lnTo>
                  <a:lnTo>
                    <a:pt x="14" y="11"/>
                  </a:lnTo>
                  <a:lnTo>
                    <a:pt x="10" y="12"/>
                  </a:lnTo>
                  <a:lnTo>
                    <a:pt x="7" y="11"/>
                  </a:lnTo>
                  <a:lnTo>
                    <a:pt x="3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2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44" y="3"/>
                  </a:lnTo>
                  <a:lnTo>
                    <a:pt x="56" y="8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Freeform 387"/>
            <p:cNvSpPr>
              <a:spLocks/>
            </p:cNvSpPr>
            <p:nvPr/>
          </p:nvSpPr>
          <p:spPr bwMode="auto">
            <a:xfrm>
              <a:off x="2022" y="556"/>
              <a:ext cx="229" cy="175"/>
            </a:xfrm>
            <a:custGeom>
              <a:avLst/>
              <a:gdLst/>
              <a:ahLst/>
              <a:cxnLst>
                <a:cxn ang="0">
                  <a:pos x="189" y="46"/>
                </a:cxn>
                <a:cxn ang="0">
                  <a:pos x="205" y="88"/>
                </a:cxn>
                <a:cxn ang="0">
                  <a:pos x="229" y="125"/>
                </a:cxn>
                <a:cxn ang="0">
                  <a:pos x="256" y="158"/>
                </a:cxn>
                <a:cxn ang="0">
                  <a:pos x="277" y="177"/>
                </a:cxn>
                <a:cxn ang="0">
                  <a:pos x="295" y="175"/>
                </a:cxn>
                <a:cxn ang="0">
                  <a:pos x="312" y="174"/>
                </a:cxn>
                <a:cxn ang="0">
                  <a:pos x="329" y="173"/>
                </a:cxn>
                <a:cxn ang="0">
                  <a:pos x="356" y="179"/>
                </a:cxn>
                <a:cxn ang="0">
                  <a:pos x="390" y="190"/>
                </a:cxn>
                <a:cxn ang="0">
                  <a:pos x="424" y="209"/>
                </a:cxn>
                <a:cxn ang="0">
                  <a:pos x="449" y="233"/>
                </a:cxn>
                <a:cxn ang="0">
                  <a:pos x="456" y="253"/>
                </a:cxn>
                <a:cxn ang="0">
                  <a:pos x="449" y="255"/>
                </a:cxn>
                <a:cxn ang="0">
                  <a:pos x="431" y="242"/>
                </a:cxn>
                <a:cxn ang="0">
                  <a:pos x="401" y="223"/>
                </a:cxn>
                <a:cxn ang="0">
                  <a:pos x="368" y="210"/>
                </a:cxn>
                <a:cxn ang="0">
                  <a:pos x="334" y="204"/>
                </a:cxn>
                <a:cxn ang="0">
                  <a:pos x="297" y="203"/>
                </a:cxn>
                <a:cxn ang="0">
                  <a:pos x="260" y="208"/>
                </a:cxn>
                <a:cxn ang="0">
                  <a:pos x="222" y="215"/>
                </a:cxn>
                <a:cxn ang="0">
                  <a:pos x="187" y="224"/>
                </a:cxn>
                <a:cxn ang="0">
                  <a:pos x="143" y="234"/>
                </a:cxn>
                <a:cxn ang="0">
                  <a:pos x="87" y="268"/>
                </a:cxn>
                <a:cxn ang="0">
                  <a:pos x="37" y="313"/>
                </a:cxn>
                <a:cxn ang="0">
                  <a:pos x="6" y="346"/>
                </a:cxn>
                <a:cxn ang="0">
                  <a:pos x="10" y="332"/>
                </a:cxn>
                <a:cxn ang="0">
                  <a:pos x="29" y="302"/>
                </a:cxn>
                <a:cxn ang="0">
                  <a:pos x="52" y="276"/>
                </a:cxn>
                <a:cxn ang="0">
                  <a:pos x="82" y="247"/>
                </a:cxn>
                <a:cxn ang="0">
                  <a:pos x="116" y="220"/>
                </a:cxn>
                <a:cxn ang="0">
                  <a:pos x="150" y="209"/>
                </a:cxn>
                <a:cxn ang="0">
                  <a:pos x="185" y="202"/>
                </a:cxn>
                <a:cxn ang="0">
                  <a:pos x="220" y="192"/>
                </a:cxn>
                <a:cxn ang="0">
                  <a:pos x="233" y="177"/>
                </a:cxn>
                <a:cxn ang="0">
                  <a:pos x="222" y="159"/>
                </a:cxn>
                <a:cxn ang="0">
                  <a:pos x="212" y="142"/>
                </a:cxn>
                <a:cxn ang="0">
                  <a:pos x="201" y="125"/>
                </a:cxn>
                <a:cxn ang="0">
                  <a:pos x="184" y="88"/>
                </a:cxn>
                <a:cxn ang="0">
                  <a:pos x="170" y="28"/>
                </a:cxn>
                <a:cxn ang="0">
                  <a:pos x="177" y="1"/>
                </a:cxn>
                <a:cxn ang="0">
                  <a:pos x="183" y="16"/>
                </a:cxn>
              </a:cxnLst>
              <a:rect l="0" t="0" r="r" b="b"/>
              <a:pathLst>
                <a:path w="458" h="349">
                  <a:moveTo>
                    <a:pt x="185" y="23"/>
                  </a:moveTo>
                  <a:lnTo>
                    <a:pt x="189" y="46"/>
                  </a:lnTo>
                  <a:lnTo>
                    <a:pt x="196" y="68"/>
                  </a:lnTo>
                  <a:lnTo>
                    <a:pt x="205" y="88"/>
                  </a:lnTo>
                  <a:lnTo>
                    <a:pt x="216" y="106"/>
                  </a:lnTo>
                  <a:lnTo>
                    <a:pt x="229" y="125"/>
                  </a:lnTo>
                  <a:lnTo>
                    <a:pt x="242" y="142"/>
                  </a:lnTo>
                  <a:lnTo>
                    <a:pt x="256" y="158"/>
                  </a:lnTo>
                  <a:lnTo>
                    <a:pt x="268" y="175"/>
                  </a:lnTo>
                  <a:lnTo>
                    <a:pt x="277" y="177"/>
                  </a:lnTo>
                  <a:lnTo>
                    <a:pt x="286" y="177"/>
                  </a:lnTo>
                  <a:lnTo>
                    <a:pt x="295" y="175"/>
                  </a:lnTo>
                  <a:lnTo>
                    <a:pt x="303" y="174"/>
                  </a:lnTo>
                  <a:lnTo>
                    <a:pt x="312" y="174"/>
                  </a:lnTo>
                  <a:lnTo>
                    <a:pt x="320" y="173"/>
                  </a:lnTo>
                  <a:lnTo>
                    <a:pt x="329" y="173"/>
                  </a:lnTo>
                  <a:lnTo>
                    <a:pt x="339" y="174"/>
                  </a:lnTo>
                  <a:lnTo>
                    <a:pt x="356" y="179"/>
                  </a:lnTo>
                  <a:lnTo>
                    <a:pt x="373" y="184"/>
                  </a:lnTo>
                  <a:lnTo>
                    <a:pt x="390" y="190"/>
                  </a:lnTo>
                  <a:lnTo>
                    <a:pt x="408" y="199"/>
                  </a:lnTo>
                  <a:lnTo>
                    <a:pt x="424" y="209"/>
                  </a:lnTo>
                  <a:lnTo>
                    <a:pt x="438" y="220"/>
                  </a:lnTo>
                  <a:lnTo>
                    <a:pt x="449" y="233"/>
                  </a:lnTo>
                  <a:lnTo>
                    <a:pt x="458" y="249"/>
                  </a:lnTo>
                  <a:lnTo>
                    <a:pt x="456" y="253"/>
                  </a:lnTo>
                  <a:lnTo>
                    <a:pt x="453" y="254"/>
                  </a:lnTo>
                  <a:lnTo>
                    <a:pt x="449" y="255"/>
                  </a:lnTo>
                  <a:lnTo>
                    <a:pt x="444" y="255"/>
                  </a:lnTo>
                  <a:lnTo>
                    <a:pt x="431" y="242"/>
                  </a:lnTo>
                  <a:lnTo>
                    <a:pt x="417" y="232"/>
                  </a:lnTo>
                  <a:lnTo>
                    <a:pt x="401" y="223"/>
                  </a:lnTo>
                  <a:lnTo>
                    <a:pt x="385" y="216"/>
                  </a:lnTo>
                  <a:lnTo>
                    <a:pt x="368" y="210"/>
                  </a:lnTo>
                  <a:lnTo>
                    <a:pt x="351" y="207"/>
                  </a:lnTo>
                  <a:lnTo>
                    <a:pt x="334" y="204"/>
                  </a:lnTo>
                  <a:lnTo>
                    <a:pt x="315" y="203"/>
                  </a:lnTo>
                  <a:lnTo>
                    <a:pt x="297" y="203"/>
                  </a:lnTo>
                  <a:lnTo>
                    <a:pt x="279" y="205"/>
                  </a:lnTo>
                  <a:lnTo>
                    <a:pt x="260" y="208"/>
                  </a:lnTo>
                  <a:lnTo>
                    <a:pt x="242" y="210"/>
                  </a:lnTo>
                  <a:lnTo>
                    <a:pt x="222" y="215"/>
                  </a:lnTo>
                  <a:lnTo>
                    <a:pt x="204" y="219"/>
                  </a:lnTo>
                  <a:lnTo>
                    <a:pt x="187" y="224"/>
                  </a:lnTo>
                  <a:lnTo>
                    <a:pt x="168" y="230"/>
                  </a:lnTo>
                  <a:lnTo>
                    <a:pt x="143" y="234"/>
                  </a:lnTo>
                  <a:lnTo>
                    <a:pt x="115" y="248"/>
                  </a:lnTo>
                  <a:lnTo>
                    <a:pt x="87" y="268"/>
                  </a:lnTo>
                  <a:lnTo>
                    <a:pt x="61" y="291"/>
                  </a:lnTo>
                  <a:lnTo>
                    <a:pt x="37" y="313"/>
                  </a:lnTo>
                  <a:lnTo>
                    <a:pt x="18" y="332"/>
                  </a:lnTo>
                  <a:lnTo>
                    <a:pt x="6" y="346"/>
                  </a:lnTo>
                  <a:lnTo>
                    <a:pt x="0" y="349"/>
                  </a:lnTo>
                  <a:lnTo>
                    <a:pt x="10" y="332"/>
                  </a:lnTo>
                  <a:lnTo>
                    <a:pt x="20" y="316"/>
                  </a:lnTo>
                  <a:lnTo>
                    <a:pt x="29" y="302"/>
                  </a:lnTo>
                  <a:lnTo>
                    <a:pt x="39" y="288"/>
                  </a:lnTo>
                  <a:lnTo>
                    <a:pt x="52" y="276"/>
                  </a:lnTo>
                  <a:lnTo>
                    <a:pt x="66" y="262"/>
                  </a:lnTo>
                  <a:lnTo>
                    <a:pt x="82" y="247"/>
                  </a:lnTo>
                  <a:lnTo>
                    <a:pt x="101" y="230"/>
                  </a:lnTo>
                  <a:lnTo>
                    <a:pt x="116" y="220"/>
                  </a:lnTo>
                  <a:lnTo>
                    <a:pt x="132" y="215"/>
                  </a:lnTo>
                  <a:lnTo>
                    <a:pt x="150" y="209"/>
                  </a:lnTo>
                  <a:lnTo>
                    <a:pt x="168" y="205"/>
                  </a:lnTo>
                  <a:lnTo>
                    <a:pt x="185" y="202"/>
                  </a:lnTo>
                  <a:lnTo>
                    <a:pt x="203" y="197"/>
                  </a:lnTo>
                  <a:lnTo>
                    <a:pt x="220" y="192"/>
                  </a:lnTo>
                  <a:lnTo>
                    <a:pt x="237" y="185"/>
                  </a:lnTo>
                  <a:lnTo>
                    <a:pt x="233" y="177"/>
                  </a:lnTo>
                  <a:lnTo>
                    <a:pt x="228" y="169"/>
                  </a:lnTo>
                  <a:lnTo>
                    <a:pt x="222" y="159"/>
                  </a:lnTo>
                  <a:lnTo>
                    <a:pt x="218" y="151"/>
                  </a:lnTo>
                  <a:lnTo>
                    <a:pt x="212" y="142"/>
                  </a:lnTo>
                  <a:lnTo>
                    <a:pt x="206" y="134"/>
                  </a:lnTo>
                  <a:lnTo>
                    <a:pt x="201" y="125"/>
                  </a:lnTo>
                  <a:lnTo>
                    <a:pt x="196" y="117"/>
                  </a:lnTo>
                  <a:lnTo>
                    <a:pt x="184" y="88"/>
                  </a:lnTo>
                  <a:lnTo>
                    <a:pt x="175" y="58"/>
                  </a:lnTo>
                  <a:lnTo>
                    <a:pt x="170" y="28"/>
                  </a:lnTo>
                  <a:lnTo>
                    <a:pt x="168" y="0"/>
                  </a:lnTo>
                  <a:lnTo>
                    <a:pt x="177" y="1"/>
                  </a:lnTo>
                  <a:lnTo>
                    <a:pt x="181" y="8"/>
                  </a:lnTo>
                  <a:lnTo>
                    <a:pt x="183" y="16"/>
                  </a:lnTo>
                  <a:lnTo>
                    <a:pt x="18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389"/>
            <p:cNvSpPr>
              <a:spLocks/>
            </p:cNvSpPr>
            <p:nvPr/>
          </p:nvSpPr>
          <p:spPr bwMode="auto">
            <a:xfrm>
              <a:off x="2116" y="648"/>
              <a:ext cx="152" cy="96"/>
            </a:xfrm>
            <a:custGeom>
              <a:avLst/>
              <a:gdLst/>
              <a:ahLst/>
              <a:cxnLst>
                <a:cxn ang="0">
                  <a:pos x="284" y="178"/>
                </a:cxn>
                <a:cxn ang="0">
                  <a:pos x="269" y="185"/>
                </a:cxn>
                <a:cxn ang="0">
                  <a:pos x="251" y="190"/>
                </a:cxn>
                <a:cxn ang="0">
                  <a:pos x="231" y="191"/>
                </a:cxn>
                <a:cxn ang="0">
                  <a:pos x="209" y="190"/>
                </a:cxn>
                <a:cxn ang="0">
                  <a:pos x="186" y="186"/>
                </a:cxn>
                <a:cxn ang="0">
                  <a:pos x="162" y="182"/>
                </a:cxn>
                <a:cxn ang="0">
                  <a:pos x="138" y="176"/>
                </a:cxn>
                <a:cxn ang="0">
                  <a:pos x="115" y="169"/>
                </a:cxn>
                <a:cxn ang="0">
                  <a:pos x="92" y="162"/>
                </a:cxn>
                <a:cxn ang="0">
                  <a:pos x="71" y="155"/>
                </a:cxn>
                <a:cxn ang="0">
                  <a:pos x="51" y="147"/>
                </a:cxn>
                <a:cxn ang="0">
                  <a:pos x="34" y="141"/>
                </a:cxn>
                <a:cxn ang="0">
                  <a:pos x="19" y="136"/>
                </a:cxn>
                <a:cxn ang="0">
                  <a:pos x="9" y="131"/>
                </a:cxn>
                <a:cxn ang="0">
                  <a:pos x="2" y="128"/>
                </a:cxn>
                <a:cxn ang="0">
                  <a:pos x="0" y="126"/>
                </a:cxn>
                <a:cxn ang="0">
                  <a:pos x="8" y="123"/>
                </a:cxn>
                <a:cxn ang="0">
                  <a:pos x="19" y="122"/>
                </a:cxn>
                <a:cxn ang="0">
                  <a:pos x="31" y="122"/>
                </a:cxn>
                <a:cxn ang="0">
                  <a:pos x="46" y="124"/>
                </a:cxn>
                <a:cxn ang="0">
                  <a:pos x="62" y="128"/>
                </a:cxn>
                <a:cxn ang="0">
                  <a:pos x="79" y="131"/>
                </a:cxn>
                <a:cxn ang="0">
                  <a:pos x="96" y="136"/>
                </a:cxn>
                <a:cxn ang="0">
                  <a:pos x="115" y="140"/>
                </a:cxn>
                <a:cxn ang="0">
                  <a:pos x="133" y="146"/>
                </a:cxn>
                <a:cxn ang="0">
                  <a:pos x="153" y="151"/>
                </a:cxn>
                <a:cxn ang="0">
                  <a:pos x="171" y="155"/>
                </a:cxn>
                <a:cxn ang="0">
                  <a:pos x="190" y="159"/>
                </a:cxn>
                <a:cxn ang="0">
                  <a:pos x="207" y="162"/>
                </a:cxn>
                <a:cxn ang="0">
                  <a:pos x="223" y="164"/>
                </a:cxn>
                <a:cxn ang="0">
                  <a:pos x="238" y="164"/>
                </a:cxn>
                <a:cxn ang="0">
                  <a:pos x="252" y="163"/>
                </a:cxn>
                <a:cxn ang="0">
                  <a:pos x="261" y="158"/>
                </a:cxn>
                <a:cxn ang="0">
                  <a:pos x="269" y="149"/>
                </a:cxn>
                <a:cxn ang="0">
                  <a:pos x="275" y="140"/>
                </a:cxn>
                <a:cxn ang="0">
                  <a:pos x="279" y="129"/>
                </a:cxn>
                <a:cxn ang="0">
                  <a:pos x="283" y="118"/>
                </a:cxn>
                <a:cxn ang="0">
                  <a:pos x="285" y="107"/>
                </a:cxn>
                <a:cxn ang="0">
                  <a:pos x="286" y="95"/>
                </a:cxn>
                <a:cxn ang="0">
                  <a:pos x="286" y="85"/>
                </a:cxn>
                <a:cxn ang="0">
                  <a:pos x="283" y="63"/>
                </a:cxn>
                <a:cxn ang="0">
                  <a:pos x="277" y="45"/>
                </a:cxn>
                <a:cxn ang="0">
                  <a:pos x="269" y="24"/>
                </a:cxn>
                <a:cxn ang="0">
                  <a:pos x="260" y="1"/>
                </a:cxn>
                <a:cxn ang="0">
                  <a:pos x="266" y="0"/>
                </a:cxn>
                <a:cxn ang="0">
                  <a:pos x="275" y="11"/>
                </a:cxn>
                <a:cxn ang="0">
                  <a:pos x="285" y="31"/>
                </a:cxn>
                <a:cxn ang="0">
                  <a:pos x="294" y="58"/>
                </a:cxn>
                <a:cxn ang="0">
                  <a:pos x="301" y="90"/>
                </a:cxn>
                <a:cxn ang="0">
                  <a:pos x="304" y="122"/>
                </a:cxn>
                <a:cxn ang="0">
                  <a:pos x="298" y="152"/>
                </a:cxn>
                <a:cxn ang="0">
                  <a:pos x="284" y="178"/>
                </a:cxn>
              </a:cxnLst>
              <a:rect l="0" t="0" r="r" b="b"/>
              <a:pathLst>
                <a:path w="304" h="191">
                  <a:moveTo>
                    <a:pt x="284" y="178"/>
                  </a:moveTo>
                  <a:lnTo>
                    <a:pt x="269" y="185"/>
                  </a:lnTo>
                  <a:lnTo>
                    <a:pt x="251" y="190"/>
                  </a:lnTo>
                  <a:lnTo>
                    <a:pt x="231" y="191"/>
                  </a:lnTo>
                  <a:lnTo>
                    <a:pt x="209" y="190"/>
                  </a:lnTo>
                  <a:lnTo>
                    <a:pt x="186" y="186"/>
                  </a:lnTo>
                  <a:lnTo>
                    <a:pt x="162" y="182"/>
                  </a:lnTo>
                  <a:lnTo>
                    <a:pt x="138" y="176"/>
                  </a:lnTo>
                  <a:lnTo>
                    <a:pt x="115" y="169"/>
                  </a:lnTo>
                  <a:lnTo>
                    <a:pt x="92" y="162"/>
                  </a:lnTo>
                  <a:lnTo>
                    <a:pt x="71" y="155"/>
                  </a:lnTo>
                  <a:lnTo>
                    <a:pt x="51" y="147"/>
                  </a:lnTo>
                  <a:lnTo>
                    <a:pt x="34" y="141"/>
                  </a:lnTo>
                  <a:lnTo>
                    <a:pt x="19" y="136"/>
                  </a:lnTo>
                  <a:lnTo>
                    <a:pt x="9" y="131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8" y="123"/>
                  </a:lnTo>
                  <a:lnTo>
                    <a:pt x="19" y="122"/>
                  </a:lnTo>
                  <a:lnTo>
                    <a:pt x="31" y="122"/>
                  </a:lnTo>
                  <a:lnTo>
                    <a:pt x="46" y="124"/>
                  </a:lnTo>
                  <a:lnTo>
                    <a:pt x="62" y="128"/>
                  </a:lnTo>
                  <a:lnTo>
                    <a:pt x="79" y="131"/>
                  </a:lnTo>
                  <a:lnTo>
                    <a:pt x="96" y="136"/>
                  </a:lnTo>
                  <a:lnTo>
                    <a:pt x="115" y="140"/>
                  </a:lnTo>
                  <a:lnTo>
                    <a:pt x="133" y="146"/>
                  </a:lnTo>
                  <a:lnTo>
                    <a:pt x="153" y="151"/>
                  </a:lnTo>
                  <a:lnTo>
                    <a:pt x="171" y="155"/>
                  </a:lnTo>
                  <a:lnTo>
                    <a:pt x="190" y="159"/>
                  </a:lnTo>
                  <a:lnTo>
                    <a:pt x="207" y="162"/>
                  </a:lnTo>
                  <a:lnTo>
                    <a:pt x="223" y="164"/>
                  </a:lnTo>
                  <a:lnTo>
                    <a:pt x="238" y="164"/>
                  </a:lnTo>
                  <a:lnTo>
                    <a:pt x="252" y="163"/>
                  </a:lnTo>
                  <a:lnTo>
                    <a:pt x="261" y="158"/>
                  </a:lnTo>
                  <a:lnTo>
                    <a:pt x="269" y="149"/>
                  </a:lnTo>
                  <a:lnTo>
                    <a:pt x="275" y="140"/>
                  </a:lnTo>
                  <a:lnTo>
                    <a:pt x="279" y="129"/>
                  </a:lnTo>
                  <a:lnTo>
                    <a:pt x="283" y="118"/>
                  </a:lnTo>
                  <a:lnTo>
                    <a:pt x="285" y="107"/>
                  </a:lnTo>
                  <a:lnTo>
                    <a:pt x="286" y="95"/>
                  </a:lnTo>
                  <a:lnTo>
                    <a:pt x="286" y="85"/>
                  </a:lnTo>
                  <a:lnTo>
                    <a:pt x="283" y="63"/>
                  </a:lnTo>
                  <a:lnTo>
                    <a:pt x="277" y="45"/>
                  </a:lnTo>
                  <a:lnTo>
                    <a:pt x="269" y="24"/>
                  </a:lnTo>
                  <a:lnTo>
                    <a:pt x="260" y="1"/>
                  </a:lnTo>
                  <a:lnTo>
                    <a:pt x="266" y="0"/>
                  </a:lnTo>
                  <a:lnTo>
                    <a:pt x="275" y="11"/>
                  </a:lnTo>
                  <a:lnTo>
                    <a:pt x="285" y="31"/>
                  </a:lnTo>
                  <a:lnTo>
                    <a:pt x="294" y="58"/>
                  </a:lnTo>
                  <a:lnTo>
                    <a:pt x="301" y="90"/>
                  </a:lnTo>
                  <a:lnTo>
                    <a:pt x="304" y="122"/>
                  </a:lnTo>
                  <a:lnTo>
                    <a:pt x="298" y="152"/>
                  </a:lnTo>
                  <a:lnTo>
                    <a:pt x="284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390"/>
            <p:cNvSpPr>
              <a:spLocks/>
            </p:cNvSpPr>
            <p:nvPr/>
          </p:nvSpPr>
          <p:spPr bwMode="auto">
            <a:xfrm>
              <a:off x="2005" y="697"/>
              <a:ext cx="117" cy="68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35" y="6"/>
                </a:cxn>
                <a:cxn ang="0">
                  <a:pos x="233" y="10"/>
                </a:cxn>
                <a:cxn ang="0">
                  <a:pos x="230" y="13"/>
                </a:cxn>
                <a:cxn ang="0">
                  <a:pos x="225" y="15"/>
                </a:cxn>
                <a:cxn ang="0">
                  <a:pos x="220" y="17"/>
                </a:cxn>
                <a:cxn ang="0">
                  <a:pos x="215" y="19"/>
                </a:cxn>
                <a:cxn ang="0">
                  <a:pos x="210" y="21"/>
                </a:cxn>
                <a:cxn ang="0">
                  <a:pos x="205" y="25"/>
                </a:cxn>
                <a:cxn ang="0">
                  <a:pos x="196" y="34"/>
                </a:cxn>
                <a:cxn ang="0">
                  <a:pos x="187" y="45"/>
                </a:cxn>
                <a:cxn ang="0">
                  <a:pos x="178" y="56"/>
                </a:cxn>
                <a:cxn ang="0">
                  <a:pos x="167" y="67"/>
                </a:cxn>
                <a:cxn ang="0">
                  <a:pos x="157" y="79"/>
                </a:cxn>
                <a:cxn ang="0">
                  <a:pos x="148" y="89"/>
                </a:cxn>
                <a:cxn ang="0">
                  <a:pos x="136" y="100"/>
                </a:cxn>
                <a:cxn ang="0">
                  <a:pos x="126" y="109"/>
                </a:cxn>
                <a:cxn ang="0">
                  <a:pos x="114" y="118"/>
                </a:cxn>
                <a:cxn ang="0">
                  <a:pos x="103" y="125"/>
                </a:cxn>
                <a:cxn ang="0">
                  <a:pos x="90" y="131"/>
                </a:cxn>
                <a:cxn ang="0">
                  <a:pos x="78" y="135"/>
                </a:cxn>
                <a:cxn ang="0">
                  <a:pos x="64" y="138"/>
                </a:cxn>
                <a:cxn ang="0">
                  <a:pos x="50" y="136"/>
                </a:cxn>
                <a:cxn ang="0">
                  <a:pos x="35" y="134"/>
                </a:cxn>
                <a:cxn ang="0">
                  <a:pos x="19" y="128"/>
                </a:cxn>
                <a:cxn ang="0">
                  <a:pos x="12" y="126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0" y="109"/>
                </a:cxn>
                <a:cxn ang="0">
                  <a:pos x="11" y="110"/>
                </a:cxn>
                <a:cxn ang="0">
                  <a:pos x="20" y="112"/>
                </a:cxn>
                <a:cxn ang="0">
                  <a:pos x="30" y="113"/>
                </a:cxn>
                <a:cxn ang="0">
                  <a:pos x="41" y="115"/>
                </a:cxn>
                <a:cxn ang="0">
                  <a:pos x="51" y="115"/>
                </a:cxn>
                <a:cxn ang="0">
                  <a:pos x="61" y="113"/>
                </a:cxn>
                <a:cxn ang="0">
                  <a:pos x="72" y="110"/>
                </a:cxn>
                <a:cxn ang="0">
                  <a:pos x="82" y="104"/>
                </a:cxn>
                <a:cxn ang="0">
                  <a:pos x="103" y="94"/>
                </a:cxn>
                <a:cxn ang="0">
                  <a:pos x="121" y="78"/>
                </a:cxn>
                <a:cxn ang="0">
                  <a:pos x="139" y="60"/>
                </a:cxn>
                <a:cxn ang="0">
                  <a:pos x="155" y="42"/>
                </a:cxn>
                <a:cxn ang="0">
                  <a:pos x="171" y="26"/>
                </a:cxn>
                <a:cxn ang="0">
                  <a:pos x="189" y="12"/>
                </a:cxn>
                <a:cxn ang="0">
                  <a:pos x="210" y="3"/>
                </a:cxn>
                <a:cxn ang="0">
                  <a:pos x="234" y="0"/>
                </a:cxn>
              </a:cxnLst>
              <a:rect l="0" t="0" r="r" b="b"/>
              <a:pathLst>
                <a:path w="235" h="138">
                  <a:moveTo>
                    <a:pt x="234" y="0"/>
                  </a:moveTo>
                  <a:lnTo>
                    <a:pt x="235" y="6"/>
                  </a:lnTo>
                  <a:lnTo>
                    <a:pt x="233" y="10"/>
                  </a:lnTo>
                  <a:lnTo>
                    <a:pt x="230" y="13"/>
                  </a:lnTo>
                  <a:lnTo>
                    <a:pt x="225" y="15"/>
                  </a:lnTo>
                  <a:lnTo>
                    <a:pt x="220" y="17"/>
                  </a:lnTo>
                  <a:lnTo>
                    <a:pt x="215" y="19"/>
                  </a:lnTo>
                  <a:lnTo>
                    <a:pt x="210" y="21"/>
                  </a:lnTo>
                  <a:lnTo>
                    <a:pt x="205" y="25"/>
                  </a:lnTo>
                  <a:lnTo>
                    <a:pt x="196" y="34"/>
                  </a:lnTo>
                  <a:lnTo>
                    <a:pt x="187" y="45"/>
                  </a:lnTo>
                  <a:lnTo>
                    <a:pt x="178" y="56"/>
                  </a:lnTo>
                  <a:lnTo>
                    <a:pt x="167" y="67"/>
                  </a:lnTo>
                  <a:lnTo>
                    <a:pt x="157" y="79"/>
                  </a:lnTo>
                  <a:lnTo>
                    <a:pt x="148" y="89"/>
                  </a:lnTo>
                  <a:lnTo>
                    <a:pt x="136" y="100"/>
                  </a:lnTo>
                  <a:lnTo>
                    <a:pt x="126" y="109"/>
                  </a:lnTo>
                  <a:lnTo>
                    <a:pt x="114" y="118"/>
                  </a:lnTo>
                  <a:lnTo>
                    <a:pt x="103" y="125"/>
                  </a:lnTo>
                  <a:lnTo>
                    <a:pt x="90" y="131"/>
                  </a:lnTo>
                  <a:lnTo>
                    <a:pt x="78" y="135"/>
                  </a:lnTo>
                  <a:lnTo>
                    <a:pt x="64" y="138"/>
                  </a:lnTo>
                  <a:lnTo>
                    <a:pt x="50" y="136"/>
                  </a:lnTo>
                  <a:lnTo>
                    <a:pt x="35" y="134"/>
                  </a:lnTo>
                  <a:lnTo>
                    <a:pt x="19" y="128"/>
                  </a:lnTo>
                  <a:lnTo>
                    <a:pt x="12" y="126"/>
                  </a:lnTo>
                  <a:lnTo>
                    <a:pt x="7" y="121"/>
                  </a:lnTo>
                  <a:lnTo>
                    <a:pt x="4" y="116"/>
                  </a:lnTo>
                  <a:lnTo>
                    <a:pt x="0" y="109"/>
                  </a:lnTo>
                  <a:lnTo>
                    <a:pt x="11" y="110"/>
                  </a:lnTo>
                  <a:lnTo>
                    <a:pt x="20" y="112"/>
                  </a:lnTo>
                  <a:lnTo>
                    <a:pt x="30" y="113"/>
                  </a:lnTo>
                  <a:lnTo>
                    <a:pt x="41" y="115"/>
                  </a:lnTo>
                  <a:lnTo>
                    <a:pt x="51" y="115"/>
                  </a:lnTo>
                  <a:lnTo>
                    <a:pt x="61" y="113"/>
                  </a:lnTo>
                  <a:lnTo>
                    <a:pt x="72" y="110"/>
                  </a:lnTo>
                  <a:lnTo>
                    <a:pt x="82" y="104"/>
                  </a:lnTo>
                  <a:lnTo>
                    <a:pt x="103" y="94"/>
                  </a:lnTo>
                  <a:lnTo>
                    <a:pt x="121" y="78"/>
                  </a:lnTo>
                  <a:lnTo>
                    <a:pt x="139" y="60"/>
                  </a:lnTo>
                  <a:lnTo>
                    <a:pt x="155" y="42"/>
                  </a:lnTo>
                  <a:lnTo>
                    <a:pt x="171" y="26"/>
                  </a:lnTo>
                  <a:lnTo>
                    <a:pt x="189" y="12"/>
                  </a:lnTo>
                  <a:lnTo>
                    <a:pt x="210" y="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391"/>
            <p:cNvSpPr>
              <a:spLocks/>
            </p:cNvSpPr>
            <p:nvPr/>
          </p:nvSpPr>
          <p:spPr bwMode="auto">
            <a:xfrm>
              <a:off x="1890" y="726"/>
              <a:ext cx="237" cy="164"/>
            </a:xfrm>
            <a:custGeom>
              <a:avLst/>
              <a:gdLst/>
              <a:ahLst/>
              <a:cxnLst>
                <a:cxn ang="0">
                  <a:pos x="270" y="306"/>
                </a:cxn>
                <a:cxn ang="0">
                  <a:pos x="244" y="321"/>
                </a:cxn>
                <a:cxn ang="0">
                  <a:pos x="214" y="329"/>
                </a:cxn>
                <a:cxn ang="0">
                  <a:pos x="179" y="325"/>
                </a:cxn>
                <a:cxn ang="0">
                  <a:pos x="133" y="304"/>
                </a:cxn>
                <a:cxn ang="0">
                  <a:pos x="77" y="263"/>
                </a:cxn>
                <a:cxn ang="0">
                  <a:pos x="31" y="216"/>
                </a:cxn>
                <a:cxn ang="0">
                  <a:pos x="4" y="180"/>
                </a:cxn>
                <a:cxn ang="0">
                  <a:pos x="21" y="150"/>
                </a:cxn>
                <a:cxn ang="0">
                  <a:pos x="25" y="157"/>
                </a:cxn>
                <a:cxn ang="0">
                  <a:pos x="39" y="174"/>
                </a:cxn>
                <a:cxn ang="0">
                  <a:pos x="61" y="198"/>
                </a:cxn>
                <a:cxn ang="0">
                  <a:pos x="88" y="226"/>
                </a:cxn>
                <a:cxn ang="0">
                  <a:pos x="119" y="253"/>
                </a:cxn>
                <a:cxn ang="0">
                  <a:pos x="152" y="276"/>
                </a:cxn>
                <a:cxn ang="0">
                  <a:pos x="187" y="292"/>
                </a:cxn>
                <a:cxn ang="0">
                  <a:pos x="220" y="295"/>
                </a:cxn>
                <a:cxn ang="0">
                  <a:pos x="247" y="281"/>
                </a:cxn>
                <a:cxn ang="0">
                  <a:pos x="279" y="251"/>
                </a:cxn>
                <a:cxn ang="0">
                  <a:pos x="314" y="210"/>
                </a:cxn>
                <a:cxn ang="0">
                  <a:pos x="351" y="162"/>
                </a:cxn>
                <a:cxn ang="0">
                  <a:pos x="385" y="113"/>
                </a:cxn>
                <a:cxn ang="0">
                  <a:pos x="414" y="69"/>
                </a:cxn>
                <a:cxn ang="0">
                  <a:pos x="435" y="35"/>
                </a:cxn>
                <a:cxn ang="0">
                  <a:pos x="446" y="16"/>
                </a:cxn>
                <a:cxn ang="0">
                  <a:pos x="475" y="3"/>
                </a:cxn>
                <a:cxn ang="0">
                  <a:pos x="464" y="21"/>
                </a:cxn>
                <a:cxn ang="0">
                  <a:pos x="445" y="53"/>
                </a:cxn>
                <a:cxn ang="0">
                  <a:pos x="419" y="96"/>
                </a:cxn>
                <a:cxn ang="0">
                  <a:pos x="389" y="144"/>
                </a:cxn>
                <a:cxn ang="0">
                  <a:pos x="357" y="194"/>
                </a:cxn>
                <a:cxn ang="0">
                  <a:pos x="325" y="241"/>
                </a:cxn>
                <a:cxn ang="0">
                  <a:pos x="294" y="281"/>
                </a:cxn>
              </a:cxnLst>
              <a:rect l="0" t="0" r="r" b="b"/>
              <a:pathLst>
                <a:path w="476" h="329">
                  <a:moveTo>
                    <a:pt x="280" y="298"/>
                  </a:moveTo>
                  <a:lnTo>
                    <a:pt x="270" y="306"/>
                  </a:lnTo>
                  <a:lnTo>
                    <a:pt x="258" y="314"/>
                  </a:lnTo>
                  <a:lnTo>
                    <a:pt x="244" y="321"/>
                  </a:lnTo>
                  <a:lnTo>
                    <a:pt x="230" y="325"/>
                  </a:lnTo>
                  <a:lnTo>
                    <a:pt x="214" y="329"/>
                  </a:lnTo>
                  <a:lnTo>
                    <a:pt x="197" y="329"/>
                  </a:lnTo>
                  <a:lnTo>
                    <a:pt x="179" y="325"/>
                  </a:lnTo>
                  <a:lnTo>
                    <a:pt x="160" y="319"/>
                  </a:lnTo>
                  <a:lnTo>
                    <a:pt x="133" y="304"/>
                  </a:lnTo>
                  <a:lnTo>
                    <a:pt x="104" y="286"/>
                  </a:lnTo>
                  <a:lnTo>
                    <a:pt x="77" y="263"/>
                  </a:lnTo>
                  <a:lnTo>
                    <a:pt x="53" y="239"/>
                  </a:lnTo>
                  <a:lnTo>
                    <a:pt x="31" y="216"/>
                  </a:lnTo>
                  <a:lnTo>
                    <a:pt x="15" y="196"/>
                  </a:lnTo>
                  <a:lnTo>
                    <a:pt x="4" y="180"/>
                  </a:lnTo>
                  <a:lnTo>
                    <a:pt x="0" y="171"/>
                  </a:lnTo>
                  <a:lnTo>
                    <a:pt x="21" y="150"/>
                  </a:lnTo>
                  <a:lnTo>
                    <a:pt x="22" y="151"/>
                  </a:lnTo>
                  <a:lnTo>
                    <a:pt x="25" y="157"/>
                  </a:lnTo>
                  <a:lnTo>
                    <a:pt x="31" y="164"/>
                  </a:lnTo>
                  <a:lnTo>
                    <a:pt x="39" y="174"/>
                  </a:lnTo>
                  <a:lnTo>
                    <a:pt x="50" y="186"/>
                  </a:lnTo>
                  <a:lnTo>
                    <a:pt x="61" y="198"/>
                  </a:lnTo>
                  <a:lnTo>
                    <a:pt x="74" y="212"/>
                  </a:lnTo>
                  <a:lnTo>
                    <a:pt x="88" y="226"/>
                  </a:lnTo>
                  <a:lnTo>
                    <a:pt x="103" y="240"/>
                  </a:lnTo>
                  <a:lnTo>
                    <a:pt x="119" y="253"/>
                  </a:lnTo>
                  <a:lnTo>
                    <a:pt x="135" y="265"/>
                  </a:lnTo>
                  <a:lnTo>
                    <a:pt x="152" y="276"/>
                  </a:lnTo>
                  <a:lnTo>
                    <a:pt x="169" y="285"/>
                  </a:lnTo>
                  <a:lnTo>
                    <a:pt x="187" y="292"/>
                  </a:lnTo>
                  <a:lnTo>
                    <a:pt x="204" y="295"/>
                  </a:lnTo>
                  <a:lnTo>
                    <a:pt x="220" y="295"/>
                  </a:lnTo>
                  <a:lnTo>
                    <a:pt x="233" y="291"/>
                  </a:lnTo>
                  <a:lnTo>
                    <a:pt x="247" y="281"/>
                  </a:lnTo>
                  <a:lnTo>
                    <a:pt x="263" y="269"/>
                  </a:lnTo>
                  <a:lnTo>
                    <a:pt x="279" y="251"/>
                  </a:lnTo>
                  <a:lnTo>
                    <a:pt x="297" y="232"/>
                  </a:lnTo>
                  <a:lnTo>
                    <a:pt x="314" y="210"/>
                  </a:lnTo>
                  <a:lnTo>
                    <a:pt x="333" y="186"/>
                  </a:lnTo>
                  <a:lnTo>
                    <a:pt x="351" y="162"/>
                  </a:lnTo>
                  <a:lnTo>
                    <a:pt x="369" y="137"/>
                  </a:lnTo>
                  <a:lnTo>
                    <a:pt x="385" y="113"/>
                  </a:lnTo>
                  <a:lnTo>
                    <a:pt x="400" y="90"/>
                  </a:lnTo>
                  <a:lnTo>
                    <a:pt x="414" y="69"/>
                  </a:lnTo>
                  <a:lnTo>
                    <a:pt x="425" y="51"/>
                  </a:lnTo>
                  <a:lnTo>
                    <a:pt x="435" y="35"/>
                  </a:lnTo>
                  <a:lnTo>
                    <a:pt x="442" y="23"/>
                  </a:lnTo>
                  <a:lnTo>
                    <a:pt x="446" y="16"/>
                  </a:lnTo>
                  <a:lnTo>
                    <a:pt x="476" y="0"/>
                  </a:lnTo>
                  <a:lnTo>
                    <a:pt x="475" y="3"/>
                  </a:lnTo>
                  <a:lnTo>
                    <a:pt x="470" y="9"/>
                  </a:lnTo>
                  <a:lnTo>
                    <a:pt x="464" y="21"/>
                  </a:lnTo>
                  <a:lnTo>
                    <a:pt x="455" y="36"/>
                  </a:lnTo>
                  <a:lnTo>
                    <a:pt x="445" y="53"/>
                  </a:lnTo>
                  <a:lnTo>
                    <a:pt x="433" y="74"/>
                  </a:lnTo>
                  <a:lnTo>
                    <a:pt x="419" y="96"/>
                  </a:lnTo>
                  <a:lnTo>
                    <a:pt x="405" y="119"/>
                  </a:lnTo>
                  <a:lnTo>
                    <a:pt x="389" y="144"/>
                  </a:lnTo>
                  <a:lnTo>
                    <a:pt x="373" y="169"/>
                  </a:lnTo>
                  <a:lnTo>
                    <a:pt x="357" y="194"/>
                  </a:lnTo>
                  <a:lnTo>
                    <a:pt x="341" y="218"/>
                  </a:lnTo>
                  <a:lnTo>
                    <a:pt x="325" y="241"/>
                  </a:lnTo>
                  <a:lnTo>
                    <a:pt x="309" y="262"/>
                  </a:lnTo>
                  <a:lnTo>
                    <a:pt x="294" y="281"/>
                  </a:lnTo>
                  <a:lnTo>
                    <a:pt x="280" y="2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392"/>
            <p:cNvSpPr>
              <a:spLocks/>
            </p:cNvSpPr>
            <p:nvPr/>
          </p:nvSpPr>
          <p:spPr bwMode="auto">
            <a:xfrm>
              <a:off x="2121" y="747"/>
              <a:ext cx="29" cy="189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33" y="159"/>
                </a:cxn>
                <a:cxn ang="0">
                  <a:pos x="59" y="378"/>
                </a:cxn>
                <a:cxn ang="0">
                  <a:pos x="41" y="350"/>
                </a:cxn>
                <a:cxn ang="0">
                  <a:pos x="29" y="317"/>
                </a:cxn>
                <a:cxn ang="0">
                  <a:pos x="18" y="279"/>
                </a:cxn>
                <a:cxn ang="0">
                  <a:pos x="13" y="237"/>
                </a:cxn>
                <a:cxn ang="0">
                  <a:pos x="8" y="194"/>
                </a:cxn>
                <a:cxn ang="0">
                  <a:pos x="5" y="152"/>
                </a:cxn>
                <a:cxn ang="0">
                  <a:pos x="2" y="110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6" y="54"/>
                </a:cxn>
                <a:cxn ang="0">
                  <a:pos x="10" y="44"/>
                </a:cxn>
                <a:cxn ang="0">
                  <a:pos x="16" y="33"/>
                </a:cxn>
                <a:cxn ang="0">
                  <a:pos x="23" y="23"/>
                </a:cxn>
                <a:cxn ang="0">
                  <a:pos x="31" y="14"/>
                </a:cxn>
                <a:cxn ang="0">
                  <a:pos x="39" y="6"/>
                </a:cxn>
                <a:cxn ang="0">
                  <a:pos x="48" y="0"/>
                </a:cxn>
                <a:cxn ang="0">
                  <a:pos x="48" y="7"/>
                </a:cxn>
                <a:cxn ang="0">
                  <a:pos x="47" y="22"/>
                </a:cxn>
                <a:cxn ang="0">
                  <a:pos x="45" y="41"/>
                </a:cxn>
                <a:cxn ang="0">
                  <a:pos x="44" y="57"/>
                </a:cxn>
              </a:cxnLst>
              <a:rect l="0" t="0" r="r" b="b"/>
              <a:pathLst>
                <a:path w="59" h="378">
                  <a:moveTo>
                    <a:pt x="44" y="57"/>
                  </a:moveTo>
                  <a:lnTo>
                    <a:pt x="33" y="159"/>
                  </a:lnTo>
                  <a:lnTo>
                    <a:pt x="59" y="378"/>
                  </a:lnTo>
                  <a:lnTo>
                    <a:pt x="41" y="350"/>
                  </a:lnTo>
                  <a:lnTo>
                    <a:pt x="29" y="317"/>
                  </a:lnTo>
                  <a:lnTo>
                    <a:pt x="18" y="279"/>
                  </a:lnTo>
                  <a:lnTo>
                    <a:pt x="13" y="237"/>
                  </a:lnTo>
                  <a:lnTo>
                    <a:pt x="8" y="194"/>
                  </a:lnTo>
                  <a:lnTo>
                    <a:pt x="5" y="152"/>
                  </a:lnTo>
                  <a:lnTo>
                    <a:pt x="2" y="110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10" y="44"/>
                  </a:lnTo>
                  <a:lnTo>
                    <a:pt x="16" y="33"/>
                  </a:lnTo>
                  <a:lnTo>
                    <a:pt x="23" y="23"/>
                  </a:lnTo>
                  <a:lnTo>
                    <a:pt x="31" y="14"/>
                  </a:lnTo>
                  <a:lnTo>
                    <a:pt x="39" y="6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7" y="22"/>
                  </a:lnTo>
                  <a:lnTo>
                    <a:pt x="45" y="41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393"/>
            <p:cNvSpPr>
              <a:spLocks/>
            </p:cNvSpPr>
            <p:nvPr/>
          </p:nvSpPr>
          <p:spPr bwMode="auto">
            <a:xfrm>
              <a:off x="2084" y="305"/>
              <a:ext cx="26" cy="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2"/>
                </a:cxn>
                <a:cxn ang="0">
                  <a:pos x="9" y="22"/>
                </a:cxn>
                <a:cxn ang="0">
                  <a:pos x="14" y="32"/>
                </a:cxn>
                <a:cxn ang="0">
                  <a:pos x="20" y="41"/>
                </a:cxn>
                <a:cxn ang="0">
                  <a:pos x="27" y="51"/>
                </a:cxn>
                <a:cxn ang="0">
                  <a:pos x="35" y="59"/>
                </a:cxn>
                <a:cxn ang="0">
                  <a:pos x="43" y="67"/>
                </a:cxn>
                <a:cxn ang="0">
                  <a:pos x="53" y="75"/>
                </a:cxn>
                <a:cxn ang="0">
                  <a:pos x="51" y="81"/>
                </a:cxn>
                <a:cxn ang="0">
                  <a:pos x="45" y="88"/>
                </a:cxn>
                <a:cxn ang="0">
                  <a:pos x="38" y="93"/>
                </a:cxn>
                <a:cxn ang="0">
                  <a:pos x="35" y="93"/>
                </a:cxn>
                <a:cxn ang="0">
                  <a:pos x="36" y="86"/>
                </a:cxn>
                <a:cxn ang="0">
                  <a:pos x="36" y="81"/>
                </a:cxn>
                <a:cxn ang="0">
                  <a:pos x="32" y="75"/>
                </a:cxn>
                <a:cxn ang="0">
                  <a:pos x="29" y="69"/>
                </a:cxn>
                <a:cxn ang="0">
                  <a:pos x="23" y="65"/>
                </a:cxn>
                <a:cxn ang="0">
                  <a:pos x="17" y="59"/>
                </a:cxn>
                <a:cxn ang="0">
                  <a:pos x="12" y="53"/>
                </a:cxn>
                <a:cxn ang="0">
                  <a:pos x="6" y="46"/>
                </a:cxn>
                <a:cxn ang="0">
                  <a:pos x="1" y="33"/>
                </a:cxn>
                <a:cxn ang="0">
                  <a:pos x="0" y="17"/>
                </a:cxn>
                <a:cxn ang="0">
                  <a:pos x="1" y="5"/>
                </a:cxn>
                <a:cxn ang="0">
                  <a:pos x="4" y="0"/>
                </a:cxn>
              </a:cxnLst>
              <a:rect l="0" t="0" r="r" b="b"/>
              <a:pathLst>
                <a:path w="53" h="93">
                  <a:moveTo>
                    <a:pt x="4" y="0"/>
                  </a:moveTo>
                  <a:lnTo>
                    <a:pt x="6" y="12"/>
                  </a:lnTo>
                  <a:lnTo>
                    <a:pt x="9" y="22"/>
                  </a:lnTo>
                  <a:lnTo>
                    <a:pt x="14" y="32"/>
                  </a:lnTo>
                  <a:lnTo>
                    <a:pt x="20" y="41"/>
                  </a:lnTo>
                  <a:lnTo>
                    <a:pt x="27" y="51"/>
                  </a:lnTo>
                  <a:lnTo>
                    <a:pt x="35" y="59"/>
                  </a:lnTo>
                  <a:lnTo>
                    <a:pt x="43" y="67"/>
                  </a:lnTo>
                  <a:lnTo>
                    <a:pt x="53" y="75"/>
                  </a:lnTo>
                  <a:lnTo>
                    <a:pt x="51" y="81"/>
                  </a:lnTo>
                  <a:lnTo>
                    <a:pt x="45" y="88"/>
                  </a:lnTo>
                  <a:lnTo>
                    <a:pt x="38" y="93"/>
                  </a:lnTo>
                  <a:lnTo>
                    <a:pt x="35" y="93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2" y="75"/>
                  </a:lnTo>
                  <a:lnTo>
                    <a:pt x="29" y="69"/>
                  </a:lnTo>
                  <a:lnTo>
                    <a:pt x="23" y="65"/>
                  </a:lnTo>
                  <a:lnTo>
                    <a:pt x="17" y="59"/>
                  </a:lnTo>
                  <a:lnTo>
                    <a:pt x="12" y="53"/>
                  </a:lnTo>
                  <a:lnTo>
                    <a:pt x="6" y="46"/>
                  </a:lnTo>
                  <a:lnTo>
                    <a:pt x="1" y="33"/>
                  </a:lnTo>
                  <a:lnTo>
                    <a:pt x="0" y="17"/>
                  </a:lnTo>
                  <a:lnTo>
                    <a:pt x="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394"/>
            <p:cNvSpPr>
              <a:spLocks/>
            </p:cNvSpPr>
            <p:nvPr/>
          </p:nvSpPr>
          <p:spPr bwMode="auto">
            <a:xfrm>
              <a:off x="2067" y="364"/>
              <a:ext cx="41" cy="2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7" y="12"/>
                </a:cxn>
                <a:cxn ang="0">
                  <a:pos x="73" y="20"/>
                </a:cxn>
                <a:cxn ang="0">
                  <a:pos x="65" y="28"/>
                </a:cxn>
                <a:cxn ang="0">
                  <a:pos x="52" y="38"/>
                </a:cxn>
                <a:cxn ang="0">
                  <a:pos x="37" y="39"/>
                </a:cxn>
                <a:cxn ang="0">
                  <a:pos x="25" y="38"/>
                </a:cxn>
                <a:cxn ang="0">
                  <a:pos x="16" y="35"/>
                </a:cxn>
                <a:cxn ang="0">
                  <a:pos x="9" y="31"/>
                </a:cxn>
                <a:cxn ang="0">
                  <a:pos x="4" y="27"/>
                </a:cxn>
                <a:cxn ang="0">
                  <a:pos x="1" y="23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8" y="21"/>
                </a:cxn>
                <a:cxn ang="0">
                  <a:pos x="34" y="23"/>
                </a:cxn>
                <a:cxn ang="0">
                  <a:pos x="48" y="20"/>
                </a:cxn>
                <a:cxn ang="0">
                  <a:pos x="60" y="15"/>
                </a:cxn>
                <a:cxn ang="0">
                  <a:pos x="69" y="10"/>
                </a:cxn>
                <a:cxn ang="0">
                  <a:pos x="76" y="4"/>
                </a:cxn>
                <a:cxn ang="0">
                  <a:pos x="79" y="1"/>
                </a:cxn>
                <a:cxn ang="0">
                  <a:pos x="82" y="0"/>
                </a:cxn>
              </a:cxnLst>
              <a:rect l="0" t="0" r="r" b="b"/>
              <a:pathLst>
                <a:path w="82" h="39">
                  <a:moveTo>
                    <a:pt x="82" y="0"/>
                  </a:moveTo>
                  <a:lnTo>
                    <a:pt x="77" y="12"/>
                  </a:lnTo>
                  <a:lnTo>
                    <a:pt x="73" y="20"/>
                  </a:lnTo>
                  <a:lnTo>
                    <a:pt x="65" y="28"/>
                  </a:lnTo>
                  <a:lnTo>
                    <a:pt x="52" y="38"/>
                  </a:lnTo>
                  <a:lnTo>
                    <a:pt x="37" y="39"/>
                  </a:lnTo>
                  <a:lnTo>
                    <a:pt x="25" y="38"/>
                  </a:lnTo>
                  <a:lnTo>
                    <a:pt x="16" y="35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8" y="21"/>
                  </a:lnTo>
                  <a:lnTo>
                    <a:pt x="34" y="23"/>
                  </a:lnTo>
                  <a:lnTo>
                    <a:pt x="48" y="20"/>
                  </a:lnTo>
                  <a:lnTo>
                    <a:pt x="60" y="15"/>
                  </a:lnTo>
                  <a:lnTo>
                    <a:pt x="69" y="10"/>
                  </a:lnTo>
                  <a:lnTo>
                    <a:pt x="76" y="4"/>
                  </a:lnTo>
                  <a:lnTo>
                    <a:pt x="79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Freeform 399"/>
            <p:cNvSpPr>
              <a:spLocks/>
            </p:cNvSpPr>
            <p:nvPr/>
          </p:nvSpPr>
          <p:spPr bwMode="auto">
            <a:xfrm>
              <a:off x="2011" y="296"/>
              <a:ext cx="41" cy="37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4" y="20"/>
                </a:cxn>
                <a:cxn ang="0">
                  <a:pos x="17" y="12"/>
                </a:cxn>
                <a:cxn ang="0">
                  <a:pos x="23" y="5"/>
                </a:cxn>
                <a:cxn ang="0">
                  <a:pos x="31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4" y="13"/>
                </a:cxn>
                <a:cxn ang="0">
                  <a:pos x="1" y="21"/>
                </a:cxn>
                <a:cxn ang="0">
                  <a:pos x="0" y="30"/>
                </a:cxn>
                <a:cxn ang="0">
                  <a:pos x="1" y="39"/>
                </a:cxn>
                <a:cxn ang="0">
                  <a:pos x="5" y="47"/>
                </a:cxn>
                <a:cxn ang="0">
                  <a:pos x="9" y="54"/>
                </a:cxn>
                <a:cxn ang="0">
                  <a:pos x="15" y="61"/>
                </a:cxn>
                <a:cxn ang="0">
                  <a:pos x="23" y="66"/>
                </a:cxn>
                <a:cxn ang="0">
                  <a:pos x="31" y="70"/>
                </a:cxn>
                <a:cxn ang="0">
                  <a:pos x="40" y="72"/>
                </a:cxn>
                <a:cxn ang="0">
                  <a:pos x="51" y="73"/>
                </a:cxn>
                <a:cxn ang="0">
                  <a:pos x="60" y="72"/>
                </a:cxn>
                <a:cxn ang="0">
                  <a:pos x="69" y="71"/>
                </a:cxn>
                <a:cxn ang="0">
                  <a:pos x="76" y="68"/>
                </a:cxn>
                <a:cxn ang="0">
                  <a:pos x="83" y="63"/>
                </a:cxn>
                <a:cxn ang="0">
                  <a:pos x="78" y="64"/>
                </a:cxn>
                <a:cxn ang="0">
                  <a:pos x="75" y="64"/>
                </a:cxn>
                <a:cxn ang="0">
                  <a:pos x="70" y="65"/>
                </a:cxn>
                <a:cxn ang="0">
                  <a:pos x="66" y="65"/>
                </a:cxn>
                <a:cxn ang="0">
                  <a:pos x="55" y="64"/>
                </a:cxn>
                <a:cxn ang="0">
                  <a:pos x="45" y="63"/>
                </a:cxn>
                <a:cxn ang="0">
                  <a:pos x="36" y="59"/>
                </a:cxn>
                <a:cxn ang="0">
                  <a:pos x="29" y="55"/>
                </a:cxn>
                <a:cxn ang="0">
                  <a:pos x="22" y="49"/>
                </a:cxn>
                <a:cxn ang="0">
                  <a:pos x="17" y="43"/>
                </a:cxn>
                <a:cxn ang="0">
                  <a:pos x="14" y="36"/>
                </a:cxn>
                <a:cxn ang="0">
                  <a:pos x="13" y="28"/>
                </a:cxn>
              </a:cxnLst>
              <a:rect l="0" t="0" r="r" b="b"/>
              <a:pathLst>
                <a:path w="83" h="73">
                  <a:moveTo>
                    <a:pt x="13" y="28"/>
                  </a:moveTo>
                  <a:lnTo>
                    <a:pt x="14" y="20"/>
                  </a:lnTo>
                  <a:lnTo>
                    <a:pt x="17" y="12"/>
                  </a:lnTo>
                  <a:lnTo>
                    <a:pt x="23" y="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4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5" y="47"/>
                  </a:lnTo>
                  <a:lnTo>
                    <a:pt x="9" y="54"/>
                  </a:lnTo>
                  <a:lnTo>
                    <a:pt x="15" y="61"/>
                  </a:lnTo>
                  <a:lnTo>
                    <a:pt x="23" y="66"/>
                  </a:lnTo>
                  <a:lnTo>
                    <a:pt x="31" y="70"/>
                  </a:lnTo>
                  <a:lnTo>
                    <a:pt x="40" y="72"/>
                  </a:lnTo>
                  <a:lnTo>
                    <a:pt x="51" y="73"/>
                  </a:lnTo>
                  <a:lnTo>
                    <a:pt x="60" y="72"/>
                  </a:lnTo>
                  <a:lnTo>
                    <a:pt x="69" y="71"/>
                  </a:lnTo>
                  <a:lnTo>
                    <a:pt x="76" y="68"/>
                  </a:lnTo>
                  <a:lnTo>
                    <a:pt x="83" y="63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55" y="64"/>
                  </a:lnTo>
                  <a:lnTo>
                    <a:pt x="45" y="63"/>
                  </a:lnTo>
                  <a:lnTo>
                    <a:pt x="36" y="59"/>
                  </a:lnTo>
                  <a:lnTo>
                    <a:pt x="29" y="55"/>
                  </a:lnTo>
                  <a:lnTo>
                    <a:pt x="22" y="49"/>
                  </a:lnTo>
                  <a:lnTo>
                    <a:pt x="17" y="43"/>
                  </a:lnTo>
                  <a:lnTo>
                    <a:pt x="14" y="3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Freeform 400"/>
            <p:cNvSpPr>
              <a:spLocks/>
            </p:cNvSpPr>
            <p:nvPr/>
          </p:nvSpPr>
          <p:spPr bwMode="auto">
            <a:xfrm>
              <a:off x="2104" y="286"/>
              <a:ext cx="37" cy="33"/>
            </a:xfrm>
            <a:custGeom>
              <a:avLst/>
              <a:gdLst/>
              <a:ahLst/>
              <a:cxnLst>
                <a:cxn ang="0">
                  <a:pos x="12" y="25"/>
                </a:cxn>
                <a:cxn ang="0">
                  <a:pos x="13" y="17"/>
                </a:cxn>
                <a:cxn ang="0">
                  <a:pos x="17" y="10"/>
                </a:cxn>
                <a:cxn ang="0">
                  <a:pos x="22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7" y="6"/>
                </a:cxn>
                <a:cxn ang="0">
                  <a:pos x="4" y="11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4" y="41"/>
                </a:cxn>
                <a:cxn ang="0">
                  <a:pos x="9" y="48"/>
                </a:cxn>
                <a:cxn ang="0">
                  <a:pos x="14" y="54"/>
                </a:cxn>
                <a:cxn ang="0">
                  <a:pos x="21" y="59"/>
                </a:cxn>
                <a:cxn ang="0">
                  <a:pos x="28" y="62"/>
                </a:cxn>
                <a:cxn ang="0">
                  <a:pos x="37" y="64"/>
                </a:cxn>
                <a:cxn ang="0">
                  <a:pos x="47" y="66"/>
                </a:cxn>
                <a:cxn ang="0">
                  <a:pos x="55" y="64"/>
                </a:cxn>
                <a:cxn ang="0">
                  <a:pos x="63" y="63"/>
                </a:cxn>
                <a:cxn ang="0">
                  <a:pos x="70" y="61"/>
                </a:cxn>
                <a:cxn ang="0">
                  <a:pos x="75" y="57"/>
                </a:cxn>
                <a:cxn ang="0">
                  <a:pos x="72" y="59"/>
                </a:cxn>
                <a:cxn ang="0">
                  <a:pos x="67" y="59"/>
                </a:cxn>
                <a:cxn ang="0">
                  <a:pos x="64" y="59"/>
                </a:cxn>
                <a:cxn ang="0">
                  <a:pos x="59" y="59"/>
                </a:cxn>
                <a:cxn ang="0">
                  <a:pos x="50" y="57"/>
                </a:cxn>
                <a:cxn ang="0">
                  <a:pos x="41" y="56"/>
                </a:cxn>
                <a:cxn ang="0">
                  <a:pos x="33" y="53"/>
                </a:cxn>
                <a:cxn ang="0">
                  <a:pos x="26" y="48"/>
                </a:cxn>
                <a:cxn ang="0">
                  <a:pos x="20" y="44"/>
                </a:cxn>
                <a:cxn ang="0">
                  <a:pos x="15" y="38"/>
                </a:cxn>
                <a:cxn ang="0">
                  <a:pos x="13" y="32"/>
                </a:cxn>
                <a:cxn ang="0">
                  <a:pos x="12" y="25"/>
                </a:cxn>
              </a:cxnLst>
              <a:rect l="0" t="0" r="r" b="b"/>
              <a:pathLst>
                <a:path w="75" h="66">
                  <a:moveTo>
                    <a:pt x="12" y="25"/>
                  </a:moveTo>
                  <a:lnTo>
                    <a:pt x="13" y="17"/>
                  </a:lnTo>
                  <a:lnTo>
                    <a:pt x="17" y="1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4" y="41"/>
                  </a:lnTo>
                  <a:lnTo>
                    <a:pt x="9" y="48"/>
                  </a:lnTo>
                  <a:lnTo>
                    <a:pt x="14" y="54"/>
                  </a:lnTo>
                  <a:lnTo>
                    <a:pt x="21" y="59"/>
                  </a:lnTo>
                  <a:lnTo>
                    <a:pt x="28" y="62"/>
                  </a:lnTo>
                  <a:lnTo>
                    <a:pt x="37" y="64"/>
                  </a:lnTo>
                  <a:lnTo>
                    <a:pt x="47" y="66"/>
                  </a:lnTo>
                  <a:lnTo>
                    <a:pt x="55" y="64"/>
                  </a:lnTo>
                  <a:lnTo>
                    <a:pt x="63" y="63"/>
                  </a:lnTo>
                  <a:lnTo>
                    <a:pt x="70" y="61"/>
                  </a:lnTo>
                  <a:lnTo>
                    <a:pt x="75" y="57"/>
                  </a:lnTo>
                  <a:lnTo>
                    <a:pt x="72" y="59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59" y="59"/>
                  </a:lnTo>
                  <a:lnTo>
                    <a:pt x="50" y="57"/>
                  </a:lnTo>
                  <a:lnTo>
                    <a:pt x="41" y="56"/>
                  </a:lnTo>
                  <a:lnTo>
                    <a:pt x="33" y="53"/>
                  </a:lnTo>
                  <a:lnTo>
                    <a:pt x="26" y="48"/>
                  </a:lnTo>
                  <a:lnTo>
                    <a:pt x="20" y="44"/>
                  </a:lnTo>
                  <a:lnTo>
                    <a:pt x="15" y="38"/>
                  </a:lnTo>
                  <a:lnTo>
                    <a:pt x="13" y="3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95" name="Curved Connector 194"/>
          <p:cNvCxnSpPr/>
          <p:nvPr/>
        </p:nvCxnSpPr>
        <p:spPr>
          <a:xfrm>
            <a:off x="7924800" y="1447800"/>
            <a:ext cx="381000" cy="353199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7391400" y="20090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Lifeguard  1</a:t>
            </a:r>
          </a:p>
        </p:txBody>
      </p:sp>
      <p:sp>
        <p:nvSpPr>
          <p:cNvPr id="91" name="Down Arrow 90"/>
          <p:cNvSpPr/>
          <p:nvPr/>
        </p:nvSpPr>
        <p:spPr>
          <a:xfrm>
            <a:off x="381000" y="2133600"/>
            <a:ext cx="381000" cy="14478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3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8" name="Date Placeholder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grpSp>
        <p:nvGrpSpPr>
          <p:cNvPr id="92" name="Group 9"/>
          <p:cNvGrpSpPr/>
          <p:nvPr/>
        </p:nvGrpSpPr>
        <p:grpSpPr>
          <a:xfrm>
            <a:off x="914400" y="1149706"/>
            <a:ext cx="1600200" cy="2209800"/>
            <a:chOff x="7239000" y="1219200"/>
            <a:chExt cx="990600" cy="4343400"/>
          </a:xfrm>
        </p:grpSpPr>
        <p:sp>
          <p:nvSpPr>
            <p:cNvPr id="93" name="Rectangle 92"/>
            <p:cNvSpPr/>
            <p:nvPr/>
          </p:nvSpPr>
          <p:spPr>
            <a:xfrm rot="5400000">
              <a:off x="5486400" y="2971800"/>
              <a:ext cx="4343400" cy="838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315200" y="3745468"/>
              <a:ext cx="914400" cy="72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752600" y="34568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Thread 0</a:t>
            </a:r>
          </a:p>
        </p:txBody>
      </p:sp>
      <p:pic>
        <p:nvPicPr>
          <p:cNvPr id="96" name="Picture 6" descr="C:\Users\Michelle\AppData\Local\Microsoft\Windows\Temporary Internet Files\Content.IE5\1KZOMU4V\MCj029086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124200"/>
            <a:ext cx="639778" cy="452576"/>
          </a:xfrm>
          <a:prstGeom prst="rect">
            <a:avLst/>
          </a:prstGeom>
          <a:noFill/>
          <a:effectLst>
            <a:glow rad="63500">
              <a:srgbClr val="92D050">
                <a:alpha val="40000"/>
              </a:srgbClr>
            </a:glow>
          </a:effectLst>
        </p:spPr>
      </p:pic>
      <p:sp>
        <p:nvSpPr>
          <p:cNvPr id="98" name="TextBox 97"/>
          <p:cNvSpPr txBox="1"/>
          <p:nvPr/>
        </p:nvSpPr>
        <p:spPr>
          <a:xfrm>
            <a:off x="6477000" y="20090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Lifeguard 0</a:t>
            </a:r>
          </a:p>
        </p:txBody>
      </p:sp>
      <p:grpSp>
        <p:nvGrpSpPr>
          <p:cNvPr id="99" name="Group 351"/>
          <p:cNvGrpSpPr>
            <a:grpSpLocks noChangeAspect="1"/>
          </p:cNvGrpSpPr>
          <p:nvPr/>
        </p:nvGrpSpPr>
        <p:grpSpPr bwMode="auto">
          <a:xfrm flipH="1">
            <a:off x="6324600" y="1094601"/>
            <a:ext cx="837845" cy="941243"/>
            <a:chOff x="1800" y="152"/>
            <a:chExt cx="697" cy="833"/>
          </a:xfrm>
        </p:grpSpPr>
        <p:sp>
          <p:nvSpPr>
            <p:cNvPr id="100" name="Freeform 355"/>
            <p:cNvSpPr>
              <a:spLocks/>
            </p:cNvSpPr>
            <p:nvPr/>
          </p:nvSpPr>
          <p:spPr bwMode="auto">
            <a:xfrm>
              <a:off x="1809" y="219"/>
              <a:ext cx="169" cy="185"/>
            </a:xfrm>
            <a:custGeom>
              <a:avLst/>
              <a:gdLst/>
              <a:ahLst/>
              <a:cxnLst>
                <a:cxn ang="0">
                  <a:pos x="159" y="29"/>
                </a:cxn>
                <a:cxn ang="0">
                  <a:pos x="128" y="4"/>
                </a:cxn>
                <a:cxn ang="0">
                  <a:pos x="125" y="4"/>
                </a:cxn>
                <a:cxn ang="0">
                  <a:pos x="120" y="2"/>
                </a:cxn>
                <a:cxn ang="0">
                  <a:pos x="112" y="1"/>
                </a:cxn>
                <a:cxn ang="0">
                  <a:pos x="102" y="1"/>
                </a:cxn>
                <a:cxn ang="0">
                  <a:pos x="92" y="0"/>
                </a:cxn>
                <a:cxn ang="0">
                  <a:pos x="83" y="0"/>
                </a:cxn>
                <a:cxn ang="0">
                  <a:pos x="75" y="1"/>
                </a:cxn>
                <a:cxn ang="0">
                  <a:pos x="70" y="4"/>
                </a:cxn>
                <a:cxn ang="0">
                  <a:pos x="67" y="7"/>
                </a:cxn>
                <a:cxn ang="0">
                  <a:pos x="61" y="9"/>
                </a:cxn>
                <a:cxn ang="0">
                  <a:pos x="54" y="13"/>
                </a:cxn>
                <a:cxn ang="0">
                  <a:pos x="46" y="16"/>
                </a:cxn>
                <a:cxn ang="0">
                  <a:pos x="39" y="20"/>
                </a:cxn>
                <a:cxn ang="0">
                  <a:pos x="32" y="25"/>
                </a:cxn>
                <a:cxn ang="0">
                  <a:pos x="28" y="31"/>
                </a:cxn>
                <a:cxn ang="0">
                  <a:pos x="25" y="39"/>
                </a:cxn>
                <a:cxn ang="0">
                  <a:pos x="25" y="60"/>
                </a:cxn>
                <a:cxn ang="0">
                  <a:pos x="29" y="84"/>
                </a:cxn>
                <a:cxn ang="0">
                  <a:pos x="32" y="106"/>
                </a:cxn>
                <a:cxn ang="0">
                  <a:pos x="34" y="120"/>
                </a:cxn>
                <a:cxn ang="0">
                  <a:pos x="36" y="128"/>
                </a:cxn>
                <a:cxn ang="0">
                  <a:pos x="36" y="136"/>
                </a:cxn>
                <a:cxn ang="0">
                  <a:pos x="34" y="143"/>
                </a:cxn>
                <a:cxn ang="0">
                  <a:pos x="34" y="145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4" y="155"/>
                </a:cxn>
                <a:cxn ang="0">
                  <a:pos x="9" y="160"/>
                </a:cxn>
                <a:cxn ang="0">
                  <a:pos x="15" y="166"/>
                </a:cxn>
                <a:cxn ang="0">
                  <a:pos x="22" y="173"/>
                </a:cxn>
                <a:cxn ang="0">
                  <a:pos x="28" y="179"/>
                </a:cxn>
                <a:cxn ang="0">
                  <a:pos x="33" y="185"/>
                </a:cxn>
                <a:cxn ang="0">
                  <a:pos x="38" y="188"/>
                </a:cxn>
                <a:cxn ang="0">
                  <a:pos x="45" y="193"/>
                </a:cxn>
                <a:cxn ang="0">
                  <a:pos x="53" y="196"/>
                </a:cxn>
                <a:cxn ang="0">
                  <a:pos x="57" y="198"/>
                </a:cxn>
                <a:cxn ang="0">
                  <a:pos x="60" y="198"/>
                </a:cxn>
                <a:cxn ang="0">
                  <a:pos x="34" y="224"/>
                </a:cxn>
                <a:cxn ang="0">
                  <a:pos x="66" y="249"/>
                </a:cxn>
                <a:cxn ang="0">
                  <a:pos x="75" y="279"/>
                </a:cxn>
                <a:cxn ang="0">
                  <a:pos x="115" y="281"/>
                </a:cxn>
                <a:cxn ang="0">
                  <a:pos x="146" y="271"/>
                </a:cxn>
                <a:cxn ang="0">
                  <a:pos x="148" y="272"/>
                </a:cxn>
                <a:cxn ang="0">
                  <a:pos x="153" y="277"/>
                </a:cxn>
                <a:cxn ang="0">
                  <a:pos x="159" y="282"/>
                </a:cxn>
                <a:cxn ang="0">
                  <a:pos x="167" y="289"/>
                </a:cxn>
                <a:cxn ang="0">
                  <a:pos x="175" y="296"/>
                </a:cxn>
                <a:cxn ang="0">
                  <a:pos x="183" y="303"/>
                </a:cxn>
                <a:cxn ang="0">
                  <a:pos x="190" y="308"/>
                </a:cxn>
                <a:cxn ang="0">
                  <a:pos x="193" y="311"/>
                </a:cxn>
                <a:cxn ang="0">
                  <a:pos x="200" y="316"/>
                </a:cxn>
                <a:cxn ang="0">
                  <a:pos x="209" y="318"/>
                </a:cxn>
                <a:cxn ang="0">
                  <a:pos x="216" y="321"/>
                </a:cxn>
                <a:cxn ang="0">
                  <a:pos x="219" y="322"/>
                </a:cxn>
                <a:cxn ang="0">
                  <a:pos x="206" y="362"/>
                </a:cxn>
                <a:cxn ang="0">
                  <a:pos x="229" y="370"/>
                </a:cxn>
                <a:cxn ang="0">
                  <a:pos x="287" y="357"/>
                </a:cxn>
                <a:cxn ang="0">
                  <a:pos x="337" y="160"/>
                </a:cxn>
                <a:cxn ang="0">
                  <a:pos x="274" y="103"/>
                </a:cxn>
                <a:cxn ang="0">
                  <a:pos x="159" y="29"/>
                </a:cxn>
              </a:cxnLst>
              <a:rect l="0" t="0" r="r" b="b"/>
              <a:pathLst>
                <a:path w="337" h="370">
                  <a:moveTo>
                    <a:pt x="159" y="29"/>
                  </a:moveTo>
                  <a:lnTo>
                    <a:pt x="128" y="4"/>
                  </a:lnTo>
                  <a:lnTo>
                    <a:pt x="125" y="4"/>
                  </a:lnTo>
                  <a:lnTo>
                    <a:pt x="120" y="2"/>
                  </a:lnTo>
                  <a:lnTo>
                    <a:pt x="112" y="1"/>
                  </a:lnTo>
                  <a:lnTo>
                    <a:pt x="102" y="1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70" y="4"/>
                  </a:lnTo>
                  <a:lnTo>
                    <a:pt x="67" y="7"/>
                  </a:lnTo>
                  <a:lnTo>
                    <a:pt x="61" y="9"/>
                  </a:lnTo>
                  <a:lnTo>
                    <a:pt x="54" y="13"/>
                  </a:lnTo>
                  <a:lnTo>
                    <a:pt x="46" y="16"/>
                  </a:lnTo>
                  <a:lnTo>
                    <a:pt x="39" y="20"/>
                  </a:lnTo>
                  <a:lnTo>
                    <a:pt x="32" y="25"/>
                  </a:lnTo>
                  <a:lnTo>
                    <a:pt x="28" y="31"/>
                  </a:lnTo>
                  <a:lnTo>
                    <a:pt x="25" y="39"/>
                  </a:lnTo>
                  <a:lnTo>
                    <a:pt x="25" y="60"/>
                  </a:lnTo>
                  <a:lnTo>
                    <a:pt x="29" y="84"/>
                  </a:lnTo>
                  <a:lnTo>
                    <a:pt x="32" y="106"/>
                  </a:lnTo>
                  <a:lnTo>
                    <a:pt x="34" y="120"/>
                  </a:lnTo>
                  <a:lnTo>
                    <a:pt x="36" y="128"/>
                  </a:lnTo>
                  <a:lnTo>
                    <a:pt x="36" y="136"/>
                  </a:lnTo>
                  <a:lnTo>
                    <a:pt x="34" y="143"/>
                  </a:lnTo>
                  <a:lnTo>
                    <a:pt x="34" y="145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4" y="155"/>
                  </a:lnTo>
                  <a:lnTo>
                    <a:pt x="9" y="160"/>
                  </a:lnTo>
                  <a:lnTo>
                    <a:pt x="15" y="166"/>
                  </a:lnTo>
                  <a:lnTo>
                    <a:pt x="22" y="173"/>
                  </a:lnTo>
                  <a:lnTo>
                    <a:pt x="28" y="179"/>
                  </a:lnTo>
                  <a:lnTo>
                    <a:pt x="33" y="185"/>
                  </a:lnTo>
                  <a:lnTo>
                    <a:pt x="38" y="188"/>
                  </a:lnTo>
                  <a:lnTo>
                    <a:pt x="45" y="193"/>
                  </a:lnTo>
                  <a:lnTo>
                    <a:pt x="53" y="196"/>
                  </a:lnTo>
                  <a:lnTo>
                    <a:pt x="57" y="198"/>
                  </a:lnTo>
                  <a:lnTo>
                    <a:pt x="60" y="198"/>
                  </a:lnTo>
                  <a:lnTo>
                    <a:pt x="34" y="224"/>
                  </a:lnTo>
                  <a:lnTo>
                    <a:pt x="66" y="249"/>
                  </a:lnTo>
                  <a:lnTo>
                    <a:pt x="75" y="279"/>
                  </a:lnTo>
                  <a:lnTo>
                    <a:pt x="115" y="281"/>
                  </a:lnTo>
                  <a:lnTo>
                    <a:pt x="146" y="271"/>
                  </a:lnTo>
                  <a:lnTo>
                    <a:pt x="148" y="272"/>
                  </a:lnTo>
                  <a:lnTo>
                    <a:pt x="153" y="277"/>
                  </a:lnTo>
                  <a:lnTo>
                    <a:pt x="159" y="282"/>
                  </a:lnTo>
                  <a:lnTo>
                    <a:pt x="167" y="289"/>
                  </a:lnTo>
                  <a:lnTo>
                    <a:pt x="175" y="296"/>
                  </a:lnTo>
                  <a:lnTo>
                    <a:pt x="183" y="303"/>
                  </a:lnTo>
                  <a:lnTo>
                    <a:pt x="190" y="308"/>
                  </a:lnTo>
                  <a:lnTo>
                    <a:pt x="193" y="311"/>
                  </a:lnTo>
                  <a:lnTo>
                    <a:pt x="200" y="316"/>
                  </a:lnTo>
                  <a:lnTo>
                    <a:pt x="209" y="318"/>
                  </a:lnTo>
                  <a:lnTo>
                    <a:pt x="216" y="321"/>
                  </a:lnTo>
                  <a:lnTo>
                    <a:pt x="219" y="322"/>
                  </a:lnTo>
                  <a:lnTo>
                    <a:pt x="206" y="362"/>
                  </a:lnTo>
                  <a:lnTo>
                    <a:pt x="229" y="370"/>
                  </a:lnTo>
                  <a:lnTo>
                    <a:pt x="287" y="357"/>
                  </a:lnTo>
                  <a:lnTo>
                    <a:pt x="337" y="160"/>
                  </a:lnTo>
                  <a:lnTo>
                    <a:pt x="274" y="103"/>
                  </a:lnTo>
                  <a:lnTo>
                    <a:pt x="159" y="29"/>
                  </a:lnTo>
                  <a:close/>
                </a:path>
              </a:pathLst>
            </a:custGeom>
            <a:solidFill>
              <a:srgbClr val="D8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358"/>
            <p:cNvSpPr>
              <a:spLocks/>
            </p:cNvSpPr>
            <p:nvPr/>
          </p:nvSpPr>
          <p:spPr bwMode="auto">
            <a:xfrm>
              <a:off x="1805" y="434"/>
              <a:ext cx="445" cy="551"/>
            </a:xfrm>
            <a:custGeom>
              <a:avLst/>
              <a:gdLst/>
              <a:ahLst/>
              <a:cxnLst>
                <a:cxn ang="0">
                  <a:pos x="186" y="55"/>
                </a:cxn>
                <a:cxn ang="0">
                  <a:pos x="167" y="74"/>
                </a:cxn>
                <a:cxn ang="0">
                  <a:pos x="124" y="116"/>
                </a:cxn>
                <a:cxn ang="0">
                  <a:pos x="82" y="160"/>
                </a:cxn>
                <a:cxn ang="0">
                  <a:pos x="61" y="184"/>
                </a:cxn>
                <a:cxn ang="0">
                  <a:pos x="50" y="209"/>
                </a:cxn>
                <a:cxn ang="0">
                  <a:pos x="29" y="251"/>
                </a:cxn>
                <a:cxn ang="0">
                  <a:pos x="8" y="296"/>
                </a:cxn>
                <a:cxn ang="0">
                  <a:pos x="0" y="323"/>
                </a:cxn>
                <a:cxn ang="0">
                  <a:pos x="9" y="363"/>
                </a:cxn>
                <a:cxn ang="0">
                  <a:pos x="27" y="436"/>
                </a:cxn>
                <a:cxn ang="0">
                  <a:pos x="45" y="506"/>
                </a:cxn>
                <a:cxn ang="0">
                  <a:pos x="53" y="537"/>
                </a:cxn>
                <a:cxn ang="0">
                  <a:pos x="63" y="570"/>
                </a:cxn>
                <a:cxn ang="0">
                  <a:pos x="71" y="611"/>
                </a:cxn>
                <a:cxn ang="0">
                  <a:pos x="57" y="766"/>
                </a:cxn>
                <a:cxn ang="0">
                  <a:pos x="46" y="921"/>
                </a:cxn>
                <a:cxn ang="0">
                  <a:pos x="50" y="997"/>
                </a:cxn>
                <a:cxn ang="0">
                  <a:pos x="55" y="1067"/>
                </a:cxn>
                <a:cxn ang="0">
                  <a:pos x="71" y="1065"/>
                </a:cxn>
                <a:cxn ang="0">
                  <a:pos x="110" y="1059"/>
                </a:cxn>
                <a:cxn ang="0">
                  <a:pos x="154" y="1054"/>
                </a:cxn>
                <a:cxn ang="0">
                  <a:pos x="186" y="1054"/>
                </a:cxn>
                <a:cxn ang="0">
                  <a:pos x="204" y="1058"/>
                </a:cxn>
                <a:cxn ang="0">
                  <a:pos x="230" y="1063"/>
                </a:cxn>
                <a:cxn ang="0">
                  <a:pos x="265" y="1068"/>
                </a:cxn>
                <a:cxn ang="0">
                  <a:pos x="303" y="1075"/>
                </a:cxn>
                <a:cxn ang="0">
                  <a:pos x="340" y="1083"/>
                </a:cxn>
                <a:cxn ang="0">
                  <a:pos x="374" y="1090"/>
                </a:cxn>
                <a:cxn ang="0">
                  <a:pos x="401" y="1095"/>
                </a:cxn>
                <a:cxn ang="0">
                  <a:pos x="418" y="1099"/>
                </a:cxn>
                <a:cxn ang="0">
                  <a:pos x="441" y="1103"/>
                </a:cxn>
                <a:cxn ang="0">
                  <a:pos x="465" y="1102"/>
                </a:cxn>
                <a:cxn ang="0">
                  <a:pos x="489" y="1098"/>
                </a:cxn>
                <a:cxn ang="0">
                  <a:pos x="515" y="1091"/>
                </a:cxn>
                <a:cxn ang="0">
                  <a:pos x="545" y="1082"/>
                </a:cxn>
                <a:cxn ang="0">
                  <a:pos x="579" y="1068"/>
                </a:cxn>
                <a:cxn ang="0">
                  <a:pos x="609" y="1057"/>
                </a:cxn>
                <a:cxn ang="0">
                  <a:pos x="625" y="1049"/>
                </a:cxn>
                <a:cxn ang="0">
                  <a:pos x="640" y="1046"/>
                </a:cxn>
                <a:cxn ang="0">
                  <a:pos x="665" y="1045"/>
                </a:cxn>
                <a:cxn ang="0">
                  <a:pos x="691" y="1046"/>
                </a:cxn>
                <a:cxn ang="0">
                  <a:pos x="701" y="1046"/>
                </a:cxn>
                <a:cxn ang="0">
                  <a:pos x="655" y="701"/>
                </a:cxn>
                <a:cxn ang="0">
                  <a:pos x="844" y="464"/>
                </a:cxn>
                <a:cxn ang="0">
                  <a:pos x="814" y="388"/>
                </a:cxn>
                <a:cxn ang="0">
                  <a:pos x="796" y="365"/>
                </a:cxn>
                <a:cxn ang="0">
                  <a:pos x="753" y="312"/>
                </a:cxn>
                <a:cxn ang="0">
                  <a:pos x="710" y="258"/>
                </a:cxn>
                <a:cxn ang="0">
                  <a:pos x="688" y="229"/>
                </a:cxn>
                <a:cxn ang="0">
                  <a:pos x="673" y="204"/>
                </a:cxn>
                <a:cxn ang="0">
                  <a:pos x="646" y="159"/>
                </a:cxn>
                <a:cxn ang="0">
                  <a:pos x="619" y="115"/>
                </a:cxn>
                <a:cxn ang="0">
                  <a:pos x="608" y="96"/>
                </a:cxn>
                <a:cxn ang="0">
                  <a:pos x="600" y="90"/>
                </a:cxn>
                <a:cxn ang="0">
                  <a:pos x="580" y="76"/>
                </a:cxn>
                <a:cxn ang="0">
                  <a:pos x="558" y="61"/>
                </a:cxn>
                <a:cxn ang="0">
                  <a:pos x="542" y="51"/>
                </a:cxn>
                <a:cxn ang="0">
                  <a:pos x="530" y="47"/>
                </a:cxn>
                <a:cxn ang="0">
                  <a:pos x="513" y="46"/>
                </a:cxn>
                <a:cxn ang="0">
                  <a:pos x="500" y="47"/>
                </a:cxn>
                <a:cxn ang="0">
                  <a:pos x="494" y="48"/>
                </a:cxn>
                <a:cxn ang="0">
                  <a:pos x="222" y="0"/>
                </a:cxn>
              </a:cxnLst>
              <a:rect l="0" t="0" r="r" b="b"/>
              <a:pathLst>
                <a:path w="890" h="1103">
                  <a:moveTo>
                    <a:pt x="222" y="0"/>
                  </a:moveTo>
                  <a:lnTo>
                    <a:pt x="186" y="55"/>
                  </a:lnTo>
                  <a:lnTo>
                    <a:pt x="181" y="60"/>
                  </a:lnTo>
                  <a:lnTo>
                    <a:pt x="167" y="74"/>
                  </a:lnTo>
                  <a:lnTo>
                    <a:pt x="147" y="93"/>
                  </a:lnTo>
                  <a:lnTo>
                    <a:pt x="124" y="116"/>
                  </a:lnTo>
                  <a:lnTo>
                    <a:pt x="101" y="139"/>
                  </a:lnTo>
                  <a:lnTo>
                    <a:pt x="82" y="160"/>
                  </a:lnTo>
                  <a:lnTo>
                    <a:pt x="67" y="176"/>
                  </a:lnTo>
                  <a:lnTo>
                    <a:pt x="61" y="184"/>
                  </a:lnTo>
                  <a:lnTo>
                    <a:pt x="57" y="192"/>
                  </a:lnTo>
                  <a:lnTo>
                    <a:pt x="50" y="209"/>
                  </a:lnTo>
                  <a:lnTo>
                    <a:pt x="40" y="228"/>
                  </a:lnTo>
                  <a:lnTo>
                    <a:pt x="29" y="251"/>
                  </a:lnTo>
                  <a:lnTo>
                    <a:pt x="17" y="275"/>
                  </a:lnTo>
                  <a:lnTo>
                    <a:pt x="8" y="296"/>
                  </a:lnTo>
                  <a:lnTo>
                    <a:pt x="2" y="312"/>
                  </a:lnTo>
                  <a:lnTo>
                    <a:pt x="0" y="323"/>
                  </a:lnTo>
                  <a:lnTo>
                    <a:pt x="3" y="336"/>
                  </a:lnTo>
                  <a:lnTo>
                    <a:pt x="9" y="363"/>
                  </a:lnTo>
                  <a:lnTo>
                    <a:pt x="17" y="398"/>
                  </a:lnTo>
                  <a:lnTo>
                    <a:pt x="27" y="436"/>
                  </a:lnTo>
                  <a:lnTo>
                    <a:pt x="37" y="474"/>
                  </a:lnTo>
                  <a:lnTo>
                    <a:pt x="45" y="506"/>
                  </a:lnTo>
                  <a:lnTo>
                    <a:pt x="50" y="529"/>
                  </a:lnTo>
                  <a:lnTo>
                    <a:pt x="53" y="537"/>
                  </a:lnTo>
                  <a:lnTo>
                    <a:pt x="56" y="547"/>
                  </a:lnTo>
                  <a:lnTo>
                    <a:pt x="63" y="570"/>
                  </a:lnTo>
                  <a:lnTo>
                    <a:pt x="69" y="595"/>
                  </a:lnTo>
                  <a:lnTo>
                    <a:pt x="71" y="611"/>
                  </a:lnTo>
                  <a:lnTo>
                    <a:pt x="65" y="661"/>
                  </a:lnTo>
                  <a:lnTo>
                    <a:pt x="57" y="766"/>
                  </a:lnTo>
                  <a:lnTo>
                    <a:pt x="49" y="870"/>
                  </a:lnTo>
                  <a:lnTo>
                    <a:pt x="46" y="921"/>
                  </a:lnTo>
                  <a:lnTo>
                    <a:pt x="47" y="946"/>
                  </a:lnTo>
                  <a:lnTo>
                    <a:pt x="50" y="997"/>
                  </a:lnTo>
                  <a:lnTo>
                    <a:pt x="54" y="1045"/>
                  </a:lnTo>
                  <a:lnTo>
                    <a:pt x="55" y="1067"/>
                  </a:lnTo>
                  <a:lnTo>
                    <a:pt x="60" y="1066"/>
                  </a:lnTo>
                  <a:lnTo>
                    <a:pt x="71" y="1065"/>
                  </a:lnTo>
                  <a:lnTo>
                    <a:pt x="90" y="1061"/>
                  </a:lnTo>
                  <a:lnTo>
                    <a:pt x="110" y="1059"/>
                  </a:lnTo>
                  <a:lnTo>
                    <a:pt x="132" y="1056"/>
                  </a:lnTo>
                  <a:lnTo>
                    <a:pt x="154" y="1054"/>
                  </a:lnTo>
                  <a:lnTo>
                    <a:pt x="173" y="1053"/>
                  </a:lnTo>
                  <a:lnTo>
                    <a:pt x="186" y="1054"/>
                  </a:lnTo>
                  <a:lnTo>
                    <a:pt x="193" y="1056"/>
                  </a:lnTo>
                  <a:lnTo>
                    <a:pt x="204" y="1058"/>
                  </a:lnTo>
                  <a:lnTo>
                    <a:pt x="215" y="1059"/>
                  </a:lnTo>
                  <a:lnTo>
                    <a:pt x="230" y="1063"/>
                  </a:lnTo>
                  <a:lnTo>
                    <a:pt x="246" y="1065"/>
                  </a:lnTo>
                  <a:lnTo>
                    <a:pt x="265" y="1068"/>
                  </a:lnTo>
                  <a:lnTo>
                    <a:pt x="283" y="1072"/>
                  </a:lnTo>
                  <a:lnTo>
                    <a:pt x="303" y="1075"/>
                  </a:lnTo>
                  <a:lnTo>
                    <a:pt x="321" y="1080"/>
                  </a:lnTo>
                  <a:lnTo>
                    <a:pt x="340" y="1083"/>
                  </a:lnTo>
                  <a:lnTo>
                    <a:pt x="358" y="1087"/>
                  </a:lnTo>
                  <a:lnTo>
                    <a:pt x="374" y="1090"/>
                  </a:lnTo>
                  <a:lnTo>
                    <a:pt x="389" y="1092"/>
                  </a:lnTo>
                  <a:lnTo>
                    <a:pt x="401" y="1095"/>
                  </a:lnTo>
                  <a:lnTo>
                    <a:pt x="411" y="1097"/>
                  </a:lnTo>
                  <a:lnTo>
                    <a:pt x="418" y="1099"/>
                  </a:lnTo>
                  <a:lnTo>
                    <a:pt x="429" y="1102"/>
                  </a:lnTo>
                  <a:lnTo>
                    <a:pt x="441" y="1103"/>
                  </a:lnTo>
                  <a:lnTo>
                    <a:pt x="452" y="1103"/>
                  </a:lnTo>
                  <a:lnTo>
                    <a:pt x="465" y="1102"/>
                  </a:lnTo>
                  <a:lnTo>
                    <a:pt x="477" y="1101"/>
                  </a:lnTo>
                  <a:lnTo>
                    <a:pt x="489" y="1098"/>
                  </a:lnTo>
                  <a:lnTo>
                    <a:pt x="502" y="1095"/>
                  </a:lnTo>
                  <a:lnTo>
                    <a:pt x="515" y="1091"/>
                  </a:lnTo>
                  <a:lnTo>
                    <a:pt x="528" y="1087"/>
                  </a:lnTo>
                  <a:lnTo>
                    <a:pt x="545" y="1082"/>
                  </a:lnTo>
                  <a:lnTo>
                    <a:pt x="562" y="1075"/>
                  </a:lnTo>
                  <a:lnTo>
                    <a:pt x="579" y="1068"/>
                  </a:lnTo>
                  <a:lnTo>
                    <a:pt x="595" y="1063"/>
                  </a:lnTo>
                  <a:lnTo>
                    <a:pt x="609" y="1057"/>
                  </a:lnTo>
                  <a:lnTo>
                    <a:pt x="619" y="1052"/>
                  </a:lnTo>
                  <a:lnTo>
                    <a:pt x="625" y="1049"/>
                  </a:lnTo>
                  <a:lnTo>
                    <a:pt x="631" y="1048"/>
                  </a:lnTo>
                  <a:lnTo>
                    <a:pt x="640" y="1046"/>
                  </a:lnTo>
                  <a:lnTo>
                    <a:pt x="653" y="1046"/>
                  </a:lnTo>
                  <a:lnTo>
                    <a:pt x="665" y="1045"/>
                  </a:lnTo>
                  <a:lnTo>
                    <a:pt x="679" y="1046"/>
                  </a:lnTo>
                  <a:lnTo>
                    <a:pt x="691" y="1046"/>
                  </a:lnTo>
                  <a:lnTo>
                    <a:pt x="698" y="1046"/>
                  </a:lnTo>
                  <a:lnTo>
                    <a:pt x="701" y="1046"/>
                  </a:lnTo>
                  <a:lnTo>
                    <a:pt x="663" y="895"/>
                  </a:lnTo>
                  <a:lnTo>
                    <a:pt x="655" y="701"/>
                  </a:lnTo>
                  <a:lnTo>
                    <a:pt x="693" y="570"/>
                  </a:lnTo>
                  <a:lnTo>
                    <a:pt x="844" y="464"/>
                  </a:lnTo>
                  <a:lnTo>
                    <a:pt x="890" y="429"/>
                  </a:lnTo>
                  <a:lnTo>
                    <a:pt x="814" y="388"/>
                  </a:lnTo>
                  <a:lnTo>
                    <a:pt x="808" y="381"/>
                  </a:lnTo>
                  <a:lnTo>
                    <a:pt x="796" y="365"/>
                  </a:lnTo>
                  <a:lnTo>
                    <a:pt x="776" y="341"/>
                  </a:lnTo>
                  <a:lnTo>
                    <a:pt x="753" y="312"/>
                  </a:lnTo>
                  <a:lnTo>
                    <a:pt x="730" y="285"/>
                  </a:lnTo>
                  <a:lnTo>
                    <a:pt x="710" y="258"/>
                  </a:lnTo>
                  <a:lnTo>
                    <a:pt x="695" y="240"/>
                  </a:lnTo>
                  <a:lnTo>
                    <a:pt x="688" y="229"/>
                  </a:lnTo>
                  <a:lnTo>
                    <a:pt x="684" y="220"/>
                  </a:lnTo>
                  <a:lnTo>
                    <a:pt x="673" y="204"/>
                  </a:lnTo>
                  <a:lnTo>
                    <a:pt x="661" y="182"/>
                  </a:lnTo>
                  <a:lnTo>
                    <a:pt x="646" y="159"/>
                  </a:lnTo>
                  <a:lnTo>
                    <a:pt x="632" y="135"/>
                  </a:lnTo>
                  <a:lnTo>
                    <a:pt x="619" y="115"/>
                  </a:lnTo>
                  <a:lnTo>
                    <a:pt x="611" y="101"/>
                  </a:lnTo>
                  <a:lnTo>
                    <a:pt x="608" y="96"/>
                  </a:lnTo>
                  <a:lnTo>
                    <a:pt x="606" y="94"/>
                  </a:lnTo>
                  <a:lnTo>
                    <a:pt x="600" y="90"/>
                  </a:lnTo>
                  <a:lnTo>
                    <a:pt x="591" y="83"/>
                  </a:lnTo>
                  <a:lnTo>
                    <a:pt x="580" y="76"/>
                  </a:lnTo>
                  <a:lnTo>
                    <a:pt x="569" y="68"/>
                  </a:lnTo>
                  <a:lnTo>
                    <a:pt x="558" y="61"/>
                  </a:lnTo>
                  <a:lnTo>
                    <a:pt x="549" y="54"/>
                  </a:lnTo>
                  <a:lnTo>
                    <a:pt x="542" y="51"/>
                  </a:lnTo>
                  <a:lnTo>
                    <a:pt x="536" y="48"/>
                  </a:lnTo>
                  <a:lnTo>
                    <a:pt x="530" y="47"/>
                  </a:lnTo>
                  <a:lnTo>
                    <a:pt x="521" y="46"/>
                  </a:lnTo>
                  <a:lnTo>
                    <a:pt x="513" y="46"/>
                  </a:lnTo>
                  <a:lnTo>
                    <a:pt x="505" y="47"/>
                  </a:lnTo>
                  <a:lnTo>
                    <a:pt x="500" y="47"/>
                  </a:lnTo>
                  <a:lnTo>
                    <a:pt x="495" y="48"/>
                  </a:lnTo>
                  <a:lnTo>
                    <a:pt x="494" y="48"/>
                  </a:lnTo>
                  <a:lnTo>
                    <a:pt x="441" y="3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360"/>
            <p:cNvSpPr>
              <a:spLocks/>
            </p:cNvSpPr>
            <p:nvPr/>
          </p:nvSpPr>
          <p:spPr bwMode="auto">
            <a:xfrm>
              <a:off x="1882" y="649"/>
              <a:ext cx="380" cy="233"/>
            </a:xfrm>
            <a:custGeom>
              <a:avLst/>
              <a:gdLst/>
              <a:ahLst/>
              <a:cxnLst>
                <a:cxn ang="0">
                  <a:pos x="677" y="18"/>
                </a:cxn>
                <a:cxn ang="0">
                  <a:pos x="486" y="21"/>
                </a:cxn>
                <a:cxn ang="0">
                  <a:pos x="475" y="24"/>
                </a:cxn>
                <a:cxn ang="0">
                  <a:pos x="448" y="31"/>
                </a:cxn>
                <a:cxn ang="0">
                  <a:pos x="420" y="40"/>
                </a:cxn>
                <a:cxn ang="0">
                  <a:pos x="403" y="48"/>
                </a:cxn>
                <a:cxn ang="0">
                  <a:pos x="384" y="65"/>
                </a:cxn>
                <a:cxn ang="0">
                  <a:pos x="349" y="94"/>
                </a:cxn>
                <a:cxn ang="0">
                  <a:pos x="316" y="124"/>
                </a:cxn>
                <a:cxn ang="0">
                  <a:pos x="297" y="142"/>
                </a:cxn>
                <a:cxn ang="0">
                  <a:pos x="283" y="159"/>
                </a:cxn>
                <a:cxn ang="0">
                  <a:pos x="263" y="189"/>
                </a:cxn>
                <a:cxn ang="0">
                  <a:pos x="243" y="218"/>
                </a:cxn>
                <a:cxn ang="0">
                  <a:pos x="234" y="230"/>
                </a:cxn>
                <a:cxn ang="0">
                  <a:pos x="194" y="252"/>
                </a:cxn>
                <a:cxn ang="0">
                  <a:pos x="183" y="256"/>
                </a:cxn>
                <a:cxn ang="0">
                  <a:pos x="167" y="260"/>
                </a:cxn>
                <a:cxn ang="0">
                  <a:pos x="152" y="264"/>
                </a:cxn>
                <a:cxn ang="0">
                  <a:pos x="142" y="265"/>
                </a:cxn>
                <a:cxn ang="0">
                  <a:pos x="111" y="264"/>
                </a:cxn>
                <a:cxn ang="0">
                  <a:pos x="73" y="260"/>
                </a:cxn>
                <a:cxn ang="0">
                  <a:pos x="45" y="257"/>
                </a:cxn>
                <a:cxn ang="0">
                  <a:pos x="0" y="301"/>
                </a:cxn>
                <a:cxn ang="0">
                  <a:pos x="158" y="452"/>
                </a:cxn>
                <a:cxn ang="0">
                  <a:pos x="175" y="455"/>
                </a:cxn>
                <a:cxn ang="0">
                  <a:pos x="201" y="461"/>
                </a:cxn>
                <a:cxn ang="0">
                  <a:pos x="222" y="464"/>
                </a:cxn>
                <a:cxn ang="0">
                  <a:pos x="237" y="461"/>
                </a:cxn>
                <a:cxn ang="0">
                  <a:pos x="267" y="439"/>
                </a:cxn>
                <a:cxn ang="0">
                  <a:pos x="303" y="409"/>
                </a:cxn>
                <a:cxn ang="0">
                  <a:pos x="329" y="387"/>
                </a:cxn>
                <a:cxn ang="0">
                  <a:pos x="448" y="202"/>
                </a:cxn>
                <a:cxn ang="0">
                  <a:pos x="511" y="136"/>
                </a:cxn>
                <a:cxn ang="0">
                  <a:pos x="531" y="141"/>
                </a:cxn>
                <a:cxn ang="0">
                  <a:pos x="559" y="146"/>
                </a:cxn>
                <a:cxn ang="0">
                  <a:pos x="585" y="153"/>
                </a:cxn>
                <a:cxn ang="0">
                  <a:pos x="604" y="159"/>
                </a:cxn>
                <a:cxn ang="0">
                  <a:pos x="629" y="166"/>
                </a:cxn>
                <a:cxn ang="0">
                  <a:pos x="657" y="172"/>
                </a:cxn>
                <a:cxn ang="0">
                  <a:pos x="680" y="176"/>
                </a:cxn>
                <a:cxn ang="0">
                  <a:pos x="696" y="175"/>
                </a:cxn>
                <a:cxn ang="0">
                  <a:pos x="715" y="171"/>
                </a:cxn>
                <a:cxn ang="0">
                  <a:pos x="736" y="165"/>
                </a:cxn>
                <a:cxn ang="0">
                  <a:pos x="749" y="160"/>
                </a:cxn>
                <a:cxn ang="0">
                  <a:pos x="760" y="106"/>
                </a:cxn>
                <a:cxn ang="0">
                  <a:pos x="733" y="2"/>
                </a:cxn>
              </a:cxnLst>
              <a:rect l="0" t="0" r="r" b="b"/>
              <a:pathLst>
                <a:path w="760" h="464">
                  <a:moveTo>
                    <a:pt x="733" y="2"/>
                  </a:moveTo>
                  <a:lnTo>
                    <a:pt x="677" y="18"/>
                  </a:lnTo>
                  <a:lnTo>
                    <a:pt x="602" y="0"/>
                  </a:lnTo>
                  <a:lnTo>
                    <a:pt x="486" y="21"/>
                  </a:lnTo>
                  <a:lnTo>
                    <a:pt x="483" y="22"/>
                  </a:lnTo>
                  <a:lnTo>
                    <a:pt x="475" y="24"/>
                  </a:lnTo>
                  <a:lnTo>
                    <a:pt x="463" y="28"/>
                  </a:lnTo>
                  <a:lnTo>
                    <a:pt x="448" y="31"/>
                  </a:lnTo>
                  <a:lnTo>
                    <a:pt x="434" y="36"/>
                  </a:lnTo>
                  <a:lnTo>
                    <a:pt x="420" y="40"/>
                  </a:lnTo>
                  <a:lnTo>
                    <a:pt x="410" y="45"/>
                  </a:lnTo>
                  <a:lnTo>
                    <a:pt x="403" y="48"/>
                  </a:lnTo>
                  <a:lnTo>
                    <a:pt x="396" y="54"/>
                  </a:lnTo>
                  <a:lnTo>
                    <a:pt x="384" y="65"/>
                  </a:lnTo>
                  <a:lnTo>
                    <a:pt x="367" y="78"/>
                  </a:lnTo>
                  <a:lnTo>
                    <a:pt x="349" y="94"/>
                  </a:lnTo>
                  <a:lnTo>
                    <a:pt x="331" y="111"/>
                  </a:lnTo>
                  <a:lnTo>
                    <a:pt x="316" y="124"/>
                  </a:lnTo>
                  <a:lnTo>
                    <a:pt x="303" y="136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3" y="159"/>
                  </a:lnTo>
                  <a:lnTo>
                    <a:pt x="274" y="173"/>
                  </a:lnTo>
                  <a:lnTo>
                    <a:pt x="263" y="189"/>
                  </a:lnTo>
                  <a:lnTo>
                    <a:pt x="252" y="204"/>
                  </a:lnTo>
                  <a:lnTo>
                    <a:pt x="243" y="218"/>
                  </a:lnTo>
                  <a:lnTo>
                    <a:pt x="236" y="227"/>
                  </a:lnTo>
                  <a:lnTo>
                    <a:pt x="234" y="230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89" y="254"/>
                  </a:lnTo>
                  <a:lnTo>
                    <a:pt x="183" y="256"/>
                  </a:lnTo>
                  <a:lnTo>
                    <a:pt x="175" y="258"/>
                  </a:lnTo>
                  <a:lnTo>
                    <a:pt x="167" y="260"/>
                  </a:lnTo>
                  <a:lnTo>
                    <a:pt x="159" y="262"/>
                  </a:lnTo>
                  <a:lnTo>
                    <a:pt x="152" y="264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28" y="265"/>
                  </a:lnTo>
                  <a:lnTo>
                    <a:pt x="111" y="264"/>
                  </a:lnTo>
                  <a:lnTo>
                    <a:pt x="91" y="262"/>
                  </a:lnTo>
                  <a:lnTo>
                    <a:pt x="73" y="260"/>
                  </a:lnTo>
                  <a:lnTo>
                    <a:pt x="57" y="258"/>
                  </a:lnTo>
                  <a:lnTo>
                    <a:pt x="45" y="257"/>
                  </a:lnTo>
                  <a:lnTo>
                    <a:pt x="40" y="257"/>
                  </a:lnTo>
                  <a:lnTo>
                    <a:pt x="0" y="301"/>
                  </a:lnTo>
                  <a:lnTo>
                    <a:pt x="156" y="452"/>
                  </a:lnTo>
                  <a:lnTo>
                    <a:pt x="158" y="452"/>
                  </a:lnTo>
                  <a:lnTo>
                    <a:pt x="165" y="454"/>
                  </a:lnTo>
                  <a:lnTo>
                    <a:pt x="175" y="455"/>
                  </a:lnTo>
                  <a:lnTo>
                    <a:pt x="188" y="457"/>
                  </a:lnTo>
                  <a:lnTo>
                    <a:pt x="201" y="461"/>
                  </a:lnTo>
                  <a:lnTo>
                    <a:pt x="212" y="462"/>
                  </a:lnTo>
                  <a:lnTo>
                    <a:pt x="222" y="464"/>
                  </a:lnTo>
                  <a:lnTo>
                    <a:pt x="229" y="464"/>
                  </a:lnTo>
                  <a:lnTo>
                    <a:pt x="237" y="461"/>
                  </a:lnTo>
                  <a:lnTo>
                    <a:pt x="251" y="452"/>
                  </a:lnTo>
                  <a:lnTo>
                    <a:pt x="267" y="439"/>
                  </a:lnTo>
                  <a:lnTo>
                    <a:pt x="286" y="424"/>
                  </a:lnTo>
                  <a:lnTo>
                    <a:pt x="303" y="409"/>
                  </a:lnTo>
                  <a:lnTo>
                    <a:pt x="318" y="396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448" y="202"/>
                  </a:lnTo>
                  <a:lnTo>
                    <a:pt x="509" y="136"/>
                  </a:lnTo>
                  <a:lnTo>
                    <a:pt x="511" y="136"/>
                  </a:lnTo>
                  <a:lnTo>
                    <a:pt x="519" y="138"/>
                  </a:lnTo>
                  <a:lnTo>
                    <a:pt x="531" y="141"/>
                  </a:lnTo>
                  <a:lnTo>
                    <a:pt x="545" y="143"/>
                  </a:lnTo>
                  <a:lnTo>
                    <a:pt x="559" y="146"/>
                  </a:lnTo>
                  <a:lnTo>
                    <a:pt x="572" y="150"/>
                  </a:lnTo>
                  <a:lnTo>
                    <a:pt x="585" y="153"/>
                  </a:lnTo>
                  <a:lnTo>
                    <a:pt x="594" y="157"/>
                  </a:lnTo>
                  <a:lnTo>
                    <a:pt x="604" y="159"/>
                  </a:lnTo>
                  <a:lnTo>
                    <a:pt x="615" y="162"/>
                  </a:lnTo>
                  <a:lnTo>
                    <a:pt x="629" y="166"/>
                  </a:lnTo>
                  <a:lnTo>
                    <a:pt x="643" y="169"/>
                  </a:lnTo>
                  <a:lnTo>
                    <a:pt x="657" y="172"/>
                  </a:lnTo>
                  <a:lnTo>
                    <a:pt x="669" y="174"/>
                  </a:lnTo>
                  <a:lnTo>
                    <a:pt x="680" y="176"/>
                  </a:lnTo>
                  <a:lnTo>
                    <a:pt x="688" y="176"/>
                  </a:lnTo>
                  <a:lnTo>
                    <a:pt x="696" y="175"/>
                  </a:lnTo>
                  <a:lnTo>
                    <a:pt x="705" y="174"/>
                  </a:lnTo>
                  <a:lnTo>
                    <a:pt x="715" y="171"/>
                  </a:lnTo>
                  <a:lnTo>
                    <a:pt x="726" y="167"/>
                  </a:lnTo>
                  <a:lnTo>
                    <a:pt x="736" y="165"/>
                  </a:lnTo>
                  <a:lnTo>
                    <a:pt x="744" y="161"/>
                  </a:lnTo>
                  <a:lnTo>
                    <a:pt x="749" y="160"/>
                  </a:lnTo>
                  <a:lnTo>
                    <a:pt x="751" y="159"/>
                  </a:lnTo>
                  <a:lnTo>
                    <a:pt x="760" y="106"/>
                  </a:lnTo>
                  <a:lnTo>
                    <a:pt x="758" y="61"/>
                  </a:lnTo>
                  <a:lnTo>
                    <a:pt x="733" y="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361"/>
            <p:cNvSpPr>
              <a:spLocks/>
            </p:cNvSpPr>
            <p:nvPr/>
          </p:nvSpPr>
          <p:spPr bwMode="auto">
            <a:xfrm>
              <a:off x="1909" y="266"/>
              <a:ext cx="235" cy="212"/>
            </a:xfrm>
            <a:custGeom>
              <a:avLst/>
              <a:gdLst/>
              <a:ahLst/>
              <a:cxnLst>
                <a:cxn ang="0">
                  <a:pos x="55" y="48"/>
                </a:cxn>
                <a:cxn ang="0">
                  <a:pos x="47" y="73"/>
                </a:cxn>
                <a:cxn ang="0">
                  <a:pos x="2" y="95"/>
                </a:cxn>
                <a:cxn ang="0">
                  <a:pos x="0" y="148"/>
                </a:cxn>
                <a:cxn ang="0">
                  <a:pos x="2" y="152"/>
                </a:cxn>
                <a:cxn ang="0">
                  <a:pos x="8" y="159"/>
                </a:cxn>
                <a:cxn ang="0">
                  <a:pos x="16" y="168"/>
                </a:cxn>
                <a:cxn ang="0">
                  <a:pos x="25" y="176"/>
                </a:cxn>
                <a:cxn ang="0">
                  <a:pos x="35" y="184"/>
                </a:cxn>
                <a:cxn ang="0">
                  <a:pos x="42" y="192"/>
                </a:cxn>
                <a:cxn ang="0">
                  <a:pos x="47" y="199"/>
                </a:cxn>
                <a:cxn ang="0">
                  <a:pos x="50" y="201"/>
                </a:cxn>
                <a:cxn ang="0">
                  <a:pos x="58" y="277"/>
                </a:cxn>
                <a:cxn ang="0">
                  <a:pos x="47" y="350"/>
                </a:cxn>
                <a:cxn ang="0">
                  <a:pos x="50" y="352"/>
                </a:cxn>
                <a:cxn ang="0">
                  <a:pos x="58" y="358"/>
                </a:cxn>
                <a:cxn ang="0">
                  <a:pos x="69" y="367"/>
                </a:cxn>
                <a:cxn ang="0">
                  <a:pos x="82" y="378"/>
                </a:cxn>
                <a:cxn ang="0">
                  <a:pos x="96" y="388"/>
                </a:cxn>
                <a:cxn ang="0">
                  <a:pos x="110" y="398"/>
                </a:cxn>
                <a:cxn ang="0">
                  <a:pos x="120" y="406"/>
                </a:cxn>
                <a:cxn ang="0">
                  <a:pos x="128" y="411"/>
                </a:cxn>
                <a:cxn ang="0">
                  <a:pos x="135" y="413"/>
                </a:cxn>
                <a:cxn ang="0">
                  <a:pos x="144" y="416"/>
                </a:cxn>
                <a:cxn ang="0">
                  <a:pos x="154" y="418"/>
                </a:cxn>
                <a:cxn ang="0">
                  <a:pos x="165" y="419"/>
                </a:cxn>
                <a:cxn ang="0">
                  <a:pos x="175" y="420"/>
                </a:cxn>
                <a:cxn ang="0">
                  <a:pos x="184" y="421"/>
                </a:cxn>
                <a:cxn ang="0">
                  <a:pos x="191" y="423"/>
                </a:cxn>
                <a:cxn ang="0">
                  <a:pos x="196" y="424"/>
                </a:cxn>
                <a:cxn ang="0">
                  <a:pos x="200" y="424"/>
                </a:cxn>
                <a:cxn ang="0">
                  <a:pos x="207" y="423"/>
                </a:cxn>
                <a:cxn ang="0">
                  <a:pos x="217" y="420"/>
                </a:cxn>
                <a:cxn ang="0">
                  <a:pos x="227" y="418"/>
                </a:cxn>
                <a:cxn ang="0">
                  <a:pos x="236" y="416"/>
                </a:cxn>
                <a:cxn ang="0">
                  <a:pos x="243" y="413"/>
                </a:cxn>
                <a:cxn ang="0">
                  <a:pos x="249" y="412"/>
                </a:cxn>
                <a:cxn ang="0">
                  <a:pos x="251" y="411"/>
                </a:cxn>
                <a:cxn ang="0">
                  <a:pos x="236" y="365"/>
                </a:cxn>
                <a:cxn ang="0">
                  <a:pos x="242" y="305"/>
                </a:cxn>
                <a:cxn ang="0">
                  <a:pos x="245" y="305"/>
                </a:cxn>
                <a:cxn ang="0">
                  <a:pos x="253" y="305"/>
                </a:cxn>
                <a:cxn ang="0">
                  <a:pos x="266" y="304"/>
                </a:cxn>
                <a:cxn ang="0">
                  <a:pos x="281" y="304"/>
                </a:cxn>
                <a:cxn ang="0">
                  <a:pos x="296" y="303"/>
                </a:cxn>
                <a:cxn ang="0">
                  <a:pos x="310" y="302"/>
                </a:cxn>
                <a:cxn ang="0">
                  <a:pos x="320" y="300"/>
                </a:cxn>
                <a:cxn ang="0">
                  <a:pos x="327" y="299"/>
                </a:cxn>
                <a:cxn ang="0">
                  <a:pos x="334" y="297"/>
                </a:cxn>
                <a:cxn ang="0">
                  <a:pos x="346" y="291"/>
                </a:cxn>
                <a:cxn ang="0">
                  <a:pos x="361" y="284"/>
                </a:cxn>
                <a:cxn ang="0">
                  <a:pos x="377" y="277"/>
                </a:cxn>
                <a:cxn ang="0">
                  <a:pos x="392" y="269"/>
                </a:cxn>
                <a:cxn ang="0">
                  <a:pos x="405" y="262"/>
                </a:cxn>
                <a:cxn ang="0">
                  <a:pos x="415" y="259"/>
                </a:cxn>
                <a:cxn ang="0">
                  <a:pos x="418" y="257"/>
                </a:cxn>
                <a:cxn ang="0">
                  <a:pos x="458" y="186"/>
                </a:cxn>
                <a:cxn ang="0">
                  <a:pos x="471" y="133"/>
                </a:cxn>
                <a:cxn ang="0">
                  <a:pos x="431" y="23"/>
                </a:cxn>
                <a:cxn ang="0">
                  <a:pos x="227" y="0"/>
                </a:cxn>
                <a:cxn ang="0">
                  <a:pos x="149" y="38"/>
                </a:cxn>
                <a:cxn ang="0">
                  <a:pos x="55" y="48"/>
                </a:cxn>
              </a:cxnLst>
              <a:rect l="0" t="0" r="r" b="b"/>
              <a:pathLst>
                <a:path w="471" h="424">
                  <a:moveTo>
                    <a:pt x="55" y="48"/>
                  </a:moveTo>
                  <a:lnTo>
                    <a:pt x="47" y="73"/>
                  </a:lnTo>
                  <a:lnTo>
                    <a:pt x="2" y="95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8" y="159"/>
                  </a:lnTo>
                  <a:lnTo>
                    <a:pt x="16" y="168"/>
                  </a:lnTo>
                  <a:lnTo>
                    <a:pt x="25" y="176"/>
                  </a:lnTo>
                  <a:lnTo>
                    <a:pt x="35" y="184"/>
                  </a:lnTo>
                  <a:lnTo>
                    <a:pt x="42" y="192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8" y="277"/>
                  </a:lnTo>
                  <a:lnTo>
                    <a:pt x="47" y="350"/>
                  </a:lnTo>
                  <a:lnTo>
                    <a:pt x="50" y="352"/>
                  </a:lnTo>
                  <a:lnTo>
                    <a:pt x="58" y="358"/>
                  </a:lnTo>
                  <a:lnTo>
                    <a:pt x="69" y="367"/>
                  </a:lnTo>
                  <a:lnTo>
                    <a:pt x="82" y="378"/>
                  </a:lnTo>
                  <a:lnTo>
                    <a:pt x="96" y="388"/>
                  </a:lnTo>
                  <a:lnTo>
                    <a:pt x="110" y="398"/>
                  </a:lnTo>
                  <a:lnTo>
                    <a:pt x="120" y="406"/>
                  </a:lnTo>
                  <a:lnTo>
                    <a:pt x="128" y="411"/>
                  </a:lnTo>
                  <a:lnTo>
                    <a:pt x="135" y="413"/>
                  </a:lnTo>
                  <a:lnTo>
                    <a:pt x="144" y="416"/>
                  </a:lnTo>
                  <a:lnTo>
                    <a:pt x="154" y="418"/>
                  </a:lnTo>
                  <a:lnTo>
                    <a:pt x="165" y="419"/>
                  </a:lnTo>
                  <a:lnTo>
                    <a:pt x="175" y="420"/>
                  </a:lnTo>
                  <a:lnTo>
                    <a:pt x="184" y="421"/>
                  </a:lnTo>
                  <a:lnTo>
                    <a:pt x="191" y="423"/>
                  </a:lnTo>
                  <a:lnTo>
                    <a:pt x="196" y="424"/>
                  </a:lnTo>
                  <a:lnTo>
                    <a:pt x="200" y="424"/>
                  </a:lnTo>
                  <a:lnTo>
                    <a:pt x="207" y="423"/>
                  </a:lnTo>
                  <a:lnTo>
                    <a:pt x="217" y="420"/>
                  </a:lnTo>
                  <a:lnTo>
                    <a:pt x="227" y="418"/>
                  </a:lnTo>
                  <a:lnTo>
                    <a:pt x="236" y="416"/>
                  </a:lnTo>
                  <a:lnTo>
                    <a:pt x="243" y="413"/>
                  </a:lnTo>
                  <a:lnTo>
                    <a:pt x="249" y="412"/>
                  </a:lnTo>
                  <a:lnTo>
                    <a:pt x="251" y="411"/>
                  </a:lnTo>
                  <a:lnTo>
                    <a:pt x="236" y="365"/>
                  </a:lnTo>
                  <a:lnTo>
                    <a:pt x="242" y="305"/>
                  </a:lnTo>
                  <a:lnTo>
                    <a:pt x="245" y="305"/>
                  </a:lnTo>
                  <a:lnTo>
                    <a:pt x="253" y="305"/>
                  </a:lnTo>
                  <a:lnTo>
                    <a:pt x="266" y="304"/>
                  </a:lnTo>
                  <a:lnTo>
                    <a:pt x="281" y="304"/>
                  </a:lnTo>
                  <a:lnTo>
                    <a:pt x="296" y="303"/>
                  </a:lnTo>
                  <a:lnTo>
                    <a:pt x="310" y="302"/>
                  </a:lnTo>
                  <a:lnTo>
                    <a:pt x="320" y="300"/>
                  </a:lnTo>
                  <a:lnTo>
                    <a:pt x="327" y="299"/>
                  </a:lnTo>
                  <a:lnTo>
                    <a:pt x="334" y="297"/>
                  </a:lnTo>
                  <a:lnTo>
                    <a:pt x="346" y="291"/>
                  </a:lnTo>
                  <a:lnTo>
                    <a:pt x="361" y="284"/>
                  </a:lnTo>
                  <a:lnTo>
                    <a:pt x="377" y="277"/>
                  </a:lnTo>
                  <a:lnTo>
                    <a:pt x="392" y="269"/>
                  </a:lnTo>
                  <a:lnTo>
                    <a:pt x="405" y="262"/>
                  </a:lnTo>
                  <a:lnTo>
                    <a:pt x="415" y="259"/>
                  </a:lnTo>
                  <a:lnTo>
                    <a:pt x="418" y="257"/>
                  </a:lnTo>
                  <a:lnTo>
                    <a:pt x="458" y="186"/>
                  </a:lnTo>
                  <a:lnTo>
                    <a:pt x="471" y="133"/>
                  </a:lnTo>
                  <a:lnTo>
                    <a:pt x="431" y="23"/>
                  </a:lnTo>
                  <a:lnTo>
                    <a:pt x="227" y="0"/>
                  </a:lnTo>
                  <a:lnTo>
                    <a:pt x="149" y="38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363"/>
            <p:cNvSpPr>
              <a:spLocks/>
            </p:cNvSpPr>
            <p:nvPr/>
          </p:nvSpPr>
          <p:spPr bwMode="auto">
            <a:xfrm>
              <a:off x="2013" y="606"/>
              <a:ext cx="57" cy="76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3" y="38"/>
                </a:cxn>
                <a:cxn ang="0">
                  <a:pos x="109" y="28"/>
                </a:cxn>
                <a:cxn ang="0">
                  <a:pos x="104" y="20"/>
                </a:cxn>
                <a:cxn ang="0">
                  <a:pos x="98" y="13"/>
                </a:cxn>
                <a:cxn ang="0">
                  <a:pos x="88" y="8"/>
                </a:cxn>
                <a:cxn ang="0">
                  <a:pos x="79" y="3"/>
                </a:cxn>
                <a:cxn ang="0">
                  <a:pos x="69" y="1"/>
                </a:cxn>
                <a:cxn ang="0">
                  <a:pos x="57" y="0"/>
                </a:cxn>
                <a:cxn ang="0">
                  <a:pos x="46" y="1"/>
                </a:cxn>
                <a:cxn ang="0">
                  <a:pos x="34" y="3"/>
                </a:cxn>
                <a:cxn ang="0">
                  <a:pos x="25" y="8"/>
                </a:cxn>
                <a:cxn ang="0">
                  <a:pos x="17" y="13"/>
                </a:cxn>
                <a:cxn ang="0">
                  <a:pos x="9" y="20"/>
                </a:cxn>
                <a:cxn ang="0">
                  <a:pos x="4" y="28"/>
                </a:cxn>
                <a:cxn ang="0">
                  <a:pos x="1" y="38"/>
                </a:cxn>
                <a:cxn ang="0">
                  <a:pos x="0" y="47"/>
                </a:cxn>
                <a:cxn ang="0">
                  <a:pos x="1" y="55"/>
                </a:cxn>
                <a:cxn ang="0">
                  <a:pos x="3" y="63"/>
                </a:cxn>
                <a:cxn ang="0">
                  <a:pos x="7" y="70"/>
                </a:cxn>
                <a:cxn ang="0">
                  <a:pos x="12" y="77"/>
                </a:cxn>
                <a:cxn ang="0">
                  <a:pos x="18" y="83"/>
                </a:cxn>
                <a:cxn ang="0">
                  <a:pos x="26" y="87"/>
                </a:cxn>
                <a:cxn ang="0">
                  <a:pos x="34" y="92"/>
                </a:cxn>
                <a:cxn ang="0">
                  <a:pos x="43" y="94"/>
                </a:cxn>
                <a:cxn ang="0">
                  <a:pos x="37" y="147"/>
                </a:cxn>
                <a:cxn ang="0">
                  <a:pos x="62" y="152"/>
                </a:cxn>
                <a:cxn ang="0">
                  <a:pos x="81" y="132"/>
                </a:cxn>
                <a:cxn ang="0">
                  <a:pos x="104" y="74"/>
                </a:cxn>
                <a:cxn ang="0">
                  <a:pos x="108" y="69"/>
                </a:cxn>
                <a:cxn ang="0">
                  <a:pos x="111" y="62"/>
                </a:cxn>
                <a:cxn ang="0">
                  <a:pos x="113" y="55"/>
                </a:cxn>
                <a:cxn ang="0">
                  <a:pos x="114" y="47"/>
                </a:cxn>
              </a:cxnLst>
              <a:rect l="0" t="0" r="r" b="b"/>
              <a:pathLst>
                <a:path w="114" h="152">
                  <a:moveTo>
                    <a:pt x="114" y="47"/>
                  </a:moveTo>
                  <a:lnTo>
                    <a:pt x="113" y="38"/>
                  </a:lnTo>
                  <a:lnTo>
                    <a:pt x="109" y="28"/>
                  </a:lnTo>
                  <a:lnTo>
                    <a:pt x="104" y="20"/>
                  </a:lnTo>
                  <a:lnTo>
                    <a:pt x="98" y="13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9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3"/>
                  </a:lnTo>
                  <a:lnTo>
                    <a:pt x="25" y="8"/>
                  </a:lnTo>
                  <a:lnTo>
                    <a:pt x="17" y="13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5"/>
                  </a:lnTo>
                  <a:lnTo>
                    <a:pt x="3" y="63"/>
                  </a:lnTo>
                  <a:lnTo>
                    <a:pt x="7" y="70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6" y="87"/>
                  </a:lnTo>
                  <a:lnTo>
                    <a:pt x="34" y="92"/>
                  </a:lnTo>
                  <a:lnTo>
                    <a:pt x="43" y="94"/>
                  </a:lnTo>
                  <a:lnTo>
                    <a:pt x="37" y="147"/>
                  </a:lnTo>
                  <a:lnTo>
                    <a:pt x="62" y="152"/>
                  </a:lnTo>
                  <a:lnTo>
                    <a:pt x="81" y="132"/>
                  </a:lnTo>
                  <a:lnTo>
                    <a:pt x="104" y="74"/>
                  </a:lnTo>
                  <a:lnTo>
                    <a:pt x="108" y="69"/>
                  </a:lnTo>
                  <a:lnTo>
                    <a:pt x="111" y="62"/>
                  </a:lnTo>
                  <a:lnTo>
                    <a:pt x="113" y="55"/>
                  </a:lnTo>
                  <a:lnTo>
                    <a:pt x="114" y="4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364"/>
            <p:cNvSpPr>
              <a:spLocks/>
            </p:cNvSpPr>
            <p:nvPr/>
          </p:nvSpPr>
          <p:spPr bwMode="auto">
            <a:xfrm>
              <a:off x="2377" y="690"/>
              <a:ext cx="120" cy="10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2" y="3"/>
                </a:cxn>
                <a:cxn ang="0">
                  <a:pos x="22" y="9"/>
                </a:cxn>
                <a:cxn ang="0">
                  <a:pos x="6" y="15"/>
                </a:cxn>
                <a:cxn ang="0">
                  <a:pos x="0" y="24"/>
                </a:cxn>
                <a:cxn ang="0">
                  <a:pos x="2" y="38"/>
                </a:cxn>
                <a:cxn ang="0">
                  <a:pos x="5" y="42"/>
                </a:cxn>
                <a:cxn ang="0">
                  <a:pos x="17" y="58"/>
                </a:cxn>
                <a:cxn ang="0">
                  <a:pos x="19" y="80"/>
                </a:cxn>
                <a:cxn ang="0">
                  <a:pos x="9" y="110"/>
                </a:cxn>
                <a:cxn ang="0">
                  <a:pos x="6" y="129"/>
                </a:cxn>
                <a:cxn ang="0">
                  <a:pos x="18" y="139"/>
                </a:cxn>
                <a:cxn ang="0">
                  <a:pos x="65" y="126"/>
                </a:cxn>
                <a:cxn ang="0">
                  <a:pos x="76" y="133"/>
                </a:cxn>
                <a:cxn ang="0">
                  <a:pos x="90" y="146"/>
                </a:cxn>
                <a:cxn ang="0">
                  <a:pos x="96" y="160"/>
                </a:cxn>
                <a:cxn ang="0">
                  <a:pos x="105" y="171"/>
                </a:cxn>
                <a:cxn ang="0">
                  <a:pos x="116" y="174"/>
                </a:cxn>
                <a:cxn ang="0">
                  <a:pos x="126" y="175"/>
                </a:cxn>
                <a:cxn ang="0">
                  <a:pos x="136" y="176"/>
                </a:cxn>
                <a:cxn ang="0">
                  <a:pos x="143" y="176"/>
                </a:cxn>
                <a:cxn ang="0">
                  <a:pos x="151" y="177"/>
                </a:cxn>
                <a:cxn ang="0">
                  <a:pos x="161" y="182"/>
                </a:cxn>
                <a:cxn ang="0">
                  <a:pos x="171" y="185"/>
                </a:cxn>
                <a:cxn ang="0">
                  <a:pos x="181" y="189"/>
                </a:cxn>
                <a:cxn ang="0">
                  <a:pos x="196" y="192"/>
                </a:cxn>
                <a:cxn ang="0">
                  <a:pos x="216" y="198"/>
                </a:cxn>
                <a:cxn ang="0">
                  <a:pos x="233" y="201"/>
                </a:cxn>
                <a:cxn ang="0">
                  <a:pos x="240" y="204"/>
                </a:cxn>
                <a:cxn ang="0">
                  <a:pos x="151" y="139"/>
                </a:cxn>
                <a:cxn ang="0">
                  <a:pos x="141" y="101"/>
                </a:cxn>
                <a:cxn ang="0">
                  <a:pos x="86" y="78"/>
                </a:cxn>
                <a:cxn ang="0">
                  <a:pos x="50" y="63"/>
                </a:cxn>
                <a:cxn ang="0">
                  <a:pos x="58" y="0"/>
                </a:cxn>
              </a:cxnLst>
              <a:rect l="0" t="0" r="r" b="b"/>
              <a:pathLst>
                <a:path w="240" h="204">
                  <a:moveTo>
                    <a:pt x="58" y="0"/>
                  </a:moveTo>
                  <a:lnTo>
                    <a:pt x="56" y="0"/>
                  </a:lnTo>
                  <a:lnTo>
                    <a:pt x="50" y="2"/>
                  </a:lnTo>
                  <a:lnTo>
                    <a:pt x="42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13" y="12"/>
                  </a:lnTo>
                  <a:lnTo>
                    <a:pt x="6" y="15"/>
                  </a:lnTo>
                  <a:lnTo>
                    <a:pt x="3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17" y="58"/>
                  </a:lnTo>
                  <a:lnTo>
                    <a:pt x="20" y="68"/>
                  </a:lnTo>
                  <a:lnTo>
                    <a:pt x="19" y="80"/>
                  </a:lnTo>
                  <a:lnTo>
                    <a:pt x="14" y="95"/>
                  </a:lnTo>
                  <a:lnTo>
                    <a:pt x="9" y="110"/>
                  </a:lnTo>
                  <a:lnTo>
                    <a:pt x="5" y="121"/>
                  </a:lnTo>
                  <a:lnTo>
                    <a:pt x="6" y="129"/>
                  </a:lnTo>
                  <a:lnTo>
                    <a:pt x="12" y="134"/>
                  </a:lnTo>
                  <a:lnTo>
                    <a:pt x="18" y="139"/>
                  </a:lnTo>
                  <a:lnTo>
                    <a:pt x="20" y="141"/>
                  </a:lnTo>
                  <a:lnTo>
                    <a:pt x="65" y="126"/>
                  </a:lnTo>
                  <a:lnTo>
                    <a:pt x="68" y="129"/>
                  </a:lnTo>
                  <a:lnTo>
                    <a:pt x="76" y="133"/>
                  </a:lnTo>
                  <a:lnTo>
                    <a:pt x="85" y="140"/>
                  </a:lnTo>
                  <a:lnTo>
                    <a:pt x="90" y="146"/>
                  </a:lnTo>
                  <a:lnTo>
                    <a:pt x="94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105" y="171"/>
                  </a:lnTo>
                  <a:lnTo>
                    <a:pt x="110" y="173"/>
                  </a:lnTo>
                  <a:lnTo>
                    <a:pt x="116" y="174"/>
                  </a:lnTo>
                  <a:lnTo>
                    <a:pt x="121" y="175"/>
                  </a:lnTo>
                  <a:lnTo>
                    <a:pt x="126" y="175"/>
                  </a:lnTo>
                  <a:lnTo>
                    <a:pt x="132" y="176"/>
                  </a:lnTo>
                  <a:lnTo>
                    <a:pt x="136" y="176"/>
                  </a:lnTo>
                  <a:lnTo>
                    <a:pt x="140" y="176"/>
                  </a:lnTo>
                  <a:lnTo>
                    <a:pt x="143" y="176"/>
                  </a:lnTo>
                  <a:lnTo>
                    <a:pt x="147" y="176"/>
                  </a:lnTo>
                  <a:lnTo>
                    <a:pt x="151" y="177"/>
                  </a:lnTo>
                  <a:lnTo>
                    <a:pt x="156" y="179"/>
                  </a:lnTo>
                  <a:lnTo>
                    <a:pt x="161" y="182"/>
                  </a:lnTo>
                  <a:lnTo>
                    <a:pt x="166" y="184"/>
                  </a:lnTo>
                  <a:lnTo>
                    <a:pt x="171" y="185"/>
                  </a:lnTo>
                  <a:lnTo>
                    <a:pt x="177" y="187"/>
                  </a:lnTo>
                  <a:lnTo>
                    <a:pt x="181" y="189"/>
                  </a:lnTo>
                  <a:lnTo>
                    <a:pt x="187" y="190"/>
                  </a:lnTo>
                  <a:lnTo>
                    <a:pt x="196" y="192"/>
                  </a:lnTo>
                  <a:lnTo>
                    <a:pt x="205" y="194"/>
                  </a:lnTo>
                  <a:lnTo>
                    <a:pt x="216" y="198"/>
                  </a:lnTo>
                  <a:lnTo>
                    <a:pt x="225" y="200"/>
                  </a:lnTo>
                  <a:lnTo>
                    <a:pt x="233" y="201"/>
                  </a:lnTo>
                  <a:lnTo>
                    <a:pt x="238" y="204"/>
                  </a:lnTo>
                  <a:lnTo>
                    <a:pt x="240" y="204"/>
                  </a:lnTo>
                  <a:lnTo>
                    <a:pt x="240" y="161"/>
                  </a:lnTo>
                  <a:lnTo>
                    <a:pt x="151" y="139"/>
                  </a:lnTo>
                  <a:lnTo>
                    <a:pt x="141" y="123"/>
                  </a:lnTo>
                  <a:lnTo>
                    <a:pt x="141" y="101"/>
                  </a:lnTo>
                  <a:lnTo>
                    <a:pt x="121" y="88"/>
                  </a:lnTo>
                  <a:lnTo>
                    <a:pt x="86" y="78"/>
                  </a:lnTo>
                  <a:lnTo>
                    <a:pt x="60" y="76"/>
                  </a:lnTo>
                  <a:lnTo>
                    <a:pt x="50" y="63"/>
                  </a:lnTo>
                  <a:lnTo>
                    <a:pt x="65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366"/>
            <p:cNvSpPr>
              <a:spLocks/>
            </p:cNvSpPr>
            <p:nvPr/>
          </p:nvSpPr>
          <p:spPr bwMode="auto">
            <a:xfrm>
              <a:off x="1995" y="275"/>
              <a:ext cx="85" cy="70"/>
            </a:xfrm>
            <a:custGeom>
              <a:avLst/>
              <a:gdLst/>
              <a:ahLst/>
              <a:cxnLst>
                <a:cxn ang="0">
                  <a:pos x="84" y="139"/>
                </a:cxn>
                <a:cxn ang="0">
                  <a:pos x="101" y="138"/>
                </a:cxn>
                <a:cxn ang="0">
                  <a:pos x="116" y="134"/>
                </a:cxn>
                <a:cxn ang="0">
                  <a:pos x="131" y="128"/>
                </a:cxn>
                <a:cxn ang="0">
                  <a:pos x="144" y="119"/>
                </a:cxn>
                <a:cxn ang="0">
                  <a:pos x="153" y="108"/>
                </a:cxn>
                <a:cxn ang="0">
                  <a:pos x="161" y="97"/>
                </a:cxn>
                <a:cxn ang="0">
                  <a:pos x="167" y="84"/>
                </a:cxn>
                <a:cxn ang="0">
                  <a:pos x="168" y="70"/>
                </a:cxn>
                <a:cxn ang="0">
                  <a:pos x="167" y="56"/>
                </a:cxn>
                <a:cxn ang="0">
                  <a:pos x="161" y="43"/>
                </a:cxn>
                <a:cxn ang="0">
                  <a:pos x="153" y="31"/>
                </a:cxn>
                <a:cxn ang="0">
                  <a:pos x="144" y="21"/>
                </a:cxn>
                <a:cxn ang="0">
                  <a:pos x="131" y="11"/>
                </a:cxn>
                <a:cxn ang="0">
                  <a:pos x="116" y="6"/>
                </a:cxn>
                <a:cxn ang="0">
                  <a:pos x="101" y="1"/>
                </a:cxn>
                <a:cxn ang="0">
                  <a:pos x="84" y="0"/>
                </a:cxn>
                <a:cxn ang="0">
                  <a:pos x="67" y="1"/>
                </a:cxn>
                <a:cxn ang="0">
                  <a:pos x="52" y="6"/>
                </a:cxn>
                <a:cxn ang="0">
                  <a:pos x="37" y="11"/>
                </a:cxn>
                <a:cxn ang="0">
                  <a:pos x="25" y="21"/>
                </a:cxn>
                <a:cxn ang="0">
                  <a:pos x="15" y="31"/>
                </a:cxn>
                <a:cxn ang="0">
                  <a:pos x="7" y="43"/>
                </a:cxn>
                <a:cxn ang="0">
                  <a:pos x="1" y="56"/>
                </a:cxn>
                <a:cxn ang="0">
                  <a:pos x="0" y="70"/>
                </a:cxn>
                <a:cxn ang="0">
                  <a:pos x="1" y="84"/>
                </a:cxn>
                <a:cxn ang="0">
                  <a:pos x="7" y="97"/>
                </a:cxn>
                <a:cxn ang="0">
                  <a:pos x="15" y="108"/>
                </a:cxn>
                <a:cxn ang="0">
                  <a:pos x="25" y="119"/>
                </a:cxn>
                <a:cxn ang="0">
                  <a:pos x="37" y="128"/>
                </a:cxn>
                <a:cxn ang="0">
                  <a:pos x="52" y="134"/>
                </a:cxn>
                <a:cxn ang="0">
                  <a:pos x="67" y="138"/>
                </a:cxn>
                <a:cxn ang="0">
                  <a:pos x="84" y="139"/>
                </a:cxn>
              </a:cxnLst>
              <a:rect l="0" t="0" r="r" b="b"/>
              <a:pathLst>
                <a:path w="168" h="139">
                  <a:moveTo>
                    <a:pt x="84" y="139"/>
                  </a:moveTo>
                  <a:lnTo>
                    <a:pt x="101" y="138"/>
                  </a:lnTo>
                  <a:lnTo>
                    <a:pt x="116" y="134"/>
                  </a:lnTo>
                  <a:lnTo>
                    <a:pt x="131" y="128"/>
                  </a:lnTo>
                  <a:lnTo>
                    <a:pt x="144" y="119"/>
                  </a:lnTo>
                  <a:lnTo>
                    <a:pt x="153" y="108"/>
                  </a:lnTo>
                  <a:lnTo>
                    <a:pt x="161" y="97"/>
                  </a:lnTo>
                  <a:lnTo>
                    <a:pt x="167" y="84"/>
                  </a:lnTo>
                  <a:lnTo>
                    <a:pt x="168" y="70"/>
                  </a:lnTo>
                  <a:lnTo>
                    <a:pt x="167" y="56"/>
                  </a:lnTo>
                  <a:lnTo>
                    <a:pt x="161" y="43"/>
                  </a:lnTo>
                  <a:lnTo>
                    <a:pt x="153" y="31"/>
                  </a:lnTo>
                  <a:lnTo>
                    <a:pt x="144" y="21"/>
                  </a:lnTo>
                  <a:lnTo>
                    <a:pt x="131" y="11"/>
                  </a:lnTo>
                  <a:lnTo>
                    <a:pt x="116" y="6"/>
                  </a:lnTo>
                  <a:lnTo>
                    <a:pt x="101" y="1"/>
                  </a:lnTo>
                  <a:lnTo>
                    <a:pt x="84" y="0"/>
                  </a:lnTo>
                  <a:lnTo>
                    <a:pt x="67" y="1"/>
                  </a:lnTo>
                  <a:lnTo>
                    <a:pt x="52" y="6"/>
                  </a:lnTo>
                  <a:lnTo>
                    <a:pt x="37" y="11"/>
                  </a:lnTo>
                  <a:lnTo>
                    <a:pt x="25" y="21"/>
                  </a:lnTo>
                  <a:lnTo>
                    <a:pt x="15" y="31"/>
                  </a:lnTo>
                  <a:lnTo>
                    <a:pt x="7" y="43"/>
                  </a:lnTo>
                  <a:lnTo>
                    <a:pt x="1" y="56"/>
                  </a:lnTo>
                  <a:lnTo>
                    <a:pt x="0" y="70"/>
                  </a:lnTo>
                  <a:lnTo>
                    <a:pt x="1" y="84"/>
                  </a:lnTo>
                  <a:lnTo>
                    <a:pt x="7" y="97"/>
                  </a:lnTo>
                  <a:lnTo>
                    <a:pt x="15" y="108"/>
                  </a:lnTo>
                  <a:lnTo>
                    <a:pt x="25" y="119"/>
                  </a:lnTo>
                  <a:lnTo>
                    <a:pt x="37" y="128"/>
                  </a:lnTo>
                  <a:lnTo>
                    <a:pt x="52" y="134"/>
                  </a:lnTo>
                  <a:lnTo>
                    <a:pt x="67" y="138"/>
                  </a:lnTo>
                  <a:lnTo>
                    <a:pt x="84" y="139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367"/>
            <p:cNvSpPr>
              <a:spLocks/>
            </p:cNvSpPr>
            <p:nvPr/>
          </p:nvSpPr>
          <p:spPr bwMode="auto">
            <a:xfrm>
              <a:off x="2095" y="272"/>
              <a:ext cx="66" cy="60"/>
            </a:xfrm>
            <a:custGeom>
              <a:avLst/>
              <a:gdLst/>
              <a:ahLst/>
              <a:cxnLst>
                <a:cxn ang="0">
                  <a:pos x="66" y="121"/>
                </a:cxn>
                <a:cxn ang="0">
                  <a:pos x="80" y="120"/>
                </a:cxn>
                <a:cxn ang="0">
                  <a:pos x="92" y="116"/>
                </a:cxn>
                <a:cxn ang="0">
                  <a:pos x="103" y="111"/>
                </a:cxn>
                <a:cxn ang="0">
                  <a:pos x="113" y="103"/>
                </a:cxn>
                <a:cxn ang="0">
                  <a:pos x="121" y="95"/>
                </a:cxn>
                <a:cxn ang="0">
                  <a:pos x="127" y="84"/>
                </a:cxn>
                <a:cxn ang="0">
                  <a:pos x="131" y="73"/>
                </a:cxn>
                <a:cxn ang="0">
                  <a:pos x="133" y="60"/>
                </a:cxn>
                <a:cxn ang="0">
                  <a:pos x="131" y="47"/>
                </a:cxn>
                <a:cxn ang="0">
                  <a:pos x="127" y="37"/>
                </a:cxn>
                <a:cxn ang="0">
                  <a:pos x="121" y="27"/>
                </a:cxn>
                <a:cxn ang="0">
                  <a:pos x="113" y="17"/>
                </a:cxn>
                <a:cxn ang="0">
                  <a:pos x="103" y="10"/>
                </a:cxn>
                <a:cxn ang="0">
                  <a:pos x="92" y="5"/>
                </a:cxn>
                <a:cxn ang="0">
                  <a:pos x="80" y="1"/>
                </a:cxn>
                <a:cxn ang="0">
                  <a:pos x="66" y="0"/>
                </a:cxn>
                <a:cxn ang="0">
                  <a:pos x="53" y="1"/>
                </a:cxn>
                <a:cxn ang="0">
                  <a:pos x="41" y="5"/>
                </a:cxn>
                <a:cxn ang="0">
                  <a:pos x="29" y="10"/>
                </a:cxn>
                <a:cxn ang="0">
                  <a:pos x="20" y="17"/>
                </a:cxn>
                <a:cxn ang="0">
                  <a:pos x="12" y="27"/>
                </a:cxn>
                <a:cxn ang="0">
                  <a:pos x="6" y="37"/>
                </a:cxn>
                <a:cxn ang="0">
                  <a:pos x="1" y="47"/>
                </a:cxn>
                <a:cxn ang="0">
                  <a:pos x="0" y="60"/>
                </a:cxn>
                <a:cxn ang="0">
                  <a:pos x="1" y="73"/>
                </a:cxn>
                <a:cxn ang="0">
                  <a:pos x="6" y="84"/>
                </a:cxn>
                <a:cxn ang="0">
                  <a:pos x="12" y="95"/>
                </a:cxn>
                <a:cxn ang="0">
                  <a:pos x="20" y="103"/>
                </a:cxn>
                <a:cxn ang="0">
                  <a:pos x="29" y="111"/>
                </a:cxn>
                <a:cxn ang="0">
                  <a:pos x="41" y="116"/>
                </a:cxn>
                <a:cxn ang="0">
                  <a:pos x="53" y="120"/>
                </a:cxn>
                <a:cxn ang="0">
                  <a:pos x="66" y="121"/>
                </a:cxn>
              </a:cxnLst>
              <a:rect l="0" t="0" r="r" b="b"/>
              <a:pathLst>
                <a:path w="133" h="121">
                  <a:moveTo>
                    <a:pt x="66" y="121"/>
                  </a:moveTo>
                  <a:lnTo>
                    <a:pt x="80" y="120"/>
                  </a:lnTo>
                  <a:lnTo>
                    <a:pt x="92" y="116"/>
                  </a:lnTo>
                  <a:lnTo>
                    <a:pt x="103" y="111"/>
                  </a:lnTo>
                  <a:lnTo>
                    <a:pt x="113" y="103"/>
                  </a:lnTo>
                  <a:lnTo>
                    <a:pt x="121" y="95"/>
                  </a:lnTo>
                  <a:lnTo>
                    <a:pt x="127" y="84"/>
                  </a:lnTo>
                  <a:lnTo>
                    <a:pt x="131" y="73"/>
                  </a:lnTo>
                  <a:lnTo>
                    <a:pt x="133" y="60"/>
                  </a:lnTo>
                  <a:lnTo>
                    <a:pt x="131" y="47"/>
                  </a:lnTo>
                  <a:lnTo>
                    <a:pt x="127" y="37"/>
                  </a:lnTo>
                  <a:lnTo>
                    <a:pt x="121" y="27"/>
                  </a:lnTo>
                  <a:lnTo>
                    <a:pt x="113" y="17"/>
                  </a:lnTo>
                  <a:lnTo>
                    <a:pt x="103" y="10"/>
                  </a:lnTo>
                  <a:lnTo>
                    <a:pt x="92" y="5"/>
                  </a:lnTo>
                  <a:lnTo>
                    <a:pt x="80" y="1"/>
                  </a:lnTo>
                  <a:lnTo>
                    <a:pt x="66" y="0"/>
                  </a:lnTo>
                  <a:lnTo>
                    <a:pt x="53" y="1"/>
                  </a:lnTo>
                  <a:lnTo>
                    <a:pt x="41" y="5"/>
                  </a:lnTo>
                  <a:lnTo>
                    <a:pt x="29" y="10"/>
                  </a:lnTo>
                  <a:lnTo>
                    <a:pt x="20" y="17"/>
                  </a:lnTo>
                  <a:lnTo>
                    <a:pt x="12" y="27"/>
                  </a:lnTo>
                  <a:lnTo>
                    <a:pt x="6" y="37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3"/>
                  </a:lnTo>
                  <a:lnTo>
                    <a:pt x="6" y="84"/>
                  </a:lnTo>
                  <a:lnTo>
                    <a:pt x="12" y="95"/>
                  </a:lnTo>
                  <a:lnTo>
                    <a:pt x="20" y="103"/>
                  </a:lnTo>
                  <a:lnTo>
                    <a:pt x="29" y="111"/>
                  </a:lnTo>
                  <a:lnTo>
                    <a:pt x="41" y="116"/>
                  </a:lnTo>
                  <a:lnTo>
                    <a:pt x="53" y="120"/>
                  </a:lnTo>
                  <a:lnTo>
                    <a:pt x="66" y="121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368"/>
            <p:cNvSpPr>
              <a:spLocks/>
            </p:cNvSpPr>
            <p:nvPr/>
          </p:nvSpPr>
          <p:spPr bwMode="auto">
            <a:xfrm>
              <a:off x="2012" y="289"/>
              <a:ext cx="53" cy="41"/>
            </a:xfrm>
            <a:custGeom>
              <a:avLst/>
              <a:gdLst/>
              <a:ahLst/>
              <a:cxnLst>
                <a:cxn ang="0">
                  <a:pos x="53" y="82"/>
                </a:cxn>
                <a:cxn ang="0">
                  <a:pos x="64" y="80"/>
                </a:cxn>
                <a:cxn ang="0">
                  <a:pos x="74" y="78"/>
                </a:cxn>
                <a:cxn ang="0">
                  <a:pos x="83" y="75"/>
                </a:cxn>
                <a:cxn ang="0">
                  <a:pos x="91" y="70"/>
                </a:cxn>
                <a:cxn ang="0">
                  <a:pos x="97" y="63"/>
                </a:cxn>
                <a:cxn ang="0">
                  <a:pos x="102" y="56"/>
                </a:cxn>
                <a:cxn ang="0">
                  <a:pos x="105" y="49"/>
                </a:cxn>
                <a:cxn ang="0">
                  <a:pos x="106" y="41"/>
                </a:cxn>
                <a:cxn ang="0">
                  <a:pos x="105" y="33"/>
                </a:cxn>
                <a:cxn ang="0">
                  <a:pos x="102" y="25"/>
                </a:cxn>
                <a:cxn ang="0">
                  <a:pos x="97" y="18"/>
                </a:cxn>
                <a:cxn ang="0">
                  <a:pos x="91" y="11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4" y="1"/>
                </a:cxn>
                <a:cxn ang="0">
                  <a:pos x="53" y="0"/>
                </a:cxn>
                <a:cxn ang="0">
                  <a:pos x="43" y="1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5" y="11"/>
                </a:cxn>
                <a:cxn ang="0">
                  <a:pos x="9" y="18"/>
                </a:cxn>
                <a:cxn ang="0">
                  <a:pos x="5" y="25"/>
                </a:cxn>
                <a:cxn ang="0">
                  <a:pos x="1" y="33"/>
                </a:cxn>
                <a:cxn ang="0">
                  <a:pos x="0" y="41"/>
                </a:cxn>
                <a:cxn ang="0">
                  <a:pos x="1" y="49"/>
                </a:cxn>
                <a:cxn ang="0">
                  <a:pos x="5" y="56"/>
                </a:cxn>
                <a:cxn ang="0">
                  <a:pos x="9" y="63"/>
                </a:cxn>
                <a:cxn ang="0">
                  <a:pos x="15" y="70"/>
                </a:cxn>
                <a:cxn ang="0">
                  <a:pos x="23" y="75"/>
                </a:cxn>
                <a:cxn ang="0">
                  <a:pos x="32" y="78"/>
                </a:cxn>
                <a:cxn ang="0">
                  <a:pos x="43" y="80"/>
                </a:cxn>
                <a:cxn ang="0">
                  <a:pos x="53" y="82"/>
                </a:cxn>
              </a:cxnLst>
              <a:rect l="0" t="0" r="r" b="b"/>
              <a:pathLst>
                <a:path w="106" h="82">
                  <a:moveTo>
                    <a:pt x="53" y="82"/>
                  </a:moveTo>
                  <a:lnTo>
                    <a:pt x="64" y="80"/>
                  </a:lnTo>
                  <a:lnTo>
                    <a:pt x="74" y="78"/>
                  </a:lnTo>
                  <a:lnTo>
                    <a:pt x="83" y="75"/>
                  </a:lnTo>
                  <a:lnTo>
                    <a:pt x="91" y="70"/>
                  </a:lnTo>
                  <a:lnTo>
                    <a:pt x="97" y="63"/>
                  </a:lnTo>
                  <a:lnTo>
                    <a:pt x="102" y="56"/>
                  </a:lnTo>
                  <a:lnTo>
                    <a:pt x="105" y="49"/>
                  </a:lnTo>
                  <a:lnTo>
                    <a:pt x="106" y="41"/>
                  </a:lnTo>
                  <a:lnTo>
                    <a:pt x="105" y="33"/>
                  </a:lnTo>
                  <a:lnTo>
                    <a:pt x="102" y="25"/>
                  </a:lnTo>
                  <a:lnTo>
                    <a:pt x="97" y="18"/>
                  </a:lnTo>
                  <a:lnTo>
                    <a:pt x="91" y="11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5" y="56"/>
                  </a:lnTo>
                  <a:lnTo>
                    <a:pt x="9" y="63"/>
                  </a:lnTo>
                  <a:lnTo>
                    <a:pt x="15" y="70"/>
                  </a:lnTo>
                  <a:lnTo>
                    <a:pt x="23" y="75"/>
                  </a:lnTo>
                  <a:lnTo>
                    <a:pt x="32" y="78"/>
                  </a:lnTo>
                  <a:lnTo>
                    <a:pt x="43" y="80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369"/>
            <p:cNvSpPr>
              <a:spLocks/>
            </p:cNvSpPr>
            <p:nvPr/>
          </p:nvSpPr>
          <p:spPr bwMode="auto">
            <a:xfrm>
              <a:off x="2104" y="278"/>
              <a:ext cx="48" cy="38"/>
            </a:xfrm>
            <a:custGeom>
              <a:avLst/>
              <a:gdLst/>
              <a:ahLst/>
              <a:cxnLst>
                <a:cxn ang="0">
                  <a:pos x="47" y="75"/>
                </a:cxn>
                <a:cxn ang="0">
                  <a:pos x="57" y="74"/>
                </a:cxn>
                <a:cxn ang="0">
                  <a:pos x="66" y="72"/>
                </a:cxn>
                <a:cxn ang="0">
                  <a:pos x="74" y="69"/>
                </a:cxn>
                <a:cxn ang="0">
                  <a:pos x="81" y="64"/>
                </a:cxn>
                <a:cxn ang="0">
                  <a:pos x="87" y="59"/>
                </a:cxn>
                <a:cxn ang="0">
                  <a:pos x="92" y="53"/>
                </a:cxn>
                <a:cxn ang="0">
                  <a:pos x="94" y="46"/>
                </a:cxn>
                <a:cxn ang="0">
                  <a:pos x="95" y="38"/>
                </a:cxn>
                <a:cxn ang="0">
                  <a:pos x="94" y="30"/>
                </a:cxn>
                <a:cxn ang="0">
                  <a:pos x="92" y="23"/>
                </a:cxn>
                <a:cxn ang="0">
                  <a:pos x="87" y="17"/>
                </a:cxn>
                <a:cxn ang="0">
                  <a:pos x="81" y="11"/>
                </a:cxn>
                <a:cxn ang="0">
                  <a:pos x="74" y="7"/>
                </a:cxn>
                <a:cxn ang="0">
                  <a:pos x="66" y="3"/>
                </a:cxn>
                <a:cxn ang="0">
                  <a:pos x="57" y="1"/>
                </a:cxn>
                <a:cxn ang="0">
                  <a:pos x="47" y="0"/>
                </a:cxn>
                <a:cxn ang="0">
                  <a:pos x="38" y="1"/>
                </a:cxn>
                <a:cxn ang="0">
                  <a:pos x="28" y="3"/>
                </a:cxn>
                <a:cxn ang="0">
                  <a:pos x="20" y="7"/>
                </a:cxn>
                <a:cxn ang="0">
                  <a:pos x="13" y="11"/>
                </a:cxn>
                <a:cxn ang="0">
                  <a:pos x="8" y="17"/>
                </a:cxn>
                <a:cxn ang="0">
                  <a:pos x="3" y="23"/>
                </a:cxn>
                <a:cxn ang="0">
                  <a:pos x="1" y="30"/>
                </a:cxn>
                <a:cxn ang="0">
                  <a:pos x="0" y="38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8" y="59"/>
                </a:cxn>
                <a:cxn ang="0">
                  <a:pos x="13" y="64"/>
                </a:cxn>
                <a:cxn ang="0">
                  <a:pos x="20" y="69"/>
                </a:cxn>
                <a:cxn ang="0">
                  <a:pos x="28" y="72"/>
                </a:cxn>
                <a:cxn ang="0">
                  <a:pos x="38" y="74"/>
                </a:cxn>
                <a:cxn ang="0">
                  <a:pos x="47" y="75"/>
                </a:cxn>
              </a:cxnLst>
              <a:rect l="0" t="0" r="r" b="b"/>
              <a:pathLst>
                <a:path w="95" h="75">
                  <a:moveTo>
                    <a:pt x="47" y="75"/>
                  </a:moveTo>
                  <a:lnTo>
                    <a:pt x="57" y="74"/>
                  </a:lnTo>
                  <a:lnTo>
                    <a:pt x="66" y="72"/>
                  </a:lnTo>
                  <a:lnTo>
                    <a:pt x="74" y="69"/>
                  </a:lnTo>
                  <a:lnTo>
                    <a:pt x="81" y="64"/>
                  </a:lnTo>
                  <a:lnTo>
                    <a:pt x="87" y="59"/>
                  </a:lnTo>
                  <a:lnTo>
                    <a:pt x="92" y="53"/>
                  </a:lnTo>
                  <a:lnTo>
                    <a:pt x="94" y="46"/>
                  </a:lnTo>
                  <a:lnTo>
                    <a:pt x="95" y="38"/>
                  </a:lnTo>
                  <a:lnTo>
                    <a:pt x="94" y="30"/>
                  </a:lnTo>
                  <a:lnTo>
                    <a:pt x="92" y="23"/>
                  </a:lnTo>
                  <a:lnTo>
                    <a:pt x="87" y="17"/>
                  </a:lnTo>
                  <a:lnTo>
                    <a:pt x="81" y="11"/>
                  </a:lnTo>
                  <a:lnTo>
                    <a:pt x="74" y="7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8" y="59"/>
                  </a:lnTo>
                  <a:lnTo>
                    <a:pt x="13" y="64"/>
                  </a:lnTo>
                  <a:lnTo>
                    <a:pt x="20" y="69"/>
                  </a:lnTo>
                  <a:lnTo>
                    <a:pt x="28" y="72"/>
                  </a:lnTo>
                  <a:lnTo>
                    <a:pt x="38" y="74"/>
                  </a:lnTo>
                  <a:lnTo>
                    <a:pt x="47" y="75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370"/>
            <p:cNvSpPr>
              <a:spLocks/>
            </p:cNvSpPr>
            <p:nvPr/>
          </p:nvSpPr>
          <p:spPr bwMode="auto">
            <a:xfrm>
              <a:off x="1883" y="157"/>
              <a:ext cx="309" cy="136"/>
            </a:xfrm>
            <a:custGeom>
              <a:avLst/>
              <a:gdLst/>
              <a:ahLst/>
              <a:cxnLst>
                <a:cxn ang="0">
                  <a:pos x="562" y="170"/>
                </a:cxn>
                <a:cxn ang="0">
                  <a:pos x="543" y="167"/>
                </a:cxn>
                <a:cxn ang="0">
                  <a:pos x="520" y="163"/>
                </a:cxn>
                <a:cxn ang="0">
                  <a:pos x="504" y="161"/>
                </a:cxn>
                <a:cxn ang="0">
                  <a:pos x="474" y="108"/>
                </a:cxn>
                <a:cxn ang="0">
                  <a:pos x="461" y="85"/>
                </a:cxn>
                <a:cxn ang="0">
                  <a:pos x="441" y="55"/>
                </a:cxn>
                <a:cxn ang="0">
                  <a:pos x="431" y="46"/>
                </a:cxn>
                <a:cxn ang="0">
                  <a:pos x="417" y="37"/>
                </a:cxn>
                <a:cxn ang="0">
                  <a:pos x="402" y="27"/>
                </a:cxn>
                <a:cxn ang="0">
                  <a:pos x="389" y="19"/>
                </a:cxn>
                <a:cxn ang="0">
                  <a:pos x="367" y="14"/>
                </a:cxn>
                <a:cxn ang="0">
                  <a:pos x="337" y="7"/>
                </a:cxn>
                <a:cxn ang="0">
                  <a:pos x="309" y="2"/>
                </a:cxn>
                <a:cxn ang="0">
                  <a:pos x="298" y="0"/>
                </a:cxn>
                <a:cxn ang="0">
                  <a:pos x="284" y="1"/>
                </a:cxn>
                <a:cxn ang="0">
                  <a:pos x="251" y="4"/>
                </a:cxn>
                <a:cxn ang="0">
                  <a:pos x="215" y="9"/>
                </a:cxn>
                <a:cxn ang="0">
                  <a:pos x="187" y="10"/>
                </a:cxn>
                <a:cxn ang="0">
                  <a:pos x="162" y="16"/>
                </a:cxn>
                <a:cxn ang="0">
                  <a:pos x="131" y="28"/>
                </a:cxn>
                <a:cxn ang="0">
                  <a:pos x="105" y="41"/>
                </a:cxn>
                <a:cxn ang="0">
                  <a:pos x="94" y="47"/>
                </a:cxn>
                <a:cxn ang="0">
                  <a:pos x="0" y="236"/>
                </a:cxn>
                <a:cxn ang="0">
                  <a:pos x="13" y="239"/>
                </a:cxn>
                <a:cxn ang="0">
                  <a:pos x="42" y="246"/>
                </a:cxn>
                <a:cxn ang="0">
                  <a:pos x="73" y="253"/>
                </a:cxn>
                <a:cxn ang="0">
                  <a:pos x="91" y="257"/>
                </a:cxn>
                <a:cxn ang="0">
                  <a:pos x="108" y="257"/>
                </a:cxn>
                <a:cxn ang="0">
                  <a:pos x="134" y="257"/>
                </a:cxn>
                <a:cxn ang="0">
                  <a:pos x="162" y="257"/>
                </a:cxn>
                <a:cxn ang="0">
                  <a:pos x="181" y="254"/>
                </a:cxn>
                <a:cxn ang="0">
                  <a:pos x="190" y="251"/>
                </a:cxn>
                <a:cxn ang="0">
                  <a:pos x="203" y="246"/>
                </a:cxn>
                <a:cxn ang="0">
                  <a:pos x="219" y="241"/>
                </a:cxn>
                <a:cxn ang="0">
                  <a:pos x="238" y="235"/>
                </a:cxn>
                <a:cxn ang="0">
                  <a:pos x="250" y="243"/>
                </a:cxn>
                <a:cxn ang="0">
                  <a:pos x="264" y="251"/>
                </a:cxn>
                <a:cxn ang="0">
                  <a:pos x="278" y="259"/>
                </a:cxn>
                <a:cxn ang="0">
                  <a:pos x="287" y="265"/>
                </a:cxn>
                <a:cxn ang="0">
                  <a:pos x="301" y="268"/>
                </a:cxn>
                <a:cxn ang="0">
                  <a:pos x="318" y="270"/>
                </a:cxn>
                <a:cxn ang="0">
                  <a:pos x="336" y="272"/>
                </a:cxn>
                <a:cxn ang="0">
                  <a:pos x="346" y="272"/>
                </a:cxn>
                <a:cxn ang="0">
                  <a:pos x="360" y="267"/>
                </a:cxn>
                <a:cxn ang="0">
                  <a:pos x="383" y="259"/>
                </a:cxn>
                <a:cxn ang="0">
                  <a:pos x="405" y="252"/>
                </a:cxn>
                <a:cxn ang="0">
                  <a:pos x="414" y="249"/>
                </a:cxn>
                <a:cxn ang="0">
                  <a:pos x="618" y="196"/>
                </a:cxn>
                <a:cxn ang="0">
                  <a:pos x="611" y="192"/>
                </a:cxn>
                <a:cxn ang="0">
                  <a:pos x="596" y="184"/>
                </a:cxn>
                <a:cxn ang="0">
                  <a:pos x="579" y="176"/>
                </a:cxn>
                <a:cxn ang="0">
                  <a:pos x="567" y="171"/>
                </a:cxn>
              </a:cxnLst>
              <a:rect l="0" t="0" r="r" b="b"/>
              <a:pathLst>
                <a:path w="618" h="272">
                  <a:moveTo>
                    <a:pt x="567" y="171"/>
                  </a:moveTo>
                  <a:lnTo>
                    <a:pt x="562" y="170"/>
                  </a:lnTo>
                  <a:lnTo>
                    <a:pt x="554" y="168"/>
                  </a:lnTo>
                  <a:lnTo>
                    <a:pt x="543" y="167"/>
                  </a:lnTo>
                  <a:lnTo>
                    <a:pt x="531" y="164"/>
                  </a:lnTo>
                  <a:lnTo>
                    <a:pt x="520" y="163"/>
                  </a:lnTo>
                  <a:lnTo>
                    <a:pt x="511" y="162"/>
                  </a:lnTo>
                  <a:lnTo>
                    <a:pt x="504" y="161"/>
                  </a:lnTo>
                  <a:lnTo>
                    <a:pt x="501" y="161"/>
                  </a:lnTo>
                  <a:lnTo>
                    <a:pt x="474" y="108"/>
                  </a:lnTo>
                  <a:lnTo>
                    <a:pt x="470" y="101"/>
                  </a:lnTo>
                  <a:lnTo>
                    <a:pt x="461" y="85"/>
                  </a:lnTo>
                  <a:lnTo>
                    <a:pt x="451" y="68"/>
                  </a:lnTo>
                  <a:lnTo>
                    <a:pt x="441" y="55"/>
                  </a:lnTo>
                  <a:lnTo>
                    <a:pt x="437" y="50"/>
                  </a:lnTo>
                  <a:lnTo>
                    <a:pt x="431" y="46"/>
                  </a:lnTo>
                  <a:lnTo>
                    <a:pt x="424" y="41"/>
                  </a:lnTo>
                  <a:lnTo>
                    <a:pt x="417" y="37"/>
                  </a:lnTo>
                  <a:lnTo>
                    <a:pt x="410" y="32"/>
                  </a:lnTo>
                  <a:lnTo>
                    <a:pt x="402" y="27"/>
                  </a:lnTo>
                  <a:lnTo>
                    <a:pt x="395" y="23"/>
                  </a:lnTo>
                  <a:lnTo>
                    <a:pt x="389" y="19"/>
                  </a:lnTo>
                  <a:lnTo>
                    <a:pt x="379" y="17"/>
                  </a:lnTo>
                  <a:lnTo>
                    <a:pt x="367" y="14"/>
                  </a:lnTo>
                  <a:lnTo>
                    <a:pt x="352" y="10"/>
                  </a:lnTo>
                  <a:lnTo>
                    <a:pt x="337" y="7"/>
                  </a:lnTo>
                  <a:lnTo>
                    <a:pt x="322" y="4"/>
                  </a:lnTo>
                  <a:lnTo>
                    <a:pt x="309" y="2"/>
                  </a:lnTo>
                  <a:lnTo>
                    <a:pt x="301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84" y="1"/>
                  </a:lnTo>
                  <a:lnTo>
                    <a:pt x="269" y="3"/>
                  </a:lnTo>
                  <a:lnTo>
                    <a:pt x="251" y="4"/>
                  </a:lnTo>
                  <a:lnTo>
                    <a:pt x="233" y="7"/>
                  </a:lnTo>
                  <a:lnTo>
                    <a:pt x="215" y="9"/>
                  </a:lnTo>
                  <a:lnTo>
                    <a:pt x="199" y="10"/>
                  </a:lnTo>
                  <a:lnTo>
                    <a:pt x="187" y="10"/>
                  </a:lnTo>
                  <a:lnTo>
                    <a:pt x="175" y="11"/>
                  </a:lnTo>
                  <a:lnTo>
                    <a:pt x="162" y="16"/>
                  </a:lnTo>
                  <a:lnTo>
                    <a:pt x="147" y="22"/>
                  </a:lnTo>
                  <a:lnTo>
                    <a:pt x="131" y="28"/>
                  </a:lnTo>
                  <a:lnTo>
                    <a:pt x="117" y="35"/>
                  </a:lnTo>
                  <a:lnTo>
                    <a:pt x="105" y="41"/>
                  </a:lnTo>
                  <a:lnTo>
                    <a:pt x="97" y="46"/>
                  </a:lnTo>
                  <a:lnTo>
                    <a:pt x="94" y="47"/>
                  </a:lnTo>
                  <a:lnTo>
                    <a:pt x="15" y="115"/>
                  </a:lnTo>
                  <a:lnTo>
                    <a:pt x="0" y="236"/>
                  </a:lnTo>
                  <a:lnTo>
                    <a:pt x="4" y="237"/>
                  </a:lnTo>
                  <a:lnTo>
                    <a:pt x="13" y="239"/>
                  </a:lnTo>
                  <a:lnTo>
                    <a:pt x="27" y="243"/>
                  </a:lnTo>
                  <a:lnTo>
                    <a:pt x="42" y="246"/>
                  </a:lnTo>
                  <a:lnTo>
                    <a:pt x="58" y="250"/>
                  </a:lnTo>
                  <a:lnTo>
                    <a:pt x="73" y="253"/>
                  </a:lnTo>
                  <a:lnTo>
                    <a:pt x="85" y="256"/>
                  </a:lnTo>
                  <a:lnTo>
                    <a:pt x="91" y="257"/>
                  </a:lnTo>
                  <a:lnTo>
                    <a:pt x="97" y="257"/>
                  </a:lnTo>
                  <a:lnTo>
                    <a:pt x="108" y="257"/>
                  </a:lnTo>
                  <a:lnTo>
                    <a:pt x="120" y="257"/>
                  </a:lnTo>
                  <a:lnTo>
                    <a:pt x="134" y="257"/>
                  </a:lnTo>
                  <a:lnTo>
                    <a:pt x="149" y="257"/>
                  </a:lnTo>
                  <a:lnTo>
                    <a:pt x="162" y="257"/>
                  </a:lnTo>
                  <a:lnTo>
                    <a:pt x="173" y="256"/>
                  </a:lnTo>
                  <a:lnTo>
                    <a:pt x="181" y="254"/>
                  </a:lnTo>
                  <a:lnTo>
                    <a:pt x="185" y="253"/>
                  </a:lnTo>
                  <a:lnTo>
                    <a:pt x="190" y="251"/>
                  </a:lnTo>
                  <a:lnTo>
                    <a:pt x="196" y="250"/>
                  </a:lnTo>
                  <a:lnTo>
                    <a:pt x="203" y="246"/>
                  </a:lnTo>
                  <a:lnTo>
                    <a:pt x="211" y="244"/>
                  </a:lnTo>
                  <a:lnTo>
                    <a:pt x="219" y="241"/>
                  </a:lnTo>
                  <a:lnTo>
                    <a:pt x="228" y="238"/>
                  </a:lnTo>
                  <a:lnTo>
                    <a:pt x="238" y="235"/>
                  </a:lnTo>
                  <a:lnTo>
                    <a:pt x="243" y="238"/>
                  </a:lnTo>
                  <a:lnTo>
                    <a:pt x="250" y="243"/>
                  </a:lnTo>
                  <a:lnTo>
                    <a:pt x="257" y="247"/>
                  </a:lnTo>
                  <a:lnTo>
                    <a:pt x="264" y="251"/>
                  </a:lnTo>
                  <a:lnTo>
                    <a:pt x="271" y="256"/>
                  </a:lnTo>
                  <a:lnTo>
                    <a:pt x="278" y="259"/>
                  </a:lnTo>
                  <a:lnTo>
                    <a:pt x="284" y="262"/>
                  </a:lnTo>
                  <a:lnTo>
                    <a:pt x="287" y="265"/>
                  </a:lnTo>
                  <a:lnTo>
                    <a:pt x="293" y="266"/>
                  </a:lnTo>
                  <a:lnTo>
                    <a:pt x="301" y="268"/>
                  </a:lnTo>
                  <a:lnTo>
                    <a:pt x="309" y="269"/>
                  </a:lnTo>
                  <a:lnTo>
                    <a:pt x="318" y="270"/>
                  </a:lnTo>
                  <a:lnTo>
                    <a:pt x="327" y="272"/>
                  </a:lnTo>
                  <a:lnTo>
                    <a:pt x="336" y="272"/>
                  </a:lnTo>
                  <a:lnTo>
                    <a:pt x="341" y="272"/>
                  </a:lnTo>
                  <a:lnTo>
                    <a:pt x="346" y="272"/>
                  </a:lnTo>
                  <a:lnTo>
                    <a:pt x="351" y="270"/>
                  </a:lnTo>
                  <a:lnTo>
                    <a:pt x="360" y="267"/>
                  </a:lnTo>
                  <a:lnTo>
                    <a:pt x="370" y="264"/>
                  </a:lnTo>
                  <a:lnTo>
                    <a:pt x="383" y="259"/>
                  </a:lnTo>
                  <a:lnTo>
                    <a:pt x="394" y="256"/>
                  </a:lnTo>
                  <a:lnTo>
                    <a:pt x="405" y="252"/>
                  </a:lnTo>
                  <a:lnTo>
                    <a:pt x="412" y="250"/>
                  </a:lnTo>
                  <a:lnTo>
                    <a:pt x="414" y="249"/>
                  </a:lnTo>
                  <a:lnTo>
                    <a:pt x="547" y="219"/>
                  </a:lnTo>
                  <a:lnTo>
                    <a:pt x="618" y="196"/>
                  </a:lnTo>
                  <a:lnTo>
                    <a:pt x="615" y="194"/>
                  </a:lnTo>
                  <a:lnTo>
                    <a:pt x="611" y="192"/>
                  </a:lnTo>
                  <a:lnTo>
                    <a:pt x="604" y="189"/>
                  </a:lnTo>
                  <a:lnTo>
                    <a:pt x="596" y="184"/>
                  </a:lnTo>
                  <a:lnTo>
                    <a:pt x="587" y="181"/>
                  </a:lnTo>
                  <a:lnTo>
                    <a:pt x="579" y="176"/>
                  </a:lnTo>
                  <a:lnTo>
                    <a:pt x="572" y="173"/>
                  </a:lnTo>
                  <a:lnTo>
                    <a:pt x="567" y="17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371"/>
            <p:cNvSpPr>
              <a:spLocks/>
            </p:cNvSpPr>
            <p:nvPr/>
          </p:nvSpPr>
          <p:spPr bwMode="auto">
            <a:xfrm>
              <a:off x="1808" y="294"/>
              <a:ext cx="156" cy="526"/>
            </a:xfrm>
            <a:custGeom>
              <a:avLst/>
              <a:gdLst/>
              <a:ahLst/>
              <a:cxnLst>
                <a:cxn ang="0">
                  <a:pos x="262" y="187"/>
                </a:cxn>
                <a:cxn ang="0">
                  <a:pos x="235" y="280"/>
                </a:cxn>
                <a:cxn ang="0">
                  <a:pos x="187" y="316"/>
                </a:cxn>
                <a:cxn ang="0">
                  <a:pos x="182" y="327"/>
                </a:cxn>
                <a:cxn ang="0">
                  <a:pos x="169" y="346"/>
                </a:cxn>
                <a:cxn ang="0">
                  <a:pos x="144" y="377"/>
                </a:cxn>
                <a:cxn ang="0">
                  <a:pos x="92" y="436"/>
                </a:cxn>
                <a:cxn ang="0">
                  <a:pos x="39" y="498"/>
                </a:cxn>
                <a:cxn ang="0">
                  <a:pos x="8" y="537"/>
                </a:cxn>
                <a:cxn ang="0">
                  <a:pos x="0" y="591"/>
                </a:cxn>
                <a:cxn ang="0">
                  <a:pos x="3" y="643"/>
                </a:cxn>
                <a:cxn ang="0">
                  <a:pos x="12" y="689"/>
                </a:cxn>
                <a:cxn ang="0">
                  <a:pos x="34" y="769"/>
                </a:cxn>
                <a:cxn ang="0">
                  <a:pos x="56" y="846"/>
                </a:cxn>
                <a:cxn ang="0">
                  <a:pos x="67" y="885"/>
                </a:cxn>
                <a:cxn ang="0">
                  <a:pos x="76" y="915"/>
                </a:cxn>
                <a:cxn ang="0">
                  <a:pos x="92" y="973"/>
                </a:cxn>
                <a:cxn ang="0">
                  <a:pos x="109" y="1028"/>
                </a:cxn>
                <a:cxn ang="0">
                  <a:pos x="116" y="1052"/>
                </a:cxn>
                <a:cxn ang="0">
                  <a:pos x="158" y="970"/>
                </a:cxn>
                <a:cxn ang="0">
                  <a:pos x="125" y="865"/>
                </a:cxn>
                <a:cxn ang="0">
                  <a:pos x="88" y="716"/>
                </a:cxn>
                <a:cxn ang="0">
                  <a:pos x="70" y="584"/>
                </a:cxn>
                <a:cxn ang="0">
                  <a:pos x="92" y="517"/>
                </a:cxn>
                <a:cxn ang="0">
                  <a:pos x="138" y="461"/>
                </a:cxn>
                <a:cxn ang="0">
                  <a:pos x="185" y="413"/>
                </a:cxn>
                <a:cxn ang="0">
                  <a:pos x="217" y="383"/>
                </a:cxn>
                <a:cxn ang="0">
                  <a:pos x="260" y="316"/>
                </a:cxn>
                <a:cxn ang="0">
                  <a:pos x="311" y="202"/>
                </a:cxn>
                <a:cxn ang="0">
                  <a:pos x="269" y="144"/>
                </a:cxn>
                <a:cxn ang="0">
                  <a:pos x="259" y="130"/>
                </a:cxn>
                <a:cxn ang="0">
                  <a:pos x="246" y="108"/>
                </a:cxn>
                <a:cxn ang="0">
                  <a:pos x="238" y="85"/>
                </a:cxn>
                <a:cxn ang="0">
                  <a:pos x="239" y="68"/>
                </a:cxn>
                <a:cxn ang="0">
                  <a:pos x="250" y="53"/>
                </a:cxn>
                <a:cxn ang="0">
                  <a:pos x="262" y="43"/>
                </a:cxn>
                <a:cxn ang="0">
                  <a:pos x="272" y="37"/>
                </a:cxn>
                <a:cxn ang="0">
                  <a:pos x="258" y="0"/>
                </a:cxn>
                <a:cxn ang="0">
                  <a:pos x="197" y="43"/>
                </a:cxn>
                <a:cxn ang="0">
                  <a:pos x="245" y="142"/>
                </a:cxn>
              </a:cxnLst>
              <a:rect l="0" t="0" r="r" b="b"/>
              <a:pathLst>
                <a:path w="311" h="1052">
                  <a:moveTo>
                    <a:pt x="245" y="142"/>
                  </a:moveTo>
                  <a:lnTo>
                    <a:pt x="262" y="187"/>
                  </a:lnTo>
                  <a:lnTo>
                    <a:pt x="255" y="267"/>
                  </a:lnTo>
                  <a:lnTo>
                    <a:pt x="235" y="280"/>
                  </a:lnTo>
                  <a:lnTo>
                    <a:pt x="213" y="280"/>
                  </a:lnTo>
                  <a:lnTo>
                    <a:pt x="187" y="316"/>
                  </a:lnTo>
                  <a:lnTo>
                    <a:pt x="185" y="319"/>
                  </a:lnTo>
                  <a:lnTo>
                    <a:pt x="182" y="327"/>
                  </a:lnTo>
                  <a:lnTo>
                    <a:pt x="175" y="336"/>
                  </a:lnTo>
                  <a:lnTo>
                    <a:pt x="169" y="346"/>
                  </a:lnTo>
                  <a:lnTo>
                    <a:pt x="161" y="356"/>
                  </a:lnTo>
                  <a:lnTo>
                    <a:pt x="144" y="377"/>
                  </a:lnTo>
                  <a:lnTo>
                    <a:pt x="119" y="404"/>
                  </a:lnTo>
                  <a:lnTo>
                    <a:pt x="92" y="436"/>
                  </a:lnTo>
                  <a:lnTo>
                    <a:pt x="64" y="468"/>
                  </a:lnTo>
                  <a:lnTo>
                    <a:pt x="39" y="498"/>
                  </a:lnTo>
                  <a:lnTo>
                    <a:pt x="19" y="522"/>
                  </a:lnTo>
                  <a:lnTo>
                    <a:pt x="8" y="537"/>
                  </a:lnTo>
                  <a:lnTo>
                    <a:pt x="1" y="561"/>
                  </a:lnTo>
                  <a:lnTo>
                    <a:pt x="0" y="591"/>
                  </a:lnTo>
                  <a:lnTo>
                    <a:pt x="2" y="620"/>
                  </a:lnTo>
                  <a:lnTo>
                    <a:pt x="3" y="643"/>
                  </a:lnTo>
                  <a:lnTo>
                    <a:pt x="5" y="659"/>
                  </a:lnTo>
                  <a:lnTo>
                    <a:pt x="12" y="689"/>
                  </a:lnTo>
                  <a:lnTo>
                    <a:pt x="23" y="727"/>
                  </a:lnTo>
                  <a:lnTo>
                    <a:pt x="34" y="769"/>
                  </a:lnTo>
                  <a:lnTo>
                    <a:pt x="46" y="810"/>
                  </a:lnTo>
                  <a:lnTo>
                    <a:pt x="56" y="846"/>
                  </a:lnTo>
                  <a:lnTo>
                    <a:pt x="63" y="872"/>
                  </a:lnTo>
                  <a:lnTo>
                    <a:pt x="67" y="885"/>
                  </a:lnTo>
                  <a:lnTo>
                    <a:pt x="69" y="895"/>
                  </a:lnTo>
                  <a:lnTo>
                    <a:pt x="76" y="915"/>
                  </a:lnTo>
                  <a:lnTo>
                    <a:pt x="83" y="943"/>
                  </a:lnTo>
                  <a:lnTo>
                    <a:pt x="92" y="973"/>
                  </a:lnTo>
                  <a:lnTo>
                    <a:pt x="101" y="1001"/>
                  </a:lnTo>
                  <a:lnTo>
                    <a:pt x="109" y="1028"/>
                  </a:lnTo>
                  <a:lnTo>
                    <a:pt x="114" y="1045"/>
                  </a:lnTo>
                  <a:lnTo>
                    <a:pt x="116" y="1052"/>
                  </a:lnTo>
                  <a:lnTo>
                    <a:pt x="162" y="986"/>
                  </a:lnTo>
                  <a:lnTo>
                    <a:pt x="158" y="970"/>
                  </a:lnTo>
                  <a:lnTo>
                    <a:pt x="144" y="928"/>
                  </a:lnTo>
                  <a:lnTo>
                    <a:pt x="125" y="865"/>
                  </a:lnTo>
                  <a:lnTo>
                    <a:pt x="106" y="792"/>
                  </a:lnTo>
                  <a:lnTo>
                    <a:pt x="88" y="716"/>
                  </a:lnTo>
                  <a:lnTo>
                    <a:pt x="75" y="644"/>
                  </a:lnTo>
                  <a:lnTo>
                    <a:pt x="70" y="584"/>
                  </a:lnTo>
                  <a:lnTo>
                    <a:pt x="76" y="545"/>
                  </a:lnTo>
                  <a:lnTo>
                    <a:pt x="92" y="517"/>
                  </a:lnTo>
                  <a:lnTo>
                    <a:pt x="114" y="490"/>
                  </a:lnTo>
                  <a:lnTo>
                    <a:pt x="138" y="461"/>
                  </a:lnTo>
                  <a:lnTo>
                    <a:pt x="162" y="436"/>
                  </a:lnTo>
                  <a:lnTo>
                    <a:pt x="185" y="413"/>
                  </a:lnTo>
                  <a:lnTo>
                    <a:pt x="205" y="394"/>
                  </a:lnTo>
                  <a:lnTo>
                    <a:pt x="217" y="383"/>
                  </a:lnTo>
                  <a:lnTo>
                    <a:pt x="222" y="378"/>
                  </a:lnTo>
                  <a:lnTo>
                    <a:pt x="260" y="316"/>
                  </a:lnTo>
                  <a:lnTo>
                    <a:pt x="290" y="282"/>
                  </a:lnTo>
                  <a:lnTo>
                    <a:pt x="311" y="202"/>
                  </a:lnTo>
                  <a:lnTo>
                    <a:pt x="270" y="146"/>
                  </a:lnTo>
                  <a:lnTo>
                    <a:pt x="269" y="144"/>
                  </a:lnTo>
                  <a:lnTo>
                    <a:pt x="265" y="138"/>
                  </a:lnTo>
                  <a:lnTo>
                    <a:pt x="259" y="130"/>
                  </a:lnTo>
                  <a:lnTo>
                    <a:pt x="253" y="120"/>
                  </a:lnTo>
                  <a:lnTo>
                    <a:pt x="246" y="108"/>
                  </a:lnTo>
                  <a:lnTo>
                    <a:pt x="242" y="97"/>
                  </a:lnTo>
                  <a:lnTo>
                    <a:pt x="238" y="85"/>
                  </a:lnTo>
                  <a:lnTo>
                    <a:pt x="237" y="76"/>
                  </a:lnTo>
                  <a:lnTo>
                    <a:pt x="239" y="68"/>
                  </a:lnTo>
                  <a:lnTo>
                    <a:pt x="244" y="60"/>
                  </a:lnTo>
                  <a:lnTo>
                    <a:pt x="250" y="53"/>
                  </a:lnTo>
                  <a:lnTo>
                    <a:pt x="257" y="47"/>
                  </a:lnTo>
                  <a:lnTo>
                    <a:pt x="262" y="43"/>
                  </a:lnTo>
                  <a:lnTo>
                    <a:pt x="268" y="39"/>
                  </a:lnTo>
                  <a:lnTo>
                    <a:pt x="272" y="37"/>
                  </a:lnTo>
                  <a:lnTo>
                    <a:pt x="273" y="36"/>
                  </a:lnTo>
                  <a:lnTo>
                    <a:pt x="258" y="0"/>
                  </a:lnTo>
                  <a:lnTo>
                    <a:pt x="237" y="25"/>
                  </a:lnTo>
                  <a:lnTo>
                    <a:pt x="197" y="43"/>
                  </a:lnTo>
                  <a:lnTo>
                    <a:pt x="192" y="83"/>
                  </a:lnTo>
                  <a:lnTo>
                    <a:pt x="245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372"/>
            <p:cNvSpPr>
              <a:spLocks/>
            </p:cNvSpPr>
            <p:nvPr/>
          </p:nvSpPr>
          <p:spPr bwMode="auto">
            <a:xfrm>
              <a:off x="1883" y="780"/>
              <a:ext cx="129" cy="10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" y="45"/>
                </a:cxn>
                <a:cxn ang="0">
                  <a:pos x="10" y="52"/>
                </a:cxn>
                <a:cxn ang="0">
                  <a:pos x="19" y="62"/>
                </a:cxn>
                <a:cxn ang="0">
                  <a:pos x="30" y="73"/>
                </a:cxn>
                <a:cxn ang="0">
                  <a:pos x="42" y="85"/>
                </a:cxn>
                <a:cxn ang="0">
                  <a:pos x="52" y="96"/>
                </a:cxn>
                <a:cxn ang="0">
                  <a:pos x="61" y="105"/>
                </a:cxn>
                <a:cxn ang="0">
                  <a:pos x="66" y="111"/>
                </a:cxn>
                <a:cxn ang="0">
                  <a:pos x="71" y="116"/>
                </a:cxn>
                <a:cxn ang="0">
                  <a:pos x="78" y="123"/>
                </a:cxn>
                <a:cxn ang="0">
                  <a:pos x="87" y="132"/>
                </a:cxn>
                <a:cxn ang="0">
                  <a:pos x="97" y="141"/>
                </a:cxn>
                <a:cxn ang="0">
                  <a:pos x="108" y="150"/>
                </a:cxn>
                <a:cxn ang="0">
                  <a:pos x="119" y="159"/>
                </a:cxn>
                <a:cxn ang="0">
                  <a:pos x="129" y="168"/>
                </a:cxn>
                <a:cxn ang="0">
                  <a:pos x="139" y="174"/>
                </a:cxn>
                <a:cxn ang="0">
                  <a:pos x="148" y="180"/>
                </a:cxn>
                <a:cxn ang="0">
                  <a:pos x="156" y="185"/>
                </a:cxn>
                <a:cxn ang="0">
                  <a:pos x="165" y="189"/>
                </a:cxn>
                <a:cxn ang="0">
                  <a:pos x="174" y="193"/>
                </a:cxn>
                <a:cxn ang="0">
                  <a:pos x="184" y="196"/>
                </a:cxn>
                <a:cxn ang="0">
                  <a:pos x="193" y="200"/>
                </a:cxn>
                <a:cxn ang="0">
                  <a:pos x="201" y="202"/>
                </a:cxn>
                <a:cxn ang="0">
                  <a:pos x="210" y="204"/>
                </a:cxn>
                <a:cxn ang="0">
                  <a:pos x="218" y="206"/>
                </a:cxn>
                <a:cxn ang="0">
                  <a:pos x="226" y="206"/>
                </a:cxn>
                <a:cxn ang="0">
                  <a:pos x="234" y="204"/>
                </a:cxn>
                <a:cxn ang="0">
                  <a:pos x="242" y="203"/>
                </a:cxn>
                <a:cxn ang="0">
                  <a:pos x="248" y="202"/>
                </a:cxn>
                <a:cxn ang="0">
                  <a:pos x="253" y="200"/>
                </a:cxn>
                <a:cxn ang="0">
                  <a:pos x="256" y="199"/>
                </a:cxn>
                <a:cxn ang="0">
                  <a:pos x="257" y="199"/>
                </a:cxn>
                <a:cxn ang="0">
                  <a:pos x="151" y="124"/>
                </a:cxn>
                <a:cxn ang="0">
                  <a:pos x="53" y="0"/>
                </a:cxn>
                <a:cxn ang="0">
                  <a:pos x="7" y="18"/>
                </a:cxn>
                <a:cxn ang="0">
                  <a:pos x="0" y="43"/>
                </a:cxn>
              </a:cxnLst>
              <a:rect l="0" t="0" r="r" b="b"/>
              <a:pathLst>
                <a:path w="257" h="206">
                  <a:moveTo>
                    <a:pt x="0" y="43"/>
                  </a:moveTo>
                  <a:lnTo>
                    <a:pt x="3" y="45"/>
                  </a:lnTo>
                  <a:lnTo>
                    <a:pt x="10" y="52"/>
                  </a:lnTo>
                  <a:lnTo>
                    <a:pt x="19" y="62"/>
                  </a:lnTo>
                  <a:lnTo>
                    <a:pt x="30" y="73"/>
                  </a:lnTo>
                  <a:lnTo>
                    <a:pt x="42" y="85"/>
                  </a:lnTo>
                  <a:lnTo>
                    <a:pt x="52" y="96"/>
                  </a:lnTo>
                  <a:lnTo>
                    <a:pt x="61" y="105"/>
                  </a:lnTo>
                  <a:lnTo>
                    <a:pt x="66" y="111"/>
                  </a:lnTo>
                  <a:lnTo>
                    <a:pt x="71" y="116"/>
                  </a:lnTo>
                  <a:lnTo>
                    <a:pt x="78" y="123"/>
                  </a:lnTo>
                  <a:lnTo>
                    <a:pt x="87" y="132"/>
                  </a:lnTo>
                  <a:lnTo>
                    <a:pt x="97" y="141"/>
                  </a:lnTo>
                  <a:lnTo>
                    <a:pt x="108" y="150"/>
                  </a:lnTo>
                  <a:lnTo>
                    <a:pt x="119" y="159"/>
                  </a:lnTo>
                  <a:lnTo>
                    <a:pt x="129" y="168"/>
                  </a:lnTo>
                  <a:lnTo>
                    <a:pt x="139" y="174"/>
                  </a:lnTo>
                  <a:lnTo>
                    <a:pt x="148" y="180"/>
                  </a:lnTo>
                  <a:lnTo>
                    <a:pt x="156" y="185"/>
                  </a:lnTo>
                  <a:lnTo>
                    <a:pt x="165" y="189"/>
                  </a:lnTo>
                  <a:lnTo>
                    <a:pt x="174" y="193"/>
                  </a:lnTo>
                  <a:lnTo>
                    <a:pt x="184" y="196"/>
                  </a:lnTo>
                  <a:lnTo>
                    <a:pt x="193" y="200"/>
                  </a:lnTo>
                  <a:lnTo>
                    <a:pt x="201" y="202"/>
                  </a:lnTo>
                  <a:lnTo>
                    <a:pt x="210" y="204"/>
                  </a:lnTo>
                  <a:lnTo>
                    <a:pt x="218" y="206"/>
                  </a:lnTo>
                  <a:lnTo>
                    <a:pt x="226" y="206"/>
                  </a:lnTo>
                  <a:lnTo>
                    <a:pt x="234" y="204"/>
                  </a:lnTo>
                  <a:lnTo>
                    <a:pt x="242" y="203"/>
                  </a:lnTo>
                  <a:lnTo>
                    <a:pt x="248" y="202"/>
                  </a:lnTo>
                  <a:lnTo>
                    <a:pt x="253" y="200"/>
                  </a:lnTo>
                  <a:lnTo>
                    <a:pt x="256" y="199"/>
                  </a:lnTo>
                  <a:lnTo>
                    <a:pt x="257" y="199"/>
                  </a:lnTo>
                  <a:lnTo>
                    <a:pt x="151" y="124"/>
                  </a:lnTo>
                  <a:lnTo>
                    <a:pt x="53" y="0"/>
                  </a:lnTo>
                  <a:lnTo>
                    <a:pt x="7" y="1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373"/>
            <p:cNvSpPr>
              <a:spLocks/>
            </p:cNvSpPr>
            <p:nvPr/>
          </p:nvSpPr>
          <p:spPr bwMode="auto">
            <a:xfrm>
              <a:off x="2004" y="652"/>
              <a:ext cx="172" cy="108"/>
            </a:xfrm>
            <a:custGeom>
              <a:avLst/>
              <a:gdLst/>
              <a:ahLst/>
              <a:cxnLst>
                <a:cxn ang="0">
                  <a:pos x="170" y="32"/>
                </a:cxn>
                <a:cxn ang="0">
                  <a:pos x="89" y="90"/>
                </a:cxn>
                <a:cxn ang="0">
                  <a:pos x="0" y="196"/>
                </a:cxn>
                <a:cxn ang="0">
                  <a:pos x="20" y="214"/>
                </a:cxn>
                <a:cxn ang="0">
                  <a:pos x="22" y="212"/>
                </a:cxn>
                <a:cxn ang="0">
                  <a:pos x="29" y="204"/>
                </a:cxn>
                <a:cxn ang="0">
                  <a:pos x="38" y="192"/>
                </a:cxn>
                <a:cxn ang="0">
                  <a:pos x="50" y="180"/>
                </a:cxn>
                <a:cxn ang="0">
                  <a:pos x="61" y="167"/>
                </a:cxn>
                <a:cxn ang="0">
                  <a:pos x="73" y="154"/>
                </a:cxn>
                <a:cxn ang="0">
                  <a:pos x="81" y="144"/>
                </a:cxn>
                <a:cxn ang="0">
                  <a:pos x="85" y="138"/>
                </a:cxn>
                <a:cxn ang="0">
                  <a:pos x="92" y="132"/>
                </a:cxn>
                <a:cxn ang="0">
                  <a:pos x="104" y="123"/>
                </a:cxn>
                <a:cxn ang="0">
                  <a:pos x="119" y="113"/>
                </a:cxn>
                <a:cxn ang="0">
                  <a:pos x="136" y="100"/>
                </a:cxn>
                <a:cxn ang="0">
                  <a:pos x="153" y="88"/>
                </a:cxn>
                <a:cxn ang="0">
                  <a:pos x="168" y="78"/>
                </a:cxn>
                <a:cxn ang="0">
                  <a:pos x="180" y="70"/>
                </a:cxn>
                <a:cxn ang="0">
                  <a:pos x="187" y="65"/>
                </a:cxn>
                <a:cxn ang="0">
                  <a:pos x="193" y="62"/>
                </a:cxn>
                <a:cxn ang="0">
                  <a:pos x="202" y="57"/>
                </a:cxn>
                <a:cxn ang="0">
                  <a:pos x="216" y="52"/>
                </a:cxn>
                <a:cxn ang="0">
                  <a:pos x="231" y="46"/>
                </a:cxn>
                <a:cxn ang="0">
                  <a:pos x="247" y="41"/>
                </a:cxn>
                <a:cxn ang="0">
                  <a:pos x="262" y="37"/>
                </a:cxn>
                <a:cxn ang="0">
                  <a:pos x="273" y="32"/>
                </a:cxn>
                <a:cxn ang="0">
                  <a:pos x="282" y="30"/>
                </a:cxn>
                <a:cxn ang="0">
                  <a:pos x="290" y="27"/>
                </a:cxn>
                <a:cxn ang="0">
                  <a:pos x="300" y="23"/>
                </a:cxn>
                <a:cxn ang="0">
                  <a:pos x="309" y="18"/>
                </a:cxn>
                <a:cxn ang="0">
                  <a:pos x="319" y="12"/>
                </a:cxn>
                <a:cxn ang="0">
                  <a:pos x="328" y="8"/>
                </a:cxn>
                <a:cxn ang="0">
                  <a:pos x="337" y="3"/>
                </a:cxn>
                <a:cxn ang="0">
                  <a:pos x="341" y="1"/>
                </a:cxn>
                <a:cxn ang="0">
                  <a:pos x="343" y="0"/>
                </a:cxn>
                <a:cxn ang="0">
                  <a:pos x="274" y="2"/>
                </a:cxn>
                <a:cxn ang="0">
                  <a:pos x="170" y="32"/>
                </a:cxn>
              </a:cxnLst>
              <a:rect l="0" t="0" r="r" b="b"/>
              <a:pathLst>
                <a:path w="343" h="214">
                  <a:moveTo>
                    <a:pt x="170" y="32"/>
                  </a:moveTo>
                  <a:lnTo>
                    <a:pt x="89" y="90"/>
                  </a:lnTo>
                  <a:lnTo>
                    <a:pt x="0" y="196"/>
                  </a:lnTo>
                  <a:lnTo>
                    <a:pt x="20" y="214"/>
                  </a:lnTo>
                  <a:lnTo>
                    <a:pt x="22" y="212"/>
                  </a:lnTo>
                  <a:lnTo>
                    <a:pt x="29" y="204"/>
                  </a:lnTo>
                  <a:lnTo>
                    <a:pt x="38" y="192"/>
                  </a:lnTo>
                  <a:lnTo>
                    <a:pt x="50" y="180"/>
                  </a:lnTo>
                  <a:lnTo>
                    <a:pt x="61" y="167"/>
                  </a:lnTo>
                  <a:lnTo>
                    <a:pt x="73" y="154"/>
                  </a:lnTo>
                  <a:lnTo>
                    <a:pt x="81" y="144"/>
                  </a:lnTo>
                  <a:lnTo>
                    <a:pt x="85" y="138"/>
                  </a:lnTo>
                  <a:lnTo>
                    <a:pt x="92" y="132"/>
                  </a:lnTo>
                  <a:lnTo>
                    <a:pt x="104" y="123"/>
                  </a:lnTo>
                  <a:lnTo>
                    <a:pt x="119" y="113"/>
                  </a:lnTo>
                  <a:lnTo>
                    <a:pt x="136" y="100"/>
                  </a:lnTo>
                  <a:lnTo>
                    <a:pt x="153" y="88"/>
                  </a:lnTo>
                  <a:lnTo>
                    <a:pt x="168" y="78"/>
                  </a:lnTo>
                  <a:lnTo>
                    <a:pt x="180" y="70"/>
                  </a:lnTo>
                  <a:lnTo>
                    <a:pt x="187" y="65"/>
                  </a:lnTo>
                  <a:lnTo>
                    <a:pt x="193" y="62"/>
                  </a:lnTo>
                  <a:lnTo>
                    <a:pt x="202" y="57"/>
                  </a:lnTo>
                  <a:lnTo>
                    <a:pt x="216" y="52"/>
                  </a:lnTo>
                  <a:lnTo>
                    <a:pt x="231" y="46"/>
                  </a:lnTo>
                  <a:lnTo>
                    <a:pt x="247" y="41"/>
                  </a:lnTo>
                  <a:lnTo>
                    <a:pt x="262" y="37"/>
                  </a:lnTo>
                  <a:lnTo>
                    <a:pt x="273" y="32"/>
                  </a:lnTo>
                  <a:lnTo>
                    <a:pt x="282" y="30"/>
                  </a:lnTo>
                  <a:lnTo>
                    <a:pt x="290" y="27"/>
                  </a:lnTo>
                  <a:lnTo>
                    <a:pt x="300" y="23"/>
                  </a:lnTo>
                  <a:lnTo>
                    <a:pt x="309" y="18"/>
                  </a:lnTo>
                  <a:lnTo>
                    <a:pt x="319" y="12"/>
                  </a:lnTo>
                  <a:lnTo>
                    <a:pt x="328" y="8"/>
                  </a:lnTo>
                  <a:lnTo>
                    <a:pt x="337" y="3"/>
                  </a:lnTo>
                  <a:lnTo>
                    <a:pt x="341" y="1"/>
                  </a:lnTo>
                  <a:lnTo>
                    <a:pt x="343" y="0"/>
                  </a:lnTo>
                  <a:lnTo>
                    <a:pt x="274" y="2"/>
                  </a:lnTo>
                  <a:lnTo>
                    <a:pt x="17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374"/>
            <p:cNvSpPr>
              <a:spLocks/>
            </p:cNvSpPr>
            <p:nvPr/>
          </p:nvSpPr>
          <p:spPr bwMode="auto">
            <a:xfrm>
              <a:off x="2017" y="609"/>
              <a:ext cx="21" cy="4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46"/>
                </a:cxn>
                <a:cxn ang="0">
                  <a:pos x="3" y="59"/>
                </a:cxn>
                <a:cxn ang="0">
                  <a:pos x="4" y="68"/>
                </a:cxn>
                <a:cxn ang="0">
                  <a:pos x="9" y="74"/>
                </a:cxn>
                <a:cxn ang="0">
                  <a:pos x="16" y="79"/>
                </a:cxn>
                <a:cxn ang="0">
                  <a:pos x="21" y="82"/>
                </a:cxn>
                <a:cxn ang="0">
                  <a:pos x="25" y="83"/>
                </a:cxn>
                <a:cxn ang="0">
                  <a:pos x="42" y="83"/>
                </a:cxn>
                <a:cxn ang="0">
                  <a:pos x="23" y="49"/>
                </a:cxn>
                <a:cxn ang="0">
                  <a:pos x="34" y="0"/>
                </a:cxn>
              </a:cxnLst>
              <a:rect l="0" t="0" r="r" b="b"/>
              <a:pathLst>
                <a:path w="42" h="83">
                  <a:moveTo>
                    <a:pt x="34" y="0"/>
                  </a:moveTo>
                  <a:lnTo>
                    <a:pt x="0" y="30"/>
                  </a:lnTo>
                  <a:lnTo>
                    <a:pt x="0" y="35"/>
                  </a:lnTo>
                  <a:lnTo>
                    <a:pt x="1" y="46"/>
                  </a:lnTo>
                  <a:lnTo>
                    <a:pt x="3" y="59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16" y="79"/>
                  </a:lnTo>
                  <a:lnTo>
                    <a:pt x="21" y="82"/>
                  </a:lnTo>
                  <a:lnTo>
                    <a:pt x="25" y="83"/>
                  </a:lnTo>
                  <a:lnTo>
                    <a:pt x="42" y="83"/>
                  </a:lnTo>
                  <a:lnTo>
                    <a:pt x="23" y="4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377"/>
            <p:cNvSpPr>
              <a:spLocks/>
            </p:cNvSpPr>
            <p:nvPr/>
          </p:nvSpPr>
          <p:spPr bwMode="auto">
            <a:xfrm>
              <a:off x="1882" y="158"/>
              <a:ext cx="137" cy="123"/>
            </a:xfrm>
            <a:custGeom>
              <a:avLst/>
              <a:gdLst/>
              <a:ahLst/>
              <a:cxnLst>
                <a:cxn ang="0">
                  <a:pos x="217" y="5"/>
                </a:cxn>
                <a:cxn ang="0">
                  <a:pos x="100" y="45"/>
                </a:cxn>
                <a:cxn ang="0">
                  <a:pos x="22" y="116"/>
                </a:cxn>
                <a:cxn ang="0">
                  <a:pos x="0" y="237"/>
                </a:cxn>
                <a:cxn ang="0">
                  <a:pos x="47" y="247"/>
                </a:cxn>
                <a:cxn ang="0">
                  <a:pos x="51" y="232"/>
                </a:cxn>
                <a:cxn ang="0">
                  <a:pos x="60" y="196"/>
                </a:cxn>
                <a:cxn ang="0">
                  <a:pos x="69" y="159"/>
                </a:cxn>
                <a:cxn ang="0">
                  <a:pos x="75" y="138"/>
                </a:cxn>
                <a:cxn ang="0">
                  <a:pos x="81" y="127"/>
                </a:cxn>
                <a:cxn ang="0">
                  <a:pos x="89" y="115"/>
                </a:cxn>
                <a:cxn ang="0">
                  <a:pos x="97" y="105"/>
                </a:cxn>
                <a:cxn ang="0">
                  <a:pos x="106" y="94"/>
                </a:cxn>
                <a:cxn ang="0">
                  <a:pos x="115" y="85"/>
                </a:cxn>
                <a:cxn ang="0">
                  <a:pos x="126" y="78"/>
                </a:cxn>
                <a:cxn ang="0">
                  <a:pos x="136" y="71"/>
                </a:cxn>
                <a:cxn ang="0">
                  <a:pos x="146" y="66"/>
                </a:cxn>
                <a:cxn ang="0">
                  <a:pos x="153" y="62"/>
                </a:cxn>
                <a:cxn ang="0">
                  <a:pos x="169" y="54"/>
                </a:cxn>
                <a:cxn ang="0">
                  <a:pos x="190" y="44"/>
                </a:cxn>
                <a:cxn ang="0">
                  <a:pos x="213" y="31"/>
                </a:cxn>
                <a:cxn ang="0">
                  <a:pos x="235" y="20"/>
                </a:cxn>
                <a:cxn ang="0">
                  <a:pos x="256" y="9"/>
                </a:cxn>
                <a:cxn ang="0">
                  <a:pos x="268" y="2"/>
                </a:cxn>
                <a:cxn ang="0">
                  <a:pos x="274" y="0"/>
                </a:cxn>
                <a:cxn ang="0">
                  <a:pos x="217" y="5"/>
                </a:cxn>
              </a:cxnLst>
              <a:rect l="0" t="0" r="r" b="b"/>
              <a:pathLst>
                <a:path w="274" h="247">
                  <a:moveTo>
                    <a:pt x="217" y="5"/>
                  </a:moveTo>
                  <a:lnTo>
                    <a:pt x="100" y="45"/>
                  </a:lnTo>
                  <a:lnTo>
                    <a:pt x="22" y="116"/>
                  </a:lnTo>
                  <a:lnTo>
                    <a:pt x="0" y="237"/>
                  </a:lnTo>
                  <a:lnTo>
                    <a:pt x="47" y="247"/>
                  </a:lnTo>
                  <a:lnTo>
                    <a:pt x="51" y="232"/>
                  </a:lnTo>
                  <a:lnTo>
                    <a:pt x="60" y="196"/>
                  </a:lnTo>
                  <a:lnTo>
                    <a:pt x="69" y="159"/>
                  </a:lnTo>
                  <a:lnTo>
                    <a:pt x="75" y="138"/>
                  </a:lnTo>
                  <a:lnTo>
                    <a:pt x="81" y="127"/>
                  </a:lnTo>
                  <a:lnTo>
                    <a:pt x="89" y="115"/>
                  </a:lnTo>
                  <a:lnTo>
                    <a:pt x="97" y="105"/>
                  </a:lnTo>
                  <a:lnTo>
                    <a:pt x="106" y="94"/>
                  </a:lnTo>
                  <a:lnTo>
                    <a:pt x="115" y="85"/>
                  </a:lnTo>
                  <a:lnTo>
                    <a:pt x="126" y="78"/>
                  </a:lnTo>
                  <a:lnTo>
                    <a:pt x="136" y="71"/>
                  </a:lnTo>
                  <a:lnTo>
                    <a:pt x="146" y="66"/>
                  </a:lnTo>
                  <a:lnTo>
                    <a:pt x="153" y="62"/>
                  </a:lnTo>
                  <a:lnTo>
                    <a:pt x="169" y="54"/>
                  </a:lnTo>
                  <a:lnTo>
                    <a:pt x="190" y="44"/>
                  </a:lnTo>
                  <a:lnTo>
                    <a:pt x="213" y="31"/>
                  </a:lnTo>
                  <a:lnTo>
                    <a:pt x="235" y="20"/>
                  </a:lnTo>
                  <a:lnTo>
                    <a:pt x="256" y="9"/>
                  </a:lnTo>
                  <a:lnTo>
                    <a:pt x="268" y="2"/>
                  </a:lnTo>
                  <a:lnTo>
                    <a:pt x="274" y="0"/>
                  </a:lnTo>
                  <a:lnTo>
                    <a:pt x="21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378"/>
            <p:cNvSpPr>
              <a:spLocks/>
            </p:cNvSpPr>
            <p:nvPr/>
          </p:nvSpPr>
          <p:spPr bwMode="auto">
            <a:xfrm>
              <a:off x="1810" y="218"/>
              <a:ext cx="77" cy="99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7" y="17"/>
                </a:cxn>
                <a:cxn ang="0">
                  <a:pos x="52" y="22"/>
                </a:cxn>
                <a:cxn ang="0">
                  <a:pos x="45" y="29"/>
                </a:cxn>
                <a:cxn ang="0">
                  <a:pos x="38" y="38"/>
                </a:cxn>
                <a:cxn ang="0">
                  <a:pos x="31" y="47"/>
                </a:cxn>
                <a:cxn ang="0">
                  <a:pos x="26" y="56"/>
                </a:cxn>
                <a:cxn ang="0">
                  <a:pos x="22" y="65"/>
                </a:cxn>
                <a:cxn ang="0">
                  <a:pos x="21" y="70"/>
                </a:cxn>
                <a:cxn ang="0">
                  <a:pos x="26" y="85"/>
                </a:cxn>
                <a:cxn ang="0">
                  <a:pos x="34" y="107"/>
                </a:cxn>
                <a:cxn ang="0">
                  <a:pos x="42" y="126"/>
                </a:cxn>
                <a:cxn ang="0">
                  <a:pos x="45" y="134"/>
                </a:cxn>
                <a:cxn ang="0">
                  <a:pos x="36" y="151"/>
                </a:cxn>
                <a:cxn ang="0">
                  <a:pos x="0" y="149"/>
                </a:cxn>
                <a:cxn ang="0">
                  <a:pos x="30" y="187"/>
                </a:cxn>
                <a:cxn ang="0">
                  <a:pos x="64" y="197"/>
                </a:cxn>
                <a:cxn ang="0">
                  <a:pos x="70" y="174"/>
                </a:cxn>
                <a:cxn ang="0">
                  <a:pos x="69" y="165"/>
                </a:cxn>
                <a:cxn ang="0">
                  <a:pos x="68" y="145"/>
                </a:cxn>
                <a:cxn ang="0">
                  <a:pos x="67" y="124"/>
                </a:cxn>
                <a:cxn ang="0">
                  <a:pos x="66" y="111"/>
                </a:cxn>
                <a:cxn ang="0">
                  <a:pos x="65" y="103"/>
                </a:cxn>
                <a:cxn ang="0">
                  <a:pos x="62" y="89"/>
                </a:cxn>
                <a:cxn ang="0">
                  <a:pos x="66" y="73"/>
                </a:cxn>
                <a:cxn ang="0">
                  <a:pos x="78" y="55"/>
                </a:cxn>
                <a:cxn ang="0">
                  <a:pos x="91" y="46"/>
                </a:cxn>
                <a:cxn ang="0">
                  <a:pos x="104" y="40"/>
                </a:cxn>
                <a:cxn ang="0">
                  <a:pos x="116" y="37"/>
                </a:cxn>
                <a:cxn ang="0">
                  <a:pos x="128" y="37"/>
                </a:cxn>
                <a:cxn ang="0">
                  <a:pos x="138" y="37"/>
                </a:cxn>
                <a:cxn ang="0">
                  <a:pos x="146" y="38"/>
                </a:cxn>
                <a:cxn ang="0">
                  <a:pos x="151" y="39"/>
                </a:cxn>
                <a:cxn ang="0">
                  <a:pos x="153" y="40"/>
                </a:cxn>
                <a:cxn ang="0">
                  <a:pos x="131" y="5"/>
                </a:cxn>
                <a:cxn ang="0">
                  <a:pos x="91" y="0"/>
                </a:cxn>
                <a:cxn ang="0">
                  <a:pos x="58" y="15"/>
                </a:cxn>
              </a:cxnLst>
              <a:rect l="0" t="0" r="r" b="b"/>
              <a:pathLst>
                <a:path w="153" h="197">
                  <a:moveTo>
                    <a:pt x="58" y="15"/>
                  </a:moveTo>
                  <a:lnTo>
                    <a:pt x="57" y="17"/>
                  </a:lnTo>
                  <a:lnTo>
                    <a:pt x="52" y="22"/>
                  </a:lnTo>
                  <a:lnTo>
                    <a:pt x="45" y="29"/>
                  </a:lnTo>
                  <a:lnTo>
                    <a:pt x="38" y="38"/>
                  </a:lnTo>
                  <a:lnTo>
                    <a:pt x="31" y="47"/>
                  </a:lnTo>
                  <a:lnTo>
                    <a:pt x="26" y="56"/>
                  </a:lnTo>
                  <a:lnTo>
                    <a:pt x="22" y="65"/>
                  </a:lnTo>
                  <a:lnTo>
                    <a:pt x="21" y="70"/>
                  </a:lnTo>
                  <a:lnTo>
                    <a:pt x="26" y="85"/>
                  </a:lnTo>
                  <a:lnTo>
                    <a:pt x="34" y="107"/>
                  </a:lnTo>
                  <a:lnTo>
                    <a:pt x="42" y="126"/>
                  </a:lnTo>
                  <a:lnTo>
                    <a:pt x="45" y="134"/>
                  </a:lnTo>
                  <a:lnTo>
                    <a:pt x="36" y="151"/>
                  </a:lnTo>
                  <a:lnTo>
                    <a:pt x="0" y="149"/>
                  </a:lnTo>
                  <a:lnTo>
                    <a:pt x="30" y="187"/>
                  </a:lnTo>
                  <a:lnTo>
                    <a:pt x="64" y="197"/>
                  </a:lnTo>
                  <a:lnTo>
                    <a:pt x="70" y="174"/>
                  </a:lnTo>
                  <a:lnTo>
                    <a:pt x="69" y="165"/>
                  </a:lnTo>
                  <a:lnTo>
                    <a:pt x="68" y="145"/>
                  </a:lnTo>
                  <a:lnTo>
                    <a:pt x="67" y="124"/>
                  </a:lnTo>
                  <a:lnTo>
                    <a:pt x="66" y="111"/>
                  </a:lnTo>
                  <a:lnTo>
                    <a:pt x="65" y="103"/>
                  </a:lnTo>
                  <a:lnTo>
                    <a:pt x="62" y="89"/>
                  </a:lnTo>
                  <a:lnTo>
                    <a:pt x="66" y="73"/>
                  </a:lnTo>
                  <a:lnTo>
                    <a:pt x="78" y="55"/>
                  </a:lnTo>
                  <a:lnTo>
                    <a:pt x="91" y="46"/>
                  </a:lnTo>
                  <a:lnTo>
                    <a:pt x="104" y="40"/>
                  </a:lnTo>
                  <a:lnTo>
                    <a:pt x="116" y="37"/>
                  </a:lnTo>
                  <a:lnTo>
                    <a:pt x="128" y="37"/>
                  </a:lnTo>
                  <a:lnTo>
                    <a:pt x="138" y="37"/>
                  </a:lnTo>
                  <a:lnTo>
                    <a:pt x="146" y="38"/>
                  </a:lnTo>
                  <a:lnTo>
                    <a:pt x="151" y="39"/>
                  </a:lnTo>
                  <a:lnTo>
                    <a:pt x="153" y="40"/>
                  </a:lnTo>
                  <a:lnTo>
                    <a:pt x="131" y="5"/>
                  </a:lnTo>
                  <a:lnTo>
                    <a:pt x="91" y="0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379"/>
            <p:cNvSpPr>
              <a:spLocks/>
            </p:cNvSpPr>
            <p:nvPr/>
          </p:nvSpPr>
          <p:spPr bwMode="auto">
            <a:xfrm>
              <a:off x="1871" y="270"/>
              <a:ext cx="50" cy="111"/>
            </a:xfrm>
            <a:custGeom>
              <a:avLst/>
              <a:gdLst/>
              <a:ahLst/>
              <a:cxnLst>
                <a:cxn ang="0">
                  <a:pos x="4" y="47"/>
                </a:cxn>
                <a:cxn ang="0">
                  <a:pos x="3" y="64"/>
                </a:cxn>
                <a:cxn ang="0">
                  <a:pos x="1" y="97"/>
                </a:cxn>
                <a:cxn ang="0">
                  <a:pos x="0" y="129"/>
                </a:cxn>
                <a:cxn ang="0">
                  <a:pos x="1" y="148"/>
                </a:cxn>
                <a:cxn ang="0">
                  <a:pos x="9" y="160"/>
                </a:cxn>
                <a:cxn ang="0">
                  <a:pos x="20" y="174"/>
                </a:cxn>
                <a:cxn ang="0">
                  <a:pos x="30" y="185"/>
                </a:cxn>
                <a:cxn ang="0">
                  <a:pos x="35" y="191"/>
                </a:cxn>
                <a:cxn ang="0">
                  <a:pos x="36" y="192"/>
                </a:cxn>
                <a:cxn ang="0">
                  <a:pos x="41" y="193"/>
                </a:cxn>
                <a:cxn ang="0">
                  <a:pos x="46" y="196"/>
                </a:cxn>
                <a:cxn ang="0">
                  <a:pos x="54" y="199"/>
                </a:cxn>
                <a:cxn ang="0">
                  <a:pos x="62" y="201"/>
                </a:cxn>
                <a:cxn ang="0">
                  <a:pos x="69" y="205"/>
                </a:cxn>
                <a:cxn ang="0">
                  <a:pos x="75" y="207"/>
                </a:cxn>
                <a:cxn ang="0">
                  <a:pos x="80" y="208"/>
                </a:cxn>
                <a:cxn ang="0">
                  <a:pos x="87" y="212"/>
                </a:cxn>
                <a:cxn ang="0">
                  <a:pos x="94" y="215"/>
                </a:cxn>
                <a:cxn ang="0">
                  <a:pos x="98" y="220"/>
                </a:cxn>
                <a:cxn ang="0">
                  <a:pos x="100" y="221"/>
                </a:cxn>
                <a:cxn ang="0">
                  <a:pos x="84" y="196"/>
                </a:cxn>
                <a:cxn ang="0">
                  <a:pos x="82" y="193"/>
                </a:cxn>
                <a:cxn ang="0">
                  <a:pos x="77" y="189"/>
                </a:cxn>
                <a:cxn ang="0">
                  <a:pos x="71" y="182"/>
                </a:cxn>
                <a:cxn ang="0">
                  <a:pos x="61" y="171"/>
                </a:cxn>
                <a:cxn ang="0">
                  <a:pos x="53" y="161"/>
                </a:cxn>
                <a:cxn ang="0">
                  <a:pos x="45" y="150"/>
                </a:cxn>
                <a:cxn ang="0">
                  <a:pos x="39" y="138"/>
                </a:cxn>
                <a:cxn ang="0">
                  <a:pos x="37" y="128"/>
                </a:cxn>
                <a:cxn ang="0">
                  <a:pos x="36" y="99"/>
                </a:cxn>
                <a:cxn ang="0">
                  <a:pos x="37" y="56"/>
                </a:cxn>
                <a:cxn ang="0">
                  <a:pos x="38" y="17"/>
                </a:cxn>
                <a:cxn ang="0">
                  <a:pos x="39" y="0"/>
                </a:cxn>
                <a:cxn ang="0">
                  <a:pos x="4" y="47"/>
                </a:cxn>
              </a:cxnLst>
              <a:rect l="0" t="0" r="r" b="b"/>
              <a:pathLst>
                <a:path w="100" h="221">
                  <a:moveTo>
                    <a:pt x="4" y="47"/>
                  </a:moveTo>
                  <a:lnTo>
                    <a:pt x="3" y="64"/>
                  </a:lnTo>
                  <a:lnTo>
                    <a:pt x="1" y="97"/>
                  </a:lnTo>
                  <a:lnTo>
                    <a:pt x="0" y="129"/>
                  </a:lnTo>
                  <a:lnTo>
                    <a:pt x="1" y="148"/>
                  </a:lnTo>
                  <a:lnTo>
                    <a:pt x="9" y="160"/>
                  </a:lnTo>
                  <a:lnTo>
                    <a:pt x="20" y="174"/>
                  </a:lnTo>
                  <a:lnTo>
                    <a:pt x="30" y="185"/>
                  </a:lnTo>
                  <a:lnTo>
                    <a:pt x="35" y="191"/>
                  </a:lnTo>
                  <a:lnTo>
                    <a:pt x="36" y="192"/>
                  </a:lnTo>
                  <a:lnTo>
                    <a:pt x="41" y="193"/>
                  </a:lnTo>
                  <a:lnTo>
                    <a:pt x="46" y="196"/>
                  </a:lnTo>
                  <a:lnTo>
                    <a:pt x="54" y="199"/>
                  </a:lnTo>
                  <a:lnTo>
                    <a:pt x="62" y="201"/>
                  </a:lnTo>
                  <a:lnTo>
                    <a:pt x="69" y="205"/>
                  </a:lnTo>
                  <a:lnTo>
                    <a:pt x="75" y="207"/>
                  </a:lnTo>
                  <a:lnTo>
                    <a:pt x="80" y="208"/>
                  </a:lnTo>
                  <a:lnTo>
                    <a:pt x="87" y="212"/>
                  </a:lnTo>
                  <a:lnTo>
                    <a:pt x="94" y="215"/>
                  </a:lnTo>
                  <a:lnTo>
                    <a:pt x="98" y="220"/>
                  </a:lnTo>
                  <a:lnTo>
                    <a:pt x="100" y="221"/>
                  </a:lnTo>
                  <a:lnTo>
                    <a:pt x="84" y="196"/>
                  </a:lnTo>
                  <a:lnTo>
                    <a:pt x="82" y="193"/>
                  </a:lnTo>
                  <a:lnTo>
                    <a:pt x="77" y="189"/>
                  </a:lnTo>
                  <a:lnTo>
                    <a:pt x="71" y="182"/>
                  </a:lnTo>
                  <a:lnTo>
                    <a:pt x="61" y="171"/>
                  </a:lnTo>
                  <a:lnTo>
                    <a:pt x="53" y="161"/>
                  </a:lnTo>
                  <a:lnTo>
                    <a:pt x="45" y="150"/>
                  </a:lnTo>
                  <a:lnTo>
                    <a:pt x="39" y="138"/>
                  </a:lnTo>
                  <a:lnTo>
                    <a:pt x="37" y="128"/>
                  </a:lnTo>
                  <a:lnTo>
                    <a:pt x="36" y="99"/>
                  </a:lnTo>
                  <a:lnTo>
                    <a:pt x="37" y="56"/>
                  </a:lnTo>
                  <a:lnTo>
                    <a:pt x="38" y="17"/>
                  </a:lnTo>
                  <a:lnTo>
                    <a:pt x="39" y="0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380"/>
            <p:cNvSpPr>
              <a:spLocks/>
            </p:cNvSpPr>
            <p:nvPr/>
          </p:nvSpPr>
          <p:spPr bwMode="auto">
            <a:xfrm>
              <a:off x="1800" y="152"/>
              <a:ext cx="377" cy="308"/>
            </a:xfrm>
            <a:custGeom>
              <a:avLst/>
              <a:gdLst/>
              <a:ahLst/>
              <a:cxnLst>
                <a:cxn ang="0">
                  <a:pos x="651" y="135"/>
                </a:cxn>
                <a:cxn ang="0">
                  <a:pos x="586" y="71"/>
                </a:cxn>
                <a:cxn ang="0">
                  <a:pos x="437" y="23"/>
                </a:cxn>
                <a:cxn ang="0">
                  <a:pos x="281" y="66"/>
                </a:cxn>
                <a:cxn ang="0">
                  <a:pos x="182" y="223"/>
                </a:cxn>
                <a:cxn ang="0">
                  <a:pos x="345" y="247"/>
                </a:cxn>
                <a:cxn ang="0">
                  <a:pos x="638" y="163"/>
                </a:cxn>
                <a:cxn ang="0">
                  <a:pos x="605" y="186"/>
                </a:cxn>
                <a:cxn ang="0">
                  <a:pos x="471" y="240"/>
                </a:cxn>
                <a:cxn ang="0">
                  <a:pos x="525" y="262"/>
                </a:cxn>
                <a:cxn ang="0">
                  <a:pos x="638" y="233"/>
                </a:cxn>
                <a:cxn ang="0">
                  <a:pos x="742" y="223"/>
                </a:cxn>
                <a:cxn ang="0">
                  <a:pos x="663" y="250"/>
                </a:cxn>
                <a:cxn ang="0">
                  <a:pos x="529" y="280"/>
                </a:cxn>
                <a:cxn ang="0">
                  <a:pos x="456" y="281"/>
                </a:cxn>
                <a:cxn ang="0">
                  <a:pos x="385" y="264"/>
                </a:cxn>
                <a:cxn ang="0">
                  <a:pos x="286" y="298"/>
                </a:cxn>
                <a:cxn ang="0">
                  <a:pos x="361" y="313"/>
                </a:cxn>
                <a:cxn ang="0">
                  <a:pos x="405" y="311"/>
                </a:cxn>
                <a:cxn ang="0">
                  <a:pos x="474" y="376"/>
                </a:cxn>
                <a:cxn ang="0">
                  <a:pos x="526" y="356"/>
                </a:cxn>
                <a:cxn ang="0">
                  <a:pos x="560" y="288"/>
                </a:cxn>
                <a:cxn ang="0">
                  <a:pos x="594" y="293"/>
                </a:cxn>
                <a:cxn ang="0">
                  <a:pos x="623" y="343"/>
                </a:cxn>
                <a:cxn ang="0">
                  <a:pos x="692" y="328"/>
                </a:cxn>
                <a:cxn ang="0">
                  <a:pos x="717" y="279"/>
                </a:cxn>
                <a:cxn ang="0">
                  <a:pos x="681" y="441"/>
                </a:cxn>
                <a:cxn ang="0">
                  <a:pos x="608" y="518"/>
                </a:cxn>
                <a:cxn ang="0">
                  <a:pos x="504" y="545"/>
                </a:cxn>
                <a:cxn ang="0">
                  <a:pos x="453" y="611"/>
                </a:cxn>
                <a:cxn ang="0">
                  <a:pos x="308" y="473"/>
                </a:cxn>
                <a:cxn ang="0">
                  <a:pos x="349" y="480"/>
                </a:cxn>
                <a:cxn ang="0">
                  <a:pos x="480" y="522"/>
                </a:cxn>
                <a:cxn ang="0">
                  <a:pos x="649" y="444"/>
                </a:cxn>
                <a:cxn ang="0">
                  <a:pos x="626" y="366"/>
                </a:cxn>
                <a:cxn ang="0">
                  <a:pos x="580" y="317"/>
                </a:cxn>
                <a:cxn ang="0">
                  <a:pos x="534" y="371"/>
                </a:cxn>
                <a:cxn ang="0">
                  <a:pos x="454" y="392"/>
                </a:cxn>
                <a:cxn ang="0">
                  <a:pos x="399" y="355"/>
                </a:cxn>
                <a:cxn ang="0">
                  <a:pos x="321" y="329"/>
                </a:cxn>
                <a:cxn ang="0">
                  <a:pos x="235" y="325"/>
                </a:cxn>
                <a:cxn ang="0">
                  <a:pos x="240" y="393"/>
                </a:cxn>
                <a:cxn ang="0">
                  <a:pos x="228" y="409"/>
                </a:cxn>
                <a:cxn ang="0">
                  <a:pos x="215" y="316"/>
                </a:cxn>
                <a:cxn ang="0">
                  <a:pos x="256" y="279"/>
                </a:cxn>
                <a:cxn ang="0">
                  <a:pos x="155" y="255"/>
                </a:cxn>
                <a:cxn ang="0">
                  <a:pos x="135" y="144"/>
                </a:cxn>
                <a:cxn ang="0">
                  <a:pos x="74" y="175"/>
                </a:cxn>
                <a:cxn ang="0">
                  <a:pos x="72" y="295"/>
                </a:cxn>
                <a:cxn ang="0">
                  <a:pos x="31" y="293"/>
                </a:cxn>
                <a:cxn ang="0">
                  <a:pos x="91" y="331"/>
                </a:cxn>
                <a:cxn ang="0">
                  <a:pos x="19" y="301"/>
                </a:cxn>
                <a:cxn ang="0">
                  <a:pos x="30" y="272"/>
                </a:cxn>
                <a:cxn ang="0">
                  <a:pos x="33" y="209"/>
                </a:cxn>
                <a:cxn ang="0">
                  <a:pos x="106" y="126"/>
                </a:cxn>
                <a:cxn ang="0">
                  <a:pos x="188" y="102"/>
                </a:cxn>
                <a:cxn ang="0">
                  <a:pos x="294" y="31"/>
                </a:cxn>
                <a:cxn ang="0">
                  <a:pos x="418" y="1"/>
                </a:cxn>
                <a:cxn ang="0">
                  <a:pos x="532" y="13"/>
                </a:cxn>
              </a:cxnLst>
              <a:rect l="0" t="0" r="r" b="b"/>
              <a:pathLst>
                <a:path w="753" h="618">
                  <a:moveTo>
                    <a:pt x="604" y="51"/>
                  </a:moveTo>
                  <a:lnTo>
                    <a:pt x="615" y="61"/>
                  </a:lnTo>
                  <a:lnTo>
                    <a:pt x="624" y="72"/>
                  </a:lnTo>
                  <a:lnTo>
                    <a:pt x="632" y="84"/>
                  </a:lnTo>
                  <a:lnTo>
                    <a:pt x="638" y="97"/>
                  </a:lnTo>
                  <a:lnTo>
                    <a:pt x="643" y="110"/>
                  </a:lnTo>
                  <a:lnTo>
                    <a:pt x="648" y="122"/>
                  </a:lnTo>
                  <a:lnTo>
                    <a:pt x="651" y="135"/>
                  </a:lnTo>
                  <a:lnTo>
                    <a:pt x="654" y="147"/>
                  </a:lnTo>
                  <a:lnTo>
                    <a:pt x="651" y="144"/>
                  </a:lnTo>
                  <a:lnTo>
                    <a:pt x="646" y="137"/>
                  </a:lnTo>
                  <a:lnTo>
                    <a:pt x="636" y="126"/>
                  </a:lnTo>
                  <a:lnTo>
                    <a:pt x="626" y="112"/>
                  </a:lnTo>
                  <a:lnTo>
                    <a:pt x="613" y="97"/>
                  </a:lnTo>
                  <a:lnTo>
                    <a:pt x="600" y="83"/>
                  </a:lnTo>
                  <a:lnTo>
                    <a:pt x="586" y="71"/>
                  </a:lnTo>
                  <a:lnTo>
                    <a:pt x="571" y="63"/>
                  </a:lnTo>
                  <a:lnTo>
                    <a:pt x="554" y="51"/>
                  </a:lnTo>
                  <a:lnTo>
                    <a:pt x="535" y="42"/>
                  </a:lnTo>
                  <a:lnTo>
                    <a:pt x="517" y="34"/>
                  </a:lnTo>
                  <a:lnTo>
                    <a:pt x="497" y="29"/>
                  </a:lnTo>
                  <a:lnTo>
                    <a:pt x="478" y="26"/>
                  </a:lnTo>
                  <a:lnTo>
                    <a:pt x="458" y="23"/>
                  </a:lnTo>
                  <a:lnTo>
                    <a:pt x="437" y="23"/>
                  </a:lnTo>
                  <a:lnTo>
                    <a:pt x="418" y="25"/>
                  </a:lnTo>
                  <a:lnTo>
                    <a:pt x="397" y="27"/>
                  </a:lnTo>
                  <a:lnTo>
                    <a:pt x="377" y="31"/>
                  </a:lnTo>
                  <a:lnTo>
                    <a:pt x="357" y="36"/>
                  </a:lnTo>
                  <a:lnTo>
                    <a:pt x="337" y="42"/>
                  </a:lnTo>
                  <a:lnTo>
                    <a:pt x="317" y="50"/>
                  </a:lnTo>
                  <a:lnTo>
                    <a:pt x="299" y="57"/>
                  </a:lnTo>
                  <a:lnTo>
                    <a:pt x="281" y="66"/>
                  </a:lnTo>
                  <a:lnTo>
                    <a:pt x="262" y="75"/>
                  </a:lnTo>
                  <a:lnTo>
                    <a:pt x="235" y="94"/>
                  </a:lnTo>
                  <a:lnTo>
                    <a:pt x="214" y="116"/>
                  </a:lnTo>
                  <a:lnTo>
                    <a:pt x="199" y="139"/>
                  </a:lnTo>
                  <a:lnTo>
                    <a:pt x="190" y="162"/>
                  </a:lnTo>
                  <a:lnTo>
                    <a:pt x="184" y="185"/>
                  </a:lnTo>
                  <a:lnTo>
                    <a:pt x="182" y="205"/>
                  </a:lnTo>
                  <a:lnTo>
                    <a:pt x="182" y="223"/>
                  </a:lnTo>
                  <a:lnTo>
                    <a:pt x="183" y="235"/>
                  </a:lnTo>
                  <a:lnTo>
                    <a:pt x="205" y="245"/>
                  </a:lnTo>
                  <a:lnTo>
                    <a:pt x="230" y="250"/>
                  </a:lnTo>
                  <a:lnTo>
                    <a:pt x="258" y="253"/>
                  </a:lnTo>
                  <a:lnTo>
                    <a:pt x="285" y="253"/>
                  </a:lnTo>
                  <a:lnTo>
                    <a:pt x="309" y="252"/>
                  </a:lnTo>
                  <a:lnTo>
                    <a:pt x="330" y="249"/>
                  </a:lnTo>
                  <a:lnTo>
                    <a:pt x="345" y="247"/>
                  </a:lnTo>
                  <a:lnTo>
                    <a:pt x="350" y="246"/>
                  </a:lnTo>
                  <a:lnTo>
                    <a:pt x="502" y="202"/>
                  </a:lnTo>
                  <a:lnTo>
                    <a:pt x="534" y="190"/>
                  </a:lnTo>
                  <a:lnTo>
                    <a:pt x="562" y="181"/>
                  </a:lnTo>
                  <a:lnTo>
                    <a:pt x="587" y="174"/>
                  </a:lnTo>
                  <a:lnTo>
                    <a:pt x="608" y="169"/>
                  </a:lnTo>
                  <a:lnTo>
                    <a:pt x="625" y="165"/>
                  </a:lnTo>
                  <a:lnTo>
                    <a:pt x="638" y="163"/>
                  </a:lnTo>
                  <a:lnTo>
                    <a:pt x="647" y="162"/>
                  </a:lnTo>
                  <a:lnTo>
                    <a:pt x="651" y="162"/>
                  </a:lnTo>
                  <a:lnTo>
                    <a:pt x="650" y="163"/>
                  </a:lnTo>
                  <a:lnTo>
                    <a:pt x="647" y="166"/>
                  </a:lnTo>
                  <a:lnTo>
                    <a:pt x="640" y="170"/>
                  </a:lnTo>
                  <a:lnTo>
                    <a:pt x="631" y="174"/>
                  </a:lnTo>
                  <a:lnTo>
                    <a:pt x="619" y="180"/>
                  </a:lnTo>
                  <a:lnTo>
                    <a:pt x="605" y="186"/>
                  </a:lnTo>
                  <a:lnTo>
                    <a:pt x="590" y="193"/>
                  </a:lnTo>
                  <a:lnTo>
                    <a:pt x="575" y="200"/>
                  </a:lnTo>
                  <a:lnTo>
                    <a:pt x="558" y="207"/>
                  </a:lnTo>
                  <a:lnTo>
                    <a:pt x="541" y="214"/>
                  </a:lnTo>
                  <a:lnTo>
                    <a:pt x="522" y="220"/>
                  </a:lnTo>
                  <a:lnTo>
                    <a:pt x="505" y="227"/>
                  </a:lnTo>
                  <a:lnTo>
                    <a:pt x="487" y="234"/>
                  </a:lnTo>
                  <a:lnTo>
                    <a:pt x="471" y="240"/>
                  </a:lnTo>
                  <a:lnTo>
                    <a:pt x="454" y="246"/>
                  </a:lnTo>
                  <a:lnTo>
                    <a:pt x="440" y="250"/>
                  </a:lnTo>
                  <a:lnTo>
                    <a:pt x="453" y="258"/>
                  </a:lnTo>
                  <a:lnTo>
                    <a:pt x="467" y="263"/>
                  </a:lnTo>
                  <a:lnTo>
                    <a:pt x="481" y="265"/>
                  </a:lnTo>
                  <a:lnTo>
                    <a:pt x="495" y="267"/>
                  </a:lnTo>
                  <a:lnTo>
                    <a:pt x="510" y="265"/>
                  </a:lnTo>
                  <a:lnTo>
                    <a:pt x="525" y="262"/>
                  </a:lnTo>
                  <a:lnTo>
                    <a:pt x="541" y="257"/>
                  </a:lnTo>
                  <a:lnTo>
                    <a:pt x="559" y="252"/>
                  </a:lnTo>
                  <a:lnTo>
                    <a:pt x="570" y="248"/>
                  </a:lnTo>
                  <a:lnTo>
                    <a:pt x="580" y="246"/>
                  </a:lnTo>
                  <a:lnTo>
                    <a:pt x="594" y="242"/>
                  </a:lnTo>
                  <a:lnTo>
                    <a:pt x="608" y="240"/>
                  </a:lnTo>
                  <a:lnTo>
                    <a:pt x="623" y="237"/>
                  </a:lnTo>
                  <a:lnTo>
                    <a:pt x="638" y="233"/>
                  </a:lnTo>
                  <a:lnTo>
                    <a:pt x="653" y="231"/>
                  </a:lnTo>
                  <a:lnTo>
                    <a:pt x="669" y="228"/>
                  </a:lnTo>
                  <a:lnTo>
                    <a:pt x="684" y="226"/>
                  </a:lnTo>
                  <a:lnTo>
                    <a:pt x="697" y="225"/>
                  </a:lnTo>
                  <a:lnTo>
                    <a:pt x="711" y="224"/>
                  </a:lnTo>
                  <a:lnTo>
                    <a:pt x="723" y="223"/>
                  </a:lnTo>
                  <a:lnTo>
                    <a:pt x="733" y="223"/>
                  </a:lnTo>
                  <a:lnTo>
                    <a:pt x="742" y="223"/>
                  </a:lnTo>
                  <a:lnTo>
                    <a:pt x="748" y="224"/>
                  </a:lnTo>
                  <a:lnTo>
                    <a:pt x="753" y="226"/>
                  </a:lnTo>
                  <a:lnTo>
                    <a:pt x="744" y="230"/>
                  </a:lnTo>
                  <a:lnTo>
                    <a:pt x="732" y="233"/>
                  </a:lnTo>
                  <a:lnTo>
                    <a:pt x="718" y="237"/>
                  </a:lnTo>
                  <a:lnTo>
                    <a:pt x="701" y="241"/>
                  </a:lnTo>
                  <a:lnTo>
                    <a:pt x="682" y="246"/>
                  </a:lnTo>
                  <a:lnTo>
                    <a:pt x="663" y="250"/>
                  </a:lnTo>
                  <a:lnTo>
                    <a:pt x="643" y="255"/>
                  </a:lnTo>
                  <a:lnTo>
                    <a:pt x="624" y="260"/>
                  </a:lnTo>
                  <a:lnTo>
                    <a:pt x="603" y="264"/>
                  </a:lnTo>
                  <a:lnTo>
                    <a:pt x="585" y="269"/>
                  </a:lnTo>
                  <a:lnTo>
                    <a:pt x="567" y="272"/>
                  </a:lnTo>
                  <a:lnTo>
                    <a:pt x="552" y="276"/>
                  </a:lnTo>
                  <a:lnTo>
                    <a:pt x="540" y="279"/>
                  </a:lnTo>
                  <a:lnTo>
                    <a:pt x="529" y="280"/>
                  </a:lnTo>
                  <a:lnTo>
                    <a:pt x="524" y="283"/>
                  </a:lnTo>
                  <a:lnTo>
                    <a:pt x="521" y="283"/>
                  </a:lnTo>
                  <a:lnTo>
                    <a:pt x="510" y="285"/>
                  </a:lnTo>
                  <a:lnTo>
                    <a:pt x="498" y="286"/>
                  </a:lnTo>
                  <a:lnTo>
                    <a:pt x="487" y="286"/>
                  </a:lnTo>
                  <a:lnTo>
                    <a:pt x="476" y="285"/>
                  </a:lnTo>
                  <a:lnTo>
                    <a:pt x="466" y="284"/>
                  </a:lnTo>
                  <a:lnTo>
                    <a:pt x="456" y="281"/>
                  </a:lnTo>
                  <a:lnTo>
                    <a:pt x="446" y="279"/>
                  </a:lnTo>
                  <a:lnTo>
                    <a:pt x="436" y="277"/>
                  </a:lnTo>
                  <a:lnTo>
                    <a:pt x="430" y="272"/>
                  </a:lnTo>
                  <a:lnTo>
                    <a:pt x="425" y="269"/>
                  </a:lnTo>
                  <a:lnTo>
                    <a:pt x="420" y="263"/>
                  </a:lnTo>
                  <a:lnTo>
                    <a:pt x="419" y="256"/>
                  </a:lnTo>
                  <a:lnTo>
                    <a:pt x="402" y="261"/>
                  </a:lnTo>
                  <a:lnTo>
                    <a:pt x="385" y="264"/>
                  </a:lnTo>
                  <a:lnTo>
                    <a:pt x="368" y="269"/>
                  </a:lnTo>
                  <a:lnTo>
                    <a:pt x="352" y="272"/>
                  </a:lnTo>
                  <a:lnTo>
                    <a:pt x="335" y="276"/>
                  </a:lnTo>
                  <a:lnTo>
                    <a:pt x="319" y="278"/>
                  </a:lnTo>
                  <a:lnTo>
                    <a:pt x="301" y="280"/>
                  </a:lnTo>
                  <a:lnTo>
                    <a:pt x="285" y="280"/>
                  </a:lnTo>
                  <a:lnTo>
                    <a:pt x="285" y="288"/>
                  </a:lnTo>
                  <a:lnTo>
                    <a:pt x="286" y="298"/>
                  </a:lnTo>
                  <a:lnTo>
                    <a:pt x="288" y="305"/>
                  </a:lnTo>
                  <a:lnTo>
                    <a:pt x="289" y="308"/>
                  </a:lnTo>
                  <a:lnTo>
                    <a:pt x="301" y="309"/>
                  </a:lnTo>
                  <a:lnTo>
                    <a:pt x="313" y="310"/>
                  </a:lnTo>
                  <a:lnTo>
                    <a:pt x="326" y="311"/>
                  </a:lnTo>
                  <a:lnTo>
                    <a:pt x="337" y="311"/>
                  </a:lnTo>
                  <a:lnTo>
                    <a:pt x="350" y="313"/>
                  </a:lnTo>
                  <a:lnTo>
                    <a:pt x="361" y="313"/>
                  </a:lnTo>
                  <a:lnTo>
                    <a:pt x="374" y="313"/>
                  </a:lnTo>
                  <a:lnTo>
                    <a:pt x="387" y="313"/>
                  </a:lnTo>
                  <a:lnTo>
                    <a:pt x="391" y="307"/>
                  </a:lnTo>
                  <a:lnTo>
                    <a:pt x="393" y="300"/>
                  </a:lnTo>
                  <a:lnTo>
                    <a:pt x="398" y="293"/>
                  </a:lnTo>
                  <a:lnTo>
                    <a:pt x="404" y="290"/>
                  </a:lnTo>
                  <a:lnTo>
                    <a:pt x="405" y="298"/>
                  </a:lnTo>
                  <a:lnTo>
                    <a:pt x="405" y="311"/>
                  </a:lnTo>
                  <a:lnTo>
                    <a:pt x="407" y="326"/>
                  </a:lnTo>
                  <a:lnTo>
                    <a:pt x="414" y="344"/>
                  </a:lnTo>
                  <a:lnTo>
                    <a:pt x="423" y="355"/>
                  </a:lnTo>
                  <a:lnTo>
                    <a:pt x="434" y="364"/>
                  </a:lnTo>
                  <a:lnTo>
                    <a:pt x="443" y="370"/>
                  </a:lnTo>
                  <a:lnTo>
                    <a:pt x="453" y="374"/>
                  </a:lnTo>
                  <a:lnTo>
                    <a:pt x="464" y="376"/>
                  </a:lnTo>
                  <a:lnTo>
                    <a:pt x="474" y="376"/>
                  </a:lnTo>
                  <a:lnTo>
                    <a:pt x="483" y="375"/>
                  </a:lnTo>
                  <a:lnTo>
                    <a:pt x="494" y="373"/>
                  </a:lnTo>
                  <a:lnTo>
                    <a:pt x="501" y="370"/>
                  </a:lnTo>
                  <a:lnTo>
                    <a:pt x="506" y="369"/>
                  </a:lnTo>
                  <a:lnTo>
                    <a:pt x="512" y="366"/>
                  </a:lnTo>
                  <a:lnTo>
                    <a:pt x="517" y="363"/>
                  </a:lnTo>
                  <a:lnTo>
                    <a:pt x="521" y="360"/>
                  </a:lnTo>
                  <a:lnTo>
                    <a:pt x="526" y="356"/>
                  </a:lnTo>
                  <a:lnTo>
                    <a:pt x="530" y="352"/>
                  </a:lnTo>
                  <a:lnTo>
                    <a:pt x="536" y="346"/>
                  </a:lnTo>
                  <a:lnTo>
                    <a:pt x="545" y="331"/>
                  </a:lnTo>
                  <a:lnTo>
                    <a:pt x="548" y="315"/>
                  </a:lnTo>
                  <a:lnTo>
                    <a:pt x="549" y="299"/>
                  </a:lnTo>
                  <a:lnTo>
                    <a:pt x="549" y="281"/>
                  </a:lnTo>
                  <a:lnTo>
                    <a:pt x="557" y="281"/>
                  </a:lnTo>
                  <a:lnTo>
                    <a:pt x="560" y="288"/>
                  </a:lnTo>
                  <a:lnTo>
                    <a:pt x="563" y="298"/>
                  </a:lnTo>
                  <a:lnTo>
                    <a:pt x="563" y="303"/>
                  </a:lnTo>
                  <a:lnTo>
                    <a:pt x="567" y="302"/>
                  </a:lnTo>
                  <a:lnTo>
                    <a:pt x="573" y="300"/>
                  </a:lnTo>
                  <a:lnTo>
                    <a:pt x="579" y="298"/>
                  </a:lnTo>
                  <a:lnTo>
                    <a:pt x="585" y="295"/>
                  </a:lnTo>
                  <a:lnTo>
                    <a:pt x="589" y="294"/>
                  </a:lnTo>
                  <a:lnTo>
                    <a:pt x="594" y="293"/>
                  </a:lnTo>
                  <a:lnTo>
                    <a:pt x="597" y="292"/>
                  </a:lnTo>
                  <a:lnTo>
                    <a:pt x="598" y="293"/>
                  </a:lnTo>
                  <a:lnTo>
                    <a:pt x="596" y="305"/>
                  </a:lnTo>
                  <a:lnTo>
                    <a:pt x="597" y="315"/>
                  </a:lnTo>
                  <a:lnTo>
                    <a:pt x="601" y="323"/>
                  </a:lnTo>
                  <a:lnTo>
                    <a:pt x="605" y="331"/>
                  </a:lnTo>
                  <a:lnTo>
                    <a:pt x="613" y="337"/>
                  </a:lnTo>
                  <a:lnTo>
                    <a:pt x="623" y="343"/>
                  </a:lnTo>
                  <a:lnTo>
                    <a:pt x="634" y="346"/>
                  </a:lnTo>
                  <a:lnTo>
                    <a:pt x="648" y="348"/>
                  </a:lnTo>
                  <a:lnTo>
                    <a:pt x="657" y="348"/>
                  </a:lnTo>
                  <a:lnTo>
                    <a:pt x="665" y="347"/>
                  </a:lnTo>
                  <a:lnTo>
                    <a:pt x="673" y="344"/>
                  </a:lnTo>
                  <a:lnTo>
                    <a:pt x="680" y="339"/>
                  </a:lnTo>
                  <a:lnTo>
                    <a:pt x="686" y="335"/>
                  </a:lnTo>
                  <a:lnTo>
                    <a:pt x="692" y="328"/>
                  </a:lnTo>
                  <a:lnTo>
                    <a:pt x="696" y="321"/>
                  </a:lnTo>
                  <a:lnTo>
                    <a:pt x="701" y="314"/>
                  </a:lnTo>
                  <a:lnTo>
                    <a:pt x="706" y="303"/>
                  </a:lnTo>
                  <a:lnTo>
                    <a:pt x="707" y="293"/>
                  </a:lnTo>
                  <a:lnTo>
                    <a:pt x="706" y="283"/>
                  </a:lnTo>
                  <a:lnTo>
                    <a:pt x="706" y="272"/>
                  </a:lnTo>
                  <a:lnTo>
                    <a:pt x="711" y="273"/>
                  </a:lnTo>
                  <a:lnTo>
                    <a:pt x="717" y="279"/>
                  </a:lnTo>
                  <a:lnTo>
                    <a:pt x="720" y="295"/>
                  </a:lnTo>
                  <a:lnTo>
                    <a:pt x="716" y="323"/>
                  </a:lnTo>
                  <a:lnTo>
                    <a:pt x="692" y="361"/>
                  </a:lnTo>
                  <a:lnTo>
                    <a:pt x="694" y="378"/>
                  </a:lnTo>
                  <a:lnTo>
                    <a:pt x="693" y="396"/>
                  </a:lnTo>
                  <a:lnTo>
                    <a:pt x="691" y="412"/>
                  </a:lnTo>
                  <a:lnTo>
                    <a:pt x="687" y="426"/>
                  </a:lnTo>
                  <a:lnTo>
                    <a:pt x="681" y="441"/>
                  </a:lnTo>
                  <a:lnTo>
                    <a:pt x="674" y="453"/>
                  </a:lnTo>
                  <a:lnTo>
                    <a:pt x="668" y="466"/>
                  </a:lnTo>
                  <a:lnTo>
                    <a:pt x="658" y="477"/>
                  </a:lnTo>
                  <a:lnTo>
                    <a:pt x="650" y="487"/>
                  </a:lnTo>
                  <a:lnTo>
                    <a:pt x="641" y="496"/>
                  </a:lnTo>
                  <a:lnTo>
                    <a:pt x="631" y="504"/>
                  </a:lnTo>
                  <a:lnTo>
                    <a:pt x="619" y="511"/>
                  </a:lnTo>
                  <a:lnTo>
                    <a:pt x="608" y="518"/>
                  </a:lnTo>
                  <a:lnTo>
                    <a:pt x="596" y="523"/>
                  </a:lnTo>
                  <a:lnTo>
                    <a:pt x="583" y="529"/>
                  </a:lnTo>
                  <a:lnTo>
                    <a:pt x="571" y="534"/>
                  </a:lnTo>
                  <a:lnTo>
                    <a:pt x="557" y="537"/>
                  </a:lnTo>
                  <a:lnTo>
                    <a:pt x="544" y="541"/>
                  </a:lnTo>
                  <a:lnTo>
                    <a:pt x="530" y="543"/>
                  </a:lnTo>
                  <a:lnTo>
                    <a:pt x="518" y="544"/>
                  </a:lnTo>
                  <a:lnTo>
                    <a:pt x="504" y="545"/>
                  </a:lnTo>
                  <a:lnTo>
                    <a:pt x="492" y="545"/>
                  </a:lnTo>
                  <a:lnTo>
                    <a:pt x="480" y="544"/>
                  </a:lnTo>
                  <a:lnTo>
                    <a:pt x="468" y="542"/>
                  </a:lnTo>
                  <a:lnTo>
                    <a:pt x="464" y="559"/>
                  </a:lnTo>
                  <a:lnTo>
                    <a:pt x="463" y="580"/>
                  </a:lnTo>
                  <a:lnTo>
                    <a:pt x="461" y="601"/>
                  </a:lnTo>
                  <a:lnTo>
                    <a:pt x="459" y="618"/>
                  </a:lnTo>
                  <a:lnTo>
                    <a:pt x="453" y="611"/>
                  </a:lnTo>
                  <a:lnTo>
                    <a:pt x="445" y="589"/>
                  </a:lnTo>
                  <a:lnTo>
                    <a:pt x="438" y="563"/>
                  </a:lnTo>
                  <a:lnTo>
                    <a:pt x="436" y="542"/>
                  </a:lnTo>
                  <a:lnTo>
                    <a:pt x="402" y="535"/>
                  </a:lnTo>
                  <a:lnTo>
                    <a:pt x="372" y="523"/>
                  </a:lnTo>
                  <a:lnTo>
                    <a:pt x="346" y="509"/>
                  </a:lnTo>
                  <a:lnTo>
                    <a:pt x="326" y="491"/>
                  </a:lnTo>
                  <a:lnTo>
                    <a:pt x="308" y="473"/>
                  </a:lnTo>
                  <a:lnTo>
                    <a:pt x="297" y="456"/>
                  </a:lnTo>
                  <a:lnTo>
                    <a:pt x="289" y="441"/>
                  </a:lnTo>
                  <a:lnTo>
                    <a:pt x="286" y="430"/>
                  </a:lnTo>
                  <a:lnTo>
                    <a:pt x="297" y="441"/>
                  </a:lnTo>
                  <a:lnTo>
                    <a:pt x="308" y="451"/>
                  </a:lnTo>
                  <a:lnTo>
                    <a:pt x="321" y="460"/>
                  </a:lnTo>
                  <a:lnTo>
                    <a:pt x="335" y="470"/>
                  </a:lnTo>
                  <a:lnTo>
                    <a:pt x="349" y="480"/>
                  </a:lnTo>
                  <a:lnTo>
                    <a:pt x="364" y="488"/>
                  </a:lnTo>
                  <a:lnTo>
                    <a:pt x="380" y="496"/>
                  </a:lnTo>
                  <a:lnTo>
                    <a:pt x="396" y="503"/>
                  </a:lnTo>
                  <a:lnTo>
                    <a:pt x="412" y="509"/>
                  </a:lnTo>
                  <a:lnTo>
                    <a:pt x="429" y="514"/>
                  </a:lnTo>
                  <a:lnTo>
                    <a:pt x="445" y="518"/>
                  </a:lnTo>
                  <a:lnTo>
                    <a:pt x="463" y="521"/>
                  </a:lnTo>
                  <a:lnTo>
                    <a:pt x="480" y="522"/>
                  </a:lnTo>
                  <a:lnTo>
                    <a:pt x="496" y="523"/>
                  </a:lnTo>
                  <a:lnTo>
                    <a:pt x="512" y="521"/>
                  </a:lnTo>
                  <a:lnTo>
                    <a:pt x="528" y="519"/>
                  </a:lnTo>
                  <a:lnTo>
                    <a:pt x="558" y="510"/>
                  </a:lnTo>
                  <a:lnTo>
                    <a:pt x="585" y="498"/>
                  </a:lnTo>
                  <a:lnTo>
                    <a:pt x="609" y="483"/>
                  </a:lnTo>
                  <a:lnTo>
                    <a:pt x="631" y="465"/>
                  </a:lnTo>
                  <a:lnTo>
                    <a:pt x="649" y="444"/>
                  </a:lnTo>
                  <a:lnTo>
                    <a:pt x="663" y="421"/>
                  </a:lnTo>
                  <a:lnTo>
                    <a:pt x="672" y="394"/>
                  </a:lnTo>
                  <a:lnTo>
                    <a:pt x="678" y="364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47" y="369"/>
                  </a:lnTo>
                  <a:lnTo>
                    <a:pt x="636" y="368"/>
                  </a:lnTo>
                  <a:lnTo>
                    <a:pt x="626" y="366"/>
                  </a:lnTo>
                  <a:lnTo>
                    <a:pt x="617" y="361"/>
                  </a:lnTo>
                  <a:lnTo>
                    <a:pt x="608" y="355"/>
                  </a:lnTo>
                  <a:lnTo>
                    <a:pt x="600" y="347"/>
                  </a:lnTo>
                  <a:lnTo>
                    <a:pt x="595" y="341"/>
                  </a:lnTo>
                  <a:lnTo>
                    <a:pt x="592" y="333"/>
                  </a:lnTo>
                  <a:lnTo>
                    <a:pt x="589" y="325"/>
                  </a:lnTo>
                  <a:lnTo>
                    <a:pt x="588" y="317"/>
                  </a:lnTo>
                  <a:lnTo>
                    <a:pt x="580" y="317"/>
                  </a:lnTo>
                  <a:lnTo>
                    <a:pt x="573" y="321"/>
                  </a:lnTo>
                  <a:lnTo>
                    <a:pt x="566" y="324"/>
                  </a:lnTo>
                  <a:lnTo>
                    <a:pt x="560" y="328"/>
                  </a:lnTo>
                  <a:lnTo>
                    <a:pt x="558" y="338"/>
                  </a:lnTo>
                  <a:lnTo>
                    <a:pt x="555" y="347"/>
                  </a:lnTo>
                  <a:lnTo>
                    <a:pt x="549" y="356"/>
                  </a:lnTo>
                  <a:lnTo>
                    <a:pt x="542" y="364"/>
                  </a:lnTo>
                  <a:lnTo>
                    <a:pt x="534" y="371"/>
                  </a:lnTo>
                  <a:lnTo>
                    <a:pt x="526" y="378"/>
                  </a:lnTo>
                  <a:lnTo>
                    <a:pt x="517" y="384"/>
                  </a:lnTo>
                  <a:lnTo>
                    <a:pt x="507" y="389"/>
                  </a:lnTo>
                  <a:lnTo>
                    <a:pt x="496" y="392"/>
                  </a:lnTo>
                  <a:lnTo>
                    <a:pt x="486" y="394"/>
                  </a:lnTo>
                  <a:lnTo>
                    <a:pt x="475" y="396"/>
                  </a:lnTo>
                  <a:lnTo>
                    <a:pt x="465" y="394"/>
                  </a:lnTo>
                  <a:lnTo>
                    <a:pt x="454" y="392"/>
                  </a:lnTo>
                  <a:lnTo>
                    <a:pt x="444" y="390"/>
                  </a:lnTo>
                  <a:lnTo>
                    <a:pt x="435" y="386"/>
                  </a:lnTo>
                  <a:lnTo>
                    <a:pt x="425" y="383"/>
                  </a:lnTo>
                  <a:lnTo>
                    <a:pt x="419" y="377"/>
                  </a:lnTo>
                  <a:lnTo>
                    <a:pt x="414" y="373"/>
                  </a:lnTo>
                  <a:lnTo>
                    <a:pt x="408" y="367"/>
                  </a:lnTo>
                  <a:lnTo>
                    <a:pt x="404" y="361"/>
                  </a:lnTo>
                  <a:lnTo>
                    <a:pt x="399" y="355"/>
                  </a:lnTo>
                  <a:lnTo>
                    <a:pt x="395" y="348"/>
                  </a:lnTo>
                  <a:lnTo>
                    <a:pt x="392" y="341"/>
                  </a:lnTo>
                  <a:lnTo>
                    <a:pt x="390" y="332"/>
                  </a:lnTo>
                  <a:lnTo>
                    <a:pt x="376" y="331"/>
                  </a:lnTo>
                  <a:lnTo>
                    <a:pt x="362" y="330"/>
                  </a:lnTo>
                  <a:lnTo>
                    <a:pt x="349" y="330"/>
                  </a:lnTo>
                  <a:lnTo>
                    <a:pt x="335" y="329"/>
                  </a:lnTo>
                  <a:lnTo>
                    <a:pt x="321" y="329"/>
                  </a:lnTo>
                  <a:lnTo>
                    <a:pt x="307" y="328"/>
                  </a:lnTo>
                  <a:lnTo>
                    <a:pt x="293" y="325"/>
                  </a:lnTo>
                  <a:lnTo>
                    <a:pt x="279" y="322"/>
                  </a:lnTo>
                  <a:lnTo>
                    <a:pt x="274" y="321"/>
                  </a:lnTo>
                  <a:lnTo>
                    <a:pt x="266" y="321"/>
                  </a:lnTo>
                  <a:lnTo>
                    <a:pt x="255" y="321"/>
                  </a:lnTo>
                  <a:lnTo>
                    <a:pt x="245" y="322"/>
                  </a:lnTo>
                  <a:lnTo>
                    <a:pt x="235" y="325"/>
                  </a:lnTo>
                  <a:lnTo>
                    <a:pt x="226" y="332"/>
                  </a:lnTo>
                  <a:lnTo>
                    <a:pt x="221" y="341"/>
                  </a:lnTo>
                  <a:lnTo>
                    <a:pt x="220" y="356"/>
                  </a:lnTo>
                  <a:lnTo>
                    <a:pt x="221" y="361"/>
                  </a:lnTo>
                  <a:lnTo>
                    <a:pt x="223" y="368"/>
                  </a:lnTo>
                  <a:lnTo>
                    <a:pt x="228" y="376"/>
                  </a:lnTo>
                  <a:lnTo>
                    <a:pt x="233" y="384"/>
                  </a:lnTo>
                  <a:lnTo>
                    <a:pt x="240" y="393"/>
                  </a:lnTo>
                  <a:lnTo>
                    <a:pt x="247" y="402"/>
                  </a:lnTo>
                  <a:lnTo>
                    <a:pt x="254" y="412"/>
                  </a:lnTo>
                  <a:lnTo>
                    <a:pt x="261" y="420"/>
                  </a:lnTo>
                  <a:lnTo>
                    <a:pt x="256" y="422"/>
                  </a:lnTo>
                  <a:lnTo>
                    <a:pt x="250" y="422"/>
                  </a:lnTo>
                  <a:lnTo>
                    <a:pt x="243" y="420"/>
                  </a:lnTo>
                  <a:lnTo>
                    <a:pt x="236" y="415"/>
                  </a:lnTo>
                  <a:lnTo>
                    <a:pt x="228" y="409"/>
                  </a:lnTo>
                  <a:lnTo>
                    <a:pt x="220" y="401"/>
                  </a:lnTo>
                  <a:lnTo>
                    <a:pt x="212" y="391"/>
                  </a:lnTo>
                  <a:lnTo>
                    <a:pt x="203" y="379"/>
                  </a:lnTo>
                  <a:lnTo>
                    <a:pt x="200" y="363"/>
                  </a:lnTo>
                  <a:lnTo>
                    <a:pt x="199" y="347"/>
                  </a:lnTo>
                  <a:lnTo>
                    <a:pt x="201" y="332"/>
                  </a:lnTo>
                  <a:lnTo>
                    <a:pt x="210" y="318"/>
                  </a:lnTo>
                  <a:lnTo>
                    <a:pt x="215" y="316"/>
                  </a:lnTo>
                  <a:lnTo>
                    <a:pt x="221" y="313"/>
                  </a:lnTo>
                  <a:lnTo>
                    <a:pt x="226" y="311"/>
                  </a:lnTo>
                  <a:lnTo>
                    <a:pt x="233" y="309"/>
                  </a:lnTo>
                  <a:lnTo>
                    <a:pt x="240" y="308"/>
                  </a:lnTo>
                  <a:lnTo>
                    <a:pt x="247" y="307"/>
                  </a:lnTo>
                  <a:lnTo>
                    <a:pt x="254" y="306"/>
                  </a:lnTo>
                  <a:lnTo>
                    <a:pt x="259" y="305"/>
                  </a:lnTo>
                  <a:lnTo>
                    <a:pt x="256" y="279"/>
                  </a:lnTo>
                  <a:lnTo>
                    <a:pt x="244" y="279"/>
                  </a:lnTo>
                  <a:lnTo>
                    <a:pt x="231" y="278"/>
                  </a:lnTo>
                  <a:lnTo>
                    <a:pt x="217" y="276"/>
                  </a:lnTo>
                  <a:lnTo>
                    <a:pt x="205" y="271"/>
                  </a:lnTo>
                  <a:lnTo>
                    <a:pt x="192" y="267"/>
                  </a:lnTo>
                  <a:lnTo>
                    <a:pt x="179" y="262"/>
                  </a:lnTo>
                  <a:lnTo>
                    <a:pt x="168" y="258"/>
                  </a:lnTo>
                  <a:lnTo>
                    <a:pt x="155" y="255"/>
                  </a:lnTo>
                  <a:lnTo>
                    <a:pt x="154" y="233"/>
                  </a:lnTo>
                  <a:lnTo>
                    <a:pt x="154" y="210"/>
                  </a:lnTo>
                  <a:lnTo>
                    <a:pt x="156" y="188"/>
                  </a:lnTo>
                  <a:lnTo>
                    <a:pt x="161" y="166"/>
                  </a:lnTo>
                  <a:lnTo>
                    <a:pt x="157" y="158"/>
                  </a:lnTo>
                  <a:lnTo>
                    <a:pt x="152" y="152"/>
                  </a:lnTo>
                  <a:lnTo>
                    <a:pt x="144" y="148"/>
                  </a:lnTo>
                  <a:lnTo>
                    <a:pt x="135" y="144"/>
                  </a:lnTo>
                  <a:lnTo>
                    <a:pt x="126" y="144"/>
                  </a:lnTo>
                  <a:lnTo>
                    <a:pt x="118" y="147"/>
                  </a:lnTo>
                  <a:lnTo>
                    <a:pt x="110" y="149"/>
                  </a:lnTo>
                  <a:lnTo>
                    <a:pt x="102" y="152"/>
                  </a:lnTo>
                  <a:lnTo>
                    <a:pt x="94" y="157"/>
                  </a:lnTo>
                  <a:lnTo>
                    <a:pt x="87" y="163"/>
                  </a:lnTo>
                  <a:lnTo>
                    <a:pt x="80" y="169"/>
                  </a:lnTo>
                  <a:lnTo>
                    <a:pt x="74" y="175"/>
                  </a:lnTo>
                  <a:lnTo>
                    <a:pt x="63" y="189"/>
                  </a:lnTo>
                  <a:lnTo>
                    <a:pt x="58" y="204"/>
                  </a:lnTo>
                  <a:lnTo>
                    <a:pt x="58" y="219"/>
                  </a:lnTo>
                  <a:lnTo>
                    <a:pt x="62" y="234"/>
                  </a:lnTo>
                  <a:lnTo>
                    <a:pt x="66" y="250"/>
                  </a:lnTo>
                  <a:lnTo>
                    <a:pt x="71" y="265"/>
                  </a:lnTo>
                  <a:lnTo>
                    <a:pt x="73" y="280"/>
                  </a:lnTo>
                  <a:lnTo>
                    <a:pt x="72" y="295"/>
                  </a:lnTo>
                  <a:lnTo>
                    <a:pt x="70" y="299"/>
                  </a:lnTo>
                  <a:lnTo>
                    <a:pt x="66" y="300"/>
                  </a:lnTo>
                  <a:lnTo>
                    <a:pt x="63" y="300"/>
                  </a:lnTo>
                  <a:lnTo>
                    <a:pt x="57" y="298"/>
                  </a:lnTo>
                  <a:lnTo>
                    <a:pt x="51" y="296"/>
                  </a:lnTo>
                  <a:lnTo>
                    <a:pt x="45" y="294"/>
                  </a:lnTo>
                  <a:lnTo>
                    <a:pt x="38" y="293"/>
                  </a:lnTo>
                  <a:lnTo>
                    <a:pt x="31" y="293"/>
                  </a:lnTo>
                  <a:lnTo>
                    <a:pt x="36" y="300"/>
                  </a:lnTo>
                  <a:lnTo>
                    <a:pt x="43" y="307"/>
                  </a:lnTo>
                  <a:lnTo>
                    <a:pt x="50" y="313"/>
                  </a:lnTo>
                  <a:lnTo>
                    <a:pt x="57" y="317"/>
                  </a:lnTo>
                  <a:lnTo>
                    <a:pt x="65" y="322"/>
                  </a:lnTo>
                  <a:lnTo>
                    <a:pt x="73" y="326"/>
                  </a:lnTo>
                  <a:lnTo>
                    <a:pt x="81" y="329"/>
                  </a:lnTo>
                  <a:lnTo>
                    <a:pt x="91" y="331"/>
                  </a:lnTo>
                  <a:lnTo>
                    <a:pt x="85" y="336"/>
                  </a:lnTo>
                  <a:lnTo>
                    <a:pt x="78" y="339"/>
                  </a:lnTo>
                  <a:lnTo>
                    <a:pt x="70" y="341"/>
                  </a:lnTo>
                  <a:lnTo>
                    <a:pt x="62" y="341"/>
                  </a:lnTo>
                  <a:lnTo>
                    <a:pt x="51" y="335"/>
                  </a:lnTo>
                  <a:lnTo>
                    <a:pt x="40" y="325"/>
                  </a:lnTo>
                  <a:lnTo>
                    <a:pt x="30" y="314"/>
                  </a:lnTo>
                  <a:lnTo>
                    <a:pt x="19" y="301"/>
                  </a:lnTo>
                  <a:lnTo>
                    <a:pt x="11" y="291"/>
                  </a:lnTo>
                  <a:lnTo>
                    <a:pt x="4" y="280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7" y="269"/>
                  </a:lnTo>
                  <a:lnTo>
                    <a:pt x="15" y="269"/>
                  </a:lnTo>
                  <a:lnTo>
                    <a:pt x="23" y="271"/>
                  </a:lnTo>
                  <a:lnTo>
                    <a:pt x="30" y="272"/>
                  </a:lnTo>
                  <a:lnTo>
                    <a:pt x="36" y="275"/>
                  </a:lnTo>
                  <a:lnTo>
                    <a:pt x="42" y="275"/>
                  </a:lnTo>
                  <a:lnTo>
                    <a:pt x="47" y="275"/>
                  </a:lnTo>
                  <a:lnTo>
                    <a:pt x="49" y="273"/>
                  </a:lnTo>
                  <a:lnTo>
                    <a:pt x="45" y="257"/>
                  </a:lnTo>
                  <a:lnTo>
                    <a:pt x="40" y="241"/>
                  </a:lnTo>
                  <a:lnTo>
                    <a:pt x="35" y="225"/>
                  </a:lnTo>
                  <a:lnTo>
                    <a:pt x="33" y="209"/>
                  </a:lnTo>
                  <a:lnTo>
                    <a:pt x="33" y="193"/>
                  </a:lnTo>
                  <a:lnTo>
                    <a:pt x="36" y="177"/>
                  </a:lnTo>
                  <a:lnTo>
                    <a:pt x="46" y="162"/>
                  </a:lnTo>
                  <a:lnTo>
                    <a:pt x="61" y="146"/>
                  </a:lnTo>
                  <a:lnTo>
                    <a:pt x="71" y="139"/>
                  </a:lnTo>
                  <a:lnTo>
                    <a:pt x="83" y="133"/>
                  </a:lnTo>
                  <a:lnTo>
                    <a:pt x="94" y="129"/>
                  </a:lnTo>
                  <a:lnTo>
                    <a:pt x="106" y="126"/>
                  </a:lnTo>
                  <a:lnTo>
                    <a:pt x="118" y="125"/>
                  </a:lnTo>
                  <a:lnTo>
                    <a:pt x="130" y="126"/>
                  </a:lnTo>
                  <a:lnTo>
                    <a:pt x="141" y="128"/>
                  </a:lnTo>
                  <a:lnTo>
                    <a:pt x="153" y="134"/>
                  </a:lnTo>
                  <a:lnTo>
                    <a:pt x="164" y="146"/>
                  </a:lnTo>
                  <a:lnTo>
                    <a:pt x="171" y="129"/>
                  </a:lnTo>
                  <a:lnTo>
                    <a:pt x="179" y="114"/>
                  </a:lnTo>
                  <a:lnTo>
                    <a:pt x="188" y="102"/>
                  </a:lnTo>
                  <a:lnTo>
                    <a:pt x="199" y="89"/>
                  </a:lnTo>
                  <a:lnTo>
                    <a:pt x="210" y="78"/>
                  </a:lnTo>
                  <a:lnTo>
                    <a:pt x="223" y="68"/>
                  </a:lnTo>
                  <a:lnTo>
                    <a:pt x="236" y="59"/>
                  </a:lnTo>
                  <a:lnTo>
                    <a:pt x="250" y="51"/>
                  </a:lnTo>
                  <a:lnTo>
                    <a:pt x="264" y="44"/>
                  </a:lnTo>
                  <a:lnTo>
                    <a:pt x="279" y="37"/>
                  </a:lnTo>
                  <a:lnTo>
                    <a:pt x="294" y="31"/>
                  </a:lnTo>
                  <a:lnTo>
                    <a:pt x="311" y="26"/>
                  </a:lnTo>
                  <a:lnTo>
                    <a:pt x="327" y="20"/>
                  </a:lnTo>
                  <a:lnTo>
                    <a:pt x="343" y="15"/>
                  </a:lnTo>
                  <a:lnTo>
                    <a:pt x="359" y="12"/>
                  </a:lnTo>
                  <a:lnTo>
                    <a:pt x="375" y="7"/>
                  </a:lnTo>
                  <a:lnTo>
                    <a:pt x="389" y="5"/>
                  </a:lnTo>
                  <a:lnTo>
                    <a:pt x="404" y="4"/>
                  </a:lnTo>
                  <a:lnTo>
                    <a:pt x="418" y="1"/>
                  </a:lnTo>
                  <a:lnTo>
                    <a:pt x="431" y="1"/>
                  </a:lnTo>
                  <a:lnTo>
                    <a:pt x="446" y="0"/>
                  </a:lnTo>
                  <a:lnTo>
                    <a:pt x="460" y="0"/>
                  </a:lnTo>
                  <a:lnTo>
                    <a:pt x="474" y="1"/>
                  </a:lnTo>
                  <a:lnTo>
                    <a:pt x="488" y="3"/>
                  </a:lnTo>
                  <a:lnTo>
                    <a:pt x="503" y="5"/>
                  </a:lnTo>
                  <a:lnTo>
                    <a:pt x="517" y="8"/>
                  </a:lnTo>
                  <a:lnTo>
                    <a:pt x="532" y="13"/>
                  </a:lnTo>
                  <a:lnTo>
                    <a:pt x="545" y="18"/>
                  </a:lnTo>
                  <a:lnTo>
                    <a:pt x="560" y="25"/>
                  </a:lnTo>
                  <a:lnTo>
                    <a:pt x="574" y="31"/>
                  </a:lnTo>
                  <a:lnTo>
                    <a:pt x="589" y="41"/>
                  </a:lnTo>
                  <a:lnTo>
                    <a:pt x="60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381"/>
            <p:cNvSpPr>
              <a:spLocks/>
            </p:cNvSpPr>
            <p:nvPr/>
          </p:nvSpPr>
          <p:spPr bwMode="auto">
            <a:xfrm>
              <a:off x="1843" y="285"/>
              <a:ext cx="86" cy="119"/>
            </a:xfrm>
            <a:custGeom>
              <a:avLst/>
              <a:gdLst/>
              <a:ahLst/>
              <a:cxnLst>
                <a:cxn ang="0">
                  <a:pos x="64" y="53"/>
                </a:cxn>
                <a:cxn ang="0">
                  <a:pos x="63" y="82"/>
                </a:cxn>
                <a:cxn ang="0">
                  <a:pos x="70" y="114"/>
                </a:cxn>
                <a:cxn ang="0">
                  <a:pos x="89" y="141"/>
                </a:cxn>
                <a:cxn ang="0">
                  <a:pos x="115" y="161"/>
                </a:cxn>
                <a:cxn ang="0">
                  <a:pos x="139" y="170"/>
                </a:cxn>
                <a:cxn ang="0">
                  <a:pos x="158" y="180"/>
                </a:cxn>
                <a:cxn ang="0">
                  <a:pos x="169" y="195"/>
                </a:cxn>
                <a:cxn ang="0">
                  <a:pos x="170" y="213"/>
                </a:cxn>
                <a:cxn ang="0">
                  <a:pos x="162" y="227"/>
                </a:cxn>
                <a:cxn ang="0">
                  <a:pos x="148" y="237"/>
                </a:cxn>
                <a:cxn ang="0">
                  <a:pos x="131" y="237"/>
                </a:cxn>
                <a:cxn ang="0">
                  <a:pos x="118" y="231"/>
                </a:cxn>
                <a:cxn ang="0">
                  <a:pos x="112" y="225"/>
                </a:cxn>
                <a:cxn ang="0">
                  <a:pos x="124" y="223"/>
                </a:cxn>
                <a:cxn ang="0">
                  <a:pos x="138" y="216"/>
                </a:cxn>
                <a:cxn ang="0">
                  <a:pos x="146" y="209"/>
                </a:cxn>
                <a:cxn ang="0">
                  <a:pos x="146" y="199"/>
                </a:cxn>
                <a:cxn ang="0">
                  <a:pos x="133" y="191"/>
                </a:cxn>
                <a:cxn ang="0">
                  <a:pos x="114" y="182"/>
                </a:cxn>
                <a:cxn ang="0">
                  <a:pos x="97" y="170"/>
                </a:cxn>
                <a:cxn ang="0">
                  <a:pos x="79" y="157"/>
                </a:cxn>
                <a:cxn ang="0">
                  <a:pos x="63" y="155"/>
                </a:cxn>
                <a:cxn ang="0">
                  <a:pos x="45" y="159"/>
                </a:cxn>
                <a:cxn ang="0">
                  <a:pos x="25" y="157"/>
                </a:cxn>
                <a:cxn ang="0">
                  <a:pos x="8" y="150"/>
                </a:cxn>
                <a:cxn ang="0">
                  <a:pos x="14" y="146"/>
                </a:cxn>
                <a:cxn ang="0">
                  <a:pos x="34" y="142"/>
                </a:cxn>
                <a:cxn ang="0">
                  <a:pos x="46" y="137"/>
                </a:cxn>
                <a:cxn ang="0">
                  <a:pos x="50" y="132"/>
                </a:cxn>
                <a:cxn ang="0">
                  <a:pos x="40" y="96"/>
                </a:cxn>
                <a:cxn ang="0">
                  <a:pos x="46" y="28"/>
                </a:cxn>
                <a:cxn ang="0">
                  <a:pos x="69" y="1"/>
                </a:cxn>
                <a:cxn ang="0">
                  <a:pos x="69" y="26"/>
                </a:cxn>
              </a:cxnLst>
              <a:rect l="0" t="0" r="r" b="b"/>
              <a:pathLst>
                <a:path w="171" h="238">
                  <a:moveTo>
                    <a:pt x="68" y="38"/>
                  </a:moveTo>
                  <a:lnTo>
                    <a:pt x="64" y="53"/>
                  </a:lnTo>
                  <a:lnTo>
                    <a:pt x="62" y="68"/>
                  </a:lnTo>
                  <a:lnTo>
                    <a:pt x="63" y="82"/>
                  </a:lnTo>
                  <a:lnTo>
                    <a:pt x="65" y="97"/>
                  </a:lnTo>
                  <a:lnTo>
                    <a:pt x="70" y="114"/>
                  </a:lnTo>
                  <a:lnTo>
                    <a:pt x="78" y="127"/>
                  </a:lnTo>
                  <a:lnTo>
                    <a:pt x="89" y="141"/>
                  </a:lnTo>
                  <a:lnTo>
                    <a:pt x="101" y="155"/>
                  </a:lnTo>
                  <a:lnTo>
                    <a:pt x="115" y="161"/>
                  </a:lnTo>
                  <a:lnTo>
                    <a:pt x="128" y="165"/>
                  </a:lnTo>
                  <a:lnTo>
                    <a:pt x="139" y="170"/>
                  </a:lnTo>
                  <a:lnTo>
                    <a:pt x="150" y="175"/>
                  </a:lnTo>
                  <a:lnTo>
                    <a:pt x="158" y="180"/>
                  </a:lnTo>
                  <a:lnTo>
                    <a:pt x="165" y="187"/>
                  </a:lnTo>
                  <a:lnTo>
                    <a:pt x="169" y="195"/>
                  </a:lnTo>
                  <a:lnTo>
                    <a:pt x="171" y="206"/>
                  </a:lnTo>
                  <a:lnTo>
                    <a:pt x="170" y="213"/>
                  </a:lnTo>
                  <a:lnTo>
                    <a:pt x="167" y="220"/>
                  </a:lnTo>
                  <a:lnTo>
                    <a:pt x="162" y="227"/>
                  </a:lnTo>
                  <a:lnTo>
                    <a:pt x="158" y="232"/>
                  </a:lnTo>
                  <a:lnTo>
                    <a:pt x="148" y="237"/>
                  </a:lnTo>
                  <a:lnTo>
                    <a:pt x="139" y="238"/>
                  </a:lnTo>
                  <a:lnTo>
                    <a:pt x="131" y="237"/>
                  </a:lnTo>
                  <a:lnTo>
                    <a:pt x="124" y="235"/>
                  </a:lnTo>
                  <a:lnTo>
                    <a:pt x="118" y="231"/>
                  </a:lnTo>
                  <a:lnTo>
                    <a:pt x="115" y="228"/>
                  </a:lnTo>
                  <a:lnTo>
                    <a:pt x="112" y="225"/>
                  </a:lnTo>
                  <a:lnTo>
                    <a:pt x="110" y="223"/>
                  </a:lnTo>
                  <a:lnTo>
                    <a:pt x="124" y="223"/>
                  </a:lnTo>
                  <a:lnTo>
                    <a:pt x="133" y="220"/>
                  </a:lnTo>
                  <a:lnTo>
                    <a:pt x="138" y="216"/>
                  </a:lnTo>
                  <a:lnTo>
                    <a:pt x="143" y="214"/>
                  </a:lnTo>
                  <a:lnTo>
                    <a:pt x="146" y="209"/>
                  </a:lnTo>
                  <a:lnTo>
                    <a:pt x="147" y="203"/>
                  </a:lnTo>
                  <a:lnTo>
                    <a:pt x="146" y="199"/>
                  </a:lnTo>
                  <a:lnTo>
                    <a:pt x="143" y="194"/>
                  </a:lnTo>
                  <a:lnTo>
                    <a:pt x="133" y="191"/>
                  </a:lnTo>
                  <a:lnTo>
                    <a:pt x="124" y="186"/>
                  </a:lnTo>
                  <a:lnTo>
                    <a:pt x="114" y="182"/>
                  </a:lnTo>
                  <a:lnTo>
                    <a:pt x="106" y="176"/>
                  </a:lnTo>
                  <a:lnTo>
                    <a:pt x="97" y="170"/>
                  </a:lnTo>
                  <a:lnTo>
                    <a:pt x="87" y="164"/>
                  </a:lnTo>
                  <a:lnTo>
                    <a:pt x="79" y="157"/>
                  </a:lnTo>
                  <a:lnTo>
                    <a:pt x="71" y="150"/>
                  </a:lnTo>
                  <a:lnTo>
                    <a:pt x="63" y="155"/>
                  </a:lnTo>
                  <a:lnTo>
                    <a:pt x="54" y="157"/>
                  </a:lnTo>
                  <a:lnTo>
                    <a:pt x="45" y="159"/>
                  </a:lnTo>
                  <a:lnTo>
                    <a:pt x="34" y="159"/>
                  </a:lnTo>
                  <a:lnTo>
                    <a:pt x="25" y="157"/>
                  </a:lnTo>
                  <a:lnTo>
                    <a:pt x="16" y="155"/>
                  </a:lnTo>
                  <a:lnTo>
                    <a:pt x="8" y="150"/>
                  </a:lnTo>
                  <a:lnTo>
                    <a:pt x="0" y="146"/>
                  </a:lnTo>
                  <a:lnTo>
                    <a:pt x="14" y="146"/>
                  </a:lnTo>
                  <a:lnTo>
                    <a:pt x="25" y="145"/>
                  </a:lnTo>
                  <a:lnTo>
                    <a:pt x="34" y="142"/>
                  </a:lnTo>
                  <a:lnTo>
                    <a:pt x="41" y="140"/>
                  </a:lnTo>
                  <a:lnTo>
                    <a:pt x="46" y="137"/>
                  </a:lnTo>
                  <a:lnTo>
                    <a:pt x="48" y="133"/>
                  </a:lnTo>
                  <a:lnTo>
                    <a:pt x="50" y="132"/>
                  </a:lnTo>
                  <a:lnTo>
                    <a:pt x="50" y="131"/>
                  </a:lnTo>
                  <a:lnTo>
                    <a:pt x="40" y="96"/>
                  </a:lnTo>
                  <a:lnTo>
                    <a:pt x="39" y="62"/>
                  </a:lnTo>
                  <a:lnTo>
                    <a:pt x="46" y="28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70" y="12"/>
                  </a:lnTo>
                  <a:lnTo>
                    <a:pt x="69" y="26"/>
                  </a:lnTo>
                  <a:lnTo>
                    <a:pt x="6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382"/>
            <p:cNvSpPr>
              <a:spLocks/>
            </p:cNvSpPr>
            <p:nvPr/>
          </p:nvSpPr>
          <p:spPr bwMode="auto">
            <a:xfrm>
              <a:off x="1819" y="327"/>
              <a:ext cx="37" cy="21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7" y="17"/>
                </a:cxn>
                <a:cxn ang="0">
                  <a:pos x="60" y="11"/>
                </a:cxn>
                <a:cxn ang="0">
                  <a:pos x="65" y="7"/>
                </a:cxn>
                <a:cxn ang="0">
                  <a:pos x="71" y="8"/>
                </a:cxn>
                <a:cxn ang="0">
                  <a:pos x="74" y="16"/>
                </a:cxn>
                <a:cxn ang="0">
                  <a:pos x="74" y="25"/>
                </a:cxn>
                <a:cxn ang="0">
                  <a:pos x="71" y="33"/>
                </a:cxn>
                <a:cxn ang="0">
                  <a:pos x="65" y="38"/>
                </a:cxn>
                <a:cxn ang="0">
                  <a:pos x="53" y="41"/>
                </a:cxn>
                <a:cxn ang="0">
                  <a:pos x="42" y="40"/>
                </a:cxn>
                <a:cxn ang="0">
                  <a:pos x="32" y="37"/>
                </a:cxn>
                <a:cxn ang="0">
                  <a:pos x="21" y="31"/>
                </a:cxn>
                <a:cxn ang="0">
                  <a:pos x="13" y="24"/>
                </a:cxn>
                <a:cxn ang="0">
                  <a:pos x="6" y="16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19" y="5"/>
                </a:cxn>
                <a:cxn ang="0">
                  <a:pos x="26" y="11"/>
                </a:cxn>
                <a:cxn ang="0">
                  <a:pos x="33" y="16"/>
                </a:cxn>
                <a:cxn ang="0">
                  <a:pos x="40" y="20"/>
                </a:cxn>
                <a:cxn ang="0">
                  <a:pos x="47" y="23"/>
                </a:cxn>
                <a:cxn ang="0">
                  <a:pos x="52" y="22"/>
                </a:cxn>
              </a:cxnLst>
              <a:rect l="0" t="0" r="r" b="b"/>
              <a:pathLst>
                <a:path w="74" h="41">
                  <a:moveTo>
                    <a:pt x="52" y="22"/>
                  </a:moveTo>
                  <a:lnTo>
                    <a:pt x="57" y="17"/>
                  </a:lnTo>
                  <a:lnTo>
                    <a:pt x="60" y="11"/>
                  </a:lnTo>
                  <a:lnTo>
                    <a:pt x="65" y="7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4" y="25"/>
                  </a:lnTo>
                  <a:lnTo>
                    <a:pt x="71" y="33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2" y="40"/>
                  </a:lnTo>
                  <a:lnTo>
                    <a:pt x="32" y="37"/>
                  </a:lnTo>
                  <a:lnTo>
                    <a:pt x="21" y="31"/>
                  </a:lnTo>
                  <a:lnTo>
                    <a:pt x="13" y="24"/>
                  </a:lnTo>
                  <a:lnTo>
                    <a:pt x="6" y="16"/>
                  </a:lnTo>
                  <a:lnTo>
                    <a:pt x="3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9" y="5"/>
                  </a:lnTo>
                  <a:lnTo>
                    <a:pt x="26" y="11"/>
                  </a:lnTo>
                  <a:lnTo>
                    <a:pt x="33" y="16"/>
                  </a:lnTo>
                  <a:lnTo>
                    <a:pt x="40" y="20"/>
                  </a:lnTo>
                  <a:lnTo>
                    <a:pt x="47" y="23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383"/>
            <p:cNvSpPr>
              <a:spLocks/>
            </p:cNvSpPr>
            <p:nvPr/>
          </p:nvSpPr>
          <p:spPr bwMode="auto">
            <a:xfrm>
              <a:off x="2129" y="236"/>
              <a:ext cx="65" cy="21"/>
            </a:xfrm>
            <a:custGeom>
              <a:avLst/>
              <a:gdLst/>
              <a:ahLst/>
              <a:cxnLst>
                <a:cxn ang="0">
                  <a:pos x="131" y="42"/>
                </a:cxn>
                <a:cxn ang="0">
                  <a:pos x="127" y="41"/>
                </a:cxn>
                <a:cxn ang="0">
                  <a:pos x="115" y="39"/>
                </a:cxn>
                <a:cxn ang="0">
                  <a:pos x="98" y="34"/>
                </a:cxn>
                <a:cxn ang="0">
                  <a:pos x="77" y="30"/>
                </a:cxn>
                <a:cxn ang="0">
                  <a:pos x="55" y="25"/>
                </a:cxn>
                <a:cxn ang="0">
                  <a:pos x="35" y="20"/>
                </a:cxn>
                <a:cxn ang="0">
                  <a:pos x="15" y="17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9" y="3"/>
                </a:cxn>
                <a:cxn ang="0">
                  <a:pos x="10" y="0"/>
                </a:cxn>
                <a:cxn ang="0">
                  <a:pos x="29" y="0"/>
                </a:cxn>
                <a:cxn ang="0">
                  <a:pos x="48" y="2"/>
                </a:cxn>
                <a:cxn ang="0">
                  <a:pos x="69" y="5"/>
                </a:cxn>
                <a:cxn ang="0">
                  <a:pos x="90" y="12"/>
                </a:cxn>
                <a:cxn ang="0">
                  <a:pos x="107" y="19"/>
                </a:cxn>
                <a:cxn ang="0">
                  <a:pos x="121" y="26"/>
                </a:cxn>
                <a:cxn ang="0">
                  <a:pos x="129" y="34"/>
                </a:cxn>
                <a:cxn ang="0">
                  <a:pos x="131" y="42"/>
                </a:cxn>
              </a:cxnLst>
              <a:rect l="0" t="0" r="r" b="b"/>
              <a:pathLst>
                <a:path w="131" h="42">
                  <a:moveTo>
                    <a:pt x="131" y="42"/>
                  </a:moveTo>
                  <a:lnTo>
                    <a:pt x="127" y="41"/>
                  </a:lnTo>
                  <a:lnTo>
                    <a:pt x="115" y="39"/>
                  </a:lnTo>
                  <a:lnTo>
                    <a:pt x="98" y="34"/>
                  </a:lnTo>
                  <a:lnTo>
                    <a:pt x="77" y="30"/>
                  </a:lnTo>
                  <a:lnTo>
                    <a:pt x="55" y="25"/>
                  </a:lnTo>
                  <a:lnTo>
                    <a:pt x="35" y="20"/>
                  </a:lnTo>
                  <a:lnTo>
                    <a:pt x="15" y="17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3" y="8"/>
                  </a:lnTo>
                  <a:lnTo>
                    <a:pt x="9" y="3"/>
                  </a:lnTo>
                  <a:lnTo>
                    <a:pt x="10" y="0"/>
                  </a:lnTo>
                  <a:lnTo>
                    <a:pt x="29" y="0"/>
                  </a:lnTo>
                  <a:lnTo>
                    <a:pt x="48" y="2"/>
                  </a:lnTo>
                  <a:lnTo>
                    <a:pt x="69" y="5"/>
                  </a:lnTo>
                  <a:lnTo>
                    <a:pt x="90" y="12"/>
                  </a:lnTo>
                  <a:lnTo>
                    <a:pt x="107" y="19"/>
                  </a:lnTo>
                  <a:lnTo>
                    <a:pt x="121" y="26"/>
                  </a:lnTo>
                  <a:lnTo>
                    <a:pt x="129" y="34"/>
                  </a:lnTo>
                  <a:lnTo>
                    <a:pt x="13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384"/>
            <p:cNvSpPr>
              <a:spLocks/>
            </p:cNvSpPr>
            <p:nvPr/>
          </p:nvSpPr>
          <p:spPr bwMode="auto">
            <a:xfrm>
              <a:off x="1800" y="383"/>
              <a:ext cx="276" cy="446"/>
            </a:xfrm>
            <a:custGeom>
              <a:avLst/>
              <a:gdLst/>
              <a:ahLst/>
              <a:cxnLst>
                <a:cxn ang="0">
                  <a:pos x="502" y="569"/>
                </a:cxn>
                <a:cxn ang="0">
                  <a:pos x="501" y="596"/>
                </a:cxn>
                <a:cxn ang="0">
                  <a:pos x="467" y="603"/>
                </a:cxn>
                <a:cxn ang="0">
                  <a:pos x="461" y="558"/>
                </a:cxn>
                <a:cxn ang="0">
                  <a:pos x="431" y="524"/>
                </a:cxn>
                <a:cxn ang="0">
                  <a:pos x="425" y="482"/>
                </a:cxn>
                <a:cxn ang="0">
                  <a:pos x="451" y="449"/>
                </a:cxn>
                <a:cxn ang="0">
                  <a:pos x="440" y="414"/>
                </a:cxn>
                <a:cxn ang="0">
                  <a:pos x="346" y="323"/>
                </a:cxn>
                <a:cxn ang="0">
                  <a:pos x="241" y="222"/>
                </a:cxn>
                <a:cxn ang="0">
                  <a:pos x="174" y="200"/>
                </a:cxn>
                <a:cxn ang="0">
                  <a:pos x="40" y="368"/>
                </a:cxn>
                <a:cxn ang="0">
                  <a:pos x="65" y="570"/>
                </a:cxn>
                <a:cxn ang="0">
                  <a:pos x="171" y="800"/>
                </a:cxn>
                <a:cxn ang="0">
                  <a:pos x="225" y="776"/>
                </a:cxn>
                <a:cxn ang="0">
                  <a:pos x="329" y="779"/>
                </a:cxn>
                <a:cxn ang="0">
                  <a:pos x="353" y="797"/>
                </a:cxn>
                <a:cxn ang="0">
                  <a:pos x="285" y="813"/>
                </a:cxn>
                <a:cxn ang="0">
                  <a:pos x="193" y="817"/>
                </a:cxn>
                <a:cxn ang="0">
                  <a:pos x="155" y="868"/>
                </a:cxn>
                <a:cxn ang="0">
                  <a:pos x="131" y="892"/>
                </a:cxn>
                <a:cxn ang="0">
                  <a:pos x="84" y="758"/>
                </a:cxn>
                <a:cxn ang="0">
                  <a:pos x="38" y="602"/>
                </a:cxn>
                <a:cxn ang="0">
                  <a:pos x="2" y="471"/>
                </a:cxn>
                <a:cxn ang="0">
                  <a:pos x="19" y="342"/>
                </a:cxn>
                <a:cxn ang="0">
                  <a:pos x="102" y="227"/>
                </a:cxn>
                <a:cxn ang="0">
                  <a:pos x="187" y="143"/>
                </a:cxn>
                <a:cxn ang="0">
                  <a:pos x="221" y="94"/>
                </a:cxn>
                <a:cxn ang="0">
                  <a:pos x="274" y="36"/>
                </a:cxn>
                <a:cxn ang="0">
                  <a:pos x="282" y="89"/>
                </a:cxn>
                <a:cxn ang="0">
                  <a:pos x="323" y="155"/>
                </a:cxn>
                <a:cxn ang="0">
                  <a:pos x="398" y="180"/>
                </a:cxn>
                <a:cxn ang="0">
                  <a:pos x="463" y="174"/>
                </a:cxn>
                <a:cxn ang="0">
                  <a:pos x="501" y="161"/>
                </a:cxn>
                <a:cxn ang="0">
                  <a:pos x="430" y="202"/>
                </a:cxn>
                <a:cxn ang="0">
                  <a:pos x="335" y="185"/>
                </a:cxn>
                <a:cxn ang="0">
                  <a:pos x="271" y="143"/>
                </a:cxn>
                <a:cxn ang="0">
                  <a:pos x="223" y="129"/>
                </a:cxn>
                <a:cxn ang="0">
                  <a:pos x="218" y="169"/>
                </a:cxn>
                <a:cxn ang="0">
                  <a:pos x="275" y="225"/>
                </a:cxn>
                <a:cxn ang="0">
                  <a:pos x="389" y="339"/>
                </a:cxn>
                <a:cxn ang="0">
                  <a:pos x="478" y="427"/>
                </a:cxn>
                <a:cxn ang="0">
                  <a:pos x="499" y="249"/>
                </a:cxn>
                <a:cxn ang="0">
                  <a:pos x="441" y="256"/>
                </a:cxn>
                <a:cxn ang="0">
                  <a:pos x="381" y="253"/>
                </a:cxn>
                <a:cxn ang="0">
                  <a:pos x="323" y="233"/>
                </a:cxn>
                <a:cxn ang="0">
                  <a:pos x="381" y="237"/>
                </a:cxn>
                <a:cxn ang="0">
                  <a:pos x="465" y="230"/>
                </a:cxn>
                <a:cxn ang="0">
                  <a:pos x="510" y="203"/>
                </a:cxn>
                <a:cxn ang="0">
                  <a:pos x="512" y="300"/>
                </a:cxn>
                <a:cxn ang="0">
                  <a:pos x="527" y="456"/>
                </a:cxn>
                <a:cxn ang="0">
                  <a:pos x="549" y="499"/>
                </a:cxn>
                <a:cxn ang="0">
                  <a:pos x="522" y="535"/>
                </a:cxn>
                <a:cxn ang="0">
                  <a:pos x="517" y="472"/>
                </a:cxn>
                <a:cxn ang="0">
                  <a:pos x="487" y="454"/>
                </a:cxn>
                <a:cxn ang="0">
                  <a:pos x="452" y="468"/>
                </a:cxn>
                <a:cxn ang="0">
                  <a:pos x="442" y="509"/>
                </a:cxn>
                <a:cxn ang="0">
                  <a:pos x="481" y="526"/>
                </a:cxn>
                <a:cxn ang="0">
                  <a:pos x="489" y="489"/>
                </a:cxn>
                <a:cxn ang="0">
                  <a:pos x="483" y="548"/>
                </a:cxn>
              </a:cxnLst>
              <a:rect l="0" t="0" r="r" b="b"/>
              <a:pathLst>
                <a:path w="550" h="892">
                  <a:moveTo>
                    <a:pt x="471" y="588"/>
                  </a:moveTo>
                  <a:lnTo>
                    <a:pt x="482" y="587"/>
                  </a:lnTo>
                  <a:lnTo>
                    <a:pt x="490" y="580"/>
                  </a:lnTo>
                  <a:lnTo>
                    <a:pt x="495" y="572"/>
                  </a:lnTo>
                  <a:lnTo>
                    <a:pt x="502" y="569"/>
                  </a:lnTo>
                  <a:lnTo>
                    <a:pt x="505" y="573"/>
                  </a:lnTo>
                  <a:lnTo>
                    <a:pt x="506" y="579"/>
                  </a:lnTo>
                  <a:lnTo>
                    <a:pt x="506" y="585"/>
                  </a:lnTo>
                  <a:lnTo>
                    <a:pt x="505" y="590"/>
                  </a:lnTo>
                  <a:lnTo>
                    <a:pt x="501" y="596"/>
                  </a:lnTo>
                  <a:lnTo>
                    <a:pt x="496" y="601"/>
                  </a:lnTo>
                  <a:lnTo>
                    <a:pt x="489" y="605"/>
                  </a:lnTo>
                  <a:lnTo>
                    <a:pt x="482" y="608"/>
                  </a:lnTo>
                  <a:lnTo>
                    <a:pt x="474" y="607"/>
                  </a:lnTo>
                  <a:lnTo>
                    <a:pt x="467" y="603"/>
                  </a:lnTo>
                  <a:lnTo>
                    <a:pt x="460" y="600"/>
                  </a:lnTo>
                  <a:lnTo>
                    <a:pt x="454" y="594"/>
                  </a:lnTo>
                  <a:lnTo>
                    <a:pt x="456" y="582"/>
                  </a:lnTo>
                  <a:lnTo>
                    <a:pt x="459" y="570"/>
                  </a:lnTo>
                  <a:lnTo>
                    <a:pt x="461" y="558"/>
                  </a:lnTo>
                  <a:lnTo>
                    <a:pt x="459" y="547"/>
                  </a:lnTo>
                  <a:lnTo>
                    <a:pt x="450" y="543"/>
                  </a:lnTo>
                  <a:lnTo>
                    <a:pt x="442" y="537"/>
                  </a:lnTo>
                  <a:lnTo>
                    <a:pt x="436" y="532"/>
                  </a:lnTo>
                  <a:lnTo>
                    <a:pt x="431" y="524"/>
                  </a:lnTo>
                  <a:lnTo>
                    <a:pt x="427" y="516"/>
                  </a:lnTo>
                  <a:lnTo>
                    <a:pt x="425" y="507"/>
                  </a:lnTo>
                  <a:lnTo>
                    <a:pt x="422" y="498"/>
                  </a:lnTo>
                  <a:lnTo>
                    <a:pt x="421" y="490"/>
                  </a:lnTo>
                  <a:lnTo>
                    <a:pt x="425" y="482"/>
                  </a:lnTo>
                  <a:lnTo>
                    <a:pt x="428" y="474"/>
                  </a:lnTo>
                  <a:lnTo>
                    <a:pt x="433" y="467"/>
                  </a:lnTo>
                  <a:lnTo>
                    <a:pt x="438" y="460"/>
                  </a:lnTo>
                  <a:lnTo>
                    <a:pt x="444" y="454"/>
                  </a:lnTo>
                  <a:lnTo>
                    <a:pt x="451" y="449"/>
                  </a:lnTo>
                  <a:lnTo>
                    <a:pt x="458" y="444"/>
                  </a:lnTo>
                  <a:lnTo>
                    <a:pt x="465" y="439"/>
                  </a:lnTo>
                  <a:lnTo>
                    <a:pt x="460" y="435"/>
                  </a:lnTo>
                  <a:lnTo>
                    <a:pt x="452" y="427"/>
                  </a:lnTo>
                  <a:lnTo>
                    <a:pt x="440" y="414"/>
                  </a:lnTo>
                  <a:lnTo>
                    <a:pt x="425" y="400"/>
                  </a:lnTo>
                  <a:lnTo>
                    <a:pt x="407" y="383"/>
                  </a:lnTo>
                  <a:lnTo>
                    <a:pt x="389" y="365"/>
                  </a:lnTo>
                  <a:lnTo>
                    <a:pt x="368" y="344"/>
                  </a:lnTo>
                  <a:lnTo>
                    <a:pt x="346" y="323"/>
                  </a:lnTo>
                  <a:lnTo>
                    <a:pt x="324" y="302"/>
                  </a:lnTo>
                  <a:lnTo>
                    <a:pt x="302" y="280"/>
                  </a:lnTo>
                  <a:lnTo>
                    <a:pt x="282" y="260"/>
                  </a:lnTo>
                  <a:lnTo>
                    <a:pt x="261" y="240"/>
                  </a:lnTo>
                  <a:lnTo>
                    <a:pt x="241" y="222"/>
                  </a:lnTo>
                  <a:lnTo>
                    <a:pt x="225" y="206"/>
                  </a:lnTo>
                  <a:lnTo>
                    <a:pt x="210" y="192"/>
                  </a:lnTo>
                  <a:lnTo>
                    <a:pt x="199" y="181"/>
                  </a:lnTo>
                  <a:lnTo>
                    <a:pt x="192" y="186"/>
                  </a:lnTo>
                  <a:lnTo>
                    <a:pt x="174" y="200"/>
                  </a:lnTo>
                  <a:lnTo>
                    <a:pt x="146" y="222"/>
                  </a:lnTo>
                  <a:lnTo>
                    <a:pt x="116" y="250"/>
                  </a:lnTo>
                  <a:lnTo>
                    <a:pt x="86" y="285"/>
                  </a:lnTo>
                  <a:lnTo>
                    <a:pt x="59" y="324"/>
                  </a:lnTo>
                  <a:lnTo>
                    <a:pt x="40" y="368"/>
                  </a:lnTo>
                  <a:lnTo>
                    <a:pt x="33" y="414"/>
                  </a:lnTo>
                  <a:lnTo>
                    <a:pt x="38" y="452"/>
                  </a:lnTo>
                  <a:lnTo>
                    <a:pt x="45" y="491"/>
                  </a:lnTo>
                  <a:lnTo>
                    <a:pt x="55" y="531"/>
                  </a:lnTo>
                  <a:lnTo>
                    <a:pt x="65" y="570"/>
                  </a:lnTo>
                  <a:lnTo>
                    <a:pt x="141" y="826"/>
                  </a:lnTo>
                  <a:lnTo>
                    <a:pt x="149" y="821"/>
                  </a:lnTo>
                  <a:lnTo>
                    <a:pt x="156" y="814"/>
                  </a:lnTo>
                  <a:lnTo>
                    <a:pt x="164" y="807"/>
                  </a:lnTo>
                  <a:lnTo>
                    <a:pt x="171" y="800"/>
                  </a:lnTo>
                  <a:lnTo>
                    <a:pt x="179" y="793"/>
                  </a:lnTo>
                  <a:lnTo>
                    <a:pt x="187" y="788"/>
                  </a:lnTo>
                  <a:lnTo>
                    <a:pt x="197" y="783"/>
                  </a:lnTo>
                  <a:lnTo>
                    <a:pt x="207" y="779"/>
                  </a:lnTo>
                  <a:lnTo>
                    <a:pt x="225" y="776"/>
                  </a:lnTo>
                  <a:lnTo>
                    <a:pt x="245" y="776"/>
                  </a:lnTo>
                  <a:lnTo>
                    <a:pt x="266" y="776"/>
                  </a:lnTo>
                  <a:lnTo>
                    <a:pt x="286" y="777"/>
                  </a:lnTo>
                  <a:lnTo>
                    <a:pt x="307" y="778"/>
                  </a:lnTo>
                  <a:lnTo>
                    <a:pt x="329" y="779"/>
                  </a:lnTo>
                  <a:lnTo>
                    <a:pt x="352" y="778"/>
                  </a:lnTo>
                  <a:lnTo>
                    <a:pt x="376" y="776"/>
                  </a:lnTo>
                  <a:lnTo>
                    <a:pt x="368" y="783"/>
                  </a:lnTo>
                  <a:lnTo>
                    <a:pt x="360" y="791"/>
                  </a:lnTo>
                  <a:lnTo>
                    <a:pt x="353" y="797"/>
                  </a:lnTo>
                  <a:lnTo>
                    <a:pt x="345" y="802"/>
                  </a:lnTo>
                  <a:lnTo>
                    <a:pt x="335" y="808"/>
                  </a:lnTo>
                  <a:lnTo>
                    <a:pt x="322" y="812"/>
                  </a:lnTo>
                  <a:lnTo>
                    <a:pt x="306" y="813"/>
                  </a:lnTo>
                  <a:lnTo>
                    <a:pt x="285" y="813"/>
                  </a:lnTo>
                  <a:lnTo>
                    <a:pt x="260" y="808"/>
                  </a:lnTo>
                  <a:lnTo>
                    <a:pt x="238" y="806"/>
                  </a:lnTo>
                  <a:lnTo>
                    <a:pt x="221" y="807"/>
                  </a:lnTo>
                  <a:lnTo>
                    <a:pt x="206" y="811"/>
                  </a:lnTo>
                  <a:lnTo>
                    <a:pt x="193" y="817"/>
                  </a:lnTo>
                  <a:lnTo>
                    <a:pt x="182" y="828"/>
                  </a:lnTo>
                  <a:lnTo>
                    <a:pt x="171" y="842"/>
                  </a:lnTo>
                  <a:lnTo>
                    <a:pt x="162" y="859"/>
                  </a:lnTo>
                  <a:lnTo>
                    <a:pt x="159" y="862"/>
                  </a:lnTo>
                  <a:lnTo>
                    <a:pt x="155" y="868"/>
                  </a:lnTo>
                  <a:lnTo>
                    <a:pt x="152" y="875"/>
                  </a:lnTo>
                  <a:lnTo>
                    <a:pt x="147" y="881"/>
                  </a:lnTo>
                  <a:lnTo>
                    <a:pt x="142" y="887"/>
                  </a:lnTo>
                  <a:lnTo>
                    <a:pt x="137" y="891"/>
                  </a:lnTo>
                  <a:lnTo>
                    <a:pt x="131" y="892"/>
                  </a:lnTo>
                  <a:lnTo>
                    <a:pt x="125" y="891"/>
                  </a:lnTo>
                  <a:lnTo>
                    <a:pt x="121" y="877"/>
                  </a:lnTo>
                  <a:lnTo>
                    <a:pt x="111" y="847"/>
                  </a:lnTo>
                  <a:lnTo>
                    <a:pt x="99" y="805"/>
                  </a:lnTo>
                  <a:lnTo>
                    <a:pt x="84" y="758"/>
                  </a:lnTo>
                  <a:lnTo>
                    <a:pt x="70" y="710"/>
                  </a:lnTo>
                  <a:lnTo>
                    <a:pt x="57" y="669"/>
                  </a:lnTo>
                  <a:lnTo>
                    <a:pt x="49" y="640"/>
                  </a:lnTo>
                  <a:lnTo>
                    <a:pt x="46" y="628"/>
                  </a:lnTo>
                  <a:lnTo>
                    <a:pt x="38" y="602"/>
                  </a:lnTo>
                  <a:lnTo>
                    <a:pt x="30" y="575"/>
                  </a:lnTo>
                  <a:lnTo>
                    <a:pt x="21" y="549"/>
                  </a:lnTo>
                  <a:lnTo>
                    <a:pt x="13" y="524"/>
                  </a:lnTo>
                  <a:lnTo>
                    <a:pt x="8" y="497"/>
                  </a:lnTo>
                  <a:lnTo>
                    <a:pt x="2" y="471"/>
                  </a:lnTo>
                  <a:lnTo>
                    <a:pt x="0" y="445"/>
                  </a:lnTo>
                  <a:lnTo>
                    <a:pt x="0" y="419"/>
                  </a:lnTo>
                  <a:lnTo>
                    <a:pt x="4" y="393"/>
                  </a:lnTo>
                  <a:lnTo>
                    <a:pt x="10" y="367"/>
                  </a:lnTo>
                  <a:lnTo>
                    <a:pt x="19" y="342"/>
                  </a:lnTo>
                  <a:lnTo>
                    <a:pt x="33" y="316"/>
                  </a:lnTo>
                  <a:lnTo>
                    <a:pt x="48" y="292"/>
                  </a:lnTo>
                  <a:lnTo>
                    <a:pt x="65" y="269"/>
                  </a:lnTo>
                  <a:lnTo>
                    <a:pt x="83" y="248"/>
                  </a:lnTo>
                  <a:lnTo>
                    <a:pt x="102" y="227"/>
                  </a:lnTo>
                  <a:lnTo>
                    <a:pt x="122" y="209"/>
                  </a:lnTo>
                  <a:lnTo>
                    <a:pt x="142" y="191"/>
                  </a:lnTo>
                  <a:lnTo>
                    <a:pt x="163" y="173"/>
                  </a:lnTo>
                  <a:lnTo>
                    <a:pt x="184" y="156"/>
                  </a:lnTo>
                  <a:lnTo>
                    <a:pt x="187" y="143"/>
                  </a:lnTo>
                  <a:lnTo>
                    <a:pt x="191" y="131"/>
                  </a:lnTo>
                  <a:lnTo>
                    <a:pt x="197" y="120"/>
                  </a:lnTo>
                  <a:lnTo>
                    <a:pt x="203" y="110"/>
                  </a:lnTo>
                  <a:lnTo>
                    <a:pt x="212" y="101"/>
                  </a:lnTo>
                  <a:lnTo>
                    <a:pt x="221" y="94"/>
                  </a:lnTo>
                  <a:lnTo>
                    <a:pt x="230" y="87"/>
                  </a:lnTo>
                  <a:lnTo>
                    <a:pt x="240" y="81"/>
                  </a:lnTo>
                  <a:lnTo>
                    <a:pt x="256" y="94"/>
                  </a:lnTo>
                  <a:lnTo>
                    <a:pt x="268" y="67"/>
                  </a:lnTo>
                  <a:lnTo>
                    <a:pt x="274" y="36"/>
                  </a:lnTo>
                  <a:lnTo>
                    <a:pt x="276" y="10"/>
                  </a:lnTo>
                  <a:lnTo>
                    <a:pt x="279" y="0"/>
                  </a:lnTo>
                  <a:lnTo>
                    <a:pt x="288" y="30"/>
                  </a:lnTo>
                  <a:lnTo>
                    <a:pt x="289" y="60"/>
                  </a:lnTo>
                  <a:lnTo>
                    <a:pt x="282" y="89"/>
                  </a:lnTo>
                  <a:lnTo>
                    <a:pt x="268" y="118"/>
                  </a:lnTo>
                  <a:lnTo>
                    <a:pt x="281" y="128"/>
                  </a:lnTo>
                  <a:lnTo>
                    <a:pt x="294" y="138"/>
                  </a:lnTo>
                  <a:lnTo>
                    <a:pt x="308" y="147"/>
                  </a:lnTo>
                  <a:lnTo>
                    <a:pt x="323" y="155"/>
                  </a:lnTo>
                  <a:lnTo>
                    <a:pt x="338" y="162"/>
                  </a:lnTo>
                  <a:lnTo>
                    <a:pt x="353" y="169"/>
                  </a:lnTo>
                  <a:lnTo>
                    <a:pt x="368" y="173"/>
                  </a:lnTo>
                  <a:lnTo>
                    <a:pt x="383" y="177"/>
                  </a:lnTo>
                  <a:lnTo>
                    <a:pt x="398" y="180"/>
                  </a:lnTo>
                  <a:lnTo>
                    <a:pt x="412" y="181"/>
                  </a:lnTo>
                  <a:lnTo>
                    <a:pt x="426" y="183"/>
                  </a:lnTo>
                  <a:lnTo>
                    <a:pt x="440" y="181"/>
                  </a:lnTo>
                  <a:lnTo>
                    <a:pt x="451" y="178"/>
                  </a:lnTo>
                  <a:lnTo>
                    <a:pt x="463" y="174"/>
                  </a:lnTo>
                  <a:lnTo>
                    <a:pt x="473" y="169"/>
                  </a:lnTo>
                  <a:lnTo>
                    <a:pt x="482" y="161"/>
                  </a:lnTo>
                  <a:lnTo>
                    <a:pt x="487" y="158"/>
                  </a:lnTo>
                  <a:lnTo>
                    <a:pt x="495" y="158"/>
                  </a:lnTo>
                  <a:lnTo>
                    <a:pt x="501" y="161"/>
                  </a:lnTo>
                  <a:lnTo>
                    <a:pt x="503" y="164"/>
                  </a:lnTo>
                  <a:lnTo>
                    <a:pt x="488" y="181"/>
                  </a:lnTo>
                  <a:lnTo>
                    <a:pt x="469" y="193"/>
                  </a:lnTo>
                  <a:lnTo>
                    <a:pt x="451" y="200"/>
                  </a:lnTo>
                  <a:lnTo>
                    <a:pt x="430" y="202"/>
                  </a:lnTo>
                  <a:lnTo>
                    <a:pt x="408" y="202"/>
                  </a:lnTo>
                  <a:lnTo>
                    <a:pt x="388" y="200"/>
                  </a:lnTo>
                  <a:lnTo>
                    <a:pt x="368" y="195"/>
                  </a:lnTo>
                  <a:lnTo>
                    <a:pt x="349" y="189"/>
                  </a:lnTo>
                  <a:lnTo>
                    <a:pt x="335" y="185"/>
                  </a:lnTo>
                  <a:lnTo>
                    <a:pt x="322" y="179"/>
                  </a:lnTo>
                  <a:lnTo>
                    <a:pt x="309" y="171"/>
                  </a:lnTo>
                  <a:lnTo>
                    <a:pt x="297" y="163"/>
                  </a:lnTo>
                  <a:lnTo>
                    <a:pt x="284" y="154"/>
                  </a:lnTo>
                  <a:lnTo>
                    <a:pt x="271" y="143"/>
                  </a:lnTo>
                  <a:lnTo>
                    <a:pt x="258" y="131"/>
                  </a:lnTo>
                  <a:lnTo>
                    <a:pt x="244" y="118"/>
                  </a:lnTo>
                  <a:lnTo>
                    <a:pt x="236" y="120"/>
                  </a:lnTo>
                  <a:lnTo>
                    <a:pt x="229" y="124"/>
                  </a:lnTo>
                  <a:lnTo>
                    <a:pt x="223" y="129"/>
                  </a:lnTo>
                  <a:lnTo>
                    <a:pt x="218" y="136"/>
                  </a:lnTo>
                  <a:lnTo>
                    <a:pt x="215" y="143"/>
                  </a:lnTo>
                  <a:lnTo>
                    <a:pt x="214" y="151"/>
                  </a:lnTo>
                  <a:lnTo>
                    <a:pt x="215" y="159"/>
                  </a:lnTo>
                  <a:lnTo>
                    <a:pt x="218" y="169"/>
                  </a:lnTo>
                  <a:lnTo>
                    <a:pt x="221" y="171"/>
                  </a:lnTo>
                  <a:lnTo>
                    <a:pt x="229" y="179"/>
                  </a:lnTo>
                  <a:lnTo>
                    <a:pt x="240" y="191"/>
                  </a:lnTo>
                  <a:lnTo>
                    <a:pt x="256" y="207"/>
                  </a:lnTo>
                  <a:lnTo>
                    <a:pt x="275" y="225"/>
                  </a:lnTo>
                  <a:lnTo>
                    <a:pt x="296" y="246"/>
                  </a:lnTo>
                  <a:lnTo>
                    <a:pt x="319" y="269"/>
                  </a:lnTo>
                  <a:lnTo>
                    <a:pt x="342" y="292"/>
                  </a:lnTo>
                  <a:lnTo>
                    <a:pt x="366" y="316"/>
                  </a:lnTo>
                  <a:lnTo>
                    <a:pt x="389" y="339"/>
                  </a:lnTo>
                  <a:lnTo>
                    <a:pt x="412" y="361"/>
                  </a:lnTo>
                  <a:lnTo>
                    <a:pt x="433" y="382"/>
                  </a:lnTo>
                  <a:lnTo>
                    <a:pt x="451" y="400"/>
                  </a:lnTo>
                  <a:lnTo>
                    <a:pt x="466" y="415"/>
                  </a:lnTo>
                  <a:lnTo>
                    <a:pt x="478" y="427"/>
                  </a:lnTo>
                  <a:lnTo>
                    <a:pt x="484" y="434"/>
                  </a:lnTo>
                  <a:lnTo>
                    <a:pt x="489" y="388"/>
                  </a:lnTo>
                  <a:lnTo>
                    <a:pt x="491" y="340"/>
                  </a:lnTo>
                  <a:lnTo>
                    <a:pt x="495" y="294"/>
                  </a:lnTo>
                  <a:lnTo>
                    <a:pt x="499" y="249"/>
                  </a:lnTo>
                  <a:lnTo>
                    <a:pt x="488" y="252"/>
                  </a:lnTo>
                  <a:lnTo>
                    <a:pt x="476" y="253"/>
                  </a:lnTo>
                  <a:lnTo>
                    <a:pt x="464" y="255"/>
                  </a:lnTo>
                  <a:lnTo>
                    <a:pt x="452" y="256"/>
                  </a:lnTo>
                  <a:lnTo>
                    <a:pt x="441" y="256"/>
                  </a:lnTo>
                  <a:lnTo>
                    <a:pt x="428" y="257"/>
                  </a:lnTo>
                  <a:lnTo>
                    <a:pt x="416" y="257"/>
                  </a:lnTo>
                  <a:lnTo>
                    <a:pt x="405" y="256"/>
                  </a:lnTo>
                  <a:lnTo>
                    <a:pt x="392" y="255"/>
                  </a:lnTo>
                  <a:lnTo>
                    <a:pt x="381" y="253"/>
                  </a:lnTo>
                  <a:lnTo>
                    <a:pt x="369" y="250"/>
                  </a:lnTo>
                  <a:lnTo>
                    <a:pt x="358" y="247"/>
                  </a:lnTo>
                  <a:lnTo>
                    <a:pt x="346" y="244"/>
                  </a:lnTo>
                  <a:lnTo>
                    <a:pt x="335" y="239"/>
                  </a:lnTo>
                  <a:lnTo>
                    <a:pt x="323" y="233"/>
                  </a:lnTo>
                  <a:lnTo>
                    <a:pt x="313" y="226"/>
                  </a:lnTo>
                  <a:lnTo>
                    <a:pt x="309" y="211"/>
                  </a:lnTo>
                  <a:lnTo>
                    <a:pt x="335" y="223"/>
                  </a:lnTo>
                  <a:lnTo>
                    <a:pt x="359" y="231"/>
                  </a:lnTo>
                  <a:lnTo>
                    <a:pt x="381" y="237"/>
                  </a:lnTo>
                  <a:lnTo>
                    <a:pt x="400" y="239"/>
                  </a:lnTo>
                  <a:lnTo>
                    <a:pt x="419" y="239"/>
                  </a:lnTo>
                  <a:lnTo>
                    <a:pt x="436" y="238"/>
                  </a:lnTo>
                  <a:lnTo>
                    <a:pt x="451" y="234"/>
                  </a:lnTo>
                  <a:lnTo>
                    <a:pt x="465" y="230"/>
                  </a:lnTo>
                  <a:lnTo>
                    <a:pt x="476" y="224"/>
                  </a:lnTo>
                  <a:lnTo>
                    <a:pt x="488" y="218"/>
                  </a:lnTo>
                  <a:lnTo>
                    <a:pt x="496" y="212"/>
                  </a:lnTo>
                  <a:lnTo>
                    <a:pt x="504" y="208"/>
                  </a:lnTo>
                  <a:lnTo>
                    <a:pt x="510" y="203"/>
                  </a:lnTo>
                  <a:lnTo>
                    <a:pt x="514" y="200"/>
                  </a:lnTo>
                  <a:lnTo>
                    <a:pt x="518" y="197"/>
                  </a:lnTo>
                  <a:lnTo>
                    <a:pt x="520" y="197"/>
                  </a:lnTo>
                  <a:lnTo>
                    <a:pt x="518" y="233"/>
                  </a:lnTo>
                  <a:lnTo>
                    <a:pt x="512" y="300"/>
                  </a:lnTo>
                  <a:lnTo>
                    <a:pt x="506" y="376"/>
                  </a:lnTo>
                  <a:lnTo>
                    <a:pt x="501" y="438"/>
                  </a:lnTo>
                  <a:lnTo>
                    <a:pt x="510" y="444"/>
                  </a:lnTo>
                  <a:lnTo>
                    <a:pt x="518" y="449"/>
                  </a:lnTo>
                  <a:lnTo>
                    <a:pt x="527" y="456"/>
                  </a:lnTo>
                  <a:lnTo>
                    <a:pt x="535" y="461"/>
                  </a:lnTo>
                  <a:lnTo>
                    <a:pt x="542" y="469"/>
                  </a:lnTo>
                  <a:lnTo>
                    <a:pt x="548" y="479"/>
                  </a:lnTo>
                  <a:lnTo>
                    <a:pt x="550" y="488"/>
                  </a:lnTo>
                  <a:lnTo>
                    <a:pt x="549" y="499"/>
                  </a:lnTo>
                  <a:lnTo>
                    <a:pt x="543" y="519"/>
                  </a:lnTo>
                  <a:lnTo>
                    <a:pt x="533" y="536"/>
                  </a:lnTo>
                  <a:lnTo>
                    <a:pt x="524" y="548"/>
                  </a:lnTo>
                  <a:lnTo>
                    <a:pt x="518" y="552"/>
                  </a:lnTo>
                  <a:lnTo>
                    <a:pt x="522" y="535"/>
                  </a:lnTo>
                  <a:lnTo>
                    <a:pt x="530" y="518"/>
                  </a:lnTo>
                  <a:lnTo>
                    <a:pt x="533" y="499"/>
                  </a:lnTo>
                  <a:lnTo>
                    <a:pt x="525" y="481"/>
                  </a:lnTo>
                  <a:lnTo>
                    <a:pt x="521" y="476"/>
                  </a:lnTo>
                  <a:lnTo>
                    <a:pt x="517" y="472"/>
                  </a:lnTo>
                  <a:lnTo>
                    <a:pt x="511" y="467"/>
                  </a:lnTo>
                  <a:lnTo>
                    <a:pt x="505" y="463"/>
                  </a:lnTo>
                  <a:lnTo>
                    <a:pt x="499" y="459"/>
                  </a:lnTo>
                  <a:lnTo>
                    <a:pt x="492" y="457"/>
                  </a:lnTo>
                  <a:lnTo>
                    <a:pt x="487" y="454"/>
                  </a:lnTo>
                  <a:lnTo>
                    <a:pt x="481" y="453"/>
                  </a:lnTo>
                  <a:lnTo>
                    <a:pt x="472" y="458"/>
                  </a:lnTo>
                  <a:lnTo>
                    <a:pt x="464" y="461"/>
                  </a:lnTo>
                  <a:lnTo>
                    <a:pt x="458" y="465"/>
                  </a:lnTo>
                  <a:lnTo>
                    <a:pt x="452" y="468"/>
                  </a:lnTo>
                  <a:lnTo>
                    <a:pt x="449" y="474"/>
                  </a:lnTo>
                  <a:lnTo>
                    <a:pt x="445" y="480"/>
                  </a:lnTo>
                  <a:lnTo>
                    <a:pt x="443" y="488"/>
                  </a:lnTo>
                  <a:lnTo>
                    <a:pt x="441" y="498"/>
                  </a:lnTo>
                  <a:lnTo>
                    <a:pt x="442" y="509"/>
                  </a:lnTo>
                  <a:lnTo>
                    <a:pt x="448" y="518"/>
                  </a:lnTo>
                  <a:lnTo>
                    <a:pt x="457" y="526"/>
                  </a:lnTo>
                  <a:lnTo>
                    <a:pt x="465" y="532"/>
                  </a:lnTo>
                  <a:lnTo>
                    <a:pt x="474" y="531"/>
                  </a:lnTo>
                  <a:lnTo>
                    <a:pt x="481" y="526"/>
                  </a:lnTo>
                  <a:lnTo>
                    <a:pt x="484" y="519"/>
                  </a:lnTo>
                  <a:lnTo>
                    <a:pt x="483" y="510"/>
                  </a:lnTo>
                  <a:lnTo>
                    <a:pt x="484" y="505"/>
                  </a:lnTo>
                  <a:lnTo>
                    <a:pt x="487" y="497"/>
                  </a:lnTo>
                  <a:lnTo>
                    <a:pt x="489" y="489"/>
                  </a:lnTo>
                  <a:lnTo>
                    <a:pt x="494" y="488"/>
                  </a:lnTo>
                  <a:lnTo>
                    <a:pt x="499" y="499"/>
                  </a:lnTo>
                  <a:lnTo>
                    <a:pt x="501" y="516"/>
                  </a:lnTo>
                  <a:lnTo>
                    <a:pt x="496" y="533"/>
                  </a:lnTo>
                  <a:lnTo>
                    <a:pt x="483" y="548"/>
                  </a:lnTo>
                  <a:lnTo>
                    <a:pt x="471" y="5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385"/>
            <p:cNvSpPr>
              <a:spLocks/>
            </p:cNvSpPr>
            <p:nvPr/>
          </p:nvSpPr>
          <p:spPr bwMode="auto">
            <a:xfrm>
              <a:off x="2055" y="456"/>
              <a:ext cx="180" cy="186"/>
            </a:xfrm>
            <a:custGeom>
              <a:avLst/>
              <a:gdLst/>
              <a:ahLst/>
              <a:cxnLst>
                <a:cxn ang="0">
                  <a:pos x="174" y="134"/>
                </a:cxn>
                <a:cxn ang="0">
                  <a:pos x="222" y="228"/>
                </a:cxn>
                <a:cxn ang="0">
                  <a:pos x="235" y="245"/>
                </a:cxn>
                <a:cxn ang="0">
                  <a:pos x="246" y="262"/>
                </a:cxn>
                <a:cxn ang="0">
                  <a:pos x="258" y="277"/>
                </a:cxn>
                <a:cxn ang="0">
                  <a:pos x="269" y="290"/>
                </a:cxn>
                <a:cxn ang="0">
                  <a:pos x="282" y="304"/>
                </a:cxn>
                <a:cxn ang="0">
                  <a:pos x="296" y="318"/>
                </a:cxn>
                <a:cxn ang="0">
                  <a:pos x="312" y="331"/>
                </a:cxn>
                <a:cxn ang="0">
                  <a:pos x="330" y="342"/>
                </a:cxn>
                <a:cxn ang="0">
                  <a:pos x="336" y="348"/>
                </a:cxn>
                <a:cxn ang="0">
                  <a:pos x="345" y="355"/>
                </a:cxn>
                <a:cxn ang="0">
                  <a:pos x="353" y="363"/>
                </a:cxn>
                <a:cxn ang="0">
                  <a:pos x="359" y="371"/>
                </a:cxn>
                <a:cxn ang="0">
                  <a:pos x="354" y="370"/>
                </a:cxn>
                <a:cxn ang="0">
                  <a:pos x="349" y="369"/>
                </a:cxn>
                <a:cxn ang="0">
                  <a:pos x="343" y="368"/>
                </a:cxn>
                <a:cxn ang="0">
                  <a:pos x="337" y="365"/>
                </a:cxn>
                <a:cxn ang="0">
                  <a:pos x="333" y="364"/>
                </a:cxn>
                <a:cxn ang="0">
                  <a:pos x="328" y="362"/>
                </a:cxn>
                <a:cxn ang="0">
                  <a:pos x="326" y="361"/>
                </a:cxn>
                <a:cxn ang="0">
                  <a:pos x="324" y="361"/>
                </a:cxn>
                <a:cxn ang="0">
                  <a:pos x="306" y="348"/>
                </a:cxn>
                <a:cxn ang="0">
                  <a:pos x="288" y="334"/>
                </a:cxn>
                <a:cxn ang="0">
                  <a:pos x="269" y="319"/>
                </a:cxn>
                <a:cxn ang="0">
                  <a:pos x="252" y="303"/>
                </a:cxn>
                <a:cxn ang="0">
                  <a:pos x="236" y="287"/>
                </a:cxn>
                <a:cxn ang="0">
                  <a:pos x="220" y="271"/>
                </a:cxn>
                <a:cxn ang="0">
                  <a:pos x="205" y="253"/>
                </a:cxn>
                <a:cxn ang="0">
                  <a:pos x="192" y="236"/>
                </a:cxn>
                <a:cxn ang="0">
                  <a:pos x="116" y="102"/>
                </a:cxn>
                <a:cxn ang="0">
                  <a:pos x="110" y="94"/>
                </a:cxn>
                <a:cxn ang="0">
                  <a:pos x="105" y="86"/>
                </a:cxn>
                <a:cxn ang="0">
                  <a:pos x="99" y="79"/>
                </a:cxn>
                <a:cxn ang="0">
                  <a:pos x="94" y="73"/>
                </a:cxn>
                <a:cxn ang="0">
                  <a:pos x="88" y="66"/>
                </a:cxn>
                <a:cxn ang="0">
                  <a:pos x="82" y="58"/>
                </a:cxn>
                <a:cxn ang="0">
                  <a:pos x="72" y="48"/>
                </a:cxn>
                <a:cxn ang="0">
                  <a:pos x="62" y="39"/>
                </a:cxn>
                <a:cxn ang="0">
                  <a:pos x="53" y="32"/>
                </a:cxn>
                <a:cxn ang="0">
                  <a:pos x="45" y="26"/>
                </a:cxn>
                <a:cxn ang="0">
                  <a:pos x="37" y="22"/>
                </a:cxn>
                <a:cxn ang="0">
                  <a:pos x="30" y="17"/>
                </a:cxn>
                <a:cxn ang="0">
                  <a:pos x="22" y="14"/>
                </a:cxn>
                <a:cxn ang="0">
                  <a:pos x="15" y="11"/>
                </a:cxn>
                <a:cxn ang="0">
                  <a:pos x="7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57" y="8"/>
                </a:cxn>
                <a:cxn ang="0">
                  <a:pos x="79" y="20"/>
                </a:cxn>
                <a:cxn ang="0">
                  <a:pos x="99" y="35"/>
                </a:cxn>
                <a:cxn ang="0">
                  <a:pos x="116" y="51"/>
                </a:cxn>
                <a:cxn ang="0">
                  <a:pos x="131" y="70"/>
                </a:cxn>
                <a:cxn ang="0">
                  <a:pos x="146" y="91"/>
                </a:cxn>
                <a:cxn ang="0">
                  <a:pos x="160" y="112"/>
                </a:cxn>
                <a:cxn ang="0">
                  <a:pos x="174" y="134"/>
                </a:cxn>
              </a:cxnLst>
              <a:rect l="0" t="0" r="r" b="b"/>
              <a:pathLst>
                <a:path w="359" h="371">
                  <a:moveTo>
                    <a:pt x="174" y="134"/>
                  </a:moveTo>
                  <a:lnTo>
                    <a:pt x="222" y="228"/>
                  </a:lnTo>
                  <a:lnTo>
                    <a:pt x="235" y="245"/>
                  </a:lnTo>
                  <a:lnTo>
                    <a:pt x="246" y="262"/>
                  </a:lnTo>
                  <a:lnTo>
                    <a:pt x="258" y="277"/>
                  </a:lnTo>
                  <a:lnTo>
                    <a:pt x="269" y="290"/>
                  </a:lnTo>
                  <a:lnTo>
                    <a:pt x="282" y="304"/>
                  </a:lnTo>
                  <a:lnTo>
                    <a:pt x="296" y="318"/>
                  </a:lnTo>
                  <a:lnTo>
                    <a:pt x="312" y="331"/>
                  </a:lnTo>
                  <a:lnTo>
                    <a:pt x="330" y="342"/>
                  </a:lnTo>
                  <a:lnTo>
                    <a:pt x="336" y="348"/>
                  </a:lnTo>
                  <a:lnTo>
                    <a:pt x="345" y="355"/>
                  </a:lnTo>
                  <a:lnTo>
                    <a:pt x="353" y="363"/>
                  </a:lnTo>
                  <a:lnTo>
                    <a:pt x="359" y="371"/>
                  </a:lnTo>
                  <a:lnTo>
                    <a:pt x="354" y="370"/>
                  </a:lnTo>
                  <a:lnTo>
                    <a:pt x="349" y="369"/>
                  </a:lnTo>
                  <a:lnTo>
                    <a:pt x="343" y="368"/>
                  </a:lnTo>
                  <a:lnTo>
                    <a:pt x="337" y="365"/>
                  </a:lnTo>
                  <a:lnTo>
                    <a:pt x="333" y="364"/>
                  </a:lnTo>
                  <a:lnTo>
                    <a:pt x="328" y="362"/>
                  </a:lnTo>
                  <a:lnTo>
                    <a:pt x="326" y="361"/>
                  </a:lnTo>
                  <a:lnTo>
                    <a:pt x="324" y="361"/>
                  </a:lnTo>
                  <a:lnTo>
                    <a:pt x="306" y="348"/>
                  </a:lnTo>
                  <a:lnTo>
                    <a:pt x="288" y="334"/>
                  </a:lnTo>
                  <a:lnTo>
                    <a:pt x="269" y="319"/>
                  </a:lnTo>
                  <a:lnTo>
                    <a:pt x="252" y="303"/>
                  </a:lnTo>
                  <a:lnTo>
                    <a:pt x="236" y="287"/>
                  </a:lnTo>
                  <a:lnTo>
                    <a:pt x="220" y="271"/>
                  </a:lnTo>
                  <a:lnTo>
                    <a:pt x="205" y="253"/>
                  </a:lnTo>
                  <a:lnTo>
                    <a:pt x="192" y="236"/>
                  </a:lnTo>
                  <a:lnTo>
                    <a:pt x="116" y="102"/>
                  </a:lnTo>
                  <a:lnTo>
                    <a:pt x="110" y="94"/>
                  </a:lnTo>
                  <a:lnTo>
                    <a:pt x="105" y="86"/>
                  </a:lnTo>
                  <a:lnTo>
                    <a:pt x="99" y="79"/>
                  </a:lnTo>
                  <a:lnTo>
                    <a:pt x="94" y="73"/>
                  </a:lnTo>
                  <a:lnTo>
                    <a:pt x="88" y="66"/>
                  </a:lnTo>
                  <a:lnTo>
                    <a:pt x="82" y="58"/>
                  </a:lnTo>
                  <a:lnTo>
                    <a:pt x="72" y="48"/>
                  </a:lnTo>
                  <a:lnTo>
                    <a:pt x="62" y="39"/>
                  </a:lnTo>
                  <a:lnTo>
                    <a:pt x="53" y="32"/>
                  </a:lnTo>
                  <a:lnTo>
                    <a:pt x="45" y="26"/>
                  </a:lnTo>
                  <a:lnTo>
                    <a:pt x="37" y="22"/>
                  </a:lnTo>
                  <a:lnTo>
                    <a:pt x="30" y="17"/>
                  </a:lnTo>
                  <a:lnTo>
                    <a:pt x="22" y="14"/>
                  </a:lnTo>
                  <a:lnTo>
                    <a:pt x="15" y="11"/>
                  </a:lnTo>
                  <a:lnTo>
                    <a:pt x="7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7" y="8"/>
                  </a:lnTo>
                  <a:lnTo>
                    <a:pt x="79" y="20"/>
                  </a:lnTo>
                  <a:lnTo>
                    <a:pt x="99" y="35"/>
                  </a:lnTo>
                  <a:lnTo>
                    <a:pt x="116" y="51"/>
                  </a:lnTo>
                  <a:lnTo>
                    <a:pt x="131" y="70"/>
                  </a:lnTo>
                  <a:lnTo>
                    <a:pt x="146" y="91"/>
                  </a:lnTo>
                  <a:lnTo>
                    <a:pt x="160" y="112"/>
                  </a:lnTo>
                  <a:lnTo>
                    <a:pt x="174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386"/>
            <p:cNvSpPr>
              <a:spLocks/>
            </p:cNvSpPr>
            <p:nvPr/>
          </p:nvSpPr>
          <p:spPr bwMode="auto">
            <a:xfrm>
              <a:off x="1885" y="558"/>
              <a:ext cx="140" cy="251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99" y="40"/>
                </a:cxn>
                <a:cxn ang="0">
                  <a:pos x="121" y="70"/>
                </a:cxn>
                <a:cxn ang="0">
                  <a:pos x="137" y="103"/>
                </a:cxn>
                <a:cxn ang="0">
                  <a:pos x="150" y="138"/>
                </a:cxn>
                <a:cxn ang="0">
                  <a:pos x="159" y="174"/>
                </a:cxn>
                <a:cxn ang="0">
                  <a:pos x="168" y="211"/>
                </a:cxn>
                <a:cxn ang="0">
                  <a:pos x="177" y="246"/>
                </a:cxn>
                <a:cxn ang="0">
                  <a:pos x="188" y="283"/>
                </a:cxn>
                <a:cxn ang="0">
                  <a:pos x="220" y="381"/>
                </a:cxn>
                <a:cxn ang="0">
                  <a:pos x="237" y="403"/>
                </a:cxn>
                <a:cxn ang="0">
                  <a:pos x="249" y="422"/>
                </a:cxn>
                <a:cxn ang="0">
                  <a:pos x="258" y="437"/>
                </a:cxn>
                <a:cxn ang="0">
                  <a:pos x="265" y="449"/>
                </a:cxn>
                <a:cxn ang="0">
                  <a:pos x="268" y="461"/>
                </a:cxn>
                <a:cxn ang="0">
                  <a:pos x="273" y="472"/>
                </a:cxn>
                <a:cxn ang="0">
                  <a:pos x="276" y="485"/>
                </a:cxn>
                <a:cxn ang="0">
                  <a:pos x="281" y="501"/>
                </a:cxn>
                <a:cxn ang="0">
                  <a:pos x="260" y="483"/>
                </a:cxn>
                <a:cxn ang="0">
                  <a:pos x="241" y="456"/>
                </a:cxn>
                <a:cxn ang="0">
                  <a:pos x="221" y="425"/>
                </a:cxn>
                <a:cxn ang="0">
                  <a:pos x="204" y="393"/>
                </a:cxn>
                <a:cxn ang="0">
                  <a:pos x="190" y="363"/>
                </a:cxn>
                <a:cxn ang="0">
                  <a:pos x="178" y="337"/>
                </a:cxn>
                <a:cxn ang="0">
                  <a:pos x="170" y="320"/>
                </a:cxn>
                <a:cxn ang="0">
                  <a:pos x="168" y="313"/>
                </a:cxn>
                <a:cxn ang="0">
                  <a:pos x="157" y="271"/>
                </a:cxn>
                <a:cxn ang="0">
                  <a:pos x="147" y="226"/>
                </a:cxn>
                <a:cxn ang="0">
                  <a:pos x="137" y="180"/>
                </a:cxn>
                <a:cxn ang="0">
                  <a:pos x="124" y="136"/>
                </a:cxn>
                <a:cxn ang="0">
                  <a:pos x="108" y="95"/>
                </a:cxn>
                <a:cxn ang="0">
                  <a:pos x="85" y="60"/>
                </a:cxn>
                <a:cxn ang="0">
                  <a:pos x="54" y="31"/>
                </a:cxn>
                <a:cxn ang="0">
                  <a:pos x="14" y="11"/>
                </a:cxn>
                <a:cxn ang="0">
                  <a:pos x="10" y="12"/>
                </a:cxn>
                <a:cxn ang="0">
                  <a:pos x="7" y="11"/>
                </a:cxn>
                <a:cxn ang="0">
                  <a:pos x="3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2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32" y="1"/>
                </a:cxn>
                <a:cxn ang="0">
                  <a:pos x="44" y="3"/>
                </a:cxn>
                <a:cxn ang="0">
                  <a:pos x="56" y="8"/>
                </a:cxn>
                <a:cxn ang="0">
                  <a:pos x="70" y="14"/>
                </a:cxn>
              </a:cxnLst>
              <a:rect l="0" t="0" r="r" b="b"/>
              <a:pathLst>
                <a:path w="281" h="501">
                  <a:moveTo>
                    <a:pt x="70" y="14"/>
                  </a:moveTo>
                  <a:lnTo>
                    <a:pt x="99" y="40"/>
                  </a:lnTo>
                  <a:lnTo>
                    <a:pt x="121" y="70"/>
                  </a:lnTo>
                  <a:lnTo>
                    <a:pt x="137" y="103"/>
                  </a:lnTo>
                  <a:lnTo>
                    <a:pt x="150" y="138"/>
                  </a:lnTo>
                  <a:lnTo>
                    <a:pt x="159" y="174"/>
                  </a:lnTo>
                  <a:lnTo>
                    <a:pt x="168" y="211"/>
                  </a:lnTo>
                  <a:lnTo>
                    <a:pt x="177" y="246"/>
                  </a:lnTo>
                  <a:lnTo>
                    <a:pt x="188" y="283"/>
                  </a:lnTo>
                  <a:lnTo>
                    <a:pt x="220" y="381"/>
                  </a:lnTo>
                  <a:lnTo>
                    <a:pt x="237" y="403"/>
                  </a:lnTo>
                  <a:lnTo>
                    <a:pt x="249" y="422"/>
                  </a:lnTo>
                  <a:lnTo>
                    <a:pt x="258" y="437"/>
                  </a:lnTo>
                  <a:lnTo>
                    <a:pt x="265" y="449"/>
                  </a:lnTo>
                  <a:lnTo>
                    <a:pt x="268" y="461"/>
                  </a:lnTo>
                  <a:lnTo>
                    <a:pt x="273" y="472"/>
                  </a:lnTo>
                  <a:lnTo>
                    <a:pt x="276" y="485"/>
                  </a:lnTo>
                  <a:lnTo>
                    <a:pt x="281" y="501"/>
                  </a:lnTo>
                  <a:lnTo>
                    <a:pt x="260" y="483"/>
                  </a:lnTo>
                  <a:lnTo>
                    <a:pt x="241" y="456"/>
                  </a:lnTo>
                  <a:lnTo>
                    <a:pt x="221" y="425"/>
                  </a:lnTo>
                  <a:lnTo>
                    <a:pt x="204" y="393"/>
                  </a:lnTo>
                  <a:lnTo>
                    <a:pt x="190" y="363"/>
                  </a:lnTo>
                  <a:lnTo>
                    <a:pt x="178" y="337"/>
                  </a:lnTo>
                  <a:lnTo>
                    <a:pt x="170" y="320"/>
                  </a:lnTo>
                  <a:lnTo>
                    <a:pt x="168" y="313"/>
                  </a:lnTo>
                  <a:lnTo>
                    <a:pt x="157" y="271"/>
                  </a:lnTo>
                  <a:lnTo>
                    <a:pt x="147" y="226"/>
                  </a:lnTo>
                  <a:lnTo>
                    <a:pt x="137" y="180"/>
                  </a:lnTo>
                  <a:lnTo>
                    <a:pt x="124" y="136"/>
                  </a:lnTo>
                  <a:lnTo>
                    <a:pt x="108" y="95"/>
                  </a:lnTo>
                  <a:lnTo>
                    <a:pt x="85" y="60"/>
                  </a:lnTo>
                  <a:lnTo>
                    <a:pt x="54" y="31"/>
                  </a:lnTo>
                  <a:lnTo>
                    <a:pt x="14" y="11"/>
                  </a:lnTo>
                  <a:lnTo>
                    <a:pt x="10" y="12"/>
                  </a:lnTo>
                  <a:lnTo>
                    <a:pt x="7" y="11"/>
                  </a:lnTo>
                  <a:lnTo>
                    <a:pt x="3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2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44" y="3"/>
                  </a:lnTo>
                  <a:lnTo>
                    <a:pt x="56" y="8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387"/>
            <p:cNvSpPr>
              <a:spLocks/>
            </p:cNvSpPr>
            <p:nvPr/>
          </p:nvSpPr>
          <p:spPr bwMode="auto">
            <a:xfrm>
              <a:off x="2022" y="556"/>
              <a:ext cx="229" cy="175"/>
            </a:xfrm>
            <a:custGeom>
              <a:avLst/>
              <a:gdLst/>
              <a:ahLst/>
              <a:cxnLst>
                <a:cxn ang="0">
                  <a:pos x="189" y="46"/>
                </a:cxn>
                <a:cxn ang="0">
                  <a:pos x="205" y="88"/>
                </a:cxn>
                <a:cxn ang="0">
                  <a:pos x="229" y="125"/>
                </a:cxn>
                <a:cxn ang="0">
                  <a:pos x="256" y="158"/>
                </a:cxn>
                <a:cxn ang="0">
                  <a:pos x="277" y="177"/>
                </a:cxn>
                <a:cxn ang="0">
                  <a:pos x="295" y="175"/>
                </a:cxn>
                <a:cxn ang="0">
                  <a:pos x="312" y="174"/>
                </a:cxn>
                <a:cxn ang="0">
                  <a:pos x="329" y="173"/>
                </a:cxn>
                <a:cxn ang="0">
                  <a:pos x="356" y="179"/>
                </a:cxn>
                <a:cxn ang="0">
                  <a:pos x="390" y="190"/>
                </a:cxn>
                <a:cxn ang="0">
                  <a:pos x="424" y="209"/>
                </a:cxn>
                <a:cxn ang="0">
                  <a:pos x="449" y="233"/>
                </a:cxn>
                <a:cxn ang="0">
                  <a:pos x="456" y="253"/>
                </a:cxn>
                <a:cxn ang="0">
                  <a:pos x="449" y="255"/>
                </a:cxn>
                <a:cxn ang="0">
                  <a:pos x="431" y="242"/>
                </a:cxn>
                <a:cxn ang="0">
                  <a:pos x="401" y="223"/>
                </a:cxn>
                <a:cxn ang="0">
                  <a:pos x="368" y="210"/>
                </a:cxn>
                <a:cxn ang="0">
                  <a:pos x="334" y="204"/>
                </a:cxn>
                <a:cxn ang="0">
                  <a:pos x="297" y="203"/>
                </a:cxn>
                <a:cxn ang="0">
                  <a:pos x="260" y="208"/>
                </a:cxn>
                <a:cxn ang="0">
                  <a:pos x="222" y="215"/>
                </a:cxn>
                <a:cxn ang="0">
                  <a:pos x="187" y="224"/>
                </a:cxn>
                <a:cxn ang="0">
                  <a:pos x="143" y="234"/>
                </a:cxn>
                <a:cxn ang="0">
                  <a:pos x="87" y="268"/>
                </a:cxn>
                <a:cxn ang="0">
                  <a:pos x="37" y="313"/>
                </a:cxn>
                <a:cxn ang="0">
                  <a:pos x="6" y="346"/>
                </a:cxn>
                <a:cxn ang="0">
                  <a:pos x="10" y="332"/>
                </a:cxn>
                <a:cxn ang="0">
                  <a:pos x="29" y="302"/>
                </a:cxn>
                <a:cxn ang="0">
                  <a:pos x="52" y="276"/>
                </a:cxn>
                <a:cxn ang="0">
                  <a:pos x="82" y="247"/>
                </a:cxn>
                <a:cxn ang="0">
                  <a:pos x="116" y="220"/>
                </a:cxn>
                <a:cxn ang="0">
                  <a:pos x="150" y="209"/>
                </a:cxn>
                <a:cxn ang="0">
                  <a:pos x="185" y="202"/>
                </a:cxn>
                <a:cxn ang="0">
                  <a:pos x="220" y="192"/>
                </a:cxn>
                <a:cxn ang="0">
                  <a:pos x="233" y="177"/>
                </a:cxn>
                <a:cxn ang="0">
                  <a:pos x="222" y="159"/>
                </a:cxn>
                <a:cxn ang="0">
                  <a:pos x="212" y="142"/>
                </a:cxn>
                <a:cxn ang="0">
                  <a:pos x="201" y="125"/>
                </a:cxn>
                <a:cxn ang="0">
                  <a:pos x="184" y="88"/>
                </a:cxn>
                <a:cxn ang="0">
                  <a:pos x="170" y="28"/>
                </a:cxn>
                <a:cxn ang="0">
                  <a:pos x="177" y="1"/>
                </a:cxn>
                <a:cxn ang="0">
                  <a:pos x="183" y="16"/>
                </a:cxn>
              </a:cxnLst>
              <a:rect l="0" t="0" r="r" b="b"/>
              <a:pathLst>
                <a:path w="458" h="349">
                  <a:moveTo>
                    <a:pt x="185" y="23"/>
                  </a:moveTo>
                  <a:lnTo>
                    <a:pt x="189" y="46"/>
                  </a:lnTo>
                  <a:lnTo>
                    <a:pt x="196" y="68"/>
                  </a:lnTo>
                  <a:lnTo>
                    <a:pt x="205" y="88"/>
                  </a:lnTo>
                  <a:lnTo>
                    <a:pt x="216" y="106"/>
                  </a:lnTo>
                  <a:lnTo>
                    <a:pt x="229" y="125"/>
                  </a:lnTo>
                  <a:lnTo>
                    <a:pt x="242" y="142"/>
                  </a:lnTo>
                  <a:lnTo>
                    <a:pt x="256" y="158"/>
                  </a:lnTo>
                  <a:lnTo>
                    <a:pt x="268" y="175"/>
                  </a:lnTo>
                  <a:lnTo>
                    <a:pt x="277" y="177"/>
                  </a:lnTo>
                  <a:lnTo>
                    <a:pt x="286" y="177"/>
                  </a:lnTo>
                  <a:lnTo>
                    <a:pt x="295" y="175"/>
                  </a:lnTo>
                  <a:lnTo>
                    <a:pt x="303" y="174"/>
                  </a:lnTo>
                  <a:lnTo>
                    <a:pt x="312" y="174"/>
                  </a:lnTo>
                  <a:lnTo>
                    <a:pt x="320" y="173"/>
                  </a:lnTo>
                  <a:lnTo>
                    <a:pt x="329" y="173"/>
                  </a:lnTo>
                  <a:lnTo>
                    <a:pt x="339" y="174"/>
                  </a:lnTo>
                  <a:lnTo>
                    <a:pt x="356" y="179"/>
                  </a:lnTo>
                  <a:lnTo>
                    <a:pt x="373" y="184"/>
                  </a:lnTo>
                  <a:lnTo>
                    <a:pt x="390" y="190"/>
                  </a:lnTo>
                  <a:lnTo>
                    <a:pt x="408" y="199"/>
                  </a:lnTo>
                  <a:lnTo>
                    <a:pt x="424" y="209"/>
                  </a:lnTo>
                  <a:lnTo>
                    <a:pt x="438" y="220"/>
                  </a:lnTo>
                  <a:lnTo>
                    <a:pt x="449" y="233"/>
                  </a:lnTo>
                  <a:lnTo>
                    <a:pt x="458" y="249"/>
                  </a:lnTo>
                  <a:lnTo>
                    <a:pt x="456" y="253"/>
                  </a:lnTo>
                  <a:lnTo>
                    <a:pt x="453" y="254"/>
                  </a:lnTo>
                  <a:lnTo>
                    <a:pt x="449" y="255"/>
                  </a:lnTo>
                  <a:lnTo>
                    <a:pt x="444" y="255"/>
                  </a:lnTo>
                  <a:lnTo>
                    <a:pt x="431" y="242"/>
                  </a:lnTo>
                  <a:lnTo>
                    <a:pt x="417" y="232"/>
                  </a:lnTo>
                  <a:lnTo>
                    <a:pt x="401" y="223"/>
                  </a:lnTo>
                  <a:lnTo>
                    <a:pt x="385" y="216"/>
                  </a:lnTo>
                  <a:lnTo>
                    <a:pt x="368" y="210"/>
                  </a:lnTo>
                  <a:lnTo>
                    <a:pt x="351" y="207"/>
                  </a:lnTo>
                  <a:lnTo>
                    <a:pt x="334" y="204"/>
                  </a:lnTo>
                  <a:lnTo>
                    <a:pt x="315" y="203"/>
                  </a:lnTo>
                  <a:lnTo>
                    <a:pt x="297" y="203"/>
                  </a:lnTo>
                  <a:lnTo>
                    <a:pt x="279" y="205"/>
                  </a:lnTo>
                  <a:lnTo>
                    <a:pt x="260" y="208"/>
                  </a:lnTo>
                  <a:lnTo>
                    <a:pt x="242" y="210"/>
                  </a:lnTo>
                  <a:lnTo>
                    <a:pt x="222" y="215"/>
                  </a:lnTo>
                  <a:lnTo>
                    <a:pt x="204" y="219"/>
                  </a:lnTo>
                  <a:lnTo>
                    <a:pt x="187" y="224"/>
                  </a:lnTo>
                  <a:lnTo>
                    <a:pt x="168" y="230"/>
                  </a:lnTo>
                  <a:lnTo>
                    <a:pt x="143" y="234"/>
                  </a:lnTo>
                  <a:lnTo>
                    <a:pt x="115" y="248"/>
                  </a:lnTo>
                  <a:lnTo>
                    <a:pt x="87" y="268"/>
                  </a:lnTo>
                  <a:lnTo>
                    <a:pt x="61" y="291"/>
                  </a:lnTo>
                  <a:lnTo>
                    <a:pt x="37" y="313"/>
                  </a:lnTo>
                  <a:lnTo>
                    <a:pt x="18" y="332"/>
                  </a:lnTo>
                  <a:lnTo>
                    <a:pt x="6" y="346"/>
                  </a:lnTo>
                  <a:lnTo>
                    <a:pt x="0" y="349"/>
                  </a:lnTo>
                  <a:lnTo>
                    <a:pt x="10" y="332"/>
                  </a:lnTo>
                  <a:lnTo>
                    <a:pt x="20" y="316"/>
                  </a:lnTo>
                  <a:lnTo>
                    <a:pt x="29" y="302"/>
                  </a:lnTo>
                  <a:lnTo>
                    <a:pt x="39" y="288"/>
                  </a:lnTo>
                  <a:lnTo>
                    <a:pt x="52" y="276"/>
                  </a:lnTo>
                  <a:lnTo>
                    <a:pt x="66" y="262"/>
                  </a:lnTo>
                  <a:lnTo>
                    <a:pt x="82" y="247"/>
                  </a:lnTo>
                  <a:lnTo>
                    <a:pt x="101" y="230"/>
                  </a:lnTo>
                  <a:lnTo>
                    <a:pt x="116" y="220"/>
                  </a:lnTo>
                  <a:lnTo>
                    <a:pt x="132" y="215"/>
                  </a:lnTo>
                  <a:lnTo>
                    <a:pt x="150" y="209"/>
                  </a:lnTo>
                  <a:lnTo>
                    <a:pt x="168" y="205"/>
                  </a:lnTo>
                  <a:lnTo>
                    <a:pt x="185" y="202"/>
                  </a:lnTo>
                  <a:lnTo>
                    <a:pt x="203" y="197"/>
                  </a:lnTo>
                  <a:lnTo>
                    <a:pt x="220" y="192"/>
                  </a:lnTo>
                  <a:lnTo>
                    <a:pt x="237" y="185"/>
                  </a:lnTo>
                  <a:lnTo>
                    <a:pt x="233" y="177"/>
                  </a:lnTo>
                  <a:lnTo>
                    <a:pt x="228" y="169"/>
                  </a:lnTo>
                  <a:lnTo>
                    <a:pt x="222" y="159"/>
                  </a:lnTo>
                  <a:lnTo>
                    <a:pt x="218" y="151"/>
                  </a:lnTo>
                  <a:lnTo>
                    <a:pt x="212" y="142"/>
                  </a:lnTo>
                  <a:lnTo>
                    <a:pt x="206" y="134"/>
                  </a:lnTo>
                  <a:lnTo>
                    <a:pt x="201" y="125"/>
                  </a:lnTo>
                  <a:lnTo>
                    <a:pt x="196" y="117"/>
                  </a:lnTo>
                  <a:lnTo>
                    <a:pt x="184" y="88"/>
                  </a:lnTo>
                  <a:lnTo>
                    <a:pt x="175" y="58"/>
                  </a:lnTo>
                  <a:lnTo>
                    <a:pt x="170" y="28"/>
                  </a:lnTo>
                  <a:lnTo>
                    <a:pt x="168" y="0"/>
                  </a:lnTo>
                  <a:lnTo>
                    <a:pt x="177" y="1"/>
                  </a:lnTo>
                  <a:lnTo>
                    <a:pt x="181" y="8"/>
                  </a:lnTo>
                  <a:lnTo>
                    <a:pt x="183" y="16"/>
                  </a:lnTo>
                  <a:lnTo>
                    <a:pt x="18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389"/>
            <p:cNvSpPr>
              <a:spLocks/>
            </p:cNvSpPr>
            <p:nvPr/>
          </p:nvSpPr>
          <p:spPr bwMode="auto">
            <a:xfrm>
              <a:off x="2116" y="648"/>
              <a:ext cx="152" cy="96"/>
            </a:xfrm>
            <a:custGeom>
              <a:avLst/>
              <a:gdLst/>
              <a:ahLst/>
              <a:cxnLst>
                <a:cxn ang="0">
                  <a:pos x="284" y="178"/>
                </a:cxn>
                <a:cxn ang="0">
                  <a:pos x="269" y="185"/>
                </a:cxn>
                <a:cxn ang="0">
                  <a:pos x="251" y="190"/>
                </a:cxn>
                <a:cxn ang="0">
                  <a:pos x="231" y="191"/>
                </a:cxn>
                <a:cxn ang="0">
                  <a:pos x="209" y="190"/>
                </a:cxn>
                <a:cxn ang="0">
                  <a:pos x="186" y="186"/>
                </a:cxn>
                <a:cxn ang="0">
                  <a:pos x="162" y="182"/>
                </a:cxn>
                <a:cxn ang="0">
                  <a:pos x="138" y="176"/>
                </a:cxn>
                <a:cxn ang="0">
                  <a:pos x="115" y="169"/>
                </a:cxn>
                <a:cxn ang="0">
                  <a:pos x="92" y="162"/>
                </a:cxn>
                <a:cxn ang="0">
                  <a:pos x="71" y="155"/>
                </a:cxn>
                <a:cxn ang="0">
                  <a:pos x="51" y="147"/>
                </a:cxn>
                <a:cxn ang="0">
                  <a:pos x="34" y="141"/>
                </a:cxn>
                <a:cxn ang="0">
                  <a:pos x="19" y="136"/>
                </a:cxn>
                <a:cxn ang="0">
                  <a:pos x="9" y="131"/>
                </a:cxn>
                <a:cxn ang="0">
                  <a:pos x="2" y="128"/>
                </a:cxn>
                <a:cxn ang="0">
                  <a:pos x="0" y="126"/>
                </a:cxn>
                <a:cxn ang="0">
                  <a:pos x="8" y="123"/>
                </a:cxn>
                <a:cxn ang="0">
                  <a:pos x="19" y="122"/>
                </a:cxn>
                <a:cxn ang="0">
                  <a:pos x="31" y="122"/>
                </a:cxn>
                <a:cxn ang="0">
                  <a:pos x="46" y="124"/>
                </a:cxn>
                <a:cxn ang="0">
                  <a:pos x="62" y="128"/>
                </a:cxn>
                <a:cxn ang="0">
                  <a:pos x="79" y="131"/>
                </a:cxn>
                <a:cxn ang="0">
                  <a:pos x="96" y="136"/>
                </a:cxn>
                <a:cxn ang="0">
                  <a:pos x="115" y="140"/>
                </a:cxn>
                <a:cxn ang="0">
                  <a:pos x="133" y="146"/>
                </a:cxn>
                <a:cxn ang="0">
                  <a:pos x="153" y="151"/>
                </a:cxn>
                <a:cxn ang="0">
                  <a:pos x="171" y="155"/>
                </a:cxn>
                <a:cxn ang="0">
                  <a:pos x="190" y="159"/>
                </a:cxn>
                <a:cxn ang="0">
                  <a:pos x="207" y="162"/>
                </a:cxn>
                <a:cxn ang="0">
                  <a:pos x="223" y="164"/>
                </a:cxn>
                <a:cxn ang="0">
                  <a:pos x="238" y="164"/>
                </a:cxn>
                <a:cxn ang="0">
                  <a:pos x="252" y="163"/>
                </a:cxn>
                <a:cxn ang="0">
                  <a:pos x="261" y="158"/>
                </a:cxn>
                <a:cxn ang="0">
                  <a:pos x="269" y="149"/>
                </a:cxn>
                <a:cxn ang="0">
                  <a:pos x="275" y="140"/>
                </a:cxn>
                <a:cxn ang="0">
                  <a:pos x="279" y="129"/>
                </a:cxn>
                <a:cxn ang="0">
                  <a:pos x="283" y="118"/>
                </a:cxn>
                <a:cxn ang="0">
                  <a:pos x="285" y="107"/>
                </a:cxn>
                <a:cxn ang="0">
                  <a:pos x="286" y="95"/>
                </a:cxn>
                <a:cxn ang="0">
                  <a:pos x="286" y="85"/>
                </a:cxn>
                <a:cxn ang="0">
                  <a:pos x="283" y="63"/>
                </a:cxn>
                <a:cxn ang="0">
                  <a:pos x="277" y="45"/>
                </a:cxn>
                <a:cxn ang="0">
                  <a:pos x="269" y="24"/>
                </a:cxn>
                <a:cxn ang="0">
                  <a:pos x="260" y="1"/>
                </a:cxn>
                <a:cxn ang="0">
                  <a:pos x="266" y="0"/>
                </a:cxn>
                <a:cxn ang="0">
                  <a:pos x="275" y="11"/>
                </a:cxn>
                <a:cxn ang="0">
                  <a:pos x="285" y="31"/>
                </a:cxn>
                <a:cxn ang="0">
                  <a:pos x="294" y="58"/>
                </a:cxn>
                <a:cxn ang="0">
                  <a:pos x="301" y="90"/>
                </a:cxn>
                <a:cxn ang="0">
                  <a:pos x="304" y="122"/>
                </a:cxn>
                <a:cxn ang="0">
                  <a:pos x="298" y="152"/>
                </a:cxn>
                <a:cxn ang="0">
                  <a:pos x="284" y="178"/>
                </a:cxn>
              </a:cxnLst>
              <a:rect l="0" t="0" r="r" b="b"/>
              <a:pathLst>
                <a:path w="304" h="191">
                  <a:moveTo>
                    <a:pt x="284" y="178"/>
                  </a:moveTo>
                  <a:lnTo>
                    <a:pt x="269" y="185"/>
                  </a:lnTo>
                  <a:lnTo>
                    <a:pt x="251" y="190"/>
                  </a:lnTo>
                  <a:lnTo>
                    <a:pt x="231" y="191"/>
                  </a:lnTo>
                  <a:lnTo>
                    <a:pt x="209" y="190"/>
                  </a:lnTo>
                  <a:lnTo>
                    <a:pt x="186" y="186"/>
                  </a:lnTo>
                  <a:lnTo>
                    <a:pt x="162" y="182"/>
                  </a:lnTo>
                  <a:lnTo>
                    <a:pt x="138" y="176"/>
                  </a:lnTo>
                  <a:lnTo>
                    <a:pt x="115" y="169"/>
                  </a:lnTo>
                  <a:lnTo>
                    <a:pt x="92" y="162"/>
                  </a:lnTo>
                  <a:lnTo>
                    <a:pt x="71" y="155"/>
                  </a:lnTo>
                  <a:lnTo>
                    <a:pt x="51" y="147"/>
                  </a:lnTo>
                  <a:lnTo>
                    <a:pt x="34" y="141"/>
                  </a:lnTo>
                  <a:lnTo>
                    <a:pt x="19" y="136"/>
                  </a:lnTo>
                  <a:lnTo>
                    <a:pt x="9" y="131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8" y="123"/>
                  </a:lnTo>
                  <a:lnTo>
                    <a:pt x="19" y="122"/>
                  </a:lnTo>
                  <a:lnTo>
                    <a:pt x="31" y="122"/>
                  </a:lnTo>
                  <a:lnTo>
                    <a:pt x="46" y="124"/>
                  </a:lnTo>
                  <a:lnTo>
                    <a:pt x="62" y="128"/>
                  </a:lnTo>
                  <a:lnTo>
                    <a:pt x="79" y="131"/>
                  </a:lnTo>
                  <a:lnTo>
                    <a:pt x="96" y="136"/>
                  </a:lnTo>
                  <a:lnTo>
                    <a:pt x="115" y="140"/>
                  </a:lnTo>
                  <a:lnTo>
                    <a:pt x="133" y="146"/>
                  </a:lnTo>
                  <a:lnTo>
                    <a:pt x="153" y="151"/>
                  </a:lnTo>
                  <a:lnTo>
                    <a:pt x="171" y="155"/>
                  </a:lnTo>
                  <a:lnTo>
                    <a:pt x="190" y="159"/>
                  </a:lnTo>
                  <a:lnTo>
                    <a:pt x="207" y="162"/>
                  </a:lnTo>
                  <a:lnTo>
                    <a:pt x="223" y="164"/>
                  </a:lnTo>
                  <a:lnTo>
                    <a:pt x="238" y="164"/>
                  </a:lnTo>
                  <a:lnTo>
                    <a:pt x="252" y="163"/>
                  </a:lnTo>
                  <a:lnTo>
                    <a:pt x="261" y="158"/>
                  </a:lnTo>
                  <a:lnTo>
                    <a:pt x="269" y="149"/>
                  </a:lnTo>
                  <a:lnTo>
                    <a:pt x="275" y="140"/>
                  </a:lnTo>
                  <a:lnTo>
                    <a:pt x="279" y="129"/>
                  </a:lnTo>
                  <a:lnTo>
                    <a:pt x="283" y="118"/>
                  </a:lnTo>
                  <a:lnTo>
                    <a:pt x="285" y="107"/>
                  </a:lnTo>
                  <a:lnTo>
                    <a:pt x="286" y="95"/>
                  </a:lnTo>
                  <a:lnTo>
                    <a:pt x="286" y="85"/>
                  </a:lnTo>
                  <a:lnTo>
                    <a:pt x="283" y="63"/>
                  </a:lnTo>
                  <a:lnTo>
                    <a:pt x="277" y="45"/>
                  </a:lnTo>
                  <a:lnTo>
                    <a:pt x="269" y="24"/>
                  </a:lnTo>
                  <a:lnTo>
                    <a:pt x="260" y="1"/>
                  </a:lnTo>
                  <a:lnTo>
                    <a:pt x="266" y="0"/>
                  </a:lnTo>
                  <a:lnTo>
                    <a:pt x="275" y="11"/>
                  </a:lnTo>
                  <a:lnTo>
                    <a:pt x="285" y="31"/>
                  </a:lnTo>
                  <a:lnTo>
                    <a:pt x="294" y="58"/>
                  </a:lnTo>
                  <a:lnTo>
                    <a:pt x="301" y="90"/>
                  </a:lnTo>
                  <a:lnTo>
                    <a:pt x="304" y="122"/>
                  </a:lnTo>
                  <a:lnTo>
                    <a:pt x="298" y="152"/>
                  </a:lnTo>
                  <a:lnTo>
                    <a:pt x="284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390"/>
            <p:cNvSpPr>
              <a:spLocks/>
            </p:cNvSpPr>
            <p:nvPr/>
          </p:nvSpPr>
          <p:spPr bwMode="auto">
            <a:xfrm>
              <a:off x="2005" y="697"/>
              <a:ext cx="117" cy="68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35" y="6"/>
                </a:cxn>
                <a:cxn ang="0">
                  <a:pos x="233" y="10"/>
                </a:cxn>
                <a:cxn ang="0">
                  <a:pos x="230" y="13"/>
                </a:cxn>
                <a:cxn ang="0">
                  <a:pos x="225" y="15"/>
                </a:cxn>
                <a:cxn ang="0">
                  <a:pos x="220" y="17"/>
                </a:cxn>
                <a:cxn ang="0">
                  <a:pos x="215" y="19"/>
                </a:cxn>
                <a:cxn ang="0">
                  <a:pos x="210" y="21"/>
                </a:cxn>
                <a:cxn ang="0">
                  <a:pos x="205" y="25"/>
                </a:cxn>
                <a:cxn ang="0">
                  <a:pos x="196" y="34"/>
                </a:cxn>
                <a:cxn ang="0">
                  <a:pos x="187" y="45"/>
                </a:cxn>
                <a:cxn ang="0">
                  <a:pos x="178" y="56"/>
                </a:cxn>
                <a:cxn ang="0">
                  <a:pos x="167" y="67"/>
                </a:cxn>
                <a:cxn ang="0">
                  <a:pos x="157" y="79"/>
                </a:cxn>
                <a:cxn ang="0">
                  <a:pos x="148" y="89"/>
                </a:cxn>
                <a:cxn ang="0">
                  <a:pos x="136" y="100"/>
                </a:cxn>
                <a:cxn ang="0">
                  <a:pos x="126" y="109"/>
                </a:cxn>
                <a:cxn ang="0">
                  <a:pos x="114" y="118"/>
                </a:cxn>
                <a:cxn ang="0">
                  <a:pos x="103" y="125"/>
                </a:cxn>
                <a:cxn ang="0">
                  <a:pos x="90" y="131"/>
                </a:cxn>
                <a:cxn ang="0">
                  <a:pos x="78" y="135"/>
                </a:cxn>
                <a:cxn ang="0">
                  <a:pos x="64" y="138"/>
                </a:cxn>
                <a:cxn ang="0">
                  <a:pos x="50" y="136"/>
                </a:cxn>
                <a:cxn ang="0">
                  <a:pos x="35" y="134"/>
                </a:cxn>
                <a:cxn ang="0">
                  <a:pos x="19" y="128"/>
                </a:cxn>
                <a:cxn ang="0">
                  <a:pos x="12" y="126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0" y="109"/>
                </a:cxn>
                <a:cxn ang="0">
                  <a:pos x="11" y="110"/>
                </a:cxn>
                <a:cxn ang="0">
                  <a:pos x="20" y="112"/>
                </a:cxn>
                <a:cxn ang="0">
                  <a:pos x="30" y="113"/>
                </a:cxn>
                <a:cxn ang="0">
                  <a:pos x="41" y="115"/>
                </a:cxn>
                <a:cxn ang="0">
                  <a:pos x="51" y="115"/>
                </a:cxn>
                <a:cxn ang="0">
                  <a:pos x="61" y="113"/>
                </a:cxn>
                <a:cxn ang="0">
                  <a:pos x="72" y="110"/>
                </a:cxn>
                <a:cxn ang="0">
                  <a:pos x="82" y="104"/>
                </a:cxn>
                <a:cxn ang="0">
                  <a:pos x="103" y="94"/>
                </a:cxn>
                <a:cxn ang="0">
                  <a:pos x="121" y="78"/>
                </a:cxn>
                <a:cxn ang="0">
                  <a:pos x="139" y="60"/>
                </a:cxn>
                <a:cxn ang="0">
                  <a:pos x="155" y="42"/>
                </a:cxn>
                <a:cxn ang="0">
                  <a:pos x="171" y="26"/>
                </a:cxn>
                <a:cxn ang="0">
                  <a:pos x="189" y="12"/>
                </a:cxn>
                <a:cxn ang="0">
                  <a:pos x="210" y="3"/>
                </a:cxn>
                <a:cxn ang="0">
                  <a:pos x="234" y="0"/>
                </a:cxn>
              </a:cxnLst>
              <a:rect l="0" t="0" r="r" b="b"/>
              <a:pathLst>
                <a:path w="235" h="138">
                  <a:moveTo>
                    <a:pt x="234" y="0"/>
                  </a:moveTo>
                  <a:lnTo>
                    <a:pt x="235" y="6"/>
                  </a:lnTo>
                  <a:lnTo>
                    <a:pt x="233" y="10"/>
                  </a:lnTo>
                  <a:lnTo>
                    <a:pt x="230" y="13"/>
                  </a:lnTo>
                  <a:lnTo>
                    <a:pt x="225" y="15"/>
                  </a:lnTo>
                  <a:lnTo>
                    <a:pt x="220" y="17"/>
                  </a:lnTo>
                  <a:lnTo>
                    <a:pt x="215" y="19"/>
                  </a:lnTo>
                  <a:lnTo>
                    <a:pt x="210" y="21"/>
                  </a:lnTo>
                  <a:lnTo>
                    <a:pt x="205" y="25"/>
                  </a:lnTo>
                  <a:lnTo>
                    <a:pt x="196" y="34"/>
                  </a:lnTo>
                  <a:lnTo>
                    <a:pt x="187" y="45"/>
                  </a:lnTo>
                  <a:lnTo>
                    <a:pt x="178" y="56"/>
                  </a:lnTo>
                  <a:lnTo>
                    <a:pt x="167" y="67"/>
                  </a:lnTo>
                  <a:lnTo>
                    <a:pt x="157" y="79"/>
                  </a:lnTo>
                  <a:lnTo>
                    <a:pt x="148" y="89"/>
                  </a:lnTo>
                  <a:lnTo>
                    <a:pt x="136" y="100"/>
                  </a:lnTo>
                  <a:lnTo>
                    <a:pt x="126" y="109"/>
                  </a:lnTo>
                  <a:lnTo>
                    <a:pt x="114" y="118"/>
                  </a:lnTo>
                  <a:lnTo>
                    <a:pt x="103" y="125"/>
                  </a:lnTo>
                  <a:lnTo>
                    <a:pt x="90" y="131"/>
                  </a:lnTo>
                  <a:lnTo>
                    <a:pt x="78" y="135"/>
                  </a:lnTo>
                  <a:lnTo>
                    <a:pt x="64" y="138"/>
                  </a:lnTo>
                  <a:lnTo>
                    <a:pt x="50" y="136"/>
                  </a:lnTo>
                  <a:lnTo>
                    <a:pt x="35" y="134"/>
                  </a:lnTo>
                  <a:lnTo>
                    <a:pt x="19" y="128"/>
                  </a:lnTo>
                  <a:lnTo>
                    <a:pt x="12" y="126"/>
                  </a:lnTo>
                  <a:lnTo>
                    <a:pt x="7" y="121"/>
                  </a:lnTo>
                  <a:lnTo>
                    <a:pt x="4" y="116"/>
                  </a:lnTo>
                  <a:lnTo>
                    <a:pt x="0" y="109"/>
                  </a:lnTo>
                  <a:lnTo>
                    <a:pt x="11" y="110"/>
                  </a:lnTo>
                  <a:lnTo>
                    <a:pt x="20" y="112"/>
                  </a:lnTo>
                  <a:lnTo>
                    <a:pt x="30" y="113"/>
                  </a:lnTo>
                  <a:lnTo>
                    <a:pt x="41" y="115"/>
                  </a:lnTo>
                  <a:lnTo>
                    <a:pt x="51" y="115"/>
                  </a:lnTo>
                  <a:lnTo>
                    <a:pt x="61" y="113"/>
                  </a:lnTo>
                  <a:lnTo>
                    <a:pt x="72" y="110"/>
                  </a:lnTo>
                  <a:lnTo>
                    <a:pt x="82" y="104"/>
                  </a:lnTo>
                  <a:lnTo>
                    <a:pt x="103" y="94"/>
                  </a:lnTo>
                  <a:lnTo>
                    <a:pt x="121" y="78"/>
                  </a:lnTo>
                  <a:lnTo>
                    <a:pt x="139" y="60"/>
                  </a:lnTo>
                  <a:lnTo>
                    <a:pt x="155" y="42"/>
                  </a:lnTo>
                  <a:lnTo>
                    <a:pt x="171" y="26"/>
                  </a:lnTo>
                  <a:lnTo>
                    <a:pt x="189" y="12"/>
                  </a:lnTo>
                  <a:lnTo>
                    <a:pt x="210" y="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391"/>
            <p:cNvSpPr>
              <a:spLocks/>
            </p:cNvSpPr>
            <p:nvPr/>
          </p:nvSpPr>
          <p:spPr bwMode="auto">
            <a:xfrm>
              <a:off x="1890" y="726"/>
              <a:ext cx="237" cy="164"/>
            </a:xfrm>
            <a:custGeom>
              <a:avLst/>
              <a:gdLst/>
              <a:ahLst/>
              <a:cxnLst>
                <a:cxn ang="0">
                  <a:pos x="270" y="306"/>
                </a:cxn>
                <a:cxn ang="0">
                  <a:pos x="244" y="321"/>
                </a:cxn>
                <a:cxn ang="0">
                  <a:pos x="214" y="329"/>
                </a:cxn>
                <a:cxn ang="0">
                  <a:pos x="179" y="325"/>
                </a:cxn>
                <a:cxn ang="0">
                  <a:pos x="133" y="304"/>
                </a:cxn>
                <a:cxn ang="0">
                  <a:pos x="77" y="263"/>
                </a:cxn>
                <a:cxn ang="0">
                  <a:pos x="31" y="216"/>
                </a:cxn>
                <a:cxn ang="0">
                  <a:pos x="4" y="180"/>
                </a:cxn>
                <a:cxn ang="0">
                  <a:pos x="21" y="150"/>
                </a:cxn>
                <a:cxn ang="0">
                  <a:pos x="25" y="157"/>
                </a:cxn>
                <a:cxn ang="0">
                  <a:pos x="39" y="174"/>
                </a:cxn>
                <a:cxn ang="0">
                  <a:pos x="61" y="198"/>
                </a:cxn>
                <a:cxn ang="0">
                  <a:pos x="88" y="226"/>
                </a:cxn>
                <a:cxn ang="0">
                  <a:pos x="119" y="253"/>
                </a:cxn>
                <a:cxn ang="0">
                  <a:pos x="152" y="276"/>
                </a:cxn>
                <a:cxn ang="0">
                  <a:pos x="187" y="292"/>
                </a:cxn>
                <a:cxn ang="0">
                  <a:pos x="220" y="295"/>
                </a:cxn>
                <a:cxn ang="0">
                  <a:pos x="247" y="281"/>
                </a:cxn>
                <a:cxn ang="0">
                  <a:pos x="279" y="251"/>
                </a:cxn>
                <a:cxn ang="0">
                  <a:pos x="314" y="210"/>
                </a:cxn>
                <a:cxn ang="0">
                  <a:pos x="351" y="162"/>
                </a:cxn>
                <a:cxn ang="0">
                  <a:pos x="385" y="113"/>
                </a:cxn>
                <a:cxn ang="0">
                  <a:pos x="414" y="69"/>
                </a:cxn>
                <a:cxn ang="0">
                  <a:pos x="435" y="35"/>
                </a:cxn>
                <a:cxn ang="0">
                  <a:pos x="446" y="16"/>
                </a:cxn>
                <a:cxn ang="0">
                  <a:pos x="475" y="3"/>
                </a:cxn>
                <a:cxn ang="0">
                  <a:pos x="464" y="21"/>
                </a:cxn>
                <a:cxn ang="0">
                  <a:pos x="445" y="53"/>
                </a:cxn>
                <a:cxn ang="0">
                  <a:pos x="419" y="96"/>
                </a:cxn>
                <a:cxn ang="0">
                  <a:pos x="389" y="144"/>
                </a:cxn>
                <a:cxn ang="0">
                  <a:pos x="357" y="194"/>
                </a:cxn>
                <a:cxn ang="0">
                  <a:pos x="325" y="241"/>
                </a:cxn>
                <a:cxn ang="0">
                  <a:pos x="294" y="281"/>
                </a:cxn>
              </a:cxnLst>
              <a:rect l="0" t="0" r="r" b="b"/>
              <a:pathLst>
                <a:path w="476" h="329">
                  <a:moveTo>
                    <a:pt x="280" y="298"/>
                  </a:moveTo>
                  <a:lnTo>
                    <a:pt x="270" y="306"/>
                  </a:lnTo>
                  <a:lnTo>
                    <a:pt x="258" y="314"/>
                  </a:lnTo>
                  <a:lnTo>
                    <a:pt x="244" y="321"/>
                  </a:lnTo>
                  <a:lnTo>
                    <a:pt x="230" y="325"/>
                  </a:lnTo>
                  <a:lnTo>
                    <a:pt x="214" y="329"/>
                  </a:lnTo>
                  <a:lnTo>
                    <a:pt x="197" y="329"/>
                  </a:lnTo>
                  <a:lnTo>
                    <a:pt x="179" y="325"/>
                  </a:lnTo>
                  <a:lnTo>
                    <a:pt x="160" y="319"/>
                  </a:lnTo>
                  <a:lnTo>
                    <a:pt x="133" y="304"/>
                  </a:lnTo>
                  <a:lnTo>
                    <a:pt x="104" y="286"/>
                  </a:lnTo>
                  <a:lnTo>
                    <a:pt x="77" y="263"/>
                  </a:lnTo>
                  <a:lnTo>
                    <a:pt x="53" y="239"/>
                  </a:lnTo>
                  <a:lnTo>
                    <a:pt x="31" y="216"/>
                  </a:lnTo>
                  <a:lnTo>
                    <a:pt x="15" y="196"/>
                  </a:lnTo>
                  <a:lnTo>
                    <a:pt x="4" y="180"/>
                  </a:lnTo>
                  <a:lnTo>
                    <a:pt x="0" y="171"/>
                  </a:lnTo>
                  <a:lnTo>
                    <a:pt x="21" y="150"/>
                  </a:lnTo>
                  <a:lnTo>
                    <a:pt x="22" y="151"/>
                  </a:lnTo>
                  <a:lnTo>
                    <a:pt x="25" y="157"/>
                  </a:lnTo>
                  <a:lnTo>
                    <a:pt x="31" y="164"/>
                  </a:lnTo>
                  <a:lnTo>
                    <a:pt x="39" y="174"/>
                  </a:lnTo>
                  <a:lnTo>
                    <a:pt x="50" y="186"/>
                  </a:lnTo>
                  <a:lnTo>
                    <a:pt x="61" y="198"/>
                  </a:lnTo>
                  <a:lnTo>
                    <a:pt x="74" y="212"/>
                  </a:lnTo>
                  <a:lnTo>
                    <a:pt x="88" y="226"/>
                  </a:lnTo>
                  <a:lnTo>
                    <a:pt x="103" y="240"/>
                  </a:lnTo>
                  <a:lnTo>
                    <a:pt x="119" y="253"/>
                  </a:lnTo>
                  <a:lnTo>
                    <a:pt x="135" y="265"/>
                  </a:lnTo>
                  <a:lnTo>
                    <a:pt x="152" y="276"/>
                  </a:lnTo>
                  <a:lnTo>
                    <a:pt x="169" y="285"/>
                  </a:lnTo>
                  <a:lnTo>
                    <a:pt x="187" y="292"/>
                  </a:lnTo>
                  <a:lnTo>
                    <a:pt x="204" y="295"/>
                  </a:lnTo>
                  <a:lnTo>
                    <a:pt x="220" y="295"/>
                  </a:lnTo>
                  <a:lnTo>
                    <a:pt x="233" y="291"/>
                  </a:lnTo>
                  <a:lnTo>
                    <a:pt x="247" y="281"/>
                  </a:lnTo>
                  <a:lnTo>
                    <a:pt x="263" y="269"/>
                  </a:lnTo>
                  <a:lnTo>
                    <a:pt x="279" y="251"/>
                  </a:lnTo>
                  <a:lnTo>
                    <a:pt x="297" y="232"/>
                  </a:lnTo>
                  <a:lnTo>
                    <a:pt x="314" y="210"/>
                  </a:lnTo>
                  <a:lnTo>
                    <a:pt x="333" y="186"/>
                  </a:lnTo>
                  <a:lnTo>
                    <a:pt x="351" y="162"/>
                  </a:lnTo>
                  <a:lnTo>
                    <a:pt x="369" y="137"/>
                  </a:lnTo>
                  <a:lnTo>
                    <a:pt x="385" y="113"/>
                  </a:lnTo>
                  <a:lnTo>
                    <a:pt x="400" y="90"/>
                  </a:lnTo>
                  <a:lnTo>
                    <a:pt x="414" y="69"/>
                  </a:lnTo>
                  <a:lnTo>
                    <a:pt x="425" y="51"/>
                  </a:lnTo>
                  <a:lnTo>
                    <a:pt x="435" y="35"/>
                  </a:lnTo>
                  <a:lnTo>
                    <a:pt x="442" y="23"/>
                  </a:lnTo>
                  <a:lnTo>
                    <a:pt x="446" y="16"/>
                  </a:lnTo>
                  <a:lnTo>
                    <a:pt x="476" y="0"/>
                  </a:lnTo>
                  <a:lnTo>
                    <a:pt x="475" y="3"/>
                  </a:lnTo>
                  <a:lnTo>
                    <a:pt x="470" y="9"/>
                  </a:lnTo>
                  <a:lnTo>
                    <a:pt x="464" y="21"/>
                  </a:lnTo>
                  <a:lnTo>
                    <a:pt x="455" y="36"/>
                  </a:lnTo>
                  <a:lnTo>
                    <a:pt x="445" y="53"/>
                  </a:lnTo>
                  <a:lnTo>
                    <a:pt x="433" y="74"/>
                  </a:lnTo>
                  <a:lnTo>
                    <a:pt x="419" y="96"/>
                  </a:lnTo>
                  <a:lnTo>
                    <a:pt x="405" y="119"/>
                  </a:lnTo>
                  <a:lnTo>
                    <a:pt x="389" y="144"/>
                  </a:lnTo>
                  <a:lnTo>
                    <a:pt x="373" y="169"/>
                  </a:lnTo>
                  <a:lnTo>
                    <a:pt x="357" y="194"/>
                  </a:lnTo>
                  <a:lnTo>
                    <a:pt x="341" y="218"/>
                  </a:lnTo>
                  <a:lnTo>
                    <a:pt x="325" y="241"/>
                  </a:lnTo>
                  <a:lnTo>
                    <a:pt x="309" y="262"/>
                  </a:lnTo>
                  <a:lnTo>
                    <a:pt x="294" y="281"/>
                  </a:lnTo>
                  <a:lnTo>
                    <a:pt x="280" y="2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392"/>
            <p:cNvSpPr>
              <a:spLocks/>
            </p:cNvSpPr>
            <p:nvPr/>
          </p:nvSpPr>
          <p:spPr bwMode="auto">
            <a:xfrm>
              <a:off x="2121" y="747"/>
              <a:ext cx="29" cy="189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33" y="159"/>
                </a:cxn>
                <a:cxn ang="0">
                  <a:pos x="59" y="378"/>
                </a:cxn>
                <a:cxn ang="0">
                  <a:pos x="41" y="350"/>
                </a:cxn>
                <a:cxn ang="0">
                  <a:pos x="29" y="317"/>
                </a:cxn>
                <a:cxn ang="0">
                  <a:pos x="18" y="279"/>
                </a:cxn>
                <a:cxn ang="0">
                  <a:pos x="13" y="237"/>
                </a:cxn>
                <a:cxn ang="0">
                  <a:pos x="8" y="194"/>
                </a:cxn>
                <a:cxn ang="0">
                  <a:pos x="5" y="152"/>
                </a:cxn>
                <a:cxn ang="0">
                  <a:pos x="2" y="110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6" y="54"/>
                </a:cxn>
                <a:cxn ang="0">
                  <a:pos x="10" y="44"/>
                </a:cxn>
                <a:cxn ang="0">
                  <a:pos x="16" y="33"/>
                </a:cxn>
                <a:cxn ang="0">
                  <a:pos x="23" y="23"/>
                </a:cxn>
                <a:cxn ang="0">
                  <a:pos x="31" y="14"/>
                </a:cxn>
                <a:cxn ang="0">
                  <a:pos x="39" y="6"/>
                </a:cxn>
                <a:cxn ang="0">
                  <a:pos x="48" y="0"/>
                </a:cxn>
                <a:cxn ang="0">
                  <a:pos x="48" y="7"/>
                </a:cxn>
                <a:cxn ang="0">
                  <a:pos x="47" y="22"/>
                </a:cxn>
                <a:cxn ang="0">
                  <a:pos x="45" y="41"/>
                </a:cxn>
                <a:cxn ang="0">
                  <a:pos x="44" y="57"/>
                </a:cxn>
              </a:cxnLst>
              <a:rect l="0" t="0" r="r" b="b"/>
              <a:pathLst>
                <a:path w="59" h="378">
                  <a:moveTo>
                    <a:pt x="44" y="57"/>
                  </a:moveTo>
                  <a:lnTo>
                    <a:pt x="33" y="159"/>
                  </a:lnTo>
                  <a:lnTo>
                    <a:pt x="59" y="378"/>
                  </a:lnTo>
                  <a:lnTo>
                    <a:pt x="41" y="350"/>
                  </a:lnTo>
                  <a:lnTo>
                    <a:pt x="29" y="317"/>
                  </a:lnTo>
                  <a:lnTo>
                    <a:pt x="18" y="279"/>
                  </a:lnTo>
                  <a:lnTo>
                    <a:pt x="13" y="237"/>
                  </a:lnTo>
                  <a:lnTo>
                    <a:pt x="8" y="194"/>
                  </a:lnTo>
                  <a:lnTo>
                    <a:pt x="5" y="152"/>
                  </a:lnTo>
                  <a:lnTo>
                    <a:pt x="2" y="110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10" y="44"/>
                  </a:lnTo>
                  <a:lnTo>
                    <a:pt x="16" y="33"/>
                  </a:lnTo>
                  <a:lnTo>
                    <a:pt x="23" y="23"/>
                  </a:lnTo>
                  <a:lnTo>
                    <a:pt x="31" y="14"/>
                  </a:lnTo>
                  <a:lnTo>
                    <a:pt x="39" y="6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7" y="22"/>
                  </a:lnTo>
                  <a:lnTo>
                    <a:pt x="45" y="41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393"/>
            <p:cNvSpPr>
              <a:spLocks/>
            </p:cNvSpPr>
            <p:nvPr/>
          </p:nvSpPr>
          <p:spPr bwMode="auto">
            <a:xfrm>
              <a:off x="2084" y="305"/>
              <a:ext cx="26" cy="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2"/>
                </a:cxn>
                <a:cxn ang="0">
                  <a:pos x="9" y="22"/>
                </a:cxn>
                <a:cxn ang="0">
                  <a:pos x="14" y="32"/>
                </a:cxn>
                <a:cxn ang="0">
                  <a:pos x="20" y="41"/>
                </a:cxn>
                <a:cxn ang="0">
                  <a:pos x="27" y="51"/>
                </a:cxn>
                <a:cxn ang="0">
                  <a:pos x="35" y="59"/>
                </a:cxn>
                <a:cxn ang="0">
                  <a:pos x="43" y="67"/>
                </a:cxn>
                <a:cxn ang="0">
                  <a:pos x="53" y="75"/>
                </a:cxn>
                <a:cxn ang="0">
                  <a:pos x="51" y="81"/>
                </a:cxn>
                <a:cxn ang="0">
                  <a:pos x="45" y="88"/>
                </a:cxn>
                <a:cxn ang="0">
                  <a:pos x="38" y="93"/>
                </a:cxn>
                <a:cxn ang="0">
                  <a:pos x="35" y="93"/>
                </a:cxn>
                <a:cxn ang="0">
                  <a:pos x="36" y="86"/>
                </a:cxn>
                <a:cxn ang="0">
                  <a:pos x="36" y="81"/>
                </a:cxn>
                <a:cxn ang="0">
                  <a:pos x="32" y="75"/>
                </a:cxn>
                <a:cxn ang="0">
                  <a:pos x="29" y="69"/>
                </a:cxn>
                <a:cxn ang="0">
                  <a:pos x="23" y="65"/>
                </a:cxn>
                <a:cxn ang="0">
                  <a:pos x="17" y="59"/>
                </a:cxn>
                <a:cxn ang="0">
                  <a:pos x="12" y="53"/>
                </a:cxn>
                <a:cxn ang="0">
                  <a:pos x="6" y="46"/>
                </a:cxn>
                <a:cxn ang="0">
                  <a:pos x="1" y="33"/>
                </a:cxn>
                <a:cxn ang="0">
                  <a:pos x="0" y="17"/>
                </a:cxn>
                <a:cxn ang="0">
                  <a:pos x="1" y="5"/>
                </a:cxn>
                <a:cxn ang="0">
                  <a:pos x="4" y="0"/>
                </a:cxn>
              </a:cxnLst>
              <a:rect l="0" t="0" r="r" b="b"/>
              <a:pathLst>
                <a:path w="53" h="93">
                  <a:moveTo>
                    <a:pt x="4" y="0"/>
                  </a:moveTo>
                  <a:lnTo>
                    <a:pt x="6" y="12"/>
                  </a:lnTo>
                  <a:lnTo>
                    <a:pt x="9" y="22"/>
                  </a:lnTo>
                  <a:lnTo>
                    <a:pt x="14" y="32"/>
                  </a:lnTo>
                  <a:lnTo>
                    <a:pt x="20" y="41"/>
                  </a:lnTo>
                  <a:lnTo>
                    <a:pt x="27" y="51"/>
                  </a:lnTo>
                  <a:lnTo>
                    <a:pt x="35" y="59"/>
                  </a:lnTo>
                  <a:lnTo>
                    <a:pt x="43" y="67"/>
                  </a:lnTo>
                  <a:lnTo>
                    <a:pt x="53" y="75"/>
                  </a:lnTo>
                  <a:lnTo>
                    <a:pt x="51" y="81"/>
                  </a:lnTo>
                  <a:lnTo>
                    <a:pt x="45" y="88"/>
                  </a:lnTo>
                  <a:lnTo>
                    <a:pt x="38" y="93"/>
                  </a:lnTo>
                  <a:lnTo>
                    <a:pt x="35" y="93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2" y="75"/>
                  </a:lnTo>
                  <a:lnTo>
                    <a:pt x="29" y="69"/>
                  </a:lnTo>
                  <a:lnTo>
                    <a:pt x="23" y="65"/>
                  </a:lnTo>
                  <a:lnTo>
                    <a:pt x="17" y="59"/>
                  </a:lnTo>
                  <a:lnTo>
                    <a:pt x="12" y="53"/>
                  </a:lnTo>
                  <a:lnTo>
                    <a:pt x="6" y="46"/>
                  </a:lnTo>
                  <a:lnTo>
                    <a:pt x="1" y="33"/>
                  </a:lnTo>
                  <a:lnTo>
                    <a:pt x="0" y="17"/>
                  </a:lnTo>
                  <a:lnTo>
                    <a:pt x="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394"/>
            <p:cNvSpPr>
              <a:spLocks/>
            </p:cNvSpPr>
            <p:nvPr/>
          </p:nvSpPr>
          <p:spPr bwMode="auto">
            <a:xfrm>
              <a:off x="2067" y="364"/>
              <a:ext cx="41" cy="2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7" y="12"/>
                </a:cxn>
                <a:cxn ang="0">
                  <a:pos x="73" y="20"/>
                </a:cxn>
                <a:cxn ang="0">
                  <a:pos x="65" y="28"/>
                </a:cxn>
                <a:cxn ang="0">
                  <a:pos x="52" y="38"/>
                </a:cxn>
                <a:cxn ang="0">
                  <a:pos x="37" y="39"/>
                </a:cxn>
                <a:cxn ang="0">
                  <a:pos x="25" y="38"/>
                </a:cxn>
                <a:cxn ang="0">
                  <a:pos x="16" y="35"/>
                </a:cxn>
                <a:cxn ang="0">
                  <a:pos x="9" y="31"/>
                </a:cxn>
                <a:cxn ang="0">
                  <a:pos x="4" y="27"/>
                </a:cxn>
                <a:cxn ang="0">
                  <a:pos x="1" y="23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8" y="21"/>
                </a:cxn>
                <a:cxn ang="0">
                  <a:pos x="34" y="23"/>
                </a:cxn>
                <a:cxn ang="0">
                  <a:pos x="48" y="20"/>
                </a:cxn>
                <a:cxn ang="0">
                  <a:pos x="60" y="15"/>
                </a:cxn>
                <a:cxn ang="0">
                  <a:pos x="69" y="10"/>
                </a:cxn>
                <a:cxn ang="0">
                  <a:pos x="76" y="4"/>
                </a:cxn>
                <a:cxn ang="0">
                  <a:pos x="79" y="1"/>
                </a:cxn>
                <a:cxn ang="0">
                  <a:pos x="82" y="0"/>
                </a:cxn>
              </a:cxnLst>
              <a:rect l="0" t="0" r="r" b="b"/>
              <a:pathLst>
                <a:path w="82" h="39">
                  <a:moveTo>
                    <a:pt x="82" y="0"/>
                  </a:moveTo>
                  <a:lnTo>
                    <a:pt x="77" y="12"/>
                  </a:lnTo>
                  <a:lnTo>
                    <a:pt x="73" y="20"/>
                  </a:lnTo>
                  <a:lnTo>
                    <a:pt x="65" y="28"/>
                  </a:lnTo>
                  <a:lnTo>
                    <a:pt x="52" y="38"/>
                  </a:lnTo>
                  <a:lnTo>
                    <a:pt x="37" y="39"/>
                  </a:lnTo>
                  <a:lnTo>
                    <a:pt x="25" y="38"/>
                  </a:lnTo>
                  <a:lnTo>
                    <a:pt x="16" y="35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8" y="21"/>
                  </a:lnTo>
                  <a:lnTo>
                    <a:pt x="34" y="23"/>
                  </a:lnTo>
                  <a:lnTo>
                    <a:pt x="48" y="20"/>
                  </a:lnTo>
                  <a:lnTo>
                    <a:pt x="60" y="15"/>
                  </a:lnTo>
                  <a:lnTo>
                    <a:pt x="69" y="10"/>
                  </a:lnTo>
                  <a:lnTo>
                    <a:pt x="76" y="4"/>
                  </a:lnTo>
                  <a:lnTo>
                    <a:pt x="79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399"/>
            <p:cNvSpPr>
              <a:spLocks/>
            </p:cNvSpPr>
            <p:nvPr/>
          </p:nvSpPr>
          <p:spPr bwMode="auto">
            <a:xfrm>
              <a:off x="2011" y="296"/>
              <a:ext cx="41" cy="37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4" y="20"/>
                </a:cxn>
                <a:cxn ang="0">
                  <a:pos x="17" y="12"/>
                </a:cxn>
                <a:cxn ang="0">
                  <a:pos x="23" y="5"/>
                </a:cxn>
                <a:cxn ang="0">
                  <a:pos x="31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4" y="13"/>
                </a:cxn>
                <a:cxn ang="0">
                  <a:pos x="1" y="21"/>
                </a:cxn>
                <a:cxn ang="0">
                  <a:pos x="0" y="30"/>
                </a:cxn>
                <a:cxn ang="0">
                  <a:pos x="1" y="39"/>
                </a:cxn>
                <a:cxn ang="0">
                  <a:pos x="5" y="47"/>
                </a:cxn>
                <a:cxn ang="0">
                  <a:pos x="9" y="54"/>
                </a:cxn>
                <a:cxn ang="0">
                  <a:pos x="15" y="61"/>
                </a:cxn>
                <a:cxn ang="0">
                  <a:pos x="23" y="66"/>
                </a:cxn>
                <a:cxn ang="0">
                  <a:pos x="31" y="70"/>
                </a:cxn>
                <a:cxn ang="0">
                  <a:pos x="40" y="72"/>
                </a:cxn>
                <a:cxn ang="0">
                  <a:pos x="51" y="73"/>
                </a:cxn>
                <a:cxn ang="0">
                  <a:pos x="60" y="72"/>
                </a:cxn>
                <a:cxn ang="0">
                  <a:pos x="69" y="71"/>
                </a:cxn>
                <a:cxn ang="0">
                  <a:pos x="76" y="68"/>
                </a:cxn>
                <a:cxn ang="0">
                  <a:pos x="83" y="63"/>
                </a:cxn>
                <a:cxn ang="0">
                  <a:pos x="78" y="64"/>
                </a:cxn>
                <a:cxn ang="0">
                  <a:pos x="75" y="64"/>
                </a:cxn>
                <a:cxn ang="0">
                  <a:pos x="70" y="65"/>
                </a:cxn>
                <a:cxn ang="0">
                  <a:pos x="66" y="65"/>
                </a:cxn>
                <a:cxn ang="0">
                  <a:pos x="55" y="64"/>
                </a:cxn>
                <a:cxn ang="0">
                  <a:pos x="45" y="63"/>
                </a:cxn>
                <a:cxn ang="0">
                  <a:pos x="36" y="59"/>
                </a:cxn>
                <a:cxn ang="0">
                  <a:pos x="29" y="55"/>
                </a:cxn>
                <a:cxn ang="0">
                  <a:pos x="22" y="49"/>
                </a:cxn>
                <a:cxn ang="0">
                  <a:pos x="17" y="43"/>
                </a:cxn>
                <a:cxn ang="0">
                  <a:pos x="14" y="36"/>
                </a:cxn>
                <a:cxn ang="0">
                  <a:pos x="13" y="28"/>
                </a:cxn>
              </a:cxnLst>
              <a:rect l="0" t="0" r="r" b="b"/>
              <a:pathLst>
                <a:path w="83" h="73">
                  <a:moveTo>
                    <a:pt x="13" y="28"/>
                  </a:moveTo>
                  <a:lnTo>
                    <a:pt x="14" y="20"/>
                  </a:lnTo>
                  <a:lnTo>
                    <a:pt x="17" y="12"/>
                  </a:lnTo>
                  <a:lnTo>
                    <a:pt x="23" y="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4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5" y="47"/>
                  </a:lnTo>
                  <a:lnTo>
                    <a:pt x="9" y="54"/>
                  </a:lnTo>
                  <a:lnTo>
                    <a:pt x="15" y="61"/>
                  </a:lnTo>
                  <a:lnTo>
                    <a:pt x="23" y="66"/>
                  </a:lnTo>
                  <a:lnTo>
                    <a:pt x="31" y="70"/>
                  </a:lnTo>
                  <a:lnTo>
                    <a:pt x="40" y="72"/>
                  </a:lnTo>
                  <a:lnTo>
                    <a:pt x="51" y="73"/>
                  </a:lnTo>
                  <a:lnTo>
                    <a:pt x="60" y="72"/>
                  </a:lnTo>
                  <a:lnTo>
                    <a:pt x="69" y="71"/>
                  </a:lnTo>
                  <a:lnTo>
                    <a:pt x="76" y="68"/>
                  </a:lnTo>
                  <a:lnTo>
                    <a:pt x="83" y="63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55" y="64"/>
                  </a:lnTo>
                  <a:lnTo>
                    <a:pt x="45" y="63"/>
                  </a:lnTo>
                  <a:lnTo>
                    <a:pt x="36" y="59"/>
                  </a:lnTo>
                  <a:lnTo>
                    <a:pt x="29" y="55"/>
                  </a:lnTo>
                  <a:lnTo>
                    <a:pt x="22" y="49"/>
                  </a:lnTo>
                  <a:lnTo>
                    <a:pt x="17" y="43"/>
                  </a:lnTo>
                  <a:lnTo>
                    <a:pt x="14" y="3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400"/>
            <p:cNvSpPr>
              <a:spLocks/>
            </p:cNvSpPr>
            <p:nvPr/>
          </p:nvSpPr>
          <p:spPr bwMode="auto">
            <a:xfrm>
              <a:off x="2104" y="286"/>
              <a:ext cx="37" cy="33"/>
            </a:xfrm>
            <a:custGeom>
              <a:avLst/>
              <a:gdLst/>
              <a:ahLst/>
              <a:cxnLst>
                <a:cxn ang="0">
                  <a:pos x="12" y="25"/>
                </a:cxn>
                <a:cxn ang="0">
                  <a:pos x="13" y="17"/>
                </a:cxn>
                <a:cxn ang="0">
                  <a:pos x="17" y="10"/>
                </a:cxn>
                <a:cxn ang="0">
                  <a:pos x="22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7" y="6"/>
                </a:cxn>
                <a:cxn ang="0">
                  <a:pos x="4" y="11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4" y="41"/>
                </a:cxn>
                <a:cxn ang="0">
                  <a:pos x="9" y="48"/>
                </a:cxn>
                <a:cxn ang="0">
                  <a:pos x="14" y="54"/>
                </a:cxn>
                <a:cxn ang="0">
                  <a:pos x="21" y="59"/>
                </a:cxn>
                <a:cxn ang="0">
                  <a:pos x="28" y="62"/>
                </a:cxn>
                <a:cxn ang="0">
                  <a:pos x="37" y="64"/>
                </a:cxn>
                <a:cxn ang="0">
                  <a:pos x="47" y="66"/>
                </a:cxn>
                <a:cxn ang="0">
                  <a:pos x="55" y="64"/>
                </a:cxn>
                <a:cxn ang="0">
                  <a:pos x="63" y="63"/>
                </a:cxn>
                <a:cxn ang="0">
                  <a:pos x="70" y="61"/>
                </a:cxn>
                <a:cxn ang="0">
                  <a:pos x="75" y="57"/>
                </a:cxn>
                <a:cxn ang="0">
                  <a:pos x="72" y="59"/>
                </a:cxn>
                <a:cxn ang="0">
                  <a:pos x="67" y="59"/>
                </a:cxn>
                <a:cxn ang="0">
                  <a:pos x="64" y="59"/>
                </a:cxn>
                <a:cxn ang="0">
                  <a:pos x="59" y="59"/>
                </a:cxn>
                <a:cxn ang="0">
                  <a:pos x="50" y="57"/>
                </a:cxn>
                <a:cxn ang="0">
                  <a:pos x="41" y="56"/>
                </a:cxn>
                <a:cxn ang="0">
                  <a:pos x="33" y="53"/>
                </a:cxn>
                <a:cxn ang="0">
                  <a:pos x="26" y="48"/>
                </a:cxn>
                <a:cxn ang="0">
                  <a:pos x="20" y="44"/>
                </a:cxn>
                <a:cxn ang="0">
                  <a:pos x="15" y="38"/>
                </a:cxn>
                <a:cxn ang="0">
                  <a:pos x="13" y="32"/>
                </a:cxn>
                <a:cxn ang="0">
                  <a:pos x="12" y="25"/>
                </a:cxn>
              </a:cxnLst>
              <a:rect l="0" t="0" r="r" b="b"/>
              <a:pathLst>
                <a:path w="75" h="66">
                  <a:moveTo>
                    <a:pt x="12" y="25"/>
                  </a:moveTo>
                  <a:lnTo>
                    <a:pt x="13" y="17"/>
                  </a:lnTo>
                  <a:lnTo>
                    <a:pt x="17" y="1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4" y="41"/>
                  </a:lnTo>
                  <a:lnTo>
                    <a:pt x="9" y="48"/>
                  </a:lnTo>
                  <a:lnTo>
                    <a:pt x="14" y="54"/>
                  </a:lnTo>
                  <a:lnTo>
                    <a:pt x="21" y="59"/>
                  </a:lnTo>
                  <a:lnTo>
                    <a:pt x="28" y="62"/>
                  </a:lnTo>
                  <a:lnTo>
                    <a:pt x="37" y="64"/>
                  </a:lnTo>
                  <a:lnTo>
                    <a:pt x="47" y="66"/>
                  </a:lnTo>
                  <a:lnTo>
                    <a:pt x="55" y="64"/>
                  </a:lnTo>
                  <a:lnTo>
                    <a:pt x="63" y="63"/>
                  </a:lnTo>
                  <a:lnTo>
                    <a:pt x="70" y="61"/>
                  </a:lnTo>
                  <a:lnTo>
                    <a:pt x="75" y="57"/>
                  </a:lnTo>
                  <a:lnTo>
                    <a:pt x="72" y="59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59" y="59"/>
                  </a:lnTo>
                  <a:lnTo>
                    <a:pt x="50" y="57"/>
                  </a:lnTo>
                  <a:lnTo>
                    <a:pt x="41" y="56"/>
                  </a:lnTo>
                  <a:lnTo>
                    <a:pt x="33" y="53"/>
                  </a:lnTo>
                  <a:lnTo>
                    <a:pt x="26" y="48"/>
                  </a:lnTo>
                  <a:lnTo>
                    <a:pt x="20" y="44"/>
                  </a:lnTo>
                  <a:lnTo>
                    <a:pt x="15" y="38"/>
                  </a:lnTo>
                  <a:lnTo>
                    <a:pt x="13" y="3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34" name="Curved Connector 133"/>
          <p:cNvCxnSpPr/>
          <p:nvPr/>
        </p:nvCxnSpPr>
        <p:spPr>
          <a:xfrm flipH="1">
            <a:off x="7162800" y="1447800"/>
            <a:ext cx="381000" cy="353199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2590800" y="2286000"/>
            <a:ext cx="1219200" cy="2286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40497229"/>
      </p:ext>
    </p:extLst>
  </p:cSld>
  <p:clrMapOvr>
    <a:masterClrMapping/>
  </p:clrMapOvr>
  <p:transition advTm="67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2514600" y="1143000"/>
            <a:ext cx="1600200" cy="2209800"/>
            <a:chOff x="7239000" y="1219200"/>
            <a:chExt cx="990600" cy="4343400"/>
          </a:xfrm>
        </p:grpSpPr>
        <p:sp>
          <p:nvSpPr>
            <p:cNvPr id="5" name="Rectangle 4"/>
            <p:cNvSpPr/>
            <p:nvPr/>
          </p:nvSpPr>
          <p:spPr>
            <a:xfrm rot="5400000">
              <a:off x="5486400" y="2971800"/>
              <a:ext cx="4343400" cy="838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untaint p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*p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  <a:endPara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15200" y="3745468"/>
              <a:ext cx="914400" cy="72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563562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Butterfly Analysis:  Dynamic Parallel Monitoring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3581400"/>
            <a:ext cx="7467600" cy="2590800"/>
          </a:xfrm>
        </p:spPr>
        <p:txBody>
          <a:bodyPr>
            <a:noAutofit/>
          </a:bodyPr>
          <a:lstStyle/>
          <a:p>
            <a:endParaRPr lang="en-US" sz="1850" b="1" dirty="0" smtClean="0">
              <a:solidFill>
                <a:schemeClr val="accent4"/>
              </a:solidFill>
            </a:endParaRPr>
          </a:p>
          <a:p>
            <a:r>
              <a:rPr lang="en-US" sz="1850" b="1" dirty="0" smtClean="0">
                <a:solidFill>
                  <a:schemeClr val="accent4"/>
                </a:solidFill>
              </a:rPr>
              <a:t>Butterfly Analysis </a:t>
            </a:r>
            <a:endParaRPr lang="en-US" sz="1850" dirty="0" smtClean="0"/>
          </a:p>
          <a:p>
            <a:pPr lvl="1">
              <a:buNone/>
            </a:pPr>
            <a:r>
              <a:rPr lang="en-US" sz="1850" dirty="0" smtClean="0"/>
              <a:t>+	Proceed without capturing inter-thread data dependences</a:t>
            </a:r>
          </a:p>
          <a:p>
            <a:pPr lvl="1">
              <a:buNone/>
            </a:pPr>
            <a:r>
              <a:rPr lang="en-US" sz="1850" dirty="0" smtClean="0"/>
              <a:t>+ 	Supports relaxed memory consistency models</a:t>
            </a:r>
          </a:p>
          <a:p>
            <a:pPr lvl="1">
              <a:buFontTx/>
              <a:buChar char="-"/>
            </a:pPr>
            <a:r>
              <a:rPr lang="en-US" sz="1850" dirty="0" smtClean="0"/>
              <a:t>Ignores explicit software synchronization</a:t>
            </a:r>
          </a:p>
          <a:p>
            <a:pPr lvl="1">
              <a:buNone/>
            </a:pPr>
            <a:endParaRPr lang="en-US" sz="1850" dirty="0" smtClean="0"/>
          </a:p>
          <a:p>
            <a:endParaRPr lang="en-US" sz="1450" dirty="0" smtClean="0"/>
          </a:p>
          <a:p>
            <a:pPr lvl="1"/>
            <a:endParaRPr lang="en-US" sz="185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3352800" y="3450095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Thread 1</a:t>
            </a:r>
          </a:p>
        </p:txBody>
      </p:sp>
      <p:pic>
        <p:nvPicPr>
          <p:cNvPr id="1030" name="Picture 6" descr="C:\Users\Michelle\AppData\Local\Microsoft\Windows\Temporary Internet Files\Content.IE5\1KZOMU4V\MCj029086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117494"/>
            <a:ext cx="639778" cy="45257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" name="Group 9"/>
          <p:cNvGrpSpPr/>
          <p:nvPr/>
        </p:nvGrpSpPr>
        <p:grpSpPr>
          <a:xfrm>
            <a:off x="4267200" y="1149706"/>
            <a:ext cx="1600200" cy="2209800"/>
            <a:chOff x="7239000" y="1219200"/>
            <a:chExt cx="990600" cy="4343400"/>
          </a:xfrm>
        </p:grpSpPr>
        <p:sp>
          <p:nvSpPr>
            <p:cNvPr id="26" name="Rectangle 25"/>
            <p:cNvSpPr/>
            <p:nvPr/>
          </p:nvSpPr>
          <p:spPr>
            <a:xfrm rot="5400000">
              <a:off x="5486400" y="2971800"/>
              <a:ext cx="4343400" cy="838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taint p</a:t>
              </a:r>
              <a:endParaRPr lang="en-US" b="1" baseline="-25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3745468"/>
              <a:ext cx="914400" cy="72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05400" y="34568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Thread 2</a:t>
            </a:r>
          </a:p>
        </p:txBody>
      </p:sp>
      <p:pic>
        <p:nvPicPr>
          <p:cNvPr id="30" name="Picture 6" descr="C:\Users\Michelle\AppData\Local\Microsoft\Windows\Temporary Internet Files\Content.IE5\1KZOMU4V\MCj029086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124200"/>
            <a:ext cx="639778" cy="452576"/>
          </a:xfrm>
          <a:prstGeom prst="rect">
            <a:avLst/>
          </a:prstGeom>
          <a:noFill/>
          <a:effectLst>
            <a:glow rad="63500">
              <a:srgbClr val="92D050">
                <a:alpha val="40000"/>
              </a:srgbClr>
            </a:glow>
          </a:effectLst>
        </p:spPr>
      </p:pic>
      <p:grpSp>
        <p:nvGrpSpPr>
          <p:cNvPr id="6" name="Group 351"/>
          <p:cNvGrpSpPr>
            <a:grpSpLocks noChangeAspect="1"/>
          </p:cNvGrpSpPr>
          <p:nvPr/>
        </p:nvGrpSpPr>
        <p:grpSpPr bwMode="auto">
          <a:xfrm flipH="1">
            <a:off x="7162800" y="1094601"/>
            <a:ext cx="837845" cy="941243"/>
            <a:chOff x="1800" y="152"/>
            <a:chExt cx="697" cy="833"/>
          </a:xfrm>
        </p:grpSpPr>
        <p:sp>
          <p:nvSpPr>
            <p:cNvPr id="36" name="Freeform 355"/>
            <p:cNvSpPr>
              <a:spLocks/>
            </p:cNvSpPr>
            <p:nvPr/>
          </p:nvSpPr>
          <p:spPr bwMode="auto">
            <a:xfrm>
              <a:off x="1809" y="219"/>
              <a:ext cx="169" cy="185"/>
            </a:xfrm>
            <a:custGeom>
              <a:avLst/>
              <a:gdLst/>
              <a:ahLst/>
              <a:cxnLst>
                <a:cxn ang="0">
                  <a:pos x="159" y="29"/>
                </a:cxn>
                <a:cxn ang="0">
                  <a:pos x="128" y="4"/>
                </a:cxn>
                <a:cxn ang="0">
                  <a:pos x="125" y="4"/>
                </a:cxn>
                <a:cxn ang="0">
                  <a:pos x="120" y="2"/>
                </a:cxn>
                <a:cxn ang="0">
                  <a:pos x="112" y="1"/>
                </a:cxn>
                <a:cxn ang="0">
                  <a:pos x="102" y="1"/>
                </a:cxn>
                <a:cxn ang="0">
                  <a:pos x="92" y="0"/>
                </a:cxn>
                <a:cxn ang="0">
                  <a:pos x="83" y="0"/>
                </a:cxn>
                <a:cxn ang="0">
                  <a:pos x="75" y="1"/>
                </a:cxn>
                <a:cxn ang="0">
                  <a:pos x="70" y="4"/>
                </a:cxn>
                <a:cxn ang="0">
                  <a:pos x="67" y="7"/>
                </a:cxn>
                <a:cxn ang="0">
                  <a:pos x="61" y="9"/>
                </a:cxn>
                <a:cxn ang="0">
                  <a:pos x="54" y="13"/>
                </a:cxn>
                <a:cxn ang="0">
                  <a:pos x="46" y="16"/>
                </a:cxn>
                <a:cxn ang="0">
                  <a:pos x="39" y="20"/>
                </a:cxn>
                <a:cxn ang="0">
                  <a:pos x="32" y="25"/>
                </a:cxn>
                <a:cxn ang="0">
                  <a:pos x="28" y="31"/>
                </a:cxn>
                <a:cxn ang="0">
                  <a:pos x="25" y="39"/>
                </a:cxn>
                <a:cxn ang="0">
                  <a:pos x="25" y="60"/>
                </a:cxn>
                <a:cxn ang="0">
                  <a:pos x="29" y="84"/>
                </a:cxn>
                <a:cxn ang="0">
                  <a:pos x="32" y="106"/>
                </a:cxn>
                <a:cxn ang="0">
                  <a:pos x="34" y="120"/>
                </a:cxn>
                <a:cxn ang="0">
                  <a:pos x="36" y="128"/>
                </a:cxn>
                <a:cxn ang="0">
                  <a:pos x="36" y="136"/>
                </a:cxn>
                <a:cxn ang="0">
                  <a:pos x="34" y="143"/>
                </a:cxn>
                <a:cxn ang="0">
                  <a:pos x="34" y="145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4" y="155"/>
                </a:cxn>
                <a:cxn ang="0">
                  <a:pos x="9" y="160"/>
                </a:cxn>
                <a:cxn ang="0">
                  <a:pos x="15" y="166"/>
                </a:cxn>
                <a:cxn ang="0">
                  <a:pos x="22" y="173"/>
                </a:cxn>
                <a:cxn ang="0">
                  <a:pos x="28" y="179"/>
                </a:cxn>
                <a:cxn ang="0">
                  <a:pos x="33" y="185"/>
                </a:cxn>
                <a:cxn ang="0">
                  <a:pos x="38" y="188"/>
                </a:cxn>
                <a:cxn ang="0">
                  <a:pos x="45" y="193"/>
                </a:cxn>
                <a:cxn ang="0">
                  <a:pos x="53" y="196"/>
                </a:cxn>
                <a:cxn ang="0">
                  <a:pos x="57" y="198"/>
                </a:cxn>
                <a:cxn ang="0">
                  <a:pos x="60" y="198"/>
                </a:cxn>
                <a:cxn ang="0">
                  <a:pos x="34" y="224"/>
                </a:cxn>
                <a:cxn ang="0">
                  <a:pos x="66" y="249"/>
                </a:cxn>
                <a:cxn ang="0">
                  <a:pos x="75" y="279"/>
                </a:cxn>
                <a:cxn ang="0">
                  <a:pos x="115" y="281"/>
                </a:cxn>
                <a:cxn ang="0">
                  <a:pos x="146" y="271"/>
                </a:cxn>
                <a:cxn ang="0">
                  <a:pos x="148" y="272"/>
                </a:cxn>
                <a:cxn ang="0">
                  <a:pos x="153" y="277"/>
                </a:cxn>
                <a:cxn ang="0">
                  <a:pos x="159" y="282"/>
                </a:cxn>
                <a:cxn ang="0">
                  <a:pos x="167" y="289"/>
                </a:cxn>
                <a:cxn ang="0">
                  <a:pos x="175" y="296"/>
                </a:cxn>
                <a:cxn ang="0">
                  <a:pos x="183" y="303"/>
                </a:cxn>
                <a:cxn ang="0">
                  <a:pos x="190" y="308"/>
                </a:cxn>
                <a:cxn ang="0">
                  <a:pos x="193" y="311"/>
                </a:cxn>
                <a:cxn ang="0">
                  <a:pos x="200" y="316"/>
                </a:cxn>
                <a:cxn ang="0">
                  <a:pos x="209" y="318"/>
                </a:cxn>
                <a:cxn ang="0">
                  <a:pos x="216" y="321"/>
                </a:cxn>
                <a:cxn ang="0">
                  <a:pos x="219" y="322"/>
                </a:cxn>
                <a:cxn ang="0">
                  <a:pos x="206" y="362"/>
                </a:cxn>
                <a:cxn ang="0">
                  <a:pos x="229" y="370"/>
                </a:cxn>
                <a:cxn ang="0">
                  <a:pos x="287" y="357"/>
                </a:cxn>
                <a:cxn ang="0">
                  <a:pos x="337" y="160"/>
                </a:cxn>
                <a:cxn ang="0">
                  <a:pos x="274" y="103"/>
                </a:cxn>
                <a:cxn ang="0">
                  <a:pos x="159" y="29"/>
                </a:cxn>
              </a:cxnLst>
              <a:rect l="0" t="0" r="r" b="b"/>
              <a:pathLst>
                <a:path w="337" h="370">
                  <a:moveTo>
                    <a:pt x="159" y="29"/>
                  </a:moveTo>
                  <a:lnTo>
                    <a:pt x="128" y="4"/>
                  </a:lnTo>
                  <a:lnTo>
                    <a:pt x="125" y="4"/>
                  </a:lnTo>
                  <a:lnTo>
                    <a:pt x="120" y="2"/>
                  </a:lnTo>
                  <a:lnTo>
                    <a:pt x="112" y="1"/>
                  </a:lnTo>
                  <a:lnTo>
                    <a:pt x="102" y="1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70" y="4"/>
                  </a:lnTo>
                  <a:lnTo>
                    <a:pt x="67" y="7"/>
                  </a:lnTo>
                  <a:lnTo>
                    <a:pt x="61" y="9"/>
                  </a:lnTo>
                  <a:lnTo>
                    <a:pt x="54" y="13"/>
                  </a:lnTo>
                  <a:lnTo>
                    <a:pt x="46" y="16"/>
                  </a:lnTo>
                  <a:lnTo>
                    <a:pt x="39" y="20"/>
                  </a:lnTo>
                  <a:lnTo>
                    <a:pt x="32" y="25"/>
                  </a:lnTo>
                  <a:lnTo>
                    <a:pt x="28" y="31"/>
                  </a:lnTo>
                  <a:lnTo>
                    <a:pt x="25" y="39"/>
                  </a:lnTo>
                  <a:lnTo>
                    <a:pt x="25" y="60"/>
                  </a:lnTo>
                  <a:lnTo>
                    <a:pt x="29" y="84"/>
                  </a:lnTo>
                  <a:lnTo>
                    <a:pt x="32" y="106"/>
                  </a:lnTo>
                  <a:lnTo>
                    <a:pt x="34" y="120"/>
                  </a:lnTo>
                  <a:lnTo>
                    <a:pt x="36" y="128"/>
                  </a:lnTo>
                  <a:lnTo>
                    <a:pt x="36" y="136"/>
                  </a:lnTo>
                  <a:lnTo>
                    <a:pt x="34" y="143"/>
                  </a:lnTo>
                  <a:lnTo>
                    <a:pt x="34" y="145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4" y="155"/>
                  </a:lnTo>
                  <a:lnTo>
                    <a:pt x="9" y="160"/>
                  </a:lnTo>
                  <a:lnTo>
                    <a:pt x="15" y="166"/>
                  </a:lnTo>
                  <a:lnTo>
                    <a:pt x="22" y="173"/>
                  </a:lnTo>
                  <a:lnTo>
                    <a:pt x="28" y="179"/>
                  </a:lnTo>
                  <a:lnTo>
                    <a:pt x="33" y="185"/>
                  </a:lnTo>
                  <a:lnTo>
                    <a:pt x="38" y="188"/>
                  </a:lnTo>
                  <a:lnTo>
                    <a:pt x="45" y="193"/>
                  </a:lnTo>
                  <a:lnTo>
                    <a:pt x="53" y="196"/>
                  </a:lnTo>
                  <a:lnTo>
                    <a:pt x="57" y="198"/>
                  </a:lnTo>
                  <a:lnTo>
                    <a:pt x="60" y="198"/>
                  </a:lnTo>
                  <a:lnTo>
                    <a:pt x="34" y="224"/>
                  </a:lnTo>
                  <a:lnTo>
                    <a:pt x="66" y="249"/>
                  </a:lnTo>
                  <a:lnTo>
                    <a:pt x="75" y="279"/>
                  </a:lnTo>
                  <a:lnTo>
                    <a:pt x="115" y="281"/>
                  </a:lnTo>
                  <a:lnTo>
                    <a:pt x="146" y="271"/>
                  </a:lnTo>
                  <a:lnTo>
                    <a:pt x="148" y="272"/>
                  </a:lnTo>
                  <a:lnTo>
                    <a:pt x="153" y="277"/>
                  </a:lnTo>
                  <a:lnTo>
                    <a:pt x="159" y="282"/>
                  </a:lnTo>
                  <a:lnTo>
                    <a:pt x="167" y="289"/>
                  </a:lnTo>
                  <a:lnTo>
                    <a:pt x="175" y="296"/>
                  </a:lnTo>
                  <a:lnTo>
                    <a:pt x="183" y="303"/>
                  </a:lnTo>
                  <a:lnTo>
                    <a:pt x="190" y="308"/>
                  </a:lnTo>
                  <a:lnTo>
                    <a:pt x="193" y="311"/>
                  </a:lnTo>
                  <a:lnTo>
                    <a:pt x="200" y="316"/>
                  </a:lnTo>
                  <a:lnTo>
                    <a:pt x="209" y="318"/>
                  </a:lnTo>
                  <a:lnTo>
                    <a:pt x="216" y="321"/>
                  </a:lnTo>
                  <a:lnTo>
                    <a:pt x="219" y="322"/>
                  </a:lnTo>
                  <a:lnTo>
                    <a:pt x="206" y="362"/>
                  </a:lnTo>
                  <a:lnTo>
                    <a:pt x="229" y="370"/>
                  </a:lnTo>
                  <a:lnTo>
                    <a:pt x="287" y="357"/>
                  </a:lnTo>
                  <a:lnTo>
                    <a:pt x="337" y="160"/>
                  </a:lnTo>
                  <a:lnTo>
                    <a:pt x="274" y="103"/>
                  </a:lnTo>
                  <a:lnTo>
                    <a:pt x="159" y="29"/>
                  </a:lnTo>
                  <a:close/>
                </a:path>
              </a:pathLst>
            </a:custGeom>
            <a:solidFill>
              <a:srgbClr val="D8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58"/>
            <p:cNvSpPr>
              <a:spLocks/>
            </p:cNvSpPr>
            <p:nvPr/>
          </p:nvSpPr>
          <p:spPr bwMode="auto">
            <a:xfrm>
              <a:off x="1805" y="434"/>
              <a:ext cx="445" cy="551"/>
            </a:xfrm>
            <a:custGeom>
              <a:avLst/>
              <a:gdLst/>
              <a:ahLst/>
              <a:cxnLst>
                <a:cxn ang="0">
                  <a:pos x="186" y="55"/>
                </a:cxn>
                <a:cxn ang="0">
                  <a:pos x="167" y="74"/>
                </a:cxn>
                <a:cxn ang="0">
                  <a:pos x="124" y="116"/>
                </a:cxn>
                <a:cxn ang="0">
                  <a:pos x="82" y="160"/>
                </a:cxn>
                <a:cxn ang="0">
                  <a:pos x="61" y="184"/>
                </a:cxn>
                <a:cxn ang="0">
                  <a:pos x="50" y="209"/>
                </a:cxn>
                <a:cxn ang="0">
                  <a:pos x="29" y="251"/>
                </a:cxn>
                <a:cxn ang="0">
                  <a:pos x="8" y="296"/>
                </a:cxn>
                <a:cxn ang="0">
                  <a:pos x="0" y="323"/>
                </a:cxn>
                <a:cxn ang="0">
                  <a:pos x="9" y="363"/>
                </a:cxn>
                <a:cxn ang="0">
                  <a:pos x="27" y="436"/>
                </a:cxn>
                <a:cxn ang="0">
                  <a:pos x="45" y="506"/>
                </a:cxn>
                <a:cxn ang="0">
                  <a:pos x="53" y="537"/>
                </a:cxn>
                <a:cxn ang="0">
                  <a:pos x="63" y="570"/>
                </a:cxn>
                <a:cxn ang="0">
                  <a:pos x="71" y="611"/>
                </a:cxn>
                <a:cxn ang="0">
                  <a:pos x="57" y="766"/>
                </a:cxn>
                <a:cxn ang="0">
                  <a:pos x="46" y="921"/>
                </a:cxn>
                <a:cxn ang="0">
                  <a:pos x="50" y="997"/>
                </a:cxn>
                <a:cxn ang="0">
                  <a:pos x="55" y="1067"/>
                </a:cxn>
                <a:cxn ang="0">
                  <a:pos x="71" y="1065"/>
                </a:cxn>
                <a:cxn ang="0">
                  <a:pos x="110" y="1059"/>
                </a:cxn>
                <a:cxn ang="0">
                  <a:pos x="154" y="1054"/>
                </a:cxn>
                <a:cxn ang="0">
                  <a:pos x="186" y="1054"/>
                </a:cxn>
                <a:cxn ang="0">
                  <a:pos x="204" y="1058"/>
                </a:cxn>
                <a:cxn ang="0">
                  <a:pos x="230" y="1063"/>
                </a:cxn>
                <a:cxn ang="0">
                  <a:pos x="265" y="1068"/>
                </a:cxn>
                <a:cxn ang="0">
                  <a:pos x="303" y="1075"/>
                </a:cxn>
                <a:cxn ang="0">
                  <a:pos x="340" y="1083"/>
                </a:cxn>
                <a:cxn ang="0">
                  <a:pos x="374" y="1090"/>
                </a:cxn>
                <a:cxn ang="0">
                  <a:pos x="401" y="1095"/>
                </a:cxn>
                <a:cxn ang="0">
                  <a:pos x="418" y="1099"/>
                </a:cxn>
                <a:cxn ang="0">
                  <a:pos x="441" y="1103"/>
                </a:cxn>
                <a:cxn ang="0">
                  <a:pos x="465" y="1102"/>
                </a:cxn>
                <a:cxn ang="0">
                  <a:pos x="489" y="1098"/>
                </a:cxn>
                <a:cxn ang="0">
                  <a:pos x="515" y="1091"/>
                </a:cxn>
                <a:cxn ang="0">
                  <a:pos x="545" y="1082"/>
                </a:cxn>
                <a:cxn ang="0">
                  <a:pos x="579" y="1068"/>
                </a:cxn>
                <a:cxn ang="0">
                  <a:pos x="609" y="1057"/>
                </a:cxn>
                <a:cxn ang="0">
                  <a:pos x="625" y="1049"/>
                </a:cxn>
                <a:cxn ang="0">
                  <a:pos x="640" y="1046"/>
                </a:cxn>
                <a:cxn ang="0">
                  <a:pos x="665" y="1045"/>
                </a:cxn>
                <a:cxn ang="0">
                  <a:pos x="691" y="1046"/>
                </a:cxn>
                <a:cxn ang="0">
                  <a:pos x="701" y="1046"/>
                </a:cxn>
                <a:cxn ang="0">
                  <a:pos x="655" y="701"/>
                </a:cxn>
                <a:cxn ang="0">
                  <a:pos x="844" y="464"/>
                </a:cxn>
                <a:cxn ang="0">
                  <a:pos x="814" y="388"/>
                </a:cxn>
                <a:cxn ang="0">
                  <a:pos x="796" y="365"/>
                </a:cxn>
                <a:cxn ang="0">
                  <a:pos x="753" y="312"/>
                </a:cxn>
                <a:cxn ang="0">
                  <a:pos x="710" y="258"/>
                </a:cxn>
                <a:cxn ang="0">
                  <a:pos x="688" y="229"/>
                </a:cxn>
                <a:cxn ang="0">
                  <a:pos x="673" y="204"/>
                </a:cxn>
                <a:cxn ang="0">
                  <a:pos x="646" y="159"/>
                </a:cxn>
                <a:cxn ang="0">
                  <a:pos x="619" y="115"/>
                </a:cxn>
                <a:cxn ang="0">
                  <a:pos x="608" y="96"/>
                </a:cxn>
                <a:cxn ang="0">
                  <a:pos x="600" y="90"/>
                </a:cxn>
                <a:cxn ang="0">
                  <a:pos x="580" y="76"/>
                </a:cxn>
                <a:cxn ang="0">
                  <a:pos x="558" y="61"/>
                </a:cxn>
                <a:cxn ang="0">
                  <a:pos x="542" y="51"/>
                </a:cxn>
                <a:cxn ang="0">
                  <a:pos x="530" y="47"/>
                </a:cxn>
                <a:cxn ang="0">
                  <a:pos x="513" y="46"/>
                </a:cxn>
                <a:cxn ang="0">
                  <a:pos x="500" y="47"/>
                </a:cxn>
                <a:cxn ang="0">
                  <a:pos x="494" y="48"/>
                </a:cxn>
                <a:cxn ang="0">
                  <a:pos x="222" y="0"/>
                </a:cxn>
              </a:cxnLst>
              <a:rect l="0" t="0" r="r" b="b"/>
              <a:pathLst>
                <a:path w="890" h="1103">
                  <a:moveTo>
                    <a:pt x="222" y="0"/>
                  </a:moveTo>
                  <a:lnTo>
                    <a:pt x="186" y="55"/>
                  </a:lnTo>
                  <a:lnTo>
                    <a:pt x="181" y="60"/>
                  </a:lnTo>
                  <a:lnTo>
                    <a:pt x="167" y="74"/>
                  </a:lnTo>
                  <a:lnTo>
                    <a:pt x="147" y="93"/>
                  </a:lnTo>
                  <a:lnTo>
                    <a:pt x="124" y="116"/>
                  </a:lnTo>
                  <a:lnTo>
                    <a:pt x="101" y="139"/>
                  </a:lnTo>
                  <a:lnTo>
                    <a:pt x="82" y="160"/>
                  </a:lnTo>
                  <a:lnTo>
                    <a:pt x="67" y="176"/>
                  </a:lnTo>
                  <a:lnTo>
                    <a:pt x="61" y="184"/>
                  </a:lnTo>
                  <a:lnTo>
                    <a:pt x="57" y="192"/>
                  </a:lnTo>
                  <a:lnTo>
                    <a:pt x="50" y="209"/>
                  </a:lnTo>
                  <a:lnTo>
                    <a:pt x="40" y="228"/>
                  </a:lnTo>
                  <a:lnTo>
                    <a:pt x="29" y="251"/>
                  </a:lnTo>
                  <a:lnTo>
                    <a:pt x="17" y="275"/>
                  </a:lnTo>
                  <a:lnTo>
                    <a:pt x="8" y="296"/>
                  </a:lnTo>
                  <a:lnTo>
                    <a:pt x="2" y="312"/>
                  </a:lnTo>
                  <a:lnTo>
                    <a:pt x="0" y="323"/>
                  </a:lnTo>
                  <a:lnTo>
                    <a:pt x="3" y="336"/>
                  </a:lnTo>
                  <a:lnTo>
                    <a:pt x="9" y="363"/>
                  </a:lnTo>
                  <a:lnTo>
                    <a:pt x="17" y="398"/>
                  </a:lnTo>
                  <a:lnTo>
                    <a:pt x="27" y="436"/>
                  </a:lnTo>
                  <a:lnTo>
                    <a:pt x="37" y="474"/>
                  </a:lnTo>
                  <a:lnTo>
                    <a:pt x="45" y="506"/>
                  </a:lnTo>
                  <a:lnTo>
                    <a:pt x="50" y="529"/>
                  </a:lnTo>
                  <a:lnTo>
                    <a:pt x="53" y="537"/>
                  </a:lnTo>
                  <a:lnTo>
                    <a:pt x="56" y="547"/>
                  </a:lnTo>
                  <a:lnTo>
                    <a:pt x="63" y="570"/>
                  </a:lnTo>
                  <a:lnTo>
                    <a:pt x="69" y="595"/>
                  </a:lnTo>
                  <a:lnTo>
                    <a:pt x="71" y="611"/>
                  </a:lnTo>
                  <a:lnTo>
                    <a:pt x="65" y="661"/>
                  </a:lnTo>
                  <a:lnTo>
                    <a:pt x="57" y="766"/>
                  </a:lnTo>
                  <a:lnTo>
                    <a:pt x="49" y="870"/>
                  </a:lnTo>
                  <a:lnTo>
                    <a:pt x="46" y="921"/>
                  </a:lnTo>
                  <a:lnTo>
                    <a:pt x="47" y="946"/>
                  </a:lnTo>
                  <a:lnTo>
                    <a:pt x="50" y="997"/>
                  </a:lnTo>
                  <a:lnTo>
                    <a:pt x="54" y="1045"/>
                  </a:lnTo>
                  <a:lnTo>
                    <a:pt x="55" y="1067"/>
                  </a:lnTo>
                  <a:lnTo>
                    <a:pt x="60" y="1066"/>
                  </a:lnTo>
                  <a:lnTo>
                    <a:pt x="71" y="1065"/>
                  </a:lnTo>
                  <a:lnTo>
                    <a:pt x="90" y="1061"/>
                  </a:lnTo>
                  <a:lnTo>
                    <a:pt x="110" y="1059"/>
                  </a:lnTo>
                  <a:lnTo>
                    <a:pt x="132" y="1056"/>
                  </a:lnTo>
                  <a:lnTo>
                    <a:pt x="154" y="1054"/>
                  </a:lnTo>
                  <a:lnTo>
                    <a:pt x="173" y="1053"/>
                  </a:lnTo>
                  <a:lnTo>
                    <a:pt x="186" y="1054"/>
                  </a:lnTo>
                  <a:lnTo>
                    <a:pt x="193" y="1056"/>
                  </a:lnTo>
                  <a:lnTo>
                    <a:pt x="204" y="1058"/>
                  </a:lnTo>
                  <a:lnTo>
                    <a:pt x="215" y="1059"/>
                  </a:lnTo>
                  <a:lnTo>
                    <a:pt x="230" y="1063"/>
                  </a:lnTo>
                  <a:lnTo>
                    <a:pt x="246" y="1065"/>
                  </a:lnTo>
                  <a:lnTo>
                    <a:pt x="265" y="1068"/>
                  </a:lnTo>
                  <a:lnTo>
                    <a:pt x="283" y="1072"/>
                  </a:lnTo>
                  <a:lnTo>
                    <a:pt x="303" y="1075"/>
                  </a:lnTo>
                  <a:lnTo>
                    <a:pt x="321" y="1080"/>
                  </a:lnTo>
                  <a:lnTo>
                    <a:pt x="340" y="1083"/>
                  </a:lnTo>
                  <a:lnTo>
                    <a:pt x="358" y="1087"/>
                  </a:lnTo>
                  <a:lnTo>
                    <a:pt x="374" y="1090"/>
                  </a:lnTo>
                  <a:lnTo>
                    <a:pt x="389" y="1092"/>
                  </a:lnTo>
                  <a:lnTo>
                    <a:pt x="401" y="1095"/>
                  </a:lnTo>
                  <a:lnTo>
                    <a:pt x="411" y="1097"/>
                  </a:lnTo>
                  <a:lnTo>
                    <a:pt x="418" y="1099"/>
                  </a:lnTo>
                  <a:lnTo>
                    <a:pt x="429" y="1102"/>
                  </a:lnTo>
                  <a:lnTo>
                    <a:pt x="441" y="1103"/>
                  </a:lnTo>
                  <a:lnTo>
                    <a:pt x="452" y="1103"/>
                  </a:lnTo>
                  <a:lnTo>
                    <a:pt x="465" y="1102"/>
                  </a:lnTo>
                  <a:lnTo>
                    <a:pt x="477" y="1101"/>
                  </a:lnTo>
                  <a:lnTo>
                    <a:pt x="489" y="1098"/>
                  </a:lnTo>
                  <a:lnTo>
                    <a:pt x="502" y="1095"/>
                  </a:lnTo>
                  <a:lnTo>
                    <a:pt x="515" y="1091"/>
                  </a:lnTo>
                  <a:lnTo>
                    <a:pt x="528" y="1087"/>
                  </a:lnTo>
                  <a:lnTo>
                    <a:pt x="545" y="1082"/>
                  </a:lnTo>
                  <a:lnTo>
                    <a:pt x="562" y="1075"/>
                  </a:lnTo>
                  <a:lnTo>
                    <a:pt x="579" y="1068"/>
                  </a:lnTo>
                  <a:lnTo>
                    <a:pt x="595" y="1063"/>
                  </a:lnTo>
                  <a:lnTo>
                    <a:pt x="609" y="1057"/>
                  </a:lnTo>
                  <a:lnTo>
                    <a:pt x="619" y="1052"/>
                  </a:lnTo>
                  <a:lnTo>
                    <a:pt x="625" y="1049"/>
                  </a:lnTo>
                  <a:lnTo>
                    <a:pt x="631" y="1048"/>
                  </a:lnTo>
                  <a:lnTo>
                    <a:pt x="640" y="1046"/>
                  </a:lnTo>
                  <a:lnTo>
                    <a:pt x="653" y="1046"/>
                  </a:lnTo>
                  <a:lnTo>
                    <a:pt x="665" y="1045"/>
                  </a:lnTo>
                  <a:lnTo>
                    <a:pt x="679" y="1046"/>
                  </a:lnTo>
                  <a:lnTo>
                    <a:pt x="691" y="1046"/>
                  </a:lnTo>
                  <a:lnTo>
                    <a:pt x="698" y="1046"/>
                  </a:lnTo>
                  <a:lnTo>
                    <a:pt x="701" y="1046"/>
                  </a:lnTo>
                  <a:lnTo>
                    <a:pt x="663" y="895"/>
                  </a:lnTo>
                  <a:lnTo>
                    <a:pt x="655" y="701"/>
                  </a:lnTo>
                  <a:lnTo>
                    <a:pt x="693" y="570"/>
                  </a:lnTo>
                  <a:lnTo>
                    <a:pt x="844" y="464"/>
                  </a:lnTo>
                  <a:lnTo>
                    <a:pt x="890" y="429"/>
                  </a:lnTo>
                  <a:lnTo>
                    <a:pt x="814" y="388"/>
                  </a:lnTo>
                  <a:lnTo>
                    <a:pt x="808" y="381"/>
                  </a:lnTo>
                  <a:lnTo>
                    <a:pt x="796" y="365"/>
                  </a:lnTo>
                  <a:lnTo>
                    <a:pt x="776" y="341"/>
                  </a:lnTo>
                  <a:lnTo>
                    <a:pt x="753" y="312"/>
                  </a:lnTo>
                  <a:lnTo>
                    <a:pt x="730" y="285"/>
                  </a:lnTo>
                  <a:lnTo>
                    <a:pt x="710" y="258"/>
                  </a:lnTo>
                  <a:lnTo>
                    <a:pt x="695" y="240"/>
                  </a:lnTo>
                  <a:lnTo>
                    <a:pt x="688" y="229"/>
                  </a:lnTo>
                  <a:lnTo>
                    <a:pt x="684" y="220"/>
                  </a:lnTo>
                  <a:lnTo>
                    <a:pt x="673" y="204"/>
                  </a:lnTo>
                  <a:lnTo>
                    <a:pt x="661" y="182"/>
                  </a:lnTo>
                  <a:lnTo>
                    <a:pt x="646" y="159"/>
                  </a:lnTo>
                  <a:lnTo>
                    <a:pt x="632" y="135"/>
                  </a:lnTo>
                  <a:lnTo>
                    <a:pt x="619" y="115"/>
                  </a:lnTo>
                  <a:lnTo>
                    <a:pt x="611" y="101"/>
                  </a:lnTo>
                  <a:lnTo>
                    <a:pt x="608" y="96"/>
                  </a:lnTo>
                  <a:lnTo>
                    <a:pt x="606" y="94"/>
                  </a:lnTo>
                  <a:lnTo>
                    <a:pt x="600" y="90"/>
                  </a:lnTo>
                  <a:lnTo>
                    <a:pt x="591" y="83"/>
                  </a:lnTo>
                  <a:lnTo>
                    <a:pt x="580" y="76"/>
                  </a:lnTo>
                  <a:lnTo>
                    <a:pt x="569" y="68"/>
                  </a:lnTo>
                  <a:lnTo>
                    <a:pt x="558" y="61"/>
                  </a:lnTo>
                  <a:lnTo>
                    <a:pt x="549" y="54"/>
                  </a:lnTo>
                  <a:lnTo>
                    <a:pt x="542" y="51"/>
                  </a:lnTo>
                  <a:lnTo>
                    <a:pt x="536" y="48"/>
                  </a:lnTo>
                  <a:lnTo>
                    <a:pt x="530" y="47"/>
                  </a:lnTo>
                  <a:lnTo>
                    <a:pt x="521" y="46"/>
                  </a:lnTo>
                  <a:lnTo>
                    <a:pt x="513" y="46"/>
                  </a:lnTo>
                  <a:lnTo>
                    <a:pt x="505" y="47"/>
                  </a:lnTo>
                  <a:lnTo>
                    <a:pt x="500" y="47"/>
                  </a:lnTo>
                  <a:lnTo>
                    <a:pt x="495" y="48"/>
                  </a:lnTo>
                  <a:lnTo>
                    <a:pt x="494" y="48"/>
                  </a:lnTo>
                  <a:lnTo>
                    <a:pt x="441" y="3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60"/>
            <p:cNvSpPr>
              <a:spLocks/>
            </p:cNvSpPr>
            <p:nvPr/>
          </p:nvSpPr>
          <p:spPr bwMode="auto">
            <a:xfrm>
              <a:off x="1882" y="649"/>
              <a:ext cx="380" cy="233"/>
            </a:xfrm>
            <a:custGeom>
              <a:avLst/>
              <a:gdLst/>
              <a:ahLst/>
              <a:cxnLst>
                <a:cxn ang="0">
                  <a:pos x="677" y="18"/>
                </a:cxn>
                <a:cxn ang="0">
                  <a:pos x="486" y="21"/>
                </a:cxn>
                <a:cxn ang="0">
                  <a:pos x="475" y="24"/>
                </a:cxn>
                <a:cxn ang="0">
                  <a:pos x="448" y="31"/>
                </a:cxn>
                <a:cxn ang="0">
                  <a:pos x="420" y="40"/>
                </a:cxn>
                <a:cxn ang="0">
                  <a:pos x="403" y="48"/>
                </a:cxn>
                <a:cxn ang="0">
                  <a:pos x="384" y="65"/>
                </a:cxn>
                <a:cxn ang="0">
                  <a:pos x="349" y="94"/>
                </a:cxn>
                <a:cxn ang="0">
                  <a:pos x="316" y="124"/>
                </a:cxn>
                <a:cxn ang="0">
                  <a:pos x="297" y="142"/>
                </a:cxn>
                <a:cxn ang="0">
                  <a:pos x="283" y="159"/>
                </a:cxn>
                <a:cxn ang="0">
                  <a:pos x="263" y="189"/>
                </a:cxn>
                <a:cxn ang="0">
                  <a:pos x="243" y="218"/>
                </a:cxn>
                <a:cxn ang="0">
                  <a:pos x="234" y="230"/>
                </a:cxn>
                <a:cxn ang="0">
                  <a:pos x="194" y="252"/>
                </a:cxn>
                <a:cxn ang="0">
                  <a:pos x="183" y="256"/>
                </a:cxn>
                <a:cxn ang="0">
                  <a:pos x="167" y="260"/>
                </a:cxn>
                <a:cxn ang="0">
                  <a:pos x="152" y="264"/>
                </a:cxn>
                <a:cxn ang="0">
                  <a:pos x="142" y="265"/>
                </a:cxn>
                <a:cxn ang="0">
                  <a:pos x="111" y="264"/>
                </a:cxn>
                <a:cxn ang="0">
                  <a:pos x="73" y="260"/>
                </a:cxn>
                <a:cxn ang="0">
                  <a:pos x="45" y="257"/>
                </a:cxn>
                <a:cxn ang="0">
                  <a:pos x="0" y="301"/>
                </a:cxn>
                <a:cxn ang="0">
                  <a:pos x="158" y="452"/>
                </a:cxn>
                <a:cxn ang="0">
                  <a:pos x="175" y="455"/>
                </a:cxn>
                <a:cxn ang="0">
                  <a:pos x="201" y="461"/>
                </a:cxn>
                <a:cxn ang="0">
                  <a:pos x="222" y="464"/>
                </a:cxn>
                <a:cxn ang="0">
                  <a:pos x="237" y="461"/>
                </a:cxn>
                <a:cxn ang="0">
                  <a:pos x="267" y="439"/>
                </a:cxn>
                <a:cxn ang="0">
                  <a:pos x="303" y="409"/>
                </a:cxn>
                <a:cxn ang="0">
                  <a:pos x="329" y="387"/>
                </a:cxn>
                <a:cxn ang="0">
                  <a:pos x="448" y="202"/>
                </a:cxn>
                <a:cxn ang="0">
                  <a:pos x="511" y="136"/>
                </a:cxn>
                <a:cxn ang="0">
                  <a:pos x="531" y="141"/>
                </a:cxn>
                <a:cxn ang="0">
                  <a:pos x="559" y="146"/>
                </a:cxn>
                <a:cxn ang="0">
                  <a:pos x="585" y="153"/>
                </a:cxn>
                <a:cxn ang="0">
                  <a:pos x="604" y="159"/>
                </a:cxn>
                <a:cxn ang="0">
                  <a:pos x="629" y="166"/>
                </a:cxn>
                <a:cxn ang="0">
                  <a:pos x="657" y="172"/>
                </a:cxn>
                <a:cxn ang="0">
                  <a:pos x="680" y="176"/>
                </a:cxn>
                <a:cxn ang="0">
                  <a:pos x="696" y="175"/>
                </a:cxn>
                <a:cxn ang="0">
                  <a:pos x="715" y="171"/>
                </a:cxn>
                <a:cxn ang="0">
                  <a:pos x="736" y="165"/>
                </a:cxn>
                <a:cxn ang="0">
                  <a:pos x="749" y="160"/>
                </a:cxn>
                <a:cxn ang="0">
                  <a:pos x="760" y="106"/>
                </a:cxn>
                <a:cxn ang="0">
                  <a:pos x="733" y="2"/>
                </a:cxn>
              </a:cxnLst>
              <a:rect l="0" t="0" r="r" b="b"/>
              <a:pathLst>
                <a:path w="760" h="464">
                  <a:moveTo>
                    <a:pt x="733" y="2"/>
                  </a:moveTo>
                  <a:lnTo>
                    <a:pt x="677" y="18"/>
                  </a:lnTo>
                  <a:lnTo>
                    <a:pt x="602" y="0"/>
                  </a:lnTo>
                  <a:lnTo>
                    <a:pt x="486" y="21"/>
                  </a:lnTo>
                  <a:lnTo>
                    <a:pt x="483" y="22"/>
                  </a:lnTo>
                  <a:lnTo>
                    <a:pt x="475" y="24"/>
                  </a:lnTo>
                  <a:lnTo>
                    <a:pt x="463" y="28"/>
                  </a:lnTo>
                  <a:lnTo>
                    <a:pt x="448" y="31"/>
                  </a:lnTo>
                  <a:lnTo>
                    <a:pt x="434" y="36"/>
                  </a:lnTo>
                  <a:lnTo>
                    <a:pt x="420" y="40"/>
                  </a:lnTo>
                  <a:lnTo>
                    <a:pt x="410" y="45"/>
                  </a:lnTo>
                  <a:lnTo>
                    <a:pt x="403" y="48"/>
                  </a:lnTo>
                  <a:lnTo>
                    <a:pt x="396" y="54"/>
                  </a:lnTo>
                  <a:lnTo>
                    <a:pt x="384" y="65"/>
                  </a:lnTo>
                  <a:lnTo>
                    <a:pt x="367" y="78"/>
                  </a:lnTo>
                  <a:lnTo>
                    <a:pt x="349" y="94"/>
                  </a:lnTo>
                  <a:lnTo>
                    <a:pt x="331" y="111"/>
                  </a:lnTo>
                  <a:lnTo>
                    <a:pt x="316" y="124"/>
                  </a:lnTo>
                  <a:lnTo>
                    <a:pt x="303" y="136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3" y="159"/>
                  </a:lnTo>
                  <a:lnTo>
                    <a:pt x="274" y="173"/>
                  </a:lnTo>
                  <a:lnTo>
                    <a:pt x="263" y="189"/>
                  </a:lnTo>
                  <a:lnTo>
                    <a:pt x="252" y="204"/>
                  </a:lnTo>
                  <a:lnTo>
                    <a:pt x="243" y="218"/>
                  </a:lnTo>
                  <a:lnTo>
                    <a:pt x="236" y="227"/>
                  </a:lnTo>
                  <a:lnTo>
                    <a:pt x="234" y="230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89" y="254"/>
                  </a:lnTo>
                  <a:lnTo>
                    <a:pt x="183" y="256"/>
                  </a:lnTo>
                  <a:lnTo>
                    <a:pt x="175" y="258"/>
                  </a:lnTo>
                  <a:lnTo>
                    <a:pt x="167" y="260"/>
                  </a:lnTo>
                  <a:lnTo>
                    <a:pt x="159" y="262"/>
                  </a:lnTo>
                  <a:lnTo>
                    <a:pt x="152" y="264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28" y="265"/>
                  </a:lnTo>
                  <a:lnTo>
                    <a:pt x="111" y="264"/>
                  </a:lnTo>
                  <a:lnTo>
                    <a:pt x="91" y="262"/>
                  </a:lnTo>
                  <a:lnTo>
                    <a:pt x="73" y="260"/>
                  </a:lnTo>
                  <a:lnTo>
                    <a:pt x="57" y="258"/>
                  </a:lnTo>
                  <a:lnTo>
                    <a:pt x="45" y="257"/>
                  </a:lnTo>
                  <a:lnTo>
                    <a:pt x="40" y="257"/>
                  </a:lnTo>
                  <a:lnTo>
                    <a:pt x="0" y="301"/>
                  </a:lnTo>
                  <a:lnTo>
                    <a:pt x="156" y="452"/>
                  </a:lnTo>
                  <a:lnTo>
                    <a:pt x="158" y="452"/>
                  </a:lnTo>
                  <a:lnTo>
                    <a:pt x="165" y="454"/>
                  </a:lnTo>
                  <a:lnTo>
                    <a:pt x="175" y="455"/>
                  </a:lnTo>
                  <a:lnTo>
                    <a:pt x="188" y="457"/>
                  </a:lnTo>
                  <a:lnTo>
                    <a:pt x="201" y="461"/>
                  </a:lnTo>
                  <a:lnTo>
                    <a:pt x="212" y="462"/>
                  </a:lnTo>
                  <a:lnTo>
                    <a:pt x="222" y="464"/>
                  </a:lnTo>
                  <a:lnTo>
                    <a:pt x="229" y="464"/>
                  </a:lnTo>
                  <a:lnTo>
                    <a:pt x="237" y="461"/>
                  </a:lnTo>
                  <a:lnTo>
                    <a:pt x="251" y="452"/>
                  </a:lnTo>
                  <a:lnTo>
                    <a:pt x="267" y="439"/>
                  </a:lnTo>
                  <a:lnTo>
                    <a:pt x="286" y="424"/>
                  </a:lnTo>
                  <a:lnTo>
                    <a:pt x="303" y="409"/>
                  </a:lnTo>
                  <a:lnTo>
                    <a:pt x="318" y="396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448" y="202"/>
                  </a:lnTo>
                  <a:lnTo>
                    <a:pt x="509" y="136"/>
                  </a:lnTo>
                  <a:lnTo>
                    <a:pt x="511" y="136"/>
                  </a:lnTo>
                  <a:lnTo>
                    <a:pt x="519" y="138"/>
                  </a:lnTo>
                  <a:lnTo>
                    <a:pt x="531" y="141"/>
                  </a:lnTo>
                  <a:lnTo>
                    <a:pt x="545" y="143"/>
                  </a:lnTo>
                  <a:lnTo>
                    <a:pt x="559" y="146"/>
                  </a:lnTo>
                  <a:lnTo>
                    <a:pt x="572" y="150"/>
                  </a:lnTo>
                  <a:lnTo>
                    <a:pt x="585" y="153"/>
                  </a:lnTo>
                  <a:lnTo>
                    <a:pt x="594" y="157"/>
                  </a:lnTo>
                  <a:lnTo>
                    <a:pt x="604" y="159"/>
                  </a:lnTo>
                  <a:lnTo>
                    <a:pt x="615" y="162"/>
                  </a:lnTo>
                  <a:lnTo>
                    <a:pt x="629" y="166"/>
                  </a:lnTo>
                  <a:lnTo>
                    <a:pt x="643" y="169"/>
                  </a:lnTo>
                  <a:lnTo>
                    <a:pt x="657" y="172"/>
                  </a:lnTo>
                  <a:lnTo>
                    <a:pt x="669" y="174"/>
                  </a:lnTo>
                  <a:lnTo>
                    <a:pt x="680" y="176"/>
                  </a:lnTo>
                  <a:lnTo>
                    <a:pt x="688" y="176"/>
                  </a:lnTo>
                  <a:lnTo>
                    <a:pt x="696" y="175"/>
                  </a:lnTo>
                  <a:lnTo>
                    <a:pt x="705" y="174"/>
                  </a:lnTo>
                  <a:lnTo>
                    <a:pt x="715" y="171"/>
                  </a:lnTo>
                  <a:lnTo>
                    <a:pt x="726" y="167"/>
                  </a:lnTo>
                  <a:lnTo>
                    <a:pt x="736" y="165"/>
                  </a:lnTo>
                  <a:lnTo>
                    <a:pt x="744" y="161"/>
                  </a:lnTo>
                  <a:lnTo>
                    <a:pt x="749" y="160"/>
                  </a:lnTo>
                  <a:lnTo>
                    <a:pt x="751" y="159"/>
                  </a:lnTo>
                  <a:lnTo>
                    <a:pt x="760" y="106"/>
                  </a:lnTo>
                  <a:lnTo>
                    <a:pt x="758" y="61"/>
                  </a:lnTo>
                  <a:lnTo>
                    <a:pt x="733" y="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61"/>
            <p:cNvSpPr>
              <a:spLocks/>
            </p:cNvSpPr>
            <p:nvPr/>
          </p:nvSpPr>
          <p:spPr bwMode="auto">
            <a:xfrm>
              <a:off x="1909" y="266"/>
              <a:ext cx="235" cy="212"/>
            </a:xfrm>
            <a:custGeom>
              <a:avLst/>
              <a:gdLst/>
              <a:ahLst/>
              <a:cxnLst>
                <a:cxn ang="0">
                  <a:pos x="55" y="48"/>
                </a:cxn>
                <a:cxn ang="0">
                  <a:pos x="47" y="73"/>
                </a:cxn>
                <a:cxn ang="0">
                  <a:pos x="2" y="95"/>
                </a:cxn>
                <a:cxn ang="0">
                  <a:pos x="0" y="148"/>
                </a:cxn>
                <a:cxn ang="0">
                  <a:pos x="2" y="152"/>
                </a:cxn>
                <a:cxn ang="0">
                  <a:pos x="8" y="159"/>
                </a:cxn>
                <a:cxn ang="0">
                  <a:pos x="16" y="168"/>
                </a:cxn>
                <a:cxn ang="0">
                  <a:pos x="25" y="176"/>
                </a:cxn>
                <a:cxn ang="0">
                  <a:pos x="35" y="184"/>
                </a:cxn>
                <a:cxn ang="0">
                  <a:pos x="42" y="192"/>
                </a:cxn>
                <a:cxn ang="0">
                  <a:pos x="47" y="199"/>
                </a:cxn>
                <a:cxn ang="0">
                  <a:pos x="50" y="201"/>
                </a:cxn>
                <a:cxn ang="0">
                  <a:pos x="58" y="277"/>
                </a:cxn>
                <a:cxn ang="0">
                  <a:pos x="47" y="350"/>
                </a:cxn>
                <a:cxn ang="0">
                  <a:pos x="50" y="352"/>
                </a:cxn>
                <a:cxn ang="0">
                  <a:pos x="58" y="358"/>
                </a:cxn>
                <a:cxn ang="0">
                  <a:pos x="69" y="367"/>
                </a:cxn>
                <a:cxn ang="0">
                  <a:pos x="82" y="378"/>
                </a:cxn>
                <a:cxn ang="0">
                  <a:pos x="96" y="388"/>
                </a:cxn>
                <a:cxn ang="0">
                  <a:pos x="110" y="398"/>
                </a:cxn>
                <a:cxn ang="0">
                  <a:pos x="120" y="406"/>
                </a:cxn>
                <a:cxn ang="0">
                  <a:pos x="128" y="411"/>
                </a:cxn>
                <a:cxn ang="0">
                  <a:pos x="135" y="413"/>
                </a:cxn>
                <a:cxn ang="0">
                  <a:pos x="144" y="416"/>
                </a:cxn>
                <a:cxn ang="0">
                  <a:pos x="154" y="418"/>
                </a:cxn>
                <a:cxn ang="0">
                  <a:pos x="165" y="419"/>
                </a:cxn>
                <a:cxn ang="0">
                  <a:pos x="175" y="420"/>
                </a:cxn>
                <a:cxn ang="0">
                  <a:pos x="184" y="421"/>
                </a:cxn>
                <a:cxn ang="0">
                  <a:pos x="191" y="423"/>
                </a:cxn>
                <a:cxn ang="0">
                  <a:pos x="196" y="424"/>
                </a:cxn>
                <a:cxn ang="0">
                  <a:pos x="200" y="424"/>
                </a:cxn>
                <a:cxn ang="0">
                  <a:pos x="207" y="423"/>
                </a:cxn>
                <a:cxn ang="0">
                  <a:pos x="217" y="420"/>
                </a:cxn>
                <a:cxn ang="0">
                  <a:pos x="227" y="418"/>
                </a:cxn>
                <a:cxn ang="0">
                  <a:pos x="236" y="416"/>
                </a:cxn>
                <a:cxn ang="0">
                  <a:pos x="243" y="413"/>
                </a:cxn>
                <a:cxn ang="0">
                  <a:pos x="249" y="412"/>
                </a:cxn>
                <a:cxn ang="0">
                  <a:pos x="251" y="411"/>
                </a:cxn>
                <a:cxn ang="0">
                  <a:pos x="236" y="365"/>
                </a:cxn>
                <a:cxn ang="0">
                  <a:pos x="242" y="305"/>
                </a:cxn>
                <a:cxn ang="0">
                  <a:pos x="245" y="305"/>
                </a:cxn>
                <a:cxn ang="0">
                  <a:pos x="253" y="305"/>
                </a:cxn>
                <a:cxn ang="0">
                  <a:pos x="266" y="304"/>
                </a:cxn>
                <a:cxn ang="0">
                  <a:pos x="281" y="304"/>
                </a:cxn>
                <a:cxn ang="0">
                  <a:pos x="296" y="303"/>
                </a:cxn>
                <a:cxn ang="0">
                  <a:pos x="310" y="302"/>
                </a:cxn>
                <a:cxn ang="0">
                  <a:pos x="320" y="300"/>
                </a:cxn>
                <a:cxn ang="0">
                  <a:pos x="327" y="299"/>
                </a:cxn>
                <a:cxn ang="0">
                  <a:pos x="334" y="297"/>
                </a:cxn>
                <a:cxn ang="0">
                  <a:pos x="346" y="291"/>
                </a:cxn>
                <a:cxn ang="0">
                  <a:pos x="361" y="284"/>
                </a:cxn>
                <a:cxn ang="0">
                  <a:pos x="377" y="277"/>
                </a:cxn>
                <a:cxn ang="0">
                  <a:pos x="392" y="269"/>
                </a:cxn>
                <a:cxn ang="0">
                  <a:pos x="405" y="262"/>
                </a:cxn>
                <a:cxn ang="0">
                  <a:pos x="415" y="259"/>
                </a:cxn>
                <a:cxn ang="0">
                  <a:pos x="418" y="257"/>
                </a:cxn>
                <a:cxn ang="0">
                  <a:pos x="458" y="186"/>
                </a:cxn>
                <a:cxn ang="0">
                  <a:pos x="471" y="133"/>
                </a:cxn>
                <a:cxn ang="0">
                  <a:pos x="431" y="23"/>
                </a:cxn>
                <a:cxn ang="0">
                  <a:pos x="227" y="0"/>
                </a:cxn>
                <a:cxn ang="0">
                  <a:pos x="149" y="38"/>
                </a:cxn>
                <a:cxn ang="0">
                  <a:pos x="55" y="48"/>
                </a:cxn>
              </a:cxnLst>
              <a:rect l="0" t="0" r="r" b="b"/>
              <a:pathLst>
                <a:path w="471" h="424">
                  <a:moveTo>
                    <a:pt x="55" y="48"/>
                  </a:moveTo>
                  <a:lnTo>
                    <a:pt x="47" y="73"/>
                  </a:lnTo>
                  <a:lnTo>
                    <a:pt x="2" y="95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8" y="159"/>
                  </a:lnTo>
                  <a:lnTo>
                    <a:pt x="16" y="168"/>
                  </a:lnTo>
                  <a:lnTo>
                    <a:pt x="25" y="176"/>
                  </a:lnTo>
                  <a:lnTo>
                    <a:pt x="35" y="184"/>
                  </a:lnTo>
                  <a:lnTo>
                    <a:pt x="42" y="192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8" y="277"/>
                  </a:lnTo>
                  <a:lnTo>
                    <a:pt x="47" y="350"/>
                  </a:lnTo>
                  <a:lnTo>
                    <a:pt x="50" y="352"/>
                  </a:lnTo>
                  <a:lnTo>
                    <a:pt x="58" y="358"/>
                  </a:lnTo>
                  <a:lnTo>
                    <a:pt x="69" y="367"/>
                  </a:lnTo>
                  <a:lnTo>
                    <a:pt x="82" y="378"/>
                  </a:lnTo>
                  <a:lnTo>
                    <a:pt x="96" y="388"/>
                  </a:lnTo>
                  <a:lnTo>
                    <a:pt x="110" y="398"/>
                  </a:lnTo>
                  <a:lnTo>
                    <a:pt x="120" y="406"/>
                  </a:lnTo>
                  <a:lnTo>
                    <a:pt x="128" y="411"/>
                  </a:lnTo>
                  <a:lnTo>
                    <a:pt x="135" y="413"/>
                  </a:lnTo>
                  <a:lnTo>
                    <a:pt x="144" y="416"/>
                  </a:lnTo>
                  <a:lnTo>
                    <a:pt x="154" y="418"/>
                  </a:lnTo>
                  <a:lnTo>
                    <a:pt x="165" y="419"/>
                  </a:lnTo>
                  <a:lnTo>
                    <a:pt x="175" y="420"/>
                  </a:lnTo>
                  <a:lnTo>
                    <a:pt x="184" y="421"/>
                  </a:lnTo>
                  <a:lnTo>
                    <a:pt x="191" y="423"/>
                  </a:lnTo>
                  <a:lnTo>
                    <a:pt x="196" y="424"/>
                  </a:lnTo>
                  <a:lnTo>
                    <a:pt x="200" y="424"/>
                  </a:lnTo>
                  <a:lnTo>
                    <a:pt x="207" y="423"/>
                  </a:lnTo>
                  <a:lnTo>
                    <a:pt x="217" y="420"/>
                  </a:lnTo>
                  <a:lnTo>
                    <a:pt x="227" y="418"/>
                  </a:lnTo>
                  <a:lnTo>
                    <a:pt x="236" y="416"/>
                  </a:lnTo>
                  <a:lnTo>
                    <a:pt x="243" y="413"/>
                  </a:lnTo>
                  <a:lnTo>
                    <a:pt x="249" y="412"/>
                  </a:lnTo>
                  <a:lnTo>
                    <a:pt x="251" y="411"/>
                  </a:lnTo>
                  <a:lnTo>
                    <a:pt x="236" y="365"/>
                  </a:lnTo>
                  <a:lnTo>
                    <a:pt x="242" y="305"/>
                  </a:lnTo>
                  <a:lnTo>
                    <a:pt x="245" y="305"/>
                  </a:lnTo>
                  <a:lnTo>
                    <a:pt x="253" y="305"/>
                  </a:lnTo>
                  <a:lnTo>
                    <a:pt x="266" y="304"/>
                  </a:lnTo>
                  <a:lnTo>
                    <a:pt x="281" y="304"/>
                  </a:lnTo>
                  <a:lnTo>
                    <a:pt x="296" y="303"/>
                  </a:lnTo>
                  <a:lnTo>
                    <a:pt x="310" y="302"/>
                  </a:lnTo>
                  <a:lnTo>
                    <a:pt x="320" y="300"/>
                  </a:lnTo>
                  <a:lnTo>
                    <a:pt x="327" y="299"/>
                  </a:lnTo>
                  <a:lnTo>
                    <a:pt x="334" y="297"/>
                  </a:lnTo>
                  <a:lnTo>
                    <a:pt x="346" y="291"/>
                  </a:lnTo>
                  <a:lnTo>
                    <a:pt x="361" y="284"/>
                  </a:lnTo>
                  <a:lnTo>
                    <a:pt x="377" y="277"/>
                  </a:lnTo>
                  <a:lnTo>
                    <a:pt x="392" y="269"/>
                  </a:lnTo>
                  <a:lnTo>
                    <a:pt x="405" y="262"/>
                  </a:lnTo>
                  <a:lnTo>
                    <a:pt x="415" y="259"/>
                  </a:lnTo>
                  <a:lnTo>
                    <a:pt x="418" y="257"/>
                  </a:lnTo>
                  <a:lnTo>
                    <a:pt x="458" y="186"/>
                  </a:lnTo>
                  <a:lnTo>
                    <a:pt x="471" y="133"/>
                  </a:lnTo>
                  <a:lnTo>
                    <a:pt x="431" y="23"/>
                  </a:lnTo>
                  <a:lnTo>
                    <a:pt x="227" y="0"/>
                  </a:lnTo>
                  <a:lnTo>
                    <a:pt x="149" y="38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63"/>
            <p:cNvSpPr>
              <a:spLocks/>
            </p:cNvSpPr>
            <p:nvPr/>
          </p:nvSpPr>
          <p:spPr bwMode="auto">
            <a:xfrm>
              <a:off x="2013" y="606"/>
              <a:ext cx="57" cy="76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3" y="38"/>
                </a:cxn>
                <a:cxn ang="0">
                  <a:pos x="109" y="28"/>
                </a:cxn>
                <a:cxn ang="0">
                  <a:pos x="104" y="20"/>
                </a:cxn>
                <a:cxn ang="0">
                  <a:pos x="98" y="13"/>
                </a:cxn>
                <a:cxn ang="0">
                  <a:pos x="88" y="8"/>
                </a:cxn>
                <a:cxn ang="0">
                  <a:pos x="79" y="3"/>
                </a:cxn>
                <a:cxn ang="0">
                  <a:pos x="69" y="1"/>
                </a:cxn>
                <a:cxn ang="0">
                  <a:pos x="57" y="0"/>
                </a:cxn>
                <a:cxn ang="0">
                  <a:pos x="46" y="1"/>
                </a:cxn>
                <a:cxn ang="0">
                  <a:pos x="34" y="3"/>
                </a:cxn>
                <a:cxn ang="0">
                  <a:pos x="25" y="8"/>
                </a:cxn>
                <a:cxn ang="0">
                  <a:pos x="17" y="13"/>
                </a:cxn>
                <a:cxn ang="0">
                  <a:pos x="9" y="20"/>
                </a:cxn>
                <a:cxn ang="0">
                  <a:pos x="4" y="28"/>
                </a:cxn>
                <a:cxn ang="0">
                  <a:pos x="1" y="38"/>
                </a:cxn>
                <a:cxn ang="0">
                  <a:pos x="0" y="47"/>
                </a:cxn>
                <a:cxn ang="0">
                  <a:pos x="1" y="55"/>
                </a:cxn>
                <a:cxn ang="0">
                  <a:pos x="3" y="63"/>
                </a:cxn>
                <a:cxn ang="0">
                  <a:pos x="7" y="70"/>
                </a:cxn>
                <a:cxn ang="0">
                  <a:pos x="12" y="77"/>
                </a:cxn>
                <a:cxn ang="0">
                  <a:pos x="18" y="83"/>
                </a:cxn>
                <a:cxn ang="0">
                  <a:pos x="26" y="87"/>
                </a:cxn>
                <a:cxn ang="0">
                  <a:pos x="34" y="92"/>
                </a:cxn>
                <a:cxn ang="0">
                  <a:pos x="43" y="94"/>
                </a:cxn>
                <a:cxn ang="0">
                  <a:pos x="37" y="147"/>
                </a:cxn>
                <a:cxn ang="0">
                  <a:pos x="62" y="152"/>
                </a:cxn>
                <a:cxn ang="0">
                  <a:pos x="81" y="132"/>
                </a:cxn>
                <a:cxn ang="0">
                  <a:pos x="104" y="74"/>
                </a:cxn>
                <a:cxn ang="0">
                  <a:pos x="108" y="69"/>
                </a:cxn>
                <a:cxn ang="0">
                  <a:pos x="111" y="62"/>
                </a:cxn>
                <a:cxn ang="0">
                  <a:pos x="113" y="55"/>
                </a:cxn>
                <a:cxn ang="0">
                  <a:pos x="114" y="47"/>
                </a:cxn>
              </a:cxnLst>
              <a:rect l="0" t="0" r="r" b="b"/>
              <a:pathLst>
                <a:path w="114" h="152">
                  <a:moveTo>
                    <a:pt x="114" y="47"/>
                  </a:moveTo>
                  <a:lnTo>
                    <a:pt x="113" y="38"/>
                  </a:lnTo>
                  <a:lnTo>
                    <a:pt x="109" y="28"/>
                  </a:lnTo>
                  <a:lnTo>
                    <a:pt x="104" y="20"/>
                  </a:lnTo>
                  <a:lnTo>
                    <a:pt x="98" y="13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9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3"/>
                  </a:lnTo>
                  <a:lnTo>
                    <a:pt x="25" y="8"/>
                  </a:lnTo>
                  <a:lnTo>
                    <a:pt x="17" y="13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5"/>
                  </a:lnTo>
                  <a:lnTo>
                    <a:pt x="3" y="63"/>
                  </a:lnTo>
                  <a:lnTo>
                    <a:pt x="7" y="70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6" y="87"/>
                  </a:lnTo>
                  <a:lnTo>
                    <a:pt x="34" y="92"/>
                  </a:lnTo>
                  <a:lnTo>
                    <a:pt x="43" y="94"/>
                  </a:lnTo>
                  <a:lnTo>
                    <a:pt x="37" y="147"/>
                  </a:lnTo>
                  <a:lnTo>
                    <a:pt x="62" y="152"/>
                  </a:lnTo>
                  <a:lnTo>
                    <a:pt x="81" y="132"/>
                  </a:lnTo>
                  <a:lnTo>
                    <a:pt x="104" y="74"/>
                  </a:lnTo>
                  <a:lnTo>
                    <a:pt x="108" y="69"/>
                  </a:lnTo>
                  <a:lnTo>
                    <a:pt x="111" y="62"/>
                  </a:lnTo>
                  <a:lnTo>
                    <a:pt x="113" y="55"/>
                  </a:lnTo>
                  <a:lnTo>
                    <a:pt x="114" y="4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64"/>
            <p:cNvSpPr>
              <a:spLocks/>
            </p:cNvSpPr>
            <p:nvPr/>
          </p:nvSpPr>
          <p:spPr bwMode="auto">
            <a:xfrm>
              <a:off x="2377" y="690"/>
              <a:ext cx="120" cy="10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2" y="3"/>
                </a:cxn>
                <a:cxn ang="0">
                  <a:pos x="22" y="9"/>
                </a:cxn>
                <a:cxn ang="0">
                  <a:pos x="6" y="15"/>
                </a:cxn>
                <a:cxn ang="0">
                  <a:pos x="0" y="24"/>
                </a:cxn>
                <a:cxn ang="0">
                  <a:pos x="2" y="38"/>
                </a:cxn>
                <a:cxn ang="0">
                  <a:pos x="5" y="42"/>
                </a:cxn>
                <a:cxn ang="0">
                  <a:pos x="17" y="58"/>
                </a:cxn>
                <a:cxn ang="0">
                  <a:pos x="19" y="80"/>
                </a:cxn>
                <a:cxn ang="0">
                  <a:pos x="9" y="110"/>
                </a:cxn>
                <a:cxn ang="0">
                  <a:pos x="6" y="129"/>
                </a:cxn>
                <a:cxn ang="0">
                  <a:pos x="18" y="139"/>
                </a:cxn>
                <a:cxn ang="0">
                  <a:pos x="65" y="126"/>
                </a:cxn>
                <a:cxn ang="0">
                  <a:pos x="76" y="133"/>
                </a:cxn>
                <a:cxn ang="0">
                  <a:pos x="90" y="146"/>
                </a:cxn>
                <a:cxn ang="0">
                  <a:pos x="96" y="160"/>
                </a:cxn>
                <a:cxn ang="0">
                  <a:pos x="105" y="171"/>
                </a:cxn>
                <a:cxn ang="0">
                  <a:pos x="116" y="174"/>
                </a:cxn>
                <a:cxn ang="0">
                  <a:pos x="126" y="175"/>
                </a:cxn>
                <a:cxn ang="0">
                  <a:pos x="136" y="176"/>
                </a:cxn>
                <a:cxn ang="0">
                  <a:pos x="143" y="176"/>
                </a:cxn>
                <a:cxn ang="0">
                  <a:pos x="151" y="177"/>
                </a:cxn>
                <a:cxn ang="0">
                  <a:pos x="161" y="182"/>
                </a:cxn>
                <a:cxn ang="0">
                  <a:pos x="171" y="185"/>
                </a:cxn>
                <a:cxn ang="0">
                  <a:pos x="181" y="189"/>
                </a:cxn>
                <a:cxn ang="0">
                  <a:pos x="196" y="192"/>
                </a:cxn>
                <a:cxn ang="0">
                  <a:pos x="216" y="198"/>
                </a:cxn>
                <a:cxn ang="0">
                  <a:pos x="233" y="201"/>
                </a:cxn>
                <a:cxn ang="0">
                  <a:pos x="240" y="204"/>
                </a:cxn>
                <a:cxn ang="0">
                  <a:pos x="151" y="139"/>
                </a:cxn>
                <a:cxn ang="0">
                  <a:pos x="141" y="101"/>
                </a:cxn>
                <a:cxn ang="0">
                  <a:pos x="86" y="78"/>
                </a:cxn>
                <a:cxn ang="0">
                  <a:pos x="50" y="63"/>
                </a:cxn>
                <a:cxn ang="0">
                  <a:pos x="58" y="0"/>
                </a:cxn>
              </a:cxnLst>
              <a:rect l="0" t="0" r="r" b="b"/>
              <a:pathLst>
                <a:path w="240" h="204">
                  <a:moveTo>
                    <a:pt x="58" y="0"/>
                  </a:moveTo>
                  <a:lnTo>
                    <a:pt x="56" y="0"/>
                  </a:lnTo>
                  <a:lnTo>
                    <a:pt x="50" y="2"/>
                  </a:lnTo>
                  <a:lnTo>
                    <a:pt x="42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13" y="12"/>
                  </a:lnTo>
                  <a:lnTo>
                    <a:pt x="6" y="15"/>
                  </a:lnTo>
                  <a:lnTo>
                    <a:pt x="3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17" y="58"/>
                  </a:lnTo>
                  <a:lnTo>
                    <a:pt x="20" y="68"/>
                  </a:lnTo>
                  <a:lnTo>
                    <a:pt x="19" y="80"/>
                  </a:lnTo>
                  <a:lnTo>
                    <a:pt x="14" y="95"/>
                  </a:lnTo>
                  <a:lnTo>
                    <a:pt x="9" y="110"/>
                  </a:lnTo>
                  <a:lnTo>
                    <a:pt x="5" y="121"/>
                  </a:lnTo>
                  <a:lnTo>
                    <a:pt x="6" y="129"/>
                  </a:lnTo>
                  <a:lnTo>
                    <a:pt x="12" y="134"/>
                  </a:lnTo>
                  <a:lnTo>
                    <a:pt x="18" y="139"/>
                  </a:lnTo>
                  <a:lnTo>
                    <a:pt x="20" y="141"/>
                  </a:lnTo>
                  <a:lnTo>
                    <a:pt x="65" y="126"/>
                  </a:lnTo>
                  <a:lnTo>
                    <a:pt x="68" y="129"/>
                  </a:lnTo>
                  <a:lnTo>
                    <a:pt x="76" y="133"/>
                  </a:lnTo>
                  <a:lnTo>
                    <a:pt x="85" y="140"/>
                  </a:lnTo>
                  <a:lnTo>
                    <a:pt x="90" y="146"/>
                  </a:lnTo>
                  <a:lnTo>
                    <a:pt x="94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105" y="171"/>
                  </a:lnTo>
                  <a:lnTo>
                    <a:pt x="110" y="173"/>
                  </a:lnTo>
                  <a:lnTo>
                    <a:pt x="116" y="174"/>
                  </a:lnTo>
                  <a:lnTo>
                    <a:pt x="121" y="175"/>
                  </a:lnTo>
                  <a:lnTo>
                    <a:pt x="126" y="175"/>
                  </a:lnTo>
                  <a:lnTo>
                    <a:pt x="132" y="176"/>
                  </a:lnTo>
                  <a:lnTo>
                    <a:pt x="136" y="176"/>
                  </a:lnTo>
                  <a:lnTo>
                    <a:pt x="140" y="176"/>
                  </a:lnTo>
                  <a:lnTo>
                    <a:pt x="143" y="176"/>
                  </a:lnTo>
                  <a:lnTo>
                    <a:pt x="147" y="176"/>
                  </a:lnTo>
                  <a:lnTo>
                    <a:pt x="151" y="177"/>
                  </a:lnTo>
                  <a:lnTo>
                    <a:pt x="156" y="179"/>
                  </a:lnTo>
                  <a:lnTo>
                    <a:pt x="161" y="182"/>
                  </a:lnTo>
                  <a:lnTo>
                    <a:pt x="166" y="184"/>
                  </a:lnTo>
                  <a:lnTo>
                    <a:pt x="171" y="185"/>
                  </a:lnTo>
                  <a:lnTo>
                    <a:pt x="177" y="187"/>
                  </a:lnTo>
                  <a:lnTo>
                    <a:pt x="181" y="189"/>
                  </a:lnTo>
                  <a:lnTo>
                    <a:pt x="187" y="190"/>
                  </a:lnTo>
                  <a:lnTo>
                    <a:pt x="196" y="192"/>
                  </a:lnTo>
                  <a:lnTo>
                    <a:pt x="205" y="194"/>
                  </a:lnTo>
                  <a:lnTo>
                    <a:pt x="216" y="198"/>
                  </a:lnTo>
                  <a:lnTo>
                    <a:pt x="225" y="200"/>
                  </a:lnTo>
                  <a:lnTo>
                    <a:pt x="233" y="201"/>
                  </a:lnTo>
                  <a:lnTo>
                    <a:pt x="238" y="204"/>
                  </a:lnTo>
                  <a:lnTo>
                    <a:pt x="240" y="204"/>
                  </a:lnTo>
                  <a:lnTo>
                    <a:pt x="240" y="161"/>
                  </a:lnTo>
                  <a:lnTo>
                    <a:pt x="151" y="139"/>
                  </a:lnTo>
                  <a:lnTo>
                    <a:pt x="141" y="123"/>
                  </a:lnTo>
                  <a:lnTo>
                    <a:pt x="141" y="101"/>
                  </a:lnTo>
                  <a:lnTo>
                    <a:pt x="121" y="88"/>
                  </a:lnTo>
                  <a:lnTo>
                    <a:pt x="86" y="78"/>
                  </a:lnTo>
                  <a:lnTo>
                    <a:pt x="60" y="76"/>
                  </a:lnTo>
                  <a:lnTo>
                    <a:pt x="50" y="63"/>
                  </a:lnTo>
                  <a:lnTo>
                    <a:pt x="65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66"/>
            <p:cNvSpPr>
              <a:spLocks/>
            </p:cNvSpPr>
            <p:nvPr/>
          </p:nvSpPr>
          <p:spPr bwMode="auto">
            <a:xfrm>
              <a:off x="1995" y="275"/>
              <a:ext cx="85" cy="70"/>
            </a:xfrm>
            <a:custGeom>
              <a:avLst/>
              <a:gdLst/>
              <a:ahLst/>
              <a:cxnLst>
                <a:cxn ang="0">
                  <a:pos x="84" y="139"/>
                </a:cxn>
                <a:cxn ang="0">
                  <a:pos x="101" y="138"/>
                </a:cxn>
                <a:cxn ang="0">
                  <a:pos x="116" y="134"/>
                </a:cxn>
                <a:cxn ang="0">
                  <a:pos x="131" y="128"/>
                </a:cxn>
                <a:cxn ang="0">
                  <a:pos x="144" y="119"/>
                </a:cxn>
                <a:cxn ang="0">
                  <a:pos x="153" y="108"/>
                </a:cxn>
                <a:cxn ang="0">
                  <a:pos x="161" y="97"/>
                </a:cxn>
                <a:cxn ang="0">
                  <a:pos x="167" y="84"/>
                </a:cxn>
                <a:cxn ang="0">
                  <a:pos x="168" y="70"/>
                </a:cxn>
                <a:cxn ang="0">
                  <a:pos x="167" y="56"/>
                </a:cxn>
                <a:cxn ang="0">
                  <a:pos x="161" y="43"/>
                </a:cxn>
                <a:cxn ang="0">
                  <a:pos x="153" y="31"/>
                </a:cxn>
                <a:cxn ang="0">
                  <a:pos x="144" y="21"/>
                </a:cxn>
                <a:cxn ang="0">
                  <a:pos x="131" y="11"/>
                </a:cxn>
                <a:cxn ang="0">
                  <a:pos x="116" y="6"/>
                </a:cxn>
                <a:cxn ang="0">
                  <a:pos x="101" y="1"/>
                </a:cxn>
                <a:cxn ang="0">
                  <a:pos x="84" y="0"/>
                </a:cxn>
                <a:cxn ang="0">
                  <a:pos x="67" y="1"/>
                </a:cxn>
                <a:cxn ang="0">
                  <a:pos x="52" y="6"/>
                </a:cxn>
                <a:cxn ang="0">
                  <a:pos x="37" y="11"/>
                </a:cxn>
                <a:cxn ang="0">
                  <a:pos x="25" y="21"/>
                </a:cxn>
                <a:cxn ang="0">
                  <a:pos x="15" y="31"/>
                </a:cxn>
                <a:cxn ang="0">
                  <a:pos x="7" y="43"/>
                </a:cxn>
                <a:cxn ang="0">
                  <a:pos x="1" y="56"/>
                </a:cxn>
                <a:cxn ang="0">
                  <a:pos x="0" y="70"/>
                </a:cxn>
                <a:cxn ang="0">
                  <a:pos x="1" y="84"/>
                </a:cxn>
                <a:cxn ang="0">
                  <a:pos x="7" y="97"/>
                </a:cxn>
                <a:cxn ang="0">
                  <a:pos x="15" y="108"/>
                </a:cxn>
                <a:cxn ang="0">
                  <a:pos x="25" y="119"/>
                </a:cxn>
                <a:cxn ang="0">
                  <a:pos x="37" y="128"/>
                </a:cxn>
                <a:cxn ang="0">
                  <a:pos x="52" y="134"/>
                </a:cxn>
                <a:cxn ang="0">
                  <a:pos x="67" y="138"/>
                </a:cxn>
                <a:cxn ang="0">
                  <a:pos x="84" y="139"/>
                </a:cxn>
              </a:cxnLst>
              <a:rect l="0" t="0" r="r" b="b"/>
              <a:pathLst>
                <a:path w="168" h="139">
                  <a:moveTo>
                    <a:pt x="84" y="139"/>
                  </a:moveTo>
                  <a:lnTo>
                    <a:pt x="101" y="138"/>
                  </a:lnTo>
                  <a:lnTo>
                    <a:pt x="116" y="134"/>
                  </a:lnTo>
                  <a:lnTo>
                    <a:pt x="131" y="128"/>
                  </a:lnTo>
                  <a:lnTo>
                    <a:pt x="144" y="119"/>
                  </a:lnTo>
                  <a:lnTo>
                    <a:pt x="153" y="108"/>
                  </a:lnTo>
                  <a:lnTo>
                    <a:pt x="161" y="97"/>
                  </a:lnTo>
                  <a:lnTo>
                    <a:pt x="167" y="84"/>
                  </a:lnTo>
                  <a:lnTo>
                    <a:pt x="168" y="70"/>
                  </a:lnTo>
                  <a:lnTo>
                    <a:pt x="167" y="56"/>
                  </a:lnTo>
                  <a:lnTo>
                    <a:pt x="161" y="43"/>
                  </a:lnTo>
                  <a:lnTo>
                    <a:pt x="153" y="31"/>
                  </a:lnTo>
                  <a:lnTo>
                    <a:pt x="144" y="21"/>
                  </a:lnTo>
                  <a:lnTo>
                    <a:pt x="131" y="11"/>
                  </a:lnTo>
                  <a:lnTo>
                    <a:pt x="116" y="6"/>
                  </a:lnTo>
                  <a:lnTo>
                    <a:pt x="101" y="1"/>
                  </a:lnTo>
                  <a:lnTo>
                    <a:pt x="84" y="0"/>
                  </a:lnTo>
                  <a:lnTo>
                    <a:pt x="67" y="1"/>
                  </a:lnTo>
                  <a:lnTo>
                    <a:pt x="52" y="6"/>
                  </a:lnTo>
                  <a:lnTo>
                    <a:pt x="37" y="11"/>
                  </a:lnTo>
                  <a:lnTo>
                    <a:pt x="25" y="21"/>
                  </a:lnTo>
                  <a:lnTo>
                    <a:pt x="15" y="31"/>
                  </a:lnTo>
                  <a:lnTo>
                    <a:pt x="7" y="43"/>
                  </a:lnTo>
                  <a:lnTo>
                    <a:pt x="1" y="56"/>
                  </a:lnTo>
                  <a:lnTo>
                    <a:pt x="0" y="70"/>
                  </a:lnTo>
                  <a:lnTo>
                    <a:pt x="1" y="84"/>
                  </a:lnTo>
                  <a:lnTo>
                    <a:pt x="7" y="97"/>
                  </a:lnTo>
                  <a:lnTo>
                    <a:pt x="15" y="108"/>
                  </a:lnTo>
                  <a:lnTo>
                    <a:pt x="25" y="119"/>
                  </a:lnTo>
                  <a:lnTo>
                    <a:pt x="37" y="128"/>
                  </a:lnTo>
                  <a:lnTo>
                    <a:pt x="52" y="134"/>
                  </a:lnTo>
                  <a:lnTo>
                    <a:pt x="67" y="138"/>
                  </a:lnTo>
                  <a:lnTo>
                    <a:pt x="84" y="139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67"/>
            <p:cNvSpPr>
              <a:spLocks/>
            </p:cNvSpPr>
            <p:nvPr/>
          </p:nvSpPr>
          <p:spPr bwMode="auto">
            <a:xfrm>
              <a:off x="2095" y="272"/>
              <a:ext cx="66" cy="60"/>
            </a:xfrm>
            <a:custGeom>
              <a:avLst/>
              <a:gdLst/>
              <a:ahLst/>
              <a:cxnLst>
                <a:cxn ang="0">
                  <a:pos x="66" y="121"/>
                </a:cxn>
                <a:cxn ang="0">
                  <a:pos x="80" y="120"/>
                </a:cxn>
                <a:cxn ang="0">
                  <a:pos x="92" y="116"/>
                </a:cxn>
                <a:cxn ang="0">
                  <a:pos x="103" y="111"/>
                </a:cxn>
                <a:cxn ang="0">
                  <a:pos x="113" y="103"/>
                </a:cxn>
                <a:cxn ang="0">
                  <a:pos x="121" y="95"/>
                </a:cxn>
                <a:cxn ang="0">
                  <a:pos x="127" y="84"/>
                </a:cxn>
                <a:cxn ang="0">
                  <a:pos x="131" y="73"/>
                </a:cxn>
                <a:cxn ang="0">
                  <a:pos x="133" y="60"/>
                </a:cxn>
                <a:cxn ang="0">
                  <a:pos x="131" y="47"/>
                </a:cxn>
                <a:cxn ang="0">
                  <a:pos x="127" y="37"/>
                </a:cxn>
                <a:cxn ang="0">
                  <a:pos x="121" y="27"/>
                </a:cxn>
                <a:cxn ang="0">
                  <a:pos x="113" y="17"/>
                </a:cxn>
                <a:cxn ang="0">
                  <a:pos x="103" y="10"/>
                </a:cxn>
                <a:cxn ang="0">
                  <a:pos x="92" y="5"/>
                </a:cxn>
                <a:cxn ang="0">
                  <a:pos x="80" y="1"/>
                </a:cxn>
                <a:cxn ang="0">
                  <a:pos x="66" y="0"/>
                </a:cxn>
                <a:cxn ang="0">
                  <a:pos x="53" y="1"/>
                </a:cxn>
                <a:cxn ang="0">
                  <a:pos x="41" y="5"/>
                </a:cxn>
                <a:cxn ang="0">
                  <a:pos x="29" y="10"/>
                </a:cxn>
                <a:cxn ang="0">
                  <a:pos x="20" y="17"/>
                </a:cxn>
                <a:cxn ang="0">
                  <a:pos x="12" y="27"/>
                </a:cxn>
                <a:cxn ang="0">
                  <a:pos x="6" y="37"/>
                </a:cxn>
                <a:cxn ang="0">
                  <a:pos x="1" y="47"/>
                </a:cxn>
                <a:cxn ang="0">
                  <a:pos x="0" y="60"/>
                </a:cxn>
                <a:cxn ang="0">
                  <a:pos x="1" y="73"/>
                </a:cxn>
                <a:cxn ang="0">
                  <a:pos x="6" y="84"/>
                </a:cxn>
                <a:cxn ang="0">
                  <a:pos x="12" y="95"/>
                </a:cxn>
                <a:cxn ang="0">
                  <a:pos x="20" y="103"/>
                </a:cxn>
                <a:cxn ang="0">
                  <a:pos x="29" y="111"/>
                </a:cxn>
                <a:cxn ang="0">
                  <a:pos x="41" y="116"/>
                </a:cxn>
                <a:cxn ang="0">
                  <a:pos x="53" y="120"/>
                </a:cxn>
                <a:cxn ang="0">
                  <a:pos x="66" y="121"/>
                </a:cxn>
              </a:cxnLst>
              <a:rect l="0" t="0" r="r" b="b"/>
              <a:pathLst>
                <a:path w="133" h="121">
                  <a:moveTo>
                    <a:pt x="66" y="121"/>
                  </a:moveTo>
                  <a:lnTo>
                    <a:pt x="80" y="120"/>
                  </a:lnTo>
                  <a:lnTo>
                    <a:pt x="92" y="116"/>
                  </a:lnTo>
                  <a:lnTo>
                    <a:pt x="103" y="111"/>
                  </a:lnTo>
                  <a:lnTo>
                    <a:pt x="113" y="103"/>
                  </a:lnTo>
                  <a:lnTo>
                    <a:pt x="121" y="95"/>
                  </a:lnTo>
                  <a:lnTo>
                    <a:pt x="127" y="84"/>
                  </a:lnTo>
                  <a:lnTo>
                    <a:pt x="131" y="73"/>
                  </a:lnTo>
                  <a:lnTo>
                    <a:pt x="133" y="60"/>
                  </a:lnTo>
                  <a:lnTo>
                    <a:pt x="131" y="47"/>
                  </a:lnTo>
                  <a:lnTo>
                    <a:pt x="127" y="37"/>
                  </a:lnTo>
                  <a:lnTo>
                    <a:pt x="121" y="27"/>
                  </a:lnTo>
                  <a:lnTo>
                    <a:pt x="113" y="17"/>
                  </a:lnTo>
                  <a:lnTo>
                    <a:pt x="103" y="10"/>
                  </a:lnTo>
                  <a:lnTo>
                    <a:pt x="92" y="5"/>
                  </a:lnTo>
                  <a:lnTo>
                    <a:pt x="80" y="1"/>
                  </a:lnTo>
                  <a:lnTo>
                    <a:pt x="66" y="0"/>
                  </a:lnTo>
                  <a:lnTo>
                    <a:pt x="53" y="1"/>
                  </a:lnTo>
                  <a:lnTo>
                    <a:pt x="41" y="5"/>
                  </a:lnTo>
                  <a:lnTo>
                    <a:pt x="29" y="10"/>
                  </a:lnTo>
                  <a:lnTo>
                    <a:pt x="20" y="17"/>
                  </a:lnTo>
                  <a:lnTo>
                    <a:pt x="12" y="27"/>
                  </a:lnTo>
                  <a:lnTo>
                    <a:pt x="6" y="37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3"/>
                  </a:lnTo>
                  <a:lnTo>
                    <a:pt x="6" y="84"/>
                  </a:lnTo>
                  <a:lnTo>
                    <a:pt x="12" y="95"/>
                  </a:lnTo>
                  <a:lnTo>
                    <a:pt x="20" y="103"/>
                  </a:lnTo>
                  <a:lnTo>
                    <a:pt x="29" y="111"/>
                  </a:lnTo>
                  <a:lnTo>
                    <a:pt x="41" y="116"/>
                  </a:lnTo>
                  <a:lnTo>
                    <a:pt x="53" y="120"/>
                  </a:lnTo>
                  <a:lnTo>
                    <a:pt x="66" y="121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368"/>
            <p:cNvSpPr>
              <a:spLocks/>
            </p:cNvSpPr>
            <p:nvPr/>
          </p:nvSpPr>
          <p:spPr bwMode="auto">
            <a:xfrm>
              <a:off x="2012" y="289"/>
              <a:ext cx="53" cy="41"/>
            </a:xfrm>
            <a:custGeom>
              <a:avLst/>
              <a:gdLst/>
              <a:ahLst/>
              <a:cxnLst>
                <a:cxn ang="0">
                  <a:pos x="53" y="82"/>
                </a:cxn>
                <a:cxn ang="0">
                  <a:pos x="64" y="80"/>
                </a:cxn>
                <a:cxn ang="0">
                  <a:pos x="74" y="78"/>
                </a:cxn>
                <a:cxn ang="0">
                  <a:pos x="83" y="75"/>
                </a:cxn>
                <a:cxn ang="0">
                  <a:pos x="91" y="70"/>
                </a:cxn>
                <a:cxn ang="0">
                  <a:pos x="97" y="63"/>
                </a:cxn>
                <a:cxn ang="0">
                  <a:pos x="102" y="56"/>
                </a:cxn>
                <a:cxn ang="0">
                  <a:pos x="105" y="49"/>
                </a:cxn>
                <a:cxn ang="0">
                  <a:pos x="106" y="41"/>
                </a:cxn>
                <a:cxn ang="0">
                  <a:pos x="105" y="33"/>
                </a:cxn>
                <a:cxn ang="0">
                  <a:pos x="102" y="25"/>
                </a:cxn>
                <a:cxn ang="0">
                  <a:pos x="97" y="18"/>
                </a:cxn>
                <a:cxn ang="0">
                  <a:pos x="91" y="11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4" y="1"/>
                </a:cxn>
                <a:cxn ang="0">
                  <a:pos x="53" y="0"/>
                </a:cxn>
                <a:cxn ang="0">
                  <a:pos x="43" y="1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5" y="11"/>
                </a:cxn>
                <a:cxn ang="0">
                  <a:pos x="9" y="18"/>
                </a:cxn>
                <a:cxn ang="0">
                  <a:pos x="5" y="25"/>
                </a:cxn>
                <a:cxn ang="0">
                  <a:pos x="1" y="33"/>
                </a:cxn>
                <a:cxn ang="0">
                  <a:pos x="0" y="41"/>
                </a:cxn>
                <a:cxn ang="0">
                  <a:pos x="1" y="49"/>
                </a:cxn>
                <a:cxn ang="0">
                  <a:pos x="5" y="56"/>
                </a:cxn>
                <a:cxn ang="0">
                  <a:pos x="9" y="63"/>
                </a:cxn>
                <a:cxn ang="0">
                  <a:pos x="15" y="70"/>
                </a:cxn>
                <a:cxn ang="0">
                  <a:pos x="23" y="75"/>
                </a:cxn>
                <a:cxn ang="0">
                  <a:pos x="32" y="78"/>
                </a:cxn>
                <a:cxn ang="0">
                  <a:pos x="43" y="80"/>
                </a:cxn>
                <a:cxn ang="0">
                  <a:pos x="53" y="82"/>
                </a:cxn>
              </a:cxnLst>
              <a:rect l="0" t="0" r="r" b="b"/>
              <a:pathLst>
                <a:path w="106" h="82">
                  <a:moveTo>
                    <a:pt x="53" y="82"/>
                  </a:moveTo>
                  <a:lnTo>
                    <a:pt x="64" y="80"/>
                  </a:lnTo>
                  <a:lnTo>
                    <a:pt x="74" y="78"/>
                  </a:lnTo>
                  <a:lnTo>
                    <a:pt x="83" y="75"/>
                  </a:lnTo>
                  <a:lnTo>
                    <a:pt x="91" y="70"/>
                  </a:lnTo>
                  <a:lnTo>
                    <a:pt x="97" y="63"/>
                  </a:lnTo>
                  <a:lnTo>
                    <a:pt x="102" y="56"/>
                  </a:lnTo>
                  <a:lnTo>
                    <a:pt x="105" y="49"/>
                  </a:lnTo>
                  <a:lnTo>
                    <a:pt x="106" y="41"/>
                  </a:lnTo>
                  <a:lnTo>
                    <a:pt x="105" y="33"/>
                  </a:lnTo>
                  <a:lnTo>
                    <a:pt x="102" y="25"/>
                  </a:lnTo>
                  <a:lnTo>
                    <a:pt x="97" y="18"/>
                  </a:lnTo>
                  <a:lnTo>
                    <a:pt x="91" y="11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5" y="56"/>
                  </a:lnTo>
                  <a:lnTo>
                    <a:pt x="9" y="63"/>
                  </a:lnTo>
                  <a:lnTo>
                    <a:pt x="15" y="70"/>
                  </a:lnTo>
                  <a:lnTo>
                    <a:pt x="23" y="75"/>
                  </a:lnTo>
                  <a:lnTo>
                    <a:pt x="32" y="78"/>
                  </a:lnTo>
                  <a:lnTo>
                    <a:pt x="43" y="80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369"/>
            <p:cNvSpPr>
              <a:spLocks/>
            </p:cNvSpPr>
            <p:nvPr/>
          </p:nvSpPr>
          <p:spPr bwMode="auto">
            <a:xfrm>
              <a:off x="2104" y="278"/>
              <a:ext cx="48" cy="38"/>
            </a:xfrm>
            <a:custGeom>
              <a:avLst/>
              <a:gdLst/>
              <a:ahLst/>
              <a:cxnLst>
                <a:cxn ang="0">
                  <a:pos x="47" y="75"/>
                </a:cxn>
                <a:cxn ang="0">
                  <a:pos x="57" y="74"/>
                </a:cxn>
                <a:cxn ang="0">
                  <a:pos x="66" y="72"/>
                </a:cxn>
                <a:cxn ang="0">
                  <a:pos x="74" y="69"/>
                </a:cxn>
                <a:cxn ang="0">
                  <a:pos x="81" y="64"/>
                </a:cxn>
                <a:cxn ang="0">
                  <a:pos x="87" y="59"/>
                </a:cxn>
                <a:cxn ang="0">
                  <a:pos x="92" y="53"/>
                </a:cxn>
                <a:cxn ang="0">
                  <a:pos x="94" y="46"/>
                </a:cxn>
                <a:cxn ang="0">
                  <a:pos x="95" y="38"/>
                </a:cxn>
                <a:cxn ang="0">
                  <a:pos x="94" y="30"/>
                </a:cxn>
                <a:cxn ang="0">
                  <a:pos x="92" y="23"/>
                </a:cxn>
                <a:cxn ang="0">
                  <a:pos x="87" y="17"/>
                </a:cxn>
                <a:cxn ang="0">
                  <a:pos x="81" y="11"/>
                </a:cxn>
                <a:cxn ang="0">
                  <a:pos x="74" y="7"/>
                </a:cxn>
                <a:cxn ang="0">
                  <a:pos x="66" y="3"/>
                </a:cxn>
                <a:cxn ang="0">
                  <a:pos x="57" y="1"/>
                </a:cxn>
                <a:cxn ang="0">
                  <a:pos x="47" y="0"/>
                </a:cxn>
                <a:cxn ang="0">
                  <a:pos x="38" y="1"/>
                </a:cxn>
                <a:cxn ang="0">
                  <a:pos x="28" y="3"/>
                </a:cxn>
                <a:cxn ang="0">
                  <a:pos x="20" y="7"/>
                </a:cxn>
                <a:cxn ang="0">
                  <a:pos x="13" y="11"/>
                </a:cxn>
                <a:cxn ang="0">
                  <a:pos x="8" y="17"/>
                </a:cxn>
                <a:cxn ang="0">
                  <a:pos x="3" y="23"/>
                </a:cxn>
                <a:cxn ang="0">
                  <a:pos x="1" y="30"/>
                </a:cxn>
                <a:cxn ang="0">
                  <a:pos x="0" y="38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8" y="59"/>
                </a:cxn>
                <a:cxn ang="0">
                  <a:pos x="13" y="64"/>
                </a:cxn>
                <a:cxn ang="0">
                  <a:pos x="20" y="69"/>
                </a:cxn>
                <a:cxn ang="0">
                  <a:pos x="28" y="72"/>
                </a:cxn>
                <a:cxn ang="0">
                  <a:pos x="38" y="74"/>
                </a:cxn>
                <a:cxn ang="0">
                  <a:pos x="47" y="75"/>
                </a:cxn>
              </a:cxnLst>
              <a:rect l="0" t="0" r="r" b="b"/>
              <a:pathLst>
                <a:path w="95" h="75">
                  <a:moveTo>
                    <a:pt x="47" y="75"/>
                  </a:moveTo>
                  <a:lnTo>
                    <a:pt x="57" y="74"/>
                  </a:lnTo>
                  <a:lnTo>
                    <a:pt x="66" y="72"/>
                  </a:lnTo>
                  <a:lnTo>
                    <a:pt x="74" y="69"/>
                  </a:lnTo>
                  <a:lnTo>
                    <a:pt x="81" y="64"/>
                  </a:lnTo>
                  <a:lnTo>
                    <a:pt x="87" y="59"/>
                  </a:lnTo>
                  <a:lnTo>
                    <a:pt x="92" y="53"/>
                  </a:lnTo>
                  <a:lnTo>
                    <a:pt x="94" y="46"/>
                  </a:lnTo>
                  <a:lnTo>
                    <a:pt x="95" y="38"/>
                  </a:lnTo>
                  <a:lnTo>
                    <a:pt x="94" y="30"/>
                  </a:lnTo>
                  <a:lnTo>
                    <a:pt x="92" y="23"/>
                  </a:lnTo>
                  <a:lnTo>
                    <a:pt x="87" y="17"/>
                  </a:lnTo>
                  <a:lnTo>
                    <a:pt x="81" y="11"/>
                  </a:lnTo>
                  <a:lnTo>
                    <a:pt x="74" y="7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8" y="59"/>
                  </a:lnTo>
                  <a:lnTo>
                    <a:pt x="13" y="64"/>
                  </a:lnTo>
                  <a:lnTo>
                    <a:pt x="20" y="69"/>
                  </a:lnTo>
                  <a:lnTo>
                    <a:pt x="28" y="72"/>
                  </a:lnTo>
                  <a:lnTo>
                    <a:pt x="38" y="74"/>
                  </a:lnTo>
                  <a:lnTo>
                    <a:pt x="47" y="75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70"/>
            <p:cNvSpPr>
              <a:spLocks/>
            </p:cNvSpPr>
            <p:nvPr/>
          </p:nvSpPr>
          <p:spPr bwMode="auto">
            <a:xfrm>
              <a:off x="1883" y="157"/>
              <a:ext cx="309" cy="136"/>
            </a:xfrm>
            <a:custGeom>
              <a:avLst/>
              <a:gdLst/>
              <a:ahLst/>
              <a:cxnLst>
                <a:cxn ang="0">
                  <a:pos x="562" y="170"/>
                </a:cxn>
                <a:cxn ang="0">
                  <a:pos x="543" y="167"/>
                </a:cxn>
                <a:cxn ang="0">
                  <a:pos x="520" y="163"/>
                </a:cxn>
                <a:cxn ang="0">
                  <a:pos x="504" y="161"/>
                </a:cxn>
                <a:cxn ang="0">
                  <a:pos x="474" y="108"/>
                </a:cxn>
                <a:cxn ang="0">
                  <a:pos x="461" y="85"/>
                </a:cxn>
                <a:cxn ang="0">
                  <a:pos x="441" y="55"/>
                </a:cxn>
                <a:cxn ang="0">
                  <a:pos x="431" y="46"/>
                </a:cxn>
                <a:cxn ang="0">
                  <a:pos x="417" y="37"/>
                </a:cxn>
                <a:cxn ang="0">
                  <a:pos x="402" y="27"/>
                </a:cxn>
                <a:cxn ang="0">
                  <a:pos x="389" y="19"/>
                </a:cxn>
                <a:cxn ang="0">
                  <a:pos x="367" y="14"/>
                </a:cxn>
                <a:cxn ang="0">
                  <a:pos x="337" y="7"/>
                </a:cxn>
                <a:cxn ang="0">
                  <a:pos x="309" y="2"/>
                </a:cxn>
                <a:cxn ang="0">
                  <a:pos x="298" y="0"/>
                </a:cxn>
                <a:cxn ang="0">
                  <a:pos x="284" y="1"/>
                </a:cxn>
                <a:cxn ang="0">
                  <a:pos x="251" y="4"/>
                </a:cxn>
                <a:cxn ang="0">
                  <a:pos x="215" y="9"/>
                </a:cxn>
                <a:cxn ang="0">
                  <a:pos x="187" y="10"/>
                </a:cxn>
                <a:cxn ang="0">
                  <a:pos x="162" y="16"/>
                </a:cxn>
                <a:cxn ang="0">
                  <a:pos x="131" y="28"/>
                </a:cxn>
                <a:cxn ang="0">
                  <a:pos x="105" y="41"/>
                </a:cxn>
                <a:cxn ang="0">
                  <a:pos x="94" y="47"/>
                </a:cxn>
                <a:cxn ang="0">
                  <a:pos x="0" y="236"/>
                </a:cxn>
                <a:cxn ang="0">
                  <a:pos x="13" y="239"/>
                </a:cxn>
                <a:cxn ang="0">
                  <a:pos x="42" y="246"/>
                </a:cxn>
                <a:cxn ang="0">
                  <a:pos x="73" y="253"/>
                </a:cxn>
                <a:cxn ang="0">
                  <a:pos x="91" y="257"/>
                </a:cxn>
                <a:cxn ang="0">
                  <a:pos x="108" y="257"/>
                </a:cxn>
                <a:cxn ang="0">
                  <a:pos x="134" y="257"/>
                </a:cxn>
                <a:cxn ang="0">
                  <a:pos x="162" y="257"/>
                </a:cxn>
                <a:cxn ang="0">
                  <a:pos x="181" y="254"/>
                </a:cxn>
                <a:cxn ang="0">
                  <a:pos x="190" y="251"/>
                </a:cxn>
                <a:cxn ang="0">
                  <a:pos x="203" y="246"/>
                </a:cxn>
                <a:cxn ang="0">
                  <a:pos x="219" y="241"/>
                </a:cxn>
                <a:cxn ang="0">
                  <a:pos x="238" y="235"/>
                </a:cxn>
                <a:cxn ang="0">
                  <a:pos x="250" y="243"/>
                </a:cxn>
                <a:cxn ang="0">
                  <a:pos x="264" y="251"/>
                </a:cxn>
                <a:cxn ang="0">
                  <a:pos x="278" y="259"/>
                </a:cxn>
                <a:cxn ang="0">
                  <a:pos x="287" y="265"/>
                </a:cxn>
                <a:cxn ang="0">
                  <a:pos x="301" y="268"/>
                </a:cxn>
                <a:cxn ang="0">
                  <a:pos x="318" y="270"/>
                </a:cxn>
                <a:cxn ang="0">
                  <a:pos x="336" y="272"/>
                </a:cxn>
                <a:cxn ang="0">
                  <a:pos x="346" y="272"/>
                </a:cxn>
                <a:cxn ang="0">
                  <a:pos x="360" y="267"/>
                </a:cxn>
                <a:cxn ang="0">
                  <a:pos x="383" y="259"/>
                </a:cxn>
                <a:cxn ang="0">
                  <a:pos x="405" y="252"/>
                </a:cxn>
                <a:cxn ang="0">
                  <a:pos x="414" y="249"/>
                </a:cxn>
                <a:cxn ang="0">
                  <a:pos x="618" y="196"/>
                </a:cxn>
                <a:cxn ang="0">
                  <a:pos x="611" y="192"/>
                </a:cxn>
                <a:cxn ang="0">
                  <a:pos x="596" y="184"/>
                </a:cxn>
                <a:cxn ang="0">
                  <a:pos x="579" y="176"/>
                </a:cxn>
                <a:cxn ang="0">
                  <a:pos x="567" y="171"/>
                </a:cxn>
              </a:cxnLst>
              <a:rect l="0" t="0" r="r" b="b"/>
              <a:pathLst>
                <a:path w="618" h="272">
                  <a:moveTo>
                    <a:pt x="567" y="171"/>
                  </a:moveTo>
                  <a:lnTo>
                    <a:pt x="562" y="170"/>
                  </a:lnTo>
                  <a:lnTo>
                    <a:pt x="554" y="168"/>
                  </a:lnTo>
                  <a:lnTo>
                    <a:pt x="543" y="167"/>
                  </a:lnTo>
                  <a:lnTo>
                    <a:pt x="531" y="164"/>
                  </a:lnTo>
                  <a:lnTo>
                    <a:pt x="520" y="163"/>
                  </a:lnTo>
                  <a:lnTo>
                    <a:pt x="511" y="162"/>
                  </a:lnTo>
                  <a:lnTo>
                    <a:pt x="504" y="161"/>
                  </a:lnTo>
                  <a:lnTo>
                    <a:pt x="501" y="161"/>
                  </a:lnTo>
                  <a:lnTo>
                    <a:pt x="474" y="108"/>
                  </a:lnTo>
                  <a:lnTo>
                    <a:pt x="470" y="101"/>
                  </a:lnTo>
                  <a:lnTo>
                    <a:pt x="461" y="85"/>
                  </a:lnTo>
                  <a:lnTo>
                    <a:pt x="451" y="68"/>
                  </a:lnTo>
                  <a:lnTo>
                    <a:pt x="441" y="55"/>
                  </a:lnTo>
                  <a:lnTo>
                    <a:pt x="437" y="50"/>
                  </a:lnTo>
                  <a:lnTo>
                    <a:pt x="431" y="46"/>
                  </a:lnTo>
                  <a:lnTo>
                    <a:pt x="424" y="41"/>
                  </a:lnTo>
                  <a:lnTo>
                    <a:pt x="417" y="37"/>
                  </a:lnTo>
                  <a:lnTo>
                    <a:pt x="410" y="32"/>
                  </a:lnTo>
                  <a:lnTo>
                    <a:pt x="402" y="27"/>
                  </a:lnTo>
                  <a:lnTo>
                    <a:pt x="395" y="23"/>
                  </a:lnTo>
                  <a:lnTo>
                    <a:pt x="389" y="19"/>
                  </a:lnTo>
                  <a:lnTo>
                    <a:pt x="379" y="17"/>
                  </a:lnTo>
                  <a:lnTo>
                    <a:pt x="367" y="14"/>
                  </a:lnTo>
                  <a:lnTo>
                    <a:pt x="352" y="10"/>
                  </a:lnTo>
                  <a:lnTo>
                    <a:pt x="337" y="7"/>
                  </a:lnTo>
                  <a:lnTo>
                    <a:pt x="322" y="4"/>
                  </a:lnTo>
                  <a:lnTo>
                    <a:pt x="309" y="2"/>
                  </a:lnTo>
                  <a:lnTo>
                    <a:pt x="301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84" y="1"/>
                  </a:lnTo>
                  <a:lnTo>
                    <a:pt x="269" y="3"/>
                  </a:lnTo>
                  <a:lnTo>
                    <a:pt x="251" y="4"/>
                  </a:lnTo>
                  <a:lnTo>
                    <a:pt x="233" y="7"/>
                  </a:lnTo>
                  <a:lnTo>
                    <a:pt x="215" y="9"/>
                  </a:lnTo>
                  <a:lnTo>
                    <a:pt x="199" y="10"/>
                  </a:lnTo>
                  <a:lnTo>
                    <a:pt x="187" y="10"/>
                  </a:lnTo>
                  <a:lnTo>
                    <a:pt x="175" y="11"/>
                  </a:lnTo>
                  <a:lnTo>
                    <a:pt x="162" y="16"/>
                  </a:lnTo>
                  <a:lnTo>
                    <a:pt x="147" y="22"/>
                  </a:lnTo>
                  <a:lnTo>
                    <a:pt x="131" y="28"/>
                  </a:lnTo>
                  <a:lnTo>
                    <a:pt x="117" y="35"/>
                  </a:lnTo>
                  <a:lnTo>
                    <a:pt x="105" y="41"/>
                  </a:lnTo>
                  <a:lnTo>
                    <a:pt x="97" y="46"/>
                  </a:lnTo>
                  <a:lnTo>
                    <a:pt x="94" y="47"/>
                  </a:lnTo>
                  <a:lnTo>
                    <a:pt x="15" y="115"/>
                  </a:lnTo>
                  <a:lnTo>
                    <a:pt x="0" y="236"/>
                  </a:lnTo>
                  <a:lnTo>
                    <a:pt x="4" y="237"/>
                  </a:lnTo>
                  <a:lnTo>
                    <a:pt x="13" y="239"/>
                  </a:lnTo>
                  <a:lnTo>
                    <a:pt x="27" y="243"/>
                  </a:lnTo>
                  <a:lnTo>
                    <a:pt x="42" y="246"/>
                  </a:lnTo>
                  <a:lnTo>
                    <a:pt x="58" y="250"/>
                  </a:lnTo>
                  <a:lnTo>
                    <a:pt x="73" y="253"/>
                  </a:lnTo>
                  <a:lnTo>
                    <a:pt x="85" y="256"/>
                  </a:lnTo>
                  <a:lnTo>
                    <a:pt x="91" y="257"/>
                  </a:lnTo>
                  <a:lnTo>
                    <a:pt x="97" y="257"/>
                  </a:lnTo>
                  <a:lnTo>
                    <a:pt x="108" y="257"/>
                  </a:lnTo>
                  <a:lnTo>
                    <a:pt x="120" y="257"/>
                  </a:lnTo>
                  <a:lnTo>
                    <a:pt x="134" y="257"/>
                  </a:lnTo>
                  <a:lnTo>
                    <a:pt x="149" y="257"/>
                  </a:lnTo>
                  <a:lnTo>
                    <a:pt x="162" y="257"/>
                  </a:lnTo>
                  <a:lnTo>
                    <a:pt x="173" y="256"/>
                  </a:lnTo>
                  <a:lnTo>
                    <a:pt x="181" y="254"/>
                  </a:lnTo>
                  <a:lnTo>
                    <a:pt x="185" y="253"/>
                  </a:lnTo>
                  <a:lnTo>
                    <a:pt x="190" y="251"/>
                  </a:lnTo>
                  <a:lnTo>
                    <a:pt x="196" y="250"/>
                  </a:lnTo>
                  <a:lnTo>
                    <a:pt x="203" y="246"/>
                  </a:lnTo>
                  <a:lnTo>
                    <a:pt x="211" y="244"/>
                  </a:lnTo>
                  <a:lnTo>
                    <a:pt x="219" y="241"/>
                  </a:lnTo>
                  <a:lnTo>
                    <a:pt x="228" y="238"/>
                  </a:lnTo>
                  <a:lnTo>
                    <a:pt x="238" y="235"/>
                  </a:lnTo>
                  <a:lnTo>
                    <a:pt x="243" y="238"/>
                  </a:lnTo>
                  <a:lnTo>
                    <a:pt x="250" y="243"/>
                  </a:lnTo>
                  <a:lnTo>
                    <a:pt x="257" y="247"/>
                  </a:lnTo>
                  <a:lnTo>
                    <a:pt x="264" y="251"/>
                  </a:lnTo>
                  <a:lnTo>
                    <a:pt x="271" y="256"/>
                  </a:lnTo>
                  <a:lnTo>
                    <a:pt x="278" y="259"/>
                  </a:lnTo>
                  <a:lnTo>
                    <a:pt x="284" y="262"/>
                  </a:lnTo>
                  <a:lnTo>
                    <a:pt x="287" y="265"/>
                  </a:lnTo>
                  <a:lnTo>
                    <a:pt x="293" y="266"/>
                  </a:lnTo>
                  <a:lnTo>
                    <a:pt x="301" y="268"/>
                  </a:lnTo>
                  <a:lnTo>
                    <a:pt x="309" y="269"/>
                  </a:lnTo>
                  <a:lnTo>
                    <a:pt x="318" y="270"/>
                  </a:lnTo>
                  <a:lnTo>
                    <a:pt x="327" y="272"/>
                  </a:lnTo>
                  <a:lnTo>
                    <a:pt x="336" y="272"/>
                  </a:lnTo>
                  <a:lnTo>
                    <a:pt x="341" y="272"/>
                  </a:lnTo>
                  <a:lnTo>
                    <a:pt x="346" y="272"/>
                  </a:lnTo>
                  <a:lnTo>
                    <a:pt x="351" y="270"/>
                  </a:lnTo>
                  <a:lnTo>
                    <a:pt x="360" y="267"/>
                  </a:lnTo>
                  <a:lnTo>
                    <a:pt x="370" y="264"/>
                  </a:lnTo>
                  <a:lnTo>
                    <a:pt x="383" y="259"/>
                  </a:lnTo>
                  <a:lnTo>
                    <a:pt x="394" y="256"/>
                  </a:lnTo>
                  <a:lnTo>
                    <a:pt x="405" y="252"/>
                  </a:lnTo>
                  <a:lnTo>
                    <a:pt x="412" y="250"/>
                  </a:lnTo>
                  <a:lnTo>
                    <a:pt x="414" y="249"/>
                  </a:lnTo>
                  <a:lnTo>
                    <a:pt x="547" y="219"/>
                  </a:lnTo>
                  <a:lnTo>
                    <a:pt x="618" y="196"/>
                  </a:lnTo>
                  <a:lnTo>
                    <a:pt x="615" y="194"/>
                  </a:lnTo>
                  <a:lnTo>
                    <a:pt x="611" y="192"/>
                  </a:lnTo>
                  <a:lnTo>
                    <a:pt x="604" y="189"/>
                  </a:lnTo>
                  <a:lnTo>
                    <a:pt x="596" y="184"/>
                  </a:lnTo>
                  <a:lnTo>
                    <a:pt x="587" y="181"/>
                  </a:lnTo>
                  <a:lnTo>
                    <a:pt x="579" y="176"/>
                  </a:lnTo>
                  <a:lnTo>
                    <a:pt x="572" y="173"/>
                  </a:lnTo>
                  <a:lnTo>
                    <a:pt x="567" y="1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371"/>
            <p:cNvSpPr>
              <a:spLocks/>
            </p:cNvSpPr>
            <p:nvPr/>
          </p:nvSpPr>
          <p:spPr bwMode="auto">
            <a:xfrm>
              <a:off x="1808" y="294"/>
              <a:ext cx="156" cy="526"/>
            </a:xfrm>
            <a:custGeom>
              <a:avLst/>
              <a:gdLst/>
              <a:ahLst/>
              <a:cxnLst>
                <a:cxn ang="0">
                  <a:pos x="262" y="187"/>
                </a:cxn>
                <a:cxn ang="0">
                  <a:pos x="235" y="280"/>
                </a:cxn>
                <a:cxn ang="0">
                  <a:pos x="187" y="316"/>
                </a:cxn>
                <a:cxn ang="0">
                  <a:pos x="182" y="327"/>
                </a:cxn>
                <a:cxn ang="0">
                  <a:pos x="169" y="346"/>
                </a:cxn>
                <a:cxn ang="0">
                  <a:pos x="144" y="377"/>
                </a:cxn>
                <a:cxn ang="0">
                  <a:pos x="92" y="436"/>
                </a:cxn>
                <a:cxn ang="0">
                  <a:pos x="39" y="498"/>
                </a:cxn>
                <a:cxn ang="0">
                  <a:pos x="8" y="537"/>
                </a:cxn>
                <a:cxn ang="0">
                  <a:pos x="0" y="591"/>
                </a:cxn>
                <a:cxn ang="0">
                  <a:pos x="3" y="643"/>
                </a:cxn>
                <a:cxn ang="0">
                  <a:pos x="12" y="689"/>
                </a:cxn>
                <a:cxn ang="0">
                  <a:pos x="34" y="769"/>
                </a:cxn>
                <a:cxn ang="0">
                  <a:pos x="56" y="846"/>
                </a:cxn>
                <a:cxn ang="0">
                  <a:pos x="67" y="885"/>
                </a:cxn>
                <a:cxn ang="0">
                  <a:pos x="76" y="915"/>
                </a:cxn>
                <a:cxn ang="0">
                  <a:pos x="92" y="973"/>
                </a:cxn>
                <a:cxn ang="0">
                  <a:pos x="109" y="1028"/>
                </a:cxn>
                <a:cxn ang="0">
                  <a:pos x="116" y="1052"/>
                </a:cxn>
                <a:cxn ang="0">
                  <a:pos x="158" y="970"/>
                </a:cxn>
                <a:cxn ang="0">
                  <a:pos x="125" y="865"/>
                </a:cxn>
                <a:cxn ang="0">
                  <a:pos x="88" y="716"/>
                </a:cxn>
                <a:cxn ang="0">
                  <a:pos x="70" y="584"/>
                </a:cxn>
                <a:cxn ang="0">
                  <a:pos x="92" y="517"/>
                </a:cxn>
                <a:cxn ang="0">
                  <a:pos x="138" y="461"/>
                </a:cxn>
                <a:cxn ang="0">
                  <a:pos x="185" y="413"/>
                </a:cxn>
                <a:cxn ang="0">
                  <a:pos x="217" y="383"/>
                </a:cxn>
                <a:cxn ang="0">
                  <a:pos x="260" y="316"/>
                </a:cxn>
                <a:cxn ang="0">
                  <a:pos x="311" y="202"/>
                </a:cxn>
                <a:cxn ang="0">
                  <a:pos x="269" y="144"/>
                </a:cxn>
                <a:cxn ang="0">
                  <a:pos x="259" y="130"/>
                </a:cxn>
                <a:cxn ang="0">
                  <a:pos x="246" y="108"/>
                </a:cxn>
                <a:cxn ang="0">
                  <a:pos x="238" y="85"/>
                </a:cxn>
                <a:cxn ang="0">
                  <a:pos x="239" y="68"/>
                </a:cxn>
                <a:cxn ang="0">
                  <a:pos x="250" y="53"/>
                </a:cxn>
                <a:cxn ang="0">
                  <a:pos x="262" y="43"/>
                </a:cxn>
                <a:cxn ang="0">
                  <a:pos x="272" y="37"/>
                </a:cxn>
                <a:cxn ang="0">
                  <a:pos x="258" y="0"/>
                </a:cxn>
                <a:cxn ang="0">
                  <a:pos x="197" y="43"/>
                </a:cxn>
                <a:cxn ang="0">
                  <a:pos x="245" y="142"/>
                </a:cxn>
              </a:cxnLst>
              <a:rect l="0" t="0" r="r" b="b"/>
              <a:pathLst>
                <a:path w="311" h="1052">
                  <a:moveTo>
                    <a:pt x="245" y="142"/>
                  </a:moveTo>
                  <a:lnTo>
                    <a:pt x="262" y="187"/>
                  </a:lnTo>
                  <a:lnTo>
                    <a:pt x="255" y="267"/>
                  </a:lnTo>
                  <a:lnTo>
                    <a:pt x="235" y="280"/>
                  </a:lnTo>
                  <a:lnTo>
                    <a:pt x="213" y="280"/>
                  </a:lnTo>
                  <a:lnTo>
                    <a:pt x="187" y="316"/>
                  </a:lnTo>
                  <a:lnTo>
                    <a:pt x="185" y="319"/>
                  </a:lnTo>
                  <a:lnTo>
                    <a:pt x="182" y="327"/>
                  </a:lnTo>
                  <a:lnTo>
                    <a:pt x="175" y="336"/>
                  </a:lnTo>
                  <a:lnTo>
                    <a:pt x="169" y="346"/>
                  </a:lnTo>
                  <a:lnTo>
                    <a:pt x="161" y="356"/>
                  </a:lnTo>
                  <a:lnTo>
                    <a:pt x="144" y="377"/>
                  </a:lnTo>
                  <a:lnTo>
                    <a:pt x="119" y="404"/>
                  </a:lnTo>
                  <a:lnTo>
                    <a:pt x="92" y="436"/>
                  </a:lnTo>
                  <a:lnTo>
                    <a:pt x="64" y="468"/>
                  </a:lnTo>
                  <a:lnTo>
                    <a:pt x="39" y="498"/>
                  </a:lnTo>
                  <a:lnTo>
                    <a:pt x="19" y="522"/>
                  </a:lnTo>
                  <a:lnTo>
                    <a:pt x="8" y="537"/>
                  </a:lnTo>
                  <a:lnTo>
                    <a:pt x="1" y="561"/>
                  </a:lnTo>
                  <a:lnTo>
                    <a:pt x="0" y="591"/>
                  </a:lnTo>
                  <a:lnTo>
                    <a:pt x="2" y="620"/>
                  </a:lnTo>
                  <a:lnTo>
                    <a:pt x="3" y="643"/>
                  </a:lnTo>
                  <a:lnTo>
                    <a:pt x="5" y="659"/>
                  </a:lnTo>
                  <a:lnTo>
                    <a:pt x="12" y="689"/>
                  </a:lnTo>
                  <a:lnTo>
                    <a:pt x="23" y="727"/>
                  </a:lnTo>
                  <a:lnTo>
                    <a:pt x="34" y="769"/>
                  </a:lnTo>
                  <a:lnTo>
                    <a:pt x="46" y="810"/>
                  </a:lnTo>
                  <a:lnTo>
                    <a:pt x="56" y="846"/>
                  </a:lnTo>
                  <a:lnTo>
                    <a:pt x="63" y="872"/>
                  </a:lnTo>
                  <a:lnTo>
                    <a:pt x="67" y="885"/>
                  </a:lnTo>
                  <a:lnTo>
                    <a:pt x="69" y="895"/>
                  </a:lnTo>
                  <a:lnTo>
                    <a:pt x="76" y="915"/>
                  </a:lnTo>
                  <a:lnTo>
                    <a:pt x="83" y="943"/>
                  </a:lnTo>
                  <a:lnTo>
                    <a:pt x="92" y="973"/>
                  </a:lnTo>
                  <a:lnTo>
                    <a:pt x="101" y="1001"/>
                  </a:lnTo>
                  <a:lnTo>
                    <a:pt x="109" y="1028"/>
                  </a:lnTo>
                  <a:lnTo>
                    <a:pt x="114" y="1045"/>
                  </a:lnTo>
                  <a:lnTo>
                    <a:pt x="116" y="1052"/>
                  </a:lnTo>
                  <a:lnTo>
                    <a:pt x="162" y="986"/>
                  </a:lnTo>
                  <a:lnTo>
                    <a:pt x="158" y="970"/>
                  </a:lnTo>
                  <a:lnTo>
                    <a:pt x="144" y="928"/>
                  </a:lnTo>
                  <a:lnTo>
                    <a:pt x="125" y="865"/>
                  </a:lnTo>
                  <a:lnTo>
                    <a:pt x="106" y="792"/>
                  </a:lnTo>
                  <a:lnTo>
                    <a:pt x="88" y="716"/>
                  </a:lnTo>
                  <a:lnTo>
                    <a:pt x="75" y="644"/>
                  </a:lnTo>
                  <a:lnTo>
                    <a:pt x="70" y="584"/>
                  </a:lnTo>
                  <a:lnTo>
                    <a:pt x="76" y="545"/>
                  </a:lnTo>
                  <a:lnTo>
                    <a:pt x="92" y="517"/>
                  </a:lnTo>
                  <a:lnTo>
                    <a:pt x="114" y="490"/>
                  </a:lnTo>
                  <a:lnTo>
                    <a:pt x="138" y="461"/>
                  </a:lnTo>
                  <a:lnTo>
                    <a:pt x="162" y="436"/>
                  </a:lnTo>
                  <a:lnTo>
                    <a:pt x="185" y="413"/>
                  </a:lnTo>
                  <a:lnTo>
                    <a:pt x="205" y="394"/>
                  </a:lnTo>
                  <a:lnTo>
                    <a:pt x="217" y="383"/>
                  </a:lnTo>
                  <a:lnTo>
                    <a:pt x="222" y="378"/>
                  </a:lnTo>
                  <a:lnTo>
                    <a:pt x="260" y="316"/>
                  </a:lnTo>
                  <a:lnTo>
                    <a:pt x="290" y="282"/>
                  </a:lnTo>
                  <a:lnTo>
                    <a:pt x="311" y="202"/>
                  </a:lnTo>
                  <a:lnTo>
                    <a:pt x="270" y="146"/>
                  </a:lnTo>
                  <a:lnTo>
                    <a:pt x="269" y="144"/>
                  </a:lnTo>
                  <a:lnTo>
                    <a:pt x="265" y="138"/>
                  </a:lnTo>
                  <a:lnTo>
                    <a:pt x="259" y="130"/>
                  </a:lnTo>
                  <a:lnTo>
                    <a:pt x="253" y="120"/>
                  </a:lnTo>
                  <a:lnTo>
                    <a:pt x="246" y="108"/>
                  </a:lnTo>
                  <a:lnTo>
                    <a:pt x="242" y="97"/>
                  </a:lnTo>
                  <a:lnTo>
                    <a:pt x="238" y="85"/>
                  </a:lnTo>
                  <a:lnTo>
                    <a:pt x="237" y="76"/>
                  </a:lnTo>
                  <a:lnTo>
                    <a:pt x="239" y="68"/>
                  </a:lnTo>
                  <a:lnTo>
                    <a:pt x="244" y="60"/>
                  </a:lnTo>
                  <a:lnTo>
                    <a:pt x="250" y="53"/>
                  </a:lnTo>
                  <a:lnTo>
                    <a:pt x="257" y="47"/>
                  </a:lnTo>
                  <a:lnTo>
                    <a:pt x="262" y="43"/>
                  </a:lnTo>
                  <a:lnTo>
                    <a:pt x="268" y="39"/>
                  </a:lnTo>
                  <a:lnTo>
                    <a:pt x="272" y="37"/>
                  </a:lnTo>
                  <a:lnTo>
                    <a:pt x="273" y="36"/>
                  </a:lnTo>
                  <a:lnTo>
                    <a:pt x="258" y="0"/>
                  </a:lnTo>
                  <a:lnTo>
                    <a:pt x="237" y="25"/>
                  </a:lnTo>
                  <a:lnTo>
                    <a:pt x="197" y="43"/>
                  </a:lnTo>
                  <a:lnTo>
                    <a:pt x="192" y="83"/>
                  </a:lnTo>
                  <a:lnTo>
                    <a:pt x="245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372"/>
            <p:cNvSpPr>
              <a:spLocks/>
            </p:cNvSpPr>
            <p:nvPr/>
          </p:nvSpPr>
          <p:spPr bwMode="auto">
            <a:xfrm>
              <a:off x="1883" y="780"/>
              <a:ext cx="129" cy="10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" y="45"/>
                </a:cxn>
                <a:cxn ang="0">
                  <a:pos x="10" y="52"/>
                </a:cxn>
                <a:cxn ang="0">
                  <a:pos x="19" y="62"/>
                </a:cxn>
                <a:cxn ang="0">
                  <a:pos x="30" y="73"/>
                </a:cxn>
                <a:cxn ang="0">
                  <a:pos x="42" y="85"/>
                </a:cxn>
                <a:cxn ang="0">
                  <a:pos x="52" y="96"/>
                </a:cxn>
                <a:cxn ang="0">
                  <a:pos x="61" y="105"/>
                </a:cxn>
                <a:cxn ang="0">
                  <a:pos x="66" y="111"/>
                </a:cxn>
                <a:cxn ang="0">
                  <a:pos x="71" y="116"/>
                </a:cxn>
                <a:cxn ang="0">
                  <a:pos x="78" y="123"/>
                </a:cxn>
                <a:cxn ang="0">
                  <a:pos x="87" y="132"/>
                </a:cxn>
                <a:cxn ang="0">
                  <a:pos x="97" y="141"/>
                </a:cxn>
                <a:cxn ang="0">
                  <a:pos x="108" y="150"/>
                </a:cxn>
                <a:cxn ang="0">
                  <a:pos x="119" y="159"/>
                </a:cxn>
                <a:cxn ang="0">
                  <a:pos x="129" y="168"/>
                </a:cxn>
                <a:cxn ang="0">
                  <a:pos x="139" y="174"/>
                </a:cxn>
                <a:cxn ang="0">
                  <a:pos x="148" y="180"/>
                </a:cxn>
                <a:cxn ang="0">
                  <a:pos x="156" y="185"/>
                </a:cxn>
                <a:cxn ang="0">
                  <a:pos x="165" y="189"/>
                </a:cxn>
                <a:cxn ang="0">
                  <a:pos x="174" y="193"/>
                </a:cxn>
                <a:cxn ang="0">
                  <a:pos x="184" y="196"/>
                </a:cxn>
                <a:cxn ang="0">
                  <a:pos x="193" y="200"/>
                </a:cxn>
                <a:cxn ang="0">
                  <a:pos x="201" y="202"/>
                </a:cxn>
                <a:cxn ang="0">
                  <a:pos x="210" y="204"/>
                </a:cxn>
                <a:cxn ang="0">
                  <a:pos x="218" y="206"/>
                </a:cxn>
                <a:cxn ang="0">
                  <a:pos x="226" y="206"/>
                </a:cxn>
                <a:cxn ang="0">
                  <a:pos x="234" y="204"/>
                </a:cxn>
                <a:cxn ang="0">
                  <a:pos x="242" y="203"/>
                </a:cxn>
                <a:cxn ang="0">
                  <a:pos x="248" y="202"/>
                </a:cxn>
                <a:cxn ang="0">
                  <a:pos x="253" y="200"/>
                </a:cxn>
                <a:cxn ang="0">
                  <a:pos x="256" y="199"/>
                </a:cxn>
                <a:cxn ang="0">
                  <a:pos x="257" y="199"/>
                </a:cxn>
                <a:cxn ang="0">
                  <a:pos x="151" y="124"/>
                </a:cxn>
                <a:cxn ang="0">
                  <a:pos x="53" y="0"/>
                </a:cxn>
                <a:cxn ang="0">
                  <a:pos x="7" y="18"/>
                </a:cxn>
                <a:cxn ang="0">
                  <a:pos x="0" y="43"/>
                </a:cxn>
              </a:cxnLst>
              <a:rect l="0" t="0" r="r" b="b"/>
              <a:pathLst>
                <a:path w="257" h="206">
                  <a:moveTo>
                    <a:pt x="0" y="43"/>
                  </a:moveTo>
                  <a:lnTo>
                    <a:pt x="3" y="45"/>
                  </a:lnTo>
                  <a:lnTo>
                    <a:pt x="10" y="52"/>
                  </a:lnTo>
                  <a:lnTo>
                    <a:pt x="19" y="62"/>
                  </a:lnTo>
                  <a:lnTo>
                    <a:pt x="30" y="73"/>
                  </a:lnTo>
                  <a:lnTo>
                    <a:pt x="42" y="85"/>
                  </a:lnTo>
                  <a:lnTo>
                    <a:pt x="52" y="96"/>
                  </a:lnTo>
                  <a:lnTo>
                    <a:pt x="61" y="105"/>
                  </a:lnTo>
                  <a:lnTo>
                    <a:pt x="66" y="111"/>
                  </a:lnTo>
                  <a:lnTo>
                    <a:pt x="71" y="116"/>
                  </a:lnTo>
                  <a:lnTo>
                    <a:pt x="78" y="123"/>
                  </a:lnTo>
                  <a:lnTo>
                    <a:pt x="87" y="132"/>
                  </a:lnTo>
                  <a:lnTo>
                    <a:pt x="97" y="141"/>
                  </a:lnTo>
                  <a:lnTo>
                    <a:pt x="108" y="150"/>
                  </a:lnTo>
                  <a:lnTo>
                    <a:pt x="119" y="159"/>
                  </a:lnTo>
                  <a:lnTo>
                    <a:pt x="129" y="168"/>
                  </a:lnTo>
                  <a:lnTo>
                    <a:pt x="139" y="174"/>
                  </a:lnTo>
                  <a:lnTo>
                    <a:pt x="148" y="180"/>
                  </a:lnTo>
                  <a:lnTo>
                    <a:pt x="156" y="185"/>
                  </a:lnTo>
                  <a:lnTo>
                    <a:pt x="165" y="189"/>
                  </a:lnTo>
                  <a:lnTo>
                    <a:pt x="174" y="193"/>
                  </a:lnTo>
                  <a:lnTo>
                    <a:pt x="184" y="196"/>
                  </a:lnTo>
                  <a:lnTo>
                    <a:pt x="193" y="200"/>
                  </a:lnTo>
                  <a:lnTo>
                    <a:pt x="201" y="202"/>
                  </a:lnTo>
                  <a:lnTo>
                    <a:pt x="210" y="204"/>
                  </a:lnTo>
                  <a:lnTo>
                    <a:pt x="218" y="206"/>
                  </a:lnTo>
                  <a:lnTo>
                    <a:pt x="226" y="206"/>
                  </a:lnTo>
                  <a:lnTo>
                    <a:pt x="234" y="204"/>
                  </a:lnTo>
                  <a:lnTo>
                    <a:pt x="242" y="203"/>
                  </a:lnTo>
                  <a:lnTo>
                    <a:pt x="248" y="202"/>
                  </a:lnTo>
                  <a:lnTo>
                    <a:pt x="253" y="200"/>
                  </a:lnTo>
                  <a:lnTo>
                    <a:pt x="256" y="199"/>
                  </a:lnTo>
                  <a:lnTo>
                    <a:pt x="257" y="199"/>
                  </a:lnTo>
                  <a:lnTo>
                    <a:pt x="151" y="124"/>
                  </a:lnTo>
                  <a:lnTo>
                    <a:pt x="53" y="0"/>
                  </a:lnTo>
                  <a:lnTo>
                    <a:pt x="7" y="1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373"/>
            <p:cNvSpPr>
              <a:spLocks/>
            </p:cNvSpPr>
            <p:nvPr/>
          </p:nvSpPr>
          <p:spPr bwMode="auto">
            <a:xfrm>
              <a:off x="2004" y="652"/>
              <a:ext cx="172" cy="108"/>
            </a:xfrm>
            <a:custGeom>
              <a:avLst/>
              <a:gdLst/>
              <a:ahLst/>
              <a:cxnLst>
                <a:cxn ang="0">
                  <a:pos x="170" y="32"/>
                </a:cxn>
                <a:cxn ang="0">
                  <a:pos x="89" y="90"/>
                </a:cxn>
                <a:cxn ang="0">
                  <a:pos x="0" y="196"/>
                </a:cxn>
                <a:cxn ang="0">
                  <a:pos x="20" y="214"/>
                </a:cxn>
                <a:cxn ang="0">
                  <a:pos x="22" y="212"/>
                </a:cxn>
                <a:cxn ang="0">
                  <a:pos x="29" y="204"/>
                </a:cxn>
                <a:cxn ang="0">
                  <a:pos x="38" y="192"/>
                </a:cxn>
                <a:cxn ang="0">
                  <a:pos x="50" y="180"/>
                </a:cxn>
                <a:cxn ang="0">
                  <a:pos x="61" y="167"/>
                </a:cxn>
                <a:cxn ang="0">
                  <a:pos x="73" y="154"/>
                </a:cxn>
                <a:cxn ang="0">
                  <a:pos x="81" y="144"/>
                </a:cxn>
                <a:cxn ang="0">
                  <a:pos x="85" y="138"/>
                </a:cxn>
                <a:cxn ang="0">
                  <a:pos x="92" y="132"/>
                </a:cxn>
                <a:cxn ang="0">
                  <a:pos x="104" y="123"/>
                </a:cxn>
                <a:cxn ang="0">
                  <a:pos x="119" y="113"/>
                </a:cxn>
                <a:cxn ang="0">
                  <a:pos x="136" y="100"/>
                </a:cxn>
                <a:cxn ang="0">
                  <a:pos x="153" y="88"/>
                </a:cxn>
                <a:cxn ang="0">
                  <a:pos x="168" y="78"/>
                </a:cxn>
                <a:cxn ang="0">
                  <a:pos x="180" y="70"/>
                </a:cxn>
                <a:cxn ang="0">
                  <a:pos x="187" y="65"/>
                </a:cxn>
                <a:cxn ang="0">
                  <a:pos x="193" y="62"/>
                </a:cxn>
                <a:cxn ang="0">
                  <a:pos x="202" y="57"/>
                </a:cxn>
                <a:cxn ang="0">
                  <a:pos x="216" y="52"/>
                </a:cxn>
                <a:cxn ang="0">
                  <a:pos x="231" y="46"/>
                </a:cxn>
                <a:cxn ang="0">
                  <a:pos x="247" y="41"/>
                </a:cxn>
                <a:cxn ang="0">
                  <a:pos x="262" y="37"/>
                </a:cxn>
                <a:cxn ang="0">
                  <a:pos x="273" y="32"/>
                </a:cxn>
                <a:cxn ang="0">
                  <a:pos x="282" y="30"/>
                </a:cxn>
                <a:cxn ang="0">
                  <a:pos x="290" y="27"/>
                </a:cxn>
                <a:cxn ang="0">
                  <a:pos x="300" y="23"/>
                </a:cxn>
                <a:cxn ang="0">
                  <a:pos x="309" y="18"/>
                </a:cxn>
                <a:cxn ang="0">
                  <a:pos x="319" y="12"/>
                </a:cxn>
                <a:cxn ang="0">
                  <a:pos x="328" y="8"/>
                </a:cxn>
                <a:cxn ang="0">
                  <a:pos x="337" y="3"/>
                </a:cxn>
                <a:cxn ang="0">
                  <a:pos x="341" y="1"/>
                </a:cxn>
                <a:cxn ang="0">
                  <a:pos x="343" y="0"/>
                </a:cxn>
                <a:cxn ang="0">
                  <a:pos x="274" y="2"/>
                </a:cxn>
                <a:cxn ang="0">
                  <a:pos x="170" y="32"/>
                </a:cxn>
              </a:cxnLst>
              <a:rect l="0" t="0" r="r" b="b"/>
              <a:pathLst>
                <a:path w="343" h="214">
                  <a:moveTo>
                    <a:pt x="170" y="32"/>
                  </a:moveTo>
                  <a:lnTo>
                    <a:pt x="89" y="90"/>
                  </a:lnTo>
                  <a:lnTo>
                    <a:pt x="0" y="196"/>
                  </a:lnTo>
                  <a:lnTo>
                    <a:pt x="20" y="214"/>
                  </a:lnTo>
                  <a:lnTo>
                    <a:pt x="22" y="212"/>
                  </a:lnTo>
                  <a:lnTo>
                    <a:pt x="29" y="204"/>
                  </a:lnTo>
                  <a:lnTo>
                    <a:pt x="38" y="192"/>
                  </a:lnTo>
                  <a:lnTo>
                    <a:pt x="50" y="180"/>
                  </a:lnTo>
                  <a:lnTo>
                    <a:pt x="61" y="167"/>
                  </a:lnTo>
                  <a:lnTo>
                    <a:pt x="73" y="154"/>
                  </a:lnTo>
                  <a:lnTo>
                    <a:pt x="81" y="144"/>
                  </a:lnTo>
                  <a:lnTo>
                    <a:pt x="85" y="138"/>
                  </a:lnTo>
                  <a:lnTo>
                    <a:pt x="92" y="132"/>
                  </a:lnTo>
                  <a:lnTo>
                    <a:pt x="104" y="123"/>
                  </a:lnTo>
                  <a:lnTo>
                    <a:pt x="119" y="113"/>
                  </a:lnTo>
                  <a:lnTo>
                    <a:pt x="136" y="100"/>
                  </a:lnTo>
                  <a:lnTo>
                    <a:pt x="153" y="88"/>
                  </a:lnTo>
                  <a:lnTo>
                    <a:pt x="168" y="78"/>
                  </a:lnTo>
                  <a:lnTo>
                    <a:pt x="180" y="70"/>
                  </a:lnTo>
                  <a:lnTo>
                    <a:pt x="187" y="65"/>
                  </a:lnTo>
                  <a:lnTo>
                    <a:pt x="193" y="62"/>
                  </a:lnTo>
                  <a:lnTo>
                    <a:pt x="202" y="57"/>
                  </a:lnTo>
                  <a:lnTo>
                    <a:pt x="216" y="52"/>
                  </a:lnTo>
                  <a:lnTo>
                    <a:pt x="231" y="46"/>
                  </a:lnTo>
                  <a:lnTo>
                    <a:pt x="247" y="41"/>
                  </a:lnTo>
                  <a:lnTo>
                    <a:pt x="262" y="37"/>
                  </a:lnTo>
                  <a:lnTo>
                    <a:pt x="273" y="32"/>
                  </a:lnTo>
                  <a:lnTo>
                    <a:pt x="282" y="30"/>
                  </a:lnTo>
                  <a:lnTo>
                    <a:pt x="290" y="27"/>
                  </a:lnTo>
                  <a:lnTo>
                    <a:pt x="300" y="23"/>
                  </a:lnTo>
                  <a:lnTo>
                    <a:pt x="309" y="18"/>
                  </a:lnTo>
                  <a:lnTo>
                    <a:pt x="319" y="12"/>
                  </a:lnTo>
                  <a:lnTo>
                    <a:pt x="328" y="8"/>
                  </a:lnTo>
                  <a:lnTo>
                    <a:pt x="337" y="3"/>
                  </a:lnTo>
                  <a:lnTo>
                    <a:pt x="341" y="1"/>
                  </a:lnTo>
                  <a:lnTo>
                    <a:pt x="343" y="0"/>
                  </a:lnTo>
                  <a:lnTo>
                    <a:pt x="274" y="2"/>
                  </a:lnTo>
                  <a:lnTo>
                    <a:pt x="17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74"/>
            <p:cNvSpPr>
              <a:spLocks/>
            </p:cNvSpPr>
            <p:nvPr/>
          </p:nvSpPr>
          <p:spPr bwMode="auto">
            <a:xfrm>
              <a:off x="2017" y="609"/>
              <a:ext cx="21" cy="4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46"/>
                </a:cxn>
                <a:cxn ang="0">
                  <a:pos x="3" y="59"/>
                </a:cxn>
                <a:cxn ang="0">
                  <a:pos x="4" y="68"/>
                </a:cxn>
                <a:cxn ang="0">
                  <a:pos x="9" y="74"/>
                </a:cxn>
                <a:cxn ang="0">
                  <a:pos x="16" y="79"/>
                </a:cxn>
                <a:cxn ang="0">
                  <a:pos x="21" y="82"/>
                </a:cxn>
                <a:cxn ang="0">
                  <a:pos x="25" y="83"/>
                </a:cxn>
                <a:cxn ang="0">
                  <a:pos x="42" y="83"/>
                </a:cxn>
                <a:cxn ang="0">
                  <a:pos x="23" y="49"/>
                </a:cxn>
                <a:cxn ang="0">
                  <a:pos x="34" y="0"/>
                </a:cxn>
              </a:cxnLst>
              <a:rect l="0" t="0" r="r" b="b"/>
              <a:pathLst>
                <a:path w="42" h="83">
                  <a:moveTo>
                    <a:pt x="34" y="0"/>
                  </a:moveTo>
                  <a:lnTo>
                    <a:pt x="0" y="30"/>
                  </a:lnTo>
                  <a:lnTo>
                    <a:pt x="0" y="35"/>
                  </a:lnTo>
                  <a:lnTo>
                    <a:pt x="1" y="46"/>
                  </a:lnTo>
                  <a:lnTo>
                    <a:pt x="3" y="59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16" y="79"/>
                  </a:lnTo>
                  <a:lnTo>
                    <a:pt x="21" y="82"/>
                  </a:lnTo>
                  <a:lnTo>
                    <a:pt x="25" y="83"/>
                  </a:lnTo>
                  <a:lnTo>
                    <a:pt x="42" y="83"/>
                  </a:lnTo>
                  <a:lnTo>
                    <a:pt x="23" y="4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77"/>
            <p:cNvSpPr>
              <a:spLocks/>
            </p:cNvSpPr>
            <p:nvPr/>
          </p:nvSpPr>
          <p:spPr bwMode="auto">
            <a:xfrm>
              <a:off x="1882" y="158"/>
              <a:ext cx="137" cy="123"/>
            </a:xfrm>
            <a:custGeom>
              <a:avLst/>
              <a:gdLst/>
              <a:ahLst/>
              <a:cxnLst>
                <a:cxn ang="0">
                  <a:pos x="217" y="5"/>
                </a:cxn>
                <a:cxn ang="0">
                  <a:pos x="100" y="45"/>
                </a:cxn>
                <a:cxn ang="0">
                  <a:pos x="22" y="116"/>
                </a:cxn>
                <a:cxn ang="0">
                  <a:pos x="0" y="237"/>
                </a:cxn>
                <a:cxn ang="0">
                  <a:pos x="47" y="247"/>
                </a:cxn>
                <a:cxn ang="0">
                  <a:pos x="51" y="232"/>
                </a:cxn>
                <a:cxn ang="0">
                  <a:pos x="60" y="196"/>
                </a:cxn>
                <a:cxn ang="0">
                  <a:pos x="69" y="159"/>
                </a:cxn>
                <a:cxn ang="0">
                  <a:pos x="75" y="138"/>
                </a:cxn>
                <a:cxn ang="0">
                  <a:pos x="81" y="127"/>
                </a:cxn>
                <a:cxn ang="0">
                  <a:pos x="89" y="115"/>
                </a:cxn>
                <a:cxn ang="0">
                  <a:pos x="97" y="105"/>
                </a:cxn>
                <a:cxn ang="0">
                  <a:pos x="106" y="94"/>
                </a:cxn>
                <a:cxn ang="0">
                  <a:pos x="115" y="85"/>
                </a:cxn>
                <a:cxn ang="0">
                  <a:pos x="126" y="78"/>
                </a:cxn>
                <a:cxn ang="0">
                  <a:pos x="136" y="71"/>
                </a:cxn>
                <a:cxn ang="0">
                  <a:pos x="146" y="66"/>
                </a:cxn>
                <a:cxn ang="0">
                  <a:pos x="153" y="62"/>
                </a:cxn>
                <a:cxn ang="0">
                  <a:pos x="169" y="54"/>
                </a:cxn>
                <a:cxn ang="0">
                  <a:pos x="190" y="44"/>
                </a:cxn>
                <a:cxn ang="0">
                  <a:pos x="213" y="31"/>
                </a:cxn>
                <a:cxn ang="0">
                  <a:pos x="235" y="20"/>
                </a:cxn>
                <a:cxn ang="0">
                  <a:pos x="256" y="9"/>
                </a:cxn>
                <a:cxn ang="0">
                  <a:pos x="268" y="2"/>
                </a:cxn>
                <a:cxn ang="0">
                  <a:pos x="274" y="0"/>
                </a:cxn>
                <a:cxn ang="0">
                  <a:pos x="217" y="5"/>
                </a:cxn>
              </a:cxnLst>
              <a:rect l="0" t="0" r="r" b="b"/>
              <a:pathLst>
                <a:path w="274" h="247">
                  <a:moveTo>
                    <a:pt x="217" y="5"/>
                  </a:moveTo>
                  <a:lnTo>
                    <a:pt x="100" y="45"/>
                  </a:lnTo>
                  <a:lnTo>
                    <a:pt x="22" y="116"/>
                  </a:lnTo>
                  <a:lnTo>
                    <a:pt x="0" y="237"/>
                  </a:lnTo>
                  <a:lnTo>
                    <a:pt x="47" y="247"/>
                  </a:lnTo>
                  <a:lnTo>
                    <a:pt x="51" y="232"/>
                  </a:lnTo>
                  <a:lnTo>
                    <a:pt x="60" y="196"/>
                  </a:lnTo>
                  <a:lnTo>
                    <a:pt x="69" y="159"/>
                  </a:lnTo>
                  <a:lnTo>
                    <a:pt x="75" y="138"/>
                  </a:lnTo>
                  <a:lnTo>
                    <a:pt x="81" y="127"/>
                  </a:lnTo>
                  <a:lnTo>
                    <a:pt x="89" y="115"/>
                  </a:lnTo>
                  <a:lnTo>
                    <a:pt x="97" y="105"/>
                  </a:lnTo>
                  <a:lnTo>
                    <a:pt x="106" y="94"/>
                  </a:lnTo>
                  <a:lnTo>
                    <a:pt x="115" y="85"/>
                  </a:lnTo>
                  <a:lnTo>
                    <a:pt x="126" y="78"/>
                  </a:lnTo>
                  <a:lnTo>
                    <a:pt x="136" y="71"/>
                  </a:lnTo>
                  <a:lnTo>
                    <a:pt x="146" y="66"/>
                  </a:lnTo>
                  <a:lnTo>
                    <a:pt x="153" y="62"/>
                  </a:lnTo>
                  <a:lnTo>
                    <a:pt x="169" y="54"/>
                  </a:lnTo>
                  <a:lnTo>
                    <a:pt x="190" y="44"/>
                  </a:lnTo>
                  <a:lnTo>
                    <a:pt x="213" y="31"/>
                  </a:lnTo>
                  <a:lnTo>
                    <a:pt x="235" y="20"/>
                  </a:lnTo>
                  <a:lnTo>
                    <a:pt x="256" y="9"/>
                  </a:lnTo>
                  <a:lnTo>
                    <a:pt x="268" y="2"/>
                  </a:lnTo>
                  <a:lnTo>
                    <a:pt x="274" y="0"/>
                  </a:lnTo>
                  <a:lnTo>
                    <a:pt x="21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78"/>
            <p:cNvSpPr>
              <a:spLocks/>
            </p:cNvSpPr>
            <p:nvPr/>
          </p:nvSpPr>
          <p:spPr bwMode="auto">
            <a:xfrm>
              <a:off x="1810" y="218"/>
              <a:ext cx="77" cy="99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7" y="17"/>
                </a:cxn>
                <a:cxn ang="0">
                  <a:pos x="52" y="22"/>
                </a:cxn>
                <a:cxn ang="0">
                  <a:pos x="45" y="29"/>
                </a:cxn>
                <a:cxn ang="0">
                  <a:pos x="38" y="38"/>
                </a:cxn>
                <a:cxn ang="0">
                  <a:pos x="31" y="47"/>
                </a:cxn>
                <a:cxn ang="0">
                  <a:pos x="26" y="56"/>
                </a:cxn>
                <a:cxn ang="0">
                  <a:pos x="22" y="65"/>
                </a:cxn>
                <a:cxn ang="0">
                  <a:pos x="21" y="70"/>
                </a:cxn>
                <a:cxn ang="0">
                  <a:pos x="26" y="85"/>
                </a:cxn>
                <a:cxn ang="0">
                  <a:pos x="34" y="107"/>
                </a:cxn>
                <a:cxn ang="0">
                  <a:pos x="42" y="126"/>
                </a:cxn>
                <a:cxn ang="0">
                  <a:pos x="45" y="134"/>
                </a:cxn>
                <a:cxn ang="0">
                  <a:pos x="36" y="151"/>
                </a:cxn>
                <a:cxn ang="0">
                  <a:pos x="0" y="149"/>
                </a:cxn>
                <a:cxn ang="0">
                  <a:pos x="30" y="187"/>
                </a:cxn>
                <a:cxn ang="0">
                  <a:pos x="64" y="197"/>
                </a:cxn>
                <a:cxn ang="0">
                  <a:pos x="70" y="174"/>
                </a:cxn>
                <a:cxn ang="0">
                  <a:pos x="69" y="165"/>
                </a:cxn>
                <a:cxn ang="0">
                  <a:pos x="68" y="145"/>
                </a:cxn>
                <a:cxn ang="0">
                  <a:pos x="67" y="124"/>
                </a:cxn>
                <a:cxn ang="0">
                  <a:pos x="66" y="111"/>
                </a:cxn>
                <a:cxn ang="0">
                  <a:pos x="65" y="103"/>
                </a:cxn>
                <a:cxn ang="0">
                  <a:pos x="62" y="89"/>
                </a:cxn>
                <a:cxn ang="0">
                  <a:pos x="66" y="73"/>
                </a:cxn>
                <a:cxn ang="0">
                  <a:pos x="78" y="55"/>
                </a:cxn>
                <a:cxn ang="0">
                  <a:pos x="91" y="46"/>
                </a:cxn>
                <a:cxn ang="0">
                  <a:pos x="104" y="40"/>
                </a:cxn>
                <a:cxn ang="0">
                  <a:pos x="116" y="37"/>
                </a:cxn>
                <a:cxn ang="0">
                  <a:pos x="128" y="37"/>
                </a:cxn>
                <a:cxn ang="0">
                  <a:pos x="138" y="37"/>
                </a:cxn>
                <a:cxn ang="0">
                  <a:pos x="146" y="38"/>
                </a:cxn>
                <a:cxn ang="0">
                  <a:pos x="151" y="39"/>
                </a:cxn>
                <a:cxn ang="0">
                  <a:pos x="153" y="40"/>
                </a:cxn>
                <a:cxn ang="0">
                  <a:pos x="131" y="5"/>
                </a:cxn>
                <a:cxn ang="0">
                  <a:pos x="91" y="0"/>
                </a:cxn>
                <a:cxn ang="0">
                  <a:pos x="58" y="15"/>
                </a:cxn>
              </a:cxnLst>
              <a:rect l="0" t="0" r="r" b="b"/>
              <a:pathLst>
                <a:path w="153" h="197">
                  <a:moveTo>
                    <a:pt x="58" y="15"/>
                  </a:moveTo>
                  <a:lnTo>
                    <a:pt x="57" y="17"/>
                  </a:lnTo>
                  <a:lnTo>
                    <a:pt x="52" y="22"/>
                  </a:lnTo>
                  <a:lnTo>
                    <a:pt x="45" y="29"/>
                  </a:lnTo>
                  <a:lnTo>
                    <a:pt x="38" y="38"/>
                  </a:lnTo>
                  <a:lnTo>
                    <a:pt x="31" y="47"/>
                  </a:lnTo>
                  <a:lnTo>
                    <a:pt x="26" y="56"/>
                  </a:lnTo>
                  <a:lnTo>
                    <a:pt x="22" y="65"/>
                  </a:lnTo>
                  <a:lnTo>
                    <a:pt x="21" y="70"/>
                  </a:lnTo>
                  <a:lnTo>
                    <a:pt x="26" y="85"/>
                  </a:lnTo>
                  <a:lnTo>
                    <a:pt x="34" y="107"/>
                  </a:lnTo>
                  <a:lnTo>
                    <a:pt x="42" y="126"/>
                  </a:lnTo>
                  <a:lnTo>
                    <a:pt x="45" y="134"/>
                  </a:lnTo>
                  <a:lnTo>
                    <a:pt x="36" y="151"/>
                  </a:lnTo>
                  <a:lnTo>
                    <a:pt x="0" y="149"/>
                  </a:lnTo>
                  <a:lnTo>
                    <a:pt x="30" y="187"/>
                  </a:lnTo>
                  <a:lnTo>
                    <a:pt x="64" y="197"/>
                  </a:lnTo>
                  <a:lnTo>
                    <a:pt x="70" y="174"/>
                  </a:lnTo>
                  <a:lnTo>
                    <a:pt x="69" y="165"/>
                  </a:lnTo>
                  <a:lnTo>
                    <a:pt x="68" y="145"/>
                  </a:lnTo>
                  <a:lnTo>
                    <a:pt x="67" y="124"/>
                  </a:lnTo>
                  <a:lnTo>
                    <a:pt x="66" y="111"/>
                  </a:lnTo>
                  <a:lnTo>
                    <a:pt x="65" y="103"/>
                  </a:lnTo>
                  <a:lnTo>
                    <a:pt x="62" y="89"/>
                  </a:lnTo>
                  <a:lnTo>
                    <a:pt x="66" y="73"/>
                  </a:lnTo>
                  <a:lnTo>
                    <a:pt x="78" y="55"/>
                  </a:lnTo>
                  <a:lnTo>
                    <a:pt x="91" y="46"/>
                  </a:lnTo>
                  <a:lnTo>
                    <a:pt x="104" y="40"/>
                  </a:lnTo>
                  <a:lnTo>
                    <a:pt x="116" y="37"/>
                  </a:lnTo>
                  <a:lnTo>
                    <a:pt x="128" y="37"/>
                  </a:lnTo>
                  <a:lnTo>
                    <a:pt x="138" y="37"/>
                  </a:lnTo>
                  <a:lnTo>
                    <a:pt x="146" y="38"/>
                  </a:lnTo>
                  <a:lnTo>
                    <a:pt x="151" y="39"/>
                  </a:lnTo>
                  <a:lnTo>
                    <a:pt x="153" y="40"/>
                  </a:lnTo>
                  <a:lnTo>
                    <a:pt x="131" y="5"/>
                  </a:lnTo>
                  <a:lnTo>
                    <a:pt x="91" y="0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79"/>
            <p:cNvSpPr>
              <a:spLocks/>
            </p:cNvSpPr>
            <p:nvPr/>
          </p:nvSpPr>
          <p:spPr bwMode="auto">
            <a:xfrm>
              <a:off x="1871" y="270"/>
              <a:ext cx="50" cy="111"/>
            </a:xfrm>
            <a:custGeom>
              <a:avLst/>
              <a:gdLst/>
              <a:ahLst/>
              <a:cxnLst>
                <a:cxn ang="0">
                  <a:pos x="4" y="47"/>
                </a:cxn>
                <a:cxn ang="0">
                  <a:pos x="3" y="64"/>
                </a:cxn>
                <a:cxn ang="0">
                  <a:pos x="1" y="97"/>
                </a:cxn>
                <a:cxn ang="0">
                  <a:pos x="0" y="129"/>
                </a:cxn>
                <a:cxn ang="0">
                  <a:pos x="1" y="148"/>
                </a:cxn>
                <a:cxn ang="0">
                  <a:pos x="9" y="160"/>
                </a:cxn>
                <a:cxn ang="0">
                  <a:pos x="20" y="174"/>
                </a:cxn>
                <a:cxn ang="0">
                  <a:pos x="30" y="185"/>
                </a:cxn>
                <a:cxn ang="0">
                  <a:pos x="35" y="191"/>
                </a:cxn>
                <a:cxn ang="0">
                  <a:pos x="36" y="192"/>
                </a:cxn>
                <a:cxn ang="0">
                  <a:pos x="41" y="193"/>
                </a:cxn>
                <a:cxn ang="0">
                  <a:pos x="46" y="196"/>
                </a:cxn>
                <a:cxn ang="0">
                  <a:pos x="54" y="199"/>
                </a:cxn>
                <a:cxn ang="0">
                  <a:pos x="62" y="201"/>
                </a:cxn>
                <a:cxn ang="0">
                  <a:pos x="69" y="205"/>
                </a:cxn>
                <a:cxn ang="0">
                  <a:pos x="75" y="207"/>
                </a:cxn>
                <a:cxn ang="0">
                  <a:pos x="80" y="208"/>
                </a:cxn>
                <a:cxn ang="0">
                  <a:pos x="87" y="212"/>
                </a:cxn>
                <a:cxn ang="0">
                  <a:pos x="94" y="215"/>
                </a:cxn>
                <a:cxn ang="0">
                  <a:pos x="98" y="220"/>
                </a:cxn>
                <a:cxn ang="0">
                  <a:pos x="100" y="221"/>
                </a:cxn>
                <a:cxn ang="0">
                  <a:pos x="84" y="196"/>
                </a:cxn>
                <a:cxn ang="0">
                  <a:pos x="82" y="193"/>
                </a:cxn>
                <a:cxn ang="0">
                  <a:pos x="77" y="189"/>
                </a:cxn>
                <a:cxn ang="0">
                  <a:pos x="71" y="182"/>
                </a:cxn>
                <a:cxn ang="0">
                  <a:pos x="61" y="171"/>
                </a:cxn>
                <a:cxn ang="0">
                  <a:pos x="53" y="161"/>
                </a:cxn>
                <a:cxn ang="0">
                  <a:pos x="45" y="150"/>
                </a:cxn>
                <a:cxn ang="0">
                  <a:pos x="39" y="138"/>
                </a:cxn>
                <a:cxn ang="0">
                  <a:pos x="37" y="128"/>
                </a:cxn>
                <a:cxn ang="0">
                  <a:pos x="36" y="99"/>
                </a:cxn>
                <a:cxn ang="0">
                  <a:pos x="37" y="56"/>
                </a:cxn>
                <a:cxn ang="0">
                  <a:pos x="38" y="17"/>
                </a:cxn>
                <a:cxn ang="0">
                  <a:pos x="39" y="0"/>
                </a:cxn>
                <a:cxn ang="0">
                  <a:pos x="4" y="47"/>
                </a:cxn>
              </a:cxnLst>
              <a:rect l="0" t="0" r="r" b="b"/>
              <a:pathLst>
                <a:path w="100" h="221">
                  <a:moveTo>
                    <a:pt x="4" y="47"/>
                  </a:moveTo>
                  <a:lnTo>
                    <a:pt x="3" y="64"/>
                  </a:lnTo>
                  <a:lnTo>
                    <a:pt x="1" y="97"/>
                  </a:lnTo>
                  <a:lnTo>
                    <a:pt x="0" y="129"/>
                  </a:lnTo>
                  <a:lnTo>
                    <a:pt x="1" y="148"/>
                  </a:lnTo>
                  <a:lnTo>
                    <a:pt x="9" y="160"/>
                  </a:lnTo>
                  <a:lnTo>
                    <a:pt x="20" y="174"/>
                  </a:lnTo>
                  <a:lnTo>
                    <a:pt x="30" y="185"/>
                  </a:lnTo>
                  <a:lnTo>
                    <a:pt x="35" y="191"/>
                  </a:lnTo>
                  <a:lnTo>
                    <a:pt x="36" y="192"/>
                  </a:lnTo>
                  <a:lnTo>
                    <a:pt x="41" y="193"/>
                  </a:lnTo>
                  <a:lnTo>
                    <a:pt x="46" y="196"/>
                  </a:lnTo>
                  <a:lnTo>
                    <a:pt x="54" y="199"/>
                  </a:lnTo>
                  <a:lnTo>
                    <a:pt x="62" y="201"/>
                  </a:lnTo>
                  <a:lnTo>
                    <a:pt x="69" y="205"/>
                  </a:lnTo>
                  <a:lnTo>
                    <a:pt x="75" y="207"/>
                  </a:lnTo>
                  <a:lnTo>
                    <a:pt x="80" y="208"/>
                  </a:lnTo>
                  <a:lnTo>
                    <a:pt x="87" y="212"/>
                  </a:lnTo>
                  <a:lnTo>
                    <a:pt x="94" y="215"/>
                  </a:lnTo>
                  <a:lnTo>
                    <a:pt x="98" y="220"/>
                  </a:lnTo>
                  <a:lnTo>
                    <a:pt x="100" y="221"/>
                  </a:lnTo>
                  <a:lnTo>
                    <a:pt x="84" y="196"/>
                  </a:lnTo>
                  <a:lnTo>
                    <a:pt x="82" y="193"/>
                  </a:lnTo>
                  <a:lnTo>
                    <a:pt x="77" y="189"/>
                  </a:lnTo>
                  <a:lnTo>
                    <a:pt x="71" y="182"/>
                  </a:lnTo>
                  <a:lnTo>
                    <a:pt x="61" y="171"/>
                  </a:lnTo>
                  <a:lnTo>
                    <a:pt x="53" y="161"/>
                  </a:lnTo>
                  <a:lnTo>
                    <a:pt x="45" y="150"/>
                  </a:lnTo>
                  <a:lnTo>
                    <a:pt x="39" y="138"/>
                  </a:lnTo>
                  <a:lnTo>
                    <a:pt x="37" y="128"/>
                  </a:lnTo>
                  <a:lnTo>
                    <a:pt x="36" y="99"/>
                  </a:lnTo>
                  <a:lnTo>
                    <a:pt x="37" y="56"/>
                  </a:lnTo>
                  <a:lnTo>
                    <a:pt x="38" y="17"/>
                  </a:lnTo>
                  <a:lnTo>
                    <a:pt x="39" y="0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380"/>
            <p:cNvSpPr>
              <a:spLocks/>
            </p:cNvSpPr>
            <p:nvPr/>
          </p:nvSpPr>
          <p:spPr bwMode="auto">
            <a:xfrm>
              <a:off x="1800" y="152"/>
              <a:ext cx="377" cy="308"/>
            </a:xfrm>
            <a:custGeom>
              <a:avLst/>
              <a:gdLst/>
              <a:ahLst/>
              <a:cxnLst>
                <a:cxn ang="0">
                  <a:pos x="651" y="135"/>
                </a:cxn>
                <a:cxn ang="0">
                  <a:pos x="586" y="71"/>
                </a:cxn>
                <a:cxn ang="0">
                  <a:pos x="437" y="23"/>
                </a:cxn>
                <a:cxn ang="0">
                  <a:pos x="281" y="66"/>
                </a:cxn>
                <a:cxn ang="0">
                  <a:pos x="182" y="223"/>
                </a:cxn>
                <a:cxn ang="0">
                  <a:pos x="345" y="247"/>
                </a:cxn>
                <a:cxn ang="0">
                  <a:pos x="638" y="163"/>
                </a:cxn>
                <a:cxn ang="0">
                  <a:pos x="605" y="186"/>
                </a:cxn>
                <a:cxn ang="0">
                  <a:pos x="471" y="240"/>
                </a:cxn>
                <a:cxn ang="0">
                  <a:pos x="525" y="262"/>
                </a:cxn>
                <a:cxn ang="0">
                  <a:pos x="638" y="233"/>
                </a:cxn>
                <a:cxn ang="0">
                  <a:pos x="742" y="223"/>
                </a:cxn>
                <a:cxn ang="0">
                  <a:pos x="663" y="250"/>
                </a:cxn>
                <a:cxn ang="0">
                  <a:pos x="529" y="280"/>
                </a:cxn>
                <a:cxn ang="0">
                  <a:pos x="456" y="281"/>
                </a:cxn>
                <a:cxn ang="0">
                  <a:pos x="385" y="264"/>
                </a:cxn>
                <a:cxn ang="0">
                  <a:pos x="286" y="298"/>
                </a:cxn>
                <a:cxn ang="0">
                  <a:pos x="361" y="313"/>
                </a:cxn>
                <a:cxn ang="0">
                  <a:pos x="405" y="311"/>
                </a:cxn>
                <a:cxn ang="0">
                  <a:pos x="474" y="376"/>
                </a:cxn>
                <a:cxn ang="0">
                  <a:pos x="526" y="356"/>
                </a:cxn>
                <a:cxn ang="0">
                  <a:pos x="560" y="288"/>
                </a:cxn>
                <a:cxn ang="0">
                  <a:pos x="594" y="293"/>
                </a:cxn>
                <a:cxn ang="0">
                  <a:pos x="623" y="343"/>
                </a:cxn>
                <a:cxn ang="0">
                  <a:pos x="692" y="328"/>
                </a:cxn>
                <a:cxn ang="0">
                  <a:pos x="717" y="279"/>
                </a:cxn>
                <a:cxn ang="0">
                  <a:pos x="681" y="441"/>
                </a:cxn>
                <a:cxn ang="0">
                  <a:pos x="608" y="518"/>
                </a:cxn>
                <a:cxn ang="0">
                  <a:pos x="504" y="545"/>
                </a:cxn>
                <a:cxn ang="0">
                  <a:pos x="453" y="611"/>
                </a:cxn>
                <a:cxn ang="0">
                  <a:pos x="308" y="473"/>
                </a:cxn>
                <a:cxn ang="0">
                  <a:pos x="349" y="480"/>
                </a:cxn>
                <a:cxn ang="0">
                  <a:pos x="480" y="522"/>
                </a:cxn>
                <a:cxn ang="0">
                  <a:pos x="649" y="444"/>
                </a:cxn>
                <a:cxn ang="0">
                  <a:pos x="626" y="366"/>
                </a:cxn>
                <a:cxn ang="0">
                  <a:pos x="580" y="317"/>
                </a:cxn>
                <a:cxn ang="0">
                  <a:pos x="534" y="371"/>
                </a:cxn>
                <a:cxn ang="0">
                  <a:pos x="454" y="392"/>
                </a:cxn>
                <a:cxn ang="0">
                  <a:pos x="399" y="355"/>
                </a:cxn>
                <a:cxn ang="0">
                  <a:pos x="321" y="329"/>
                </a:cxn>
                <a:cxn ang="0">
                  <a:pos x="235" y="325"/>
                </a:cxn>
                <a:cxn ang="0">
                  <a:pos x="240" y="393"/>
                </a:cxn>
                <a:cxn ang="0">
                  <a:pos x="228" y="409"/>
                </a:cxn>
                <a:cxn ang="0">
                  <a:pos x="215" y="316"/>
                </a:cxn>
                <a:cxn ang="0">
                  <a:pos x="256" y="279"/>
                </a:cxn>
                <a:cxn ang="0">
                  <a:pos x="155" y="255"/>
                </a:cxn>
                <a:cxn ang="0">
                  <a:pos x="135" y="144"/>
                </a:cxn>
                <a:cxn ang="0">
                  <a:pos x="74" y="175"/>
                </a:cxn>
                <a:cxn ang="0">
                  <a:pos x="72" y="295"/>
                </a:cxn>
                <a:cxn ang="0">
                  <a:pos x="31" y="293"/>
                </a:cxn>
                <a:cxn ang="0">
                  <a:pos x="91" y="331"/>
                </a:cxn>
                <a:cxn ang="0">
                  <a:pos x="19" y="301"/>
                </a:cxn>
                <a:cxn ang="0">
                  <a:pos x="30" y="272"/>
                </a:cxn>
                <a:cxn ang="0">
                  <a:pos x="33" y="209"/>
                </a:cxn>
                <a:cxn ang="0">
                  <a:pos x="106" y="126"/>
                </a:cxn>
                <a:cxn ang="0">
                  <a:pos x="188" y="102"/>
                </a:cxn>
                <a:cxn ang="0">
                  <a:pos x="294" y="31"/>
                </a:cxn>
                <a:cxn ang="0">
                  <a:pos x="418" y="1"/>
                </a:cxn>
                <a:cxn ang="0">
                  <a:pos x="532" y="13"/>
                </a:cxn>
              </a:cxnLst>
              <a:rect l="0" t="0" r="r" b="b"/>
              <a:pathLst>
                <a:path w="753" h="618">
                  <a:moveTo>
                    <a:pt x="604" y="51"/>
                  </a:moveTo>
                  <a:lnTo>
                    <a:pt x="615" y="61"/>
                  </a:lnTo>
                  <a:lnTo>
                    <a:pt x="624" y="72"/>
                  </a:lnTo>
                  <a:lnTo>
                    <a:pt x="632" y="84"/>
                  </a:lnTo>
                  <a:lnTo>
                    <a:pt x="638" y="97"/>
                  </a:lnTo>
                  <a:lnTo>
                    <a:pt x="643" y="110"/>
                  </a:lnTo>
                  <a:lnTo>
                    <a:pt x="648" y="122"/>
                  </a:lnTo>
                  <a:lnTo>
                    <a:pt x="651" y="135"/>
                  </a:lnTo>
                  <a:lnTo>
                    <a:pt x="654" y="147"/>
                  </a:lnTo>
                  <a:lnTo>
                    <a:pt x="651" y="144"/>
                  </a:lnTo>
                  <a:lnTo>
                    <a:pt x="646" y="137"/>
                  </a:lnTo>
                  <a:lnTo>
                    <a:pt x="636" y="126"/>
                  </a:lnTo>
                  <a:lnTo>
                    <a:pt x="626" y="112"/>
                  </a:lnTo>
                  <a:lnTo>
                    <a:pt x="613" y="97"/>
                  </a:lnTo>
                  <a:lnTo>
                    <a:pt x="600" y="83"/>
                  </a:lnTo>
                  <a:lnTo>
                    <a:pt x="586" y="71"/>
                  </a:lnTo>
                  <a:lnTo>
                    <a:pt x="571" y="63"/>
                  </a:lnTo>
                  <a:lnTo>
                    <a:pt x="554" y="51"/>
                  </a:lnTo>
                  <a:lnTo>
                    <a:pt x="535" y="42"/>
                  </a:lnTo>
                  <a:lnTo>
                    <a:pt x="517" y="34"/>
                  </a:lnTo>
                  <a:lnTo>
                    <a:pt x="497" y="29"/>
                  </a:lnTo>
                  <a:lnTo>
                    <a:pt x="478" y="26"/>
                  </a:lnTo>
                  <a:lnTo>
                    <a:pt x="458" y="23"/>
                  </a:lnTo>
                  <a:lnTo>
                    <a:pt x="437" y="23"/>
                  </a:lnTo>
                  <a:lnTo>
                    <a:pt x="418" y="25"/>
                  </a:lnTo>
                  <a:lnTo>
                    <a:pt x="397" y="27"/>
                  </a:lnTo>
                  <a:lnTo>
                    <a:pt x="377" y="31"/>
                  </a:lnTo>
                  <a:lnTo>
                    <a:pt x="357" y="36"/>
                  </a:lnTo>
                  <a:lnTo>
                    <a:pt x="337" y="42"/>
                  </a:lnTo>
                  <a:lnTo>
                    <a:pt x="317" y="50"/>
                  </a:lnTo>
                  <a:lnTo>
                    <a:pt x="299" y="57"/>
                  </a:lnTo>
                  <a:lnTo>
                    <a:pt x="281" y="66"/>
                  </a:lnTo>
                  <a:lnTo>
                    <a:pt x="262" y="75"/>
                  </a:lnTo>
                  <a:lnTo>
                    <a:pt x="235" y="94"/>
                  </a:lnTo>
                  <a:lnTo>
                    <a:pt x="214" y="116"/>
                  </a:lnTo>
                  <a:lnTo>
                    <a:pt x="199" y="139"/>
                  </a:lnTo>
                  <a:lnTo>
                    <a:pt x="190" y="162"/>
                  </a:lnTo>
                  <a:lnTo>
                    <a:pt x="184" y="185"/>
                  </a:lnTo>
                  <a:lnTo>
                    <a:pt x="182" y="205"/>
                  </a:lnTo>
                  <a:lnTo>
                    <a:pt x="182" y="223"/>
                  </a:lnTo>
                  <a:lnTo>
                    <a:pt x="183" y="235"/>
                  </a:lnTo>
                  <a:lnTo>
                    <a:pt x="205" y="245"/>
                  </a:lnTo>
                  <a:lnTo>
                    <a:pt x="230" y="250"/>
                  </a:lnTo>
                  <a:lnTo>
                    <a:pt x="258" y="253"/>
                  </a:lnTo>
                  <a:lnTo>
                    <a:pt x="285" y="253"/>
                  </a:lnTo>
                  <a:lnTo>
                    <a:pt x="309" y="252"/>
                  </a:lnTo>
                  <a:lnTo>
                    <a:pt x="330" y="249"/>
                  </a:lnTo>
                  <a:lnTo>
                    <a:pt x="345" y="247"/>
                  </a:lnTo>
                  <a:lnTo>
                    <a:pt x="350" y="246"/>
                  </a:lnTo>
                  <a:lnTo>
                    <a:pt x="502" y="202"/>
                  </a:lnTo>
                  <a:lnTo>
                    <a:pt x="534" y="190"/>
                  </a:lnTo>
                  <a:lnTo>
                    <a:pt x="562" y="181"/>
                  </a:lnTo>
                  <a:lnTo>
                    <a:pt x="587" y="174"/>
                  </a:lnTo>
                  <a:lnTo>
                    <a:pt x="608" y="169"/>
                  </a:lnTo>
                  <a:lnTo>
                    <a:pt x="625" y="165"/>
                  </a:lnTo>
                  <a:lnTo>
                    <a:pt x="638" y="163"/>
                  </a:lnTo>
                  <a:lnTo>
                    <a:pt x="647" y="162"/>
                  </a:lnTo>
                  <a:lnTo>
                    <a:pt x="651" y="162"/>
                  </a:lnTo>
                  <a:lnTo>
                    <a:pt x="650" y="163"/>
                  </a:lnTo>
                  <a:lnTo>
                    <a:pt x="647" y="166"/>
                  </a:lnTo>
                  <a:lnTo>
                    <a:pt x="640" y="170"/>
                  </a:lnTo>
                  <a:lnTo>
                    <a:pt x="631" y="174"/>
                  </a:lnTo>
                  <a:lnTo>
                    <a:pt x="619" y="180"/>
                  </a:lnTo>
                  <a:lnTo>
                    <a:pt x="605" y="186"/>
                  </a:lnTo>
                  <a:lnTo>
                    <a:pt x="590" y="193"/>
                  </a:lnTo>
                  <a:lnTo>
                    <a:pt x="575" y="200"/>
                  </a:lnTo>
                  <a:lnTo>
                    <a:pt x="558" y="207"/>
                  </a:lnTo>
                  <a:lnTo>
                    <a:pt x="541" y="214"/>
                  </a:lnTo>
                  <a:lnTo>
                    <a:pt x="522" y="220"/>
                  </a:lnTo>
                  <a:lnTo>
                    <a:pt x="505" y="227"/>
                  </a:lnTo>
                  <a:lnTo>
                    <a:pt x="487" y="234"/>
                  </a:lnTo>
                  <a:lnTo>
                    <a:pt x="471" y="240"/>
                  </a:lnTo>
                  <a:lnTo>
                    <a:pt x="454" y="246"/>
                  </a:lnTo>
                  <a:lnTo>
                    <a:pt x="440" y="250"/>
                  </a:lnTo>
                  <a:lnTo>
                    <a:pt x="453" y="258"/>
                  </a:lnTo>
                  <a:lnTo>
                    <a:pt x="467" y="263"/>
                  </a:lnTo>
                  <a:lnTo>
                    <a:pt x="481" y="265"/>
                  </a:lnTo>
                  <a:lnTo>
                    <a:pt x="495" y="267"/>
                  </a:lnTo>
                  <a:lnTo>
                    <a:pt x="510" y="265"/>
                  </a:lnTo>
                  <a:lnTo>
                    <a:pt x="525" y="262"/>
                  </a:lnTo>
                  <a:lnTo>
                    <a:pt x="541" y="257"/>
                  </a:lnTo>
                  <a:lnTo>
                    <a:pt x="559" y="252"/>
                  </a:lnTo>
                  <a:lnTo>
                    <a:pt x="570" y="248"/>
                  </a:lnTo>
                  <a:lnTo>
                    <a:pt x="580" y="246"/>
                  </a:lnTo>
                  <a:lnTo>
                    <a:pt x="594" y="242"/>
                  </a:lnTo>
                  <a:lnTo>
                    <a:pt x="608" y="240"/>
                  </a:lnTo>
                  <a:lnTo>
                    <a:pt x="623" y="237"/>
                  </a:lnTo>
                  <a:lnTo>
                    <a:pt x="638" y="233"/>
                  </a:lnTo>
                  <a:lnTo>
                    <a:pt x="653" y="231"/>
                  </a:lnTo>
                  <a:lnTo>
                    <a:pt x="669" y="228"/>
                  </a:lnTo>
                  <a:lnTo>
                    <a:pt x="684" y="226"/>
                  </a:lnTo>
                  <a:lnTo>
                    <a:pt x="697" y="225"/>
                  </a:lnTo>
                  <a:lnTo>
                    <a:pt x="711" y="224"/>
                  </a:lnTo>
                  <a:lnTo>
                    <a:pt x="723" y="223"/>
                  </a:lnTo>
                  <a:lnTo>
                    <a:pt x="733" y="223"/>
                  </a:lnTo>
                  <a:lnTo>
                    <a:pt x="742" y="223"/>
                  </a:lnTo>
                  <a:lnTo>
                    <a:pt x="748" y="224"/>
                  </a:lnTo>
                  <a:lnTo>
                    <a:pt x="753" y="226"/>
                  </a:lnTo>
                  <a:lnTo>
                    <a:pt x="744" y="230"/>
                  </a:lnTo>
                  <a:lnTo>
                    <a:pt x="732" y="233"/>
                  </a:lnTo>
                  <a:lnTo>
                    <a:pt x="718" y="237"/>
                  </a:lnTo>
                  <a:lnTo>
                    <a:pt x="701" y="241"/>
                  </a:lnTo>
                  <a:lnTo>
                    <a:pt x="682" y="246"/>
                  </a:lnTo>
                  <a:lnTo>
                    <a:pt x="663" y="250"/>
                  </a:lnTo>
                  <a:lnTo>
                    <a:pt x="643" y="255"/>
                  </a:lnTo>
                  <a:lnTo>
                    <a:pt x="624" y="260"/>
                  </a:lnTo>
                  <a:lnTo>
                    <a:pt x="603" y="264"/>
                  </a:lnTo>
                  <a:lnTo>
                    <a:pt x="585" y="269"/>
                  </a:lnTo>
                  <a:lnTo>
                    <a:pt x="567" y="272"/>
                  </a:lnTo>
                  <a:lnTo>
                    <a:pt x="552" y="276"/>
                  </a:lnTo>
                  <a:lnTo>
                    <a:pt x="540" y="279"/>
                  </a:lnTo>
                  <a:lnTo>
                    <a:pt x="529" y="280"/>
                  </a:lnTo>
                  <a:lnTo>
                    <a:pt x="524" y="283"/>
                  </a:lnTo>
                  <a:lnTo>
                    <a:pt x="521" y="283"/>
                  </a:lnTo>
                  <a:lnTo>
                    <a:pt x="510" y="285"/>
                  </a:lnTo>
                  <a:lnTo>
                    <a:pt x="498" y="286"/>
                  </a:lnTo>
                  <a:lnTo>
                    <a:pt x="487" y="286"/>
                  </a:lnTo>
                  <a:lnTo>
                    <a:pt x="476" y="285"/>
                  </a:lnTo>
                  <a:lnTo>
                    <a:pt x="466" y="284"/>
                  </a:lnTo>
                  <a:lnTo>
                    <a:pt x="456" y="281"/>
                  </a:lnTo>
                  <a:lnTo>
                    <a:pt x="446" y="279"/>
                  </a:lnTo>
                  <a:lnTo>
                    <a:pt x="436" y="277"/>
                  </a:lnTo>
                  <a:lnTo>
                    <a:pt x="430" y="272"/>
                  </a:lnTo>
                  <a:lnTo>
                    <a:pt x="425" y="269"/>
                  </a:lnTo>
                  <a:lnTo>
                    <a:pt x="420" y="263"/>
                  </a:lnTo>
                  <a:lnTo>
                    <a:pt x="419" y="256"/>
                  </a:lnTo>
                  <a:lnTo>
                    <a:pt x="402" y="261"/>
                  </a:lnTo>
                  <a:lnTo>
                    <a:pt x="385" y="264"/>
                  </a:lnTo>
                  <a:lnTo>
                    <a:pt x="368" y="269"/>
                  </a:lnTo>
                  <a:lnTo>
                    <a:pt x="352" y="272"/>
                  </a:lnTo>
                  <a:lnTo>
                    <a:pt x="335" y="276"/>
                  </a:lnTo>
                  <a:lnTo>
                    <a:pt x="319" y="278"/>
                  </a:lnTo>
                  <a:lnTo>
                    <a:pt x="301" y="280"/>
                  </a:lnTo>
                  <a:lnTo>
                    <a:pt x="285" y="280"/>
                  </a:lnTo>
                  <a:lnTo>
                    <a:pt x="285" y="288"/>
                  </a:lnTo>
                  <a:lnTo>
                    <a:pt x="286" y="298"/>
                  </a:lnTo>
                  <a:lnTo>
                    <a:pt x="288" y="305"/>
                  </a:lnTo>
                  <a:lnTo>
                    <a:pt x="289" y="308"/>
                  </a:lnTo>
                  <a:lnTo>
                    <a:pt x="301" y="309"/>
                  </a:lnTo>
                  <a:lnTo>
                    <a:pt x="313" y="310"/>
                  </a:lnTo>
                  <a:lnTo>
                    <a:pt x="326" y="311"/>
                  </a:lnTo>
                  <a:lnTo>
                    <a:pt x="337" y="311"/>
                  </a:lnTo>
                  <a:lnTo>
                    <a:pt x="350" y="313"/>
                  </a:lnTo>
                  <a:lnTo>
                    <a:pt x="361" y="313"/>
                  </a:lnTo>
                  <a:lnTo>
                    <a:pt x="374" y="313"/>
                  </a:lnTo>
                  <a:lnTo>
                    <a:pt x="387" y="313"/>
                  </a:lnTo>
                  <a:lnTo>
                    <a:pt x="391" y="307"/>
                  </a:lnTo>
                  <a:lnTo>
                    <a:pt x="393" y="300"/>
                  </a:lnTo>
                  <a:lnTo>
                    <a:pt x="398" y="293"/>
                  </a:lnTo>
                  <a:lnTo>
                    <a:pt x="404" y="290"/>
                  </a:lnTo>
                  <a:lnTo>
                    <a:pt x="405" y="298"/>
                  </a:lnTo>
                  <a:lnTo>
                    <a:pt x="405" y="311"/>
                  </a:lnTo>
                  <a:lnTo>
                    <a:pt x="407" y="326"/>
                  </a:lnTo>
                  <a:lnTo>
                    <a:pt x="414" y="344"/>
                  </a:lnTo>
                  <a:lnTo>
                    <a:pt x="423" y="355"/>
                  </a:lnTo>
                  <a:lnTo>
                    <a:pt x="434" y="364"/>
                  </a:lnTo>
                  <a:lnTo>
                    <a:pt x="443" y="370"/>
                  </a:lnTo>
                  <a:lnTo>
                    <a:pt x="453" y="374"/>
                  </a:lnTo>
                  <a:lnTo>
                    <a:pt x="464" y="376"/>
                  </a:lnTo>
                  <a:lnTo>
                    <a:pt x="474" y="376"/>
                  </a:lnTo>
                  <a:lnTo>
                    <a:pt x="483" y="375"/>
                  </a:lnTo>
                  <a:lnTo>
                    <a:pt x="494" y="373"/>
                  </a:lnTo>
                  <a:lnTo>
                    <a:pt x="501" y="370"/>
                  </a:lnTo>
                  <a:lnTo>
                    <a:pt x="506" y="369"/>
                  </a:lnTo>
                  <a:lnTo>
                    <a:pt x="512" y="366"/>
                  </a:lnTo>
                  <a:lnTo>
                    <a:pt x="517" y="363"/>
                  </a:lnTo>
                  <a:lnTo>
                    <a:pt x="521" y="360"/>
                  </a:lnTo>
                  <a:lnTo>
                    <a:pt x="526" y="356"/>
                  </a:lnTo>
                  <a:lnTo>
                    <a:pt x="530" y="352"/>
                  </a:lnTo>
                  <a:lnTo>
                    <a:pt x="536" y="346"/>
                  </a:lnTo>
                  <a:lnTo>
                    <a:pt x="545" y="331"/>
                  </a:lnTo>
                  <a:lnTo>
                    <a:pt x="548" y="315"/>
                  </a:lnTo>
                  <a:lnTo>
                    <a:pt x="549" y="299"/>
                  </a:lnTo>
                  <a:lnTo>
                    <a:pt x="549" y="281"/>
                  </a:lnTo>
                  <a:lnTo>
                    <a:pt x="557" y="281"/>
                  </a:lnTo>
                  <a:lnTo>
                    <a:pt x="560" y="288"/>
                  </a:lnTo>
                  <a:lnTo>
                    <a:pt x="563" y="298"/>
                  </a:lnTo>
                  <a:lnTo>
                    <a:pt x="563" y="303"/>
                  </a:lnTo>
                  <a:lnTo>
                    <a:pt x="567" y="302"/>
                  </a:lnTo>
                  <a:lnTo>
                    <a:pt x="573" y="300"/>
                  </a:lnTo>
                  <a:lnTo>
                    <a:pt x="579" y="298"/>
                  </a:lnTo>
                  <a:lnTo>
                    <a:pt x="585" y="295"/>
                  </a:lnTo>
                  <a:lnTo>
                    <a:pt x="589" y="294"/>
                  </a:lnTo>
                  <a:lnTo>
                    <a:pt x="594" y="293"/>
                  </a:lnTo>
                  <a:lnTo>
                    <a:pt x="597" y="292"/>
                  </a:lnTo>
                  <a:lnTo>
                    <a:pt x="598" y="293"/>
                  </a:lnTo>
                  <a:lnTo>
                    <a:pt x="596" y="305"/>
                  </a:lnTo>
                  <a:lnTo>
                    <a:pt x="597" y="315"/>
                  </a:lnTo>
                  <a:lnTo>
                    <a:pt x="601" y="323"/>
                  </a:lnTo>
                  <a:lnTo>
                    <a:pt x="605" y="331"/>
                  </a:lnTo>
                  <a:lnTo>
                    <a:pt x="613" y="337"/>
                  </a:lnTo>
                  <a:lnTo>
                    <a:pt x="623" y="343"/>
                  </a:lnTo>
                  <a:lnTo>
                    <a:pt x="634" y="346"/>
                  </a:lnTo>
                  <a:lnTo>
                    <a:pt x="648" y="348"/>
                  </a:lnTo>
                  <a:lnTo>
                    <a:pt x="657" y="348"/>
                  </a:lnTo>
                  <a:lnTo>
                    <a:pt x="665" y="347"/>
                  </a:lnTo>
                  <a:lnTo>
                    <a:pt x="673" y="344"/>
                  </a:lnTo>
                  <a:lnTo>
                    <a:pt x="680" y="339"/>
                  </a:lnTo>
                  <a:lnTo>
                    <a:pt x="686" y="335"/>
                  </a:lnTo>
                  <a:lnTo>
                    <a:pt x="692" y="328"/>
                  </a:lnTo>
                  <a:lnTo>
                    <a:pt x="696" y="321"/>
                  </a:lnTo>
                  <a:lnTo>
                    <a:pt x="701" y="314"/>
                  </a:lnTo>
                  <a:lnTo>
                    <a:pt x="706" y="303"/>
                  </a:lnTo>
                  <a:lnTo>
                    <a:pt x="707" y="293"/>
                  </a:lnTo>
                  <a:lnTo>
                    <a:pt x="706" y="283"/>
                  </a:lnTo>
                  <a:lnTo>
                    <a:pt x="706" y="272"/>
                  </a:lnTo>
                  <a:lnTo>
                    <a:pt x="711" y="273"/>
                  </a:lnTo>
                  <a:lnTo>
                    <a:pt x="717" y="279"/>
                  </a:lnTo>
                  <a:lnTo>
                    <a:pt x="720" y="295"/>
                  </a:lnTo>
                  <a:lnTo>
                    <a:pt x="716" y="323"/>
                  </a:lnTo>
                  <a:lnTo>
                    <a:pt x="692" y="361"/>
                  </a:lnTo>
                  <a:lnTo>
                    <a:pt x="694" y="378"/>
                  </a:lnTo>
                  <a:lnTo>
                    <a:pt x="693" y="396"/>
                  </a:lnTo>
                  <a:lnTo>
                    <a:pt x="691" y="412"/>
                  </a:lnTo>
                  <a:lnTo>
                    <a:pt x="687" y="426"/>
                  </a:lnTo>
                  <a:lnTo>
                    <a:pt x="681" y="441"/>
                  </a:lnTo>
                  <a:lnTo>
                    <a:pt x="674" y="453"/>
                  </a:lnTo>
                  <a:lnTo>
                    <a:pt x="668" y="466"/>
                  </a:lnTo>
                  <a:lnTo>
                    <a:pt x="658" y="477"/>
                  </a:lnTo>
                  <a:lnTo>
                    <a:pt x="650" y="487"/>
                  </a:lnTo>
                  <a:lnTo>
                    <a:pt x="641" y="496"/>
                  </a:lnTo>
                  <a:lnTo>
                    <a:pt x="631" y="504"/>
                  </a:lnTo>
                  <a:lnTo>
                    <a:pt x="619" y="511"/>
                  </a:lnTo>
                  <a:lnTo>
                    <a:pt x="608" y="518"/>
                  </a:lnTo>
                  <a:lnTo>
                    <a:pt x="596" y="523"/>
                  </a:lnTo>
                  <a:lnTo>
                    <a:pt x="583" y="529"/>
                  </a:lnTo>
                  <a:lnTo>
                    <a:pt x="571" y="534"/>
                  </a:lnTo>
                  <a:lnTo>
                    <a:pt x="557" y="537"/>
                  </a:lnTo>
                  <a:lnTo>
                    <a:pt x="544" y="541"/>
                  </a:lnTo>
                  <a:lnTo>
                    <a:pt x="530" y="543"/>
                  </a:lnTo>
                  <a:lnTo>
                    <a:pt x="518" y="544"/>
                  </a:lnTo>
                  <a:lnTo>
                    <a:pt x="504" y="545"/>
                  </a:lnTo>
                  <a:lnTo>
                    <a:pt x="492" y="545"/>
                  </a:lnTo>
                  <a:lnTo>
                    <a:pt x="480" y="544"/>
                  </a:lnTo>
                  <a:lnTo>
                    <a:pt x="468" y="542"/>
                  </a:lnTo>
                  <a:lnTo>
                    <a:pt x="464" y="559"/>
                  </a:lnTo>
                  <a:lnTo>
                    <a:pt x="463" y="580"/>
                  </a:lnTo>
                  <a:lnTo>
                    <a:pt x="461" y="601"/>
                  </a:lnTo>
                  <a:lnTo>
                    <a:pt x="459" y="618"/>
                  </a:lnTo>
                  <a:lnTo>
                    <a:pt x="453" y="611"/>
                  </a:lnTo>
                  <a:lnTo>
                    <a:pt x="445" y="589"/>
                  </a:lnTo>
                  <a:lnTo>
                    <a:pt x="438" y="563"/>
                  </a:lnTo>
                  <a:lnTo>
                    <a:pt x="436" y="542"/>
                  </a:lnTo>
                  <a:lnTo>
                    <a:pt x="402" y="535"/>
                  </a:lnTo>
                  <a:lnTo>
                    <a:pt x="372" y="523"/>
                  </a:lnTo>
                  <a:lnTo>
                    <a:pt x="346" y="509"/>
                  </a:lnTo>
                  <a:lnTo>
                    <a:pt x="326" y="491"/>
                  </a:lnTo>
                  <a:lnTo>
                    <a:pt x="308" y="473"/>
                  </a:lnTo>
                  <a:lnTo>
                    <a:pt x="297" y="456"/>
                  </a:lnTo>
                  <a:lnTo>
                    <a:pt x="289" y="441"/>
                  </a:lnTo>
                  <a:lnTo>
                    <a:pt x="286" y="430"/>
                  </a:lnTo>
                  <a:lnTo>
                    <a:pt x="297" y="441"/>
                  </a:lnTo>
                  <a:lnTo>
                    <a:pt x="308" y="451"/>
                  </a:lnTo>
                  <a:lnTo>
                    <a:pt x="321" y="460"/>
                  </a:lnTo>
                  <a:lnTo>
                    <a:pt x="335" y="470"/>
                  </a:lnTo>
                  <a:lnTo>
                    <a:pt x="349" y="480"/>
                  </a:lnTo>
                  <a:lnTo>
                    <a:pt x="364" y="488"/>
                  </a:lnTo>
                  <a:lnTo>
                    <a:pt x="380" y="496"/>
                  </a:lnTo>
                  <a:lnTo>
                    <a:pt x="396" y="503"/>
                  </a:lnTo>
                  <a:lnTo>
                    <a:pt x="412" y="509"/>
                  </a:lnTo>
                  <a:lnTo>
                    <a:pt x="429" y="514"/>
                  </a:lnTo>
                  <a:lnTo>
                    <a:pt x="445" y="518"/>
                  </a:lnTo>
                  <a:lnTo>
                    <a:pt x="463" y="521"/>
                  </a:lnTo>
                  <a:lnTo>
                    <a:pt x="480" y="522"/>
                  </a:lnTo>
                  <a:lnTo>
                    <a:pt x="496" y="523"/>
                  </a:lnTo>
                  <a:lnTo>
                    <a:pt x="512" y="521"/>
                  </a:lnTo>
                  <a:lnTo>
                    <a:pt x="528" y="519"/>
                  </a:lnTo>
                  <a:lnTo>
                    <a:pt x="558" y="510"/>
                  </a:lnTo>
                  <a:lnTo>
                    <a:pt x="585" y="498"/>
                  </a:lnTo>
                  <a:lnTo>
                    <a:pt x="609" y="483"/>
                  </a:lnTo>
                  <a:lnTo>
                    <a:pt x="631" y="465"/>
                  </a:lnTo>
                  <a:lnTo>
                    <a:pt x="649" y="444"/>
                  </a:lnTo>
                  <a:lnTo>
                    <a:pt x="663" y="421"/>
                  </a:lnTo>
                  <a:lnTo>
                    <a:pt x="672" y="394"/>
                  </a:lnTo>
                  <a:lnTo>
                    <a:pt x="678" y="364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47" y="369"/>
                  </a:lnTo>
                  <a:lnTo>
                    <a:pt x="636" y="368"/>
                  </a:lnTo>
                  <a:lnTo>
                    <a:pt x="626" y="366"/>
                  </a:lnTo>
                  <a:lnTo>
                    <a:pt x="617" y="361"/>
                  </a:lnTo>
                  <a:lnTo>
                    <a:pt x="608" y="355"/>
                  </a:lnTo>
                  <a:lnTo>
                    <a:pt x="600" y="347"/>
                  </a:lnTo>
                  <a:lnTo>
                    <a:pt x="595" y="341"/>
                  </a:lnTo>
                  <a:lnTo>
                    <a:pt x="592" y="333"/>
                  </a:lnTo>
                  <a:lnTo>
                    <a:pt x="589" y="325"/>
                  </a:lnTo>
                  <a:lnTo>
                    <a:pt x="588" y="317"/>
                  </a:lnTo>
                  <a:lnTo>
                    <a:pt x="580" y="317"/>
                  </a:lnTo>
                  <a:lnTo>
                    <a:pt x="573" y="321"/>
                  </a:lnTo>
                  <a:lnTo>
                    <a:pt x="566" y="324"/>
                  </a:lnTo>
                  <a:lnTo>
                    <a:pt x="560" y="328"/>
                  </a:lnTo>
                  <a:lnTo>
                    <a:pt x="558" y="338"/>
                  </a:lnTo>
                  <a:lnTo>
                    <a:pt x="555" y="347"/>
                  </a:lnTo>
                  <a:lnTo>
                    <a:pt x="549" y="356"/>
                  </a:lnTo>
                  <a:lnTo>
                    <a:pt x="542" y="364"/>
                  </a:lnTo>
                  <a:lnTo>
                    <a:pt x="534" y="371"/>
                  </a:lnTo>
                  <a:lnTo>
                    <a:pt x="526" y="378"/>
                  </a:lnTo>
                  <a:lnTo>
                    <a:pt x="517" y="384"/>
                  </a:lnTo>
                  <a:lnTo>
                    <a:pt x="507" y="389"/>
                  </a:lnTo>
                  <a:lnTo>
                    <a:pt x="496" y="392"/>
                  </a:lnTo>
                  <a:lnTo>
                    <a:pt x="486" y="394"/>
                  </a:lnTo>
                  <a:lnTo>
                    <a:pt x="475" y="396"/>
                  </a:lnTo>
                  <a:lnTo>
                    <a:pt x="465" y="394"/>
                  </a:lnTo>
                  <a:lnTo>
                    <a:pt x="454" y="392"/>
                  </a:lnTo>
                  <a:lnTo>
                    <a:pt x="444" y="390"/>
                  </a:lnTo>
                  <a:lnTo>
                    <a:pt x="435" y="386"/>
                  </a:lnTo>
                  <a:lnTo>
                    <a:pt x="425" y="383"/>
                  </a:lnTo>
                  <a:lnTo>
                    <a:pt x="419" y="377"/>
                  </a:lnTo>
                  <a:lnTo>
                    <a:pt x="414" y="373"/>
                  </a:lnTo>
                  <a:lnTo>
                    <a:pt x="408" y="367"/>
                  </a:lnTo>
                  <a:lnTo>
                    <a:pt x="404" y="361"/>
                  </a:lnTo>
                  <a:lnTo>
                    <a:pt x="399" y="355"/>
                  </a:lnTo>
                  <a:lnTo>
                    <a:pt x="395" y="348"/>
                  </a:lnTo>
                  <a:lnTo>
                    <a:pt x="392" y="341"/>
                  </a:lnTo>
                  <a:lnTo>
                    <a:pt x="390" y="332"/>
                  </a:lnTo>
                  <a:lnTo>
                    <a:pt x="376" y="331"/>
                  </a:lnTo>
                  <a:lnTo>
                    <a:pt x="362" y="330"/>
                  </a:lnTo>
                  <a:lnTo>
                    <a:pt x="349" y="330"/>
                  </a:lnTo>
                  <a:lnTo>
                    <a:pt x="335" y="329"/>
                  </a:lnTo>
                  <a:lnTo>
                    <a:pt x="321" y="329"/>
                  </a:lnTo>
                  <a:lnTo>
                    <a:pt x="307" y="328"/>
                  </a:lnTo>
                  <a:lnTo>
                    <a:pt x="293" y="325"/>
                  </a:lnTo>
                  <a:lnTo>
                    <a:pt x="279" y="322"/>
                  </a:lnTo>
                  <a:lnTo>
                    <a:pt x="274" y="321"/>
                  </a:lnTo>
                  <a:lnTo>
                    <a:pt x="266" y="321"/>
                  </a:lnTo>
                  <a:lnTo>
                    <a:pt x="255" y="321"/>
                  </a:lnTo>
                  <a:lnTo>
                    <a:pt x="245" y="322"/>
                  </a:lnTo>
                  <a:lnTo>
                    <a:pt x="235" y="325"/>
                  </a:lnTo>
                  <a:lnTo>
                    <a:pt x="226" y="332"/>
                  </a:lnTo>
                  <a:lnTo>
                    <a:pt x="221" y="341"/>
                  </a:lnTo>
                  <a:lnTo>
                    <a:pt x="220" y="356"/>
                  </a:lnTo>
                  <a:lnTo>
                    <a:pt x="221" y="361"/>
                  </a:lnTo>
                  <a:lnTo>
                    <a:pt x="223" y="368"/>
                  </a:lnTo>
                  <a:lnTo>
                    <a:pt x="228" y="376"/>
                  </a:lnTo>
                  <a:lnTo>
                    <a:pt x="233" y="384"/>
                  </a:lnTo>
                  <a:lnTo>
                    <a:pt x="240" y="393"/>
                  </a:lnTo>
                  <a:lnTo>
                    <a:pt x="247" y="402"/>
                  </a:lnTo>
                  <a:lnTo>
                    <a:pt x="254" y="412"/>
                  </a:lnTo>
                  <a:lnTo>
                    <a:pt x="261" y="420"/>
                  </a:lnTo>
                  <a:lnTo>
                    <a:pt x="256" y="422"/>
                  </a:lnTo>
                  <a:lnTo>
                    <a:pt x="250" y="422"/>
                  </a:lnTo>
                  <a:lnTo>
                    <a:pt x="243" y="420"/>
                  </a:lnTo>
                  <a:lnTo>
                    <a:pt x="236" y="415"/>
                  </a:lnTo>
                  <a:lnTo>
                    <a:pt x="228" y="409"/>
                  </a:lnTo>
                  <a:lnTo>
                    <a:pt x="220" y="401"/>
                  </a:lnTo>
                  <a:lnTo>
                    <a:pt x="212" y="391"/>
                  </a:lnTo>
                  <a:lnTo>
                    <a:pt x="203" y="379"/>
                  </a:lnTo>
                  <a:lnTo>
                    <a:pt x="200" y="363"/>
                  </a:lnTo>
                  <a:lnTo>
                    <a:pt x="199" y="347"/>
                  </a:lnTo>
                  <a:lnTo>
                    <a:pt x="201" y="332"/>
                  </a:lnTo>
                  <a:lnTo>
                    <a:pt x="210" y="318"/>
                  </a:lnTo>
                  <a:lnTo>
                    <a:pt x="215" y="316"/>
                  </a:lnTo>
                  <a:lnTo>
                    <a:pt x="221" y="313"/>
                  </a:lnTo>
                  <a:lnTo>
                    <a:pt x="226" y="311"/>
                  </a:lnTo>
                  <a:lnTo>
                    <a:pt x="233" y="309"/>
                  </a:lnTo>
                  <a:lnTo>
                    <a:pt x="240" y="308"/>
                  </a:lnTo>
                  <a:lnTo>
                    <a:pt x="247" y="307"/>
                  </a:lnTo>
                  <a:lnTo>
                    <a:pt x="254" y="306"/>
                  </a:lnTo>
                  <a:lnTo>
                    <a:pt x="259" y="305"/>
                  </a:lnTo>
                  <a:lnTo>
                    <a:pt x="256" y="279"/>
                  </a:lnTo>
                  <a:lnTo>
                    <a:pt x="244" y="279"/>
                  </a:lnTo>
                  <a:lnTo>
                    <a:pt x="231" y="278"/>
                  </a:lnTo>
                  <a:lnTo>
                    <a:pt x="217" y="276"/>
                  </a:lnTo>
                  <a:lnTo>
                    <a:pt x="205" y="271"/>
                  </a:lnTo>
                  <a:lnTo>
                    <a:pt x="192" y="267"/>
                  </a:lnTo>
                  <a:lnTo>
                    <a:pt x="179" y="262"/>
                  </a:lnTo>
                  <a:lnTo>
                    <a:pt x="168" y="258"/>
                  </a:lnTo>
                  <a:lnTo>
                    <a:pt x="155" y="255"/>
                  </a:lnTo>
                  <a:lnTo>
                    <a:pt x="154" y="233"/>
                  </a:lnTo>
                  <a:lnTo>
                    <a:pt x="154" y="210"/>
                  </a:lnTo>
                  <a:lnTo>
                    <a:pt x="156" y="188"/>
                  </a:lnTo>
                  <a:lnTo>
                    <a:pt x="161" y="166"/>
                  </a:lnTo>
                  <a:lnTo>
                    <a:pt x="157" y="158"/>
                  </a:lnTo>
                  <a:lnTo>
                    <a:pt x="152" y="152"/>
                  </a:lnTo>
                  <a:lnTo>
                    <a:pt x="144" y="148"/>
                  </a:lnTo>
                  <a:lnTo>
                    <a:pt x="135" y="144"/>
                  </a:lnTo>
                  <a:lnTo>
                    <a:pt x="126" y="144"/>
                  </a:lnTo>
                  <a:lnTo>
                    <a:pt x="118" y="147"/>
                  </a:lnTo>
                  <a:lnTo>
                    <a:pt x="110" y="149"/>
                  </a:lnTo>
                  <a:lnTo>
                    <a:pt x="102" y="152"/>
                  </a:lnTo>
                  <a:lnTo>
                    <a:pt x="94" y="157"/>
                  </a:lnTo>
                  <a:lnTo>
                    <a:pt x="87" y="163"/>
                  </a:lnTo>
                  <a:lnTo>
                    <a:pt x="80" y="169"/>
                  </a:lnTo>
                  <a:lnTo>
                    <a:pt x="74" y="175"/>
                  </a:lnTo>
                  <a:lnTo>
                    <a:pt x="63" y="189"/>
                  </a:lnTo>
                  <a:lnTo>
                    <a:pt x="58" y="204"/>
                  </a:lnTo>
                  <a:lnTo>
                    <a:pt x="58" y="219"/>
                  </a:lnTo>
                  <a:lnTo>
                    <a:pt x="62" y="234"/>
                  </a:lnTo>
                  <a:lnTo>
                    <a:pt x="66" y="250"/>
                  </a:lnTo>
                  <a:lnTo>
                    <a:pt x="71" y="265"/>
                  </a:lnTo>
                  <a:lnTo>
                    <a:pt x="73" y="280"/>
                  </a:lnTo>
                  <a:lnTo>
                    <a:pt x="72" y="295"/>
                  </a:lnTo>
                  <a:lnTo>
                    <a:pt x="70" y="299"/>
                  </a:lnTo>
                  <a:lnTo>
                    <a:pt x="66" y="300"/>
                  </a:lnTo>
                  <a:lnTo>
                    <a:pt x="63" y="300"/>
                  </a:lnTo>
                  <a:lnTo>
                    <a:pt x="57" y="298"/>
                  </a:lnTo>
                  <a:lnTo>
                    <a:pt x="51" y="296"/>
                  </a:lnTo>
                  <a:lnTo>
                    <a:pt x="45" y="294"/>
                  </a:lnTo>
                  <a:lnTo>
                    <a:pt x="38" y="293"/>
                  </a:lnTo>
                  <a:lnTo>
                    <a:pt x="31" y="293"/>
                  </a:lnTo>
                  <a:lnTo>
                    <a:pt x="36" y="300"/>
                  </a:lnTo>
                  <a:lnTo>
                    <a:pt x="43" y="307"/>
                  </a:lnTo>
                  <a:lnTo>
                    <a:pt x="50" y="313"/>
                  </a:lnTo>
                  <a:lnTo>
                    <a:pt x="57" y="317"/>
                  </a:lnTo>
                  <a:lnTo>
                    <a:pt x="65" y="322"/>
                  </a:lnTo>
                  <a:lnTo>
                    <a:pt x="73" y="326"/>
                  </a:lnTo>
                  <a:lnTo>
                    <a:pt x="81" y="329"/>
                  </a:lnTo>
                  <a:lnTo>
                    <a:pt x="91" y="331"/>
                  </a:lnTo>
                  <a:lnTo>
                    <a:pt x="85" y="336"/>
                  </a:lnTo>
                  <a:lnTo>
                    <a:pt x="78" y="339"/>
                  </a:lnTo>
                  <a:lnTo>
                    <a:pt x="70" y="341"/>
                  </a:lnTo>
                  <a:lnTo>
                    <a:pt x="62" y="341"/>
                  </a:lnTo>
                  <a:lnTo>
                    <a:pt x="51" y="335"/>
                  </a:lnTo>
                  <a:lnTo>
                    <a:pt x="40" y="325"/>
                  </a:lnTo>
                  <a:lnTo>
                    <a:pt x="30" y="314"/>
                  </a:lnTo>
                  <a:lnTo>
                    <a:pt x="19" y="301"/>
                  </a:lnTo>
                  <a:lnTo>
                    <a:pt x="11" y="291"/>
                  </a:lnTo>
                  <a:lnTo>
                    <a:pt x="4" y="280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7" y="269"/>
                  </a:lnTo>
                  <a:lnTo>
                    <a:pt x="15" y="269"/>
                  </a:lnTo>
                  <a:lnTo>
                    <a:pt x="23" y="271"/>
                  </a:lnTo>
                  <a:lnTo>
                    <a:pt x="30" y="272"/>
                  </a:lnTo>
                  <a:lnTo>
                    <a:pt x="36" y="275"/>
                  </a:lnTo>
                  <a:lnTo>
                    <a:pt x="42" y="275"/>
                  </a:lnTo>
                  <a:lnTo>
                    <a:pt x="47" y="275"/>
                  </a:lnTo>
                  <a:lnTo>
                    <a:pt x="49" y="273"/>
                  </a:lnTo>
                  <a:lnTo>
                    <a:pt x="45" y="257"/>
                  </a:lnTo>
                  <a:lnTo>
                    <a:pt x="40" y="241"/>
                  </a:lnTo>
                  <a:lnTo>
                    <a:pt x="35" y="225"/>
                  </a:lnTo>
                  <a:lnTo>
                    <a:pt x="33" y="209"/>
                  </a:lnTo>
                  <a:lnTo>
                    <a:pt x="33" y="193"/>
                  </a:lnTo>
                  <a:lnTo>
                    <a:pt x="36" y="177"/>
                  </a:lnTo>
                  <a:lnTo>
                    <a:pt x="46" y="162"/>
                  </a:lnTo>
                  <a:lnTo>
                    <a:pt x="61" y="146"/>
                  </a:lnTo>
                  <a:lnTo>
                    <a:pt x="71" y="139"/>
                  </a:lnTo>
                  <a:lnTo>
                    <a:pt x="83" y="133"/>
                  </a:lnTo>
                  <a:lnTo>
                    <a:pt x="94" y="129"/>
                  </a:lnTo>
                  <a:lnTo>
                    <a:pt x="106" y="126"/>
                  </a:lnTo>
                  <a:lnTo>
                    <a:pt x="118" y="125"/>
                  </a:lnTo>
                  <a:lnTo>
                    <a:pt x="130" y="126"/>
                  </a:lnTo>
                  <a:lnTo>
                    <a:pt x="141" y="128"/>
                  </a:lnTo>
                  <a:lnTo>
                    <a:pt x="153" y="134"/>
                  </a:lnTo>
                  <a:lnTo>
                    <a:pt x="164" y="146"/>
                  </a:lnTo>
                  <a:lnTo>
                    <a:pt x="171" y="129"/>
                  </a:lnTo>
                  <a:lnTo>
                    <a:pt x="179" y="114"/>
                  </a:lnTo>
                  <a:lnTo>
                    <a:pt x="188" y="102"/>
                  </a:lnTo>
                  <a:lnTo>
                    <a:pt x="199" y="89"/>
                  </a:lnTo>
                  <a:lnTo>
                    <a:pt x="210" y="78"/>
                  </a:lnTo>
                  <a:lnTo>
                    <a:pt x="223" y="68"/>
                  </a:lnTo>
                  <a:lnTo>
                    <a:pt x="236" y="59"/>
                  </a:lnTo>
                  <a:lnTo>
                    <a:pt x="250" y="51"/>
                  </a:lnTo>
                  <a:lnTo>
                    <a:pt x="264" y="44"/>
                  </a:lnTo>
                  <a:lnTo>
                    <a:pt x="279" y="37"/>
                  </a:lnTo>
                  <a:lnTo>
                    <a:pt x="294" y="31"/>
                  </a:lnTo>
                  <a:lnTo>
                    <a:pt x="311" y="26"/>
                  </a:lnTo>
                  <a:lnTo>
                    <a:pt x="327" y="20"/>
                  </a:lnTo>
                  <a:lnTo>
                    <a:pt x="343" y="15"/>
                  </a:lnTo>
                  <a:lnTo>
                    <a:pt x="359" y="12"/>
                  </a:lnTo>
                  <a:lnTo>
                    <a:pt x="375" y="7"/>
                  </a:lnTo>
                  <a:lnTo>
                    <a:pt x="389" y="5"/>
                  </a:lnTo>
                  <a:lnTo>
                    <a:pt x="404" y="4"/>
                  </a:lnTo>
                  <a:lnTo>
                    <a:pt x="418" y="1"/>
                  </a:lnTo>
                  <a:lnTo>
                    <a:pt x="431" y="1"/>
                  </a:lnTo>
                  <a:lnTo>
                    <a:pt x="446" y="0"/>
                  </a:lnTo>
                  <a:lnTo>
                    <a:pt x="460" y="0"/>
                  </a:lnTo>
                  <a:lnTo>
                    <a:pt x="474" y="1"/>
                  </a:lnTo>
                  <a:lnTo>
                    <a:pt x="488" y="3"/>
                  </a:lnTo>
                  <a:lnTo>
                    <a:pt x="503" y="5"/>
                  </a:lnTo>
                  <a:lnTo>
                    <a:pt x="517" y="8"/>
                  </a:lnTo>
                  <a:lnTo>
                    <a:pt x="532" y="13"/>
                  </a:lnTo>
                  <a:lnTo>
                    <a:pt x="545" y="18"/>
                  </a:lnTo>
                  <a:lnTo>
                    <a:pt x="560" y="25"/>
                  </a:lnTo>
                  <a:lnTo>
                    <a:pt x="574" y="31"/>
                  </a:lnTo>
                  <a:lnTo>
                    <a:pt x="589" y="41"/>
                  </a:lnTo>
                  <a:lnTo>
                    <a:pt x="60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381"/>
            <p:cNvSpPr>
              <a:spLocks/>
            </p:cNvSpPr>
            <p:nvPr/>
          </p:nvSpPr>
          <p:spPr bwMode="auto">
            <a:xfrm>
              <a:off x="1843" y="285"/>
              <a:ext cx="86" cy="119"/>
            </a:xfrm>
            <a:custGeom>
              <a:avLst/>
              <a:gdLst/>
              <a:ahLst/>
              <a:cxnLst>
                <a:cxn ang="0">
                  <a:pos x="64" y="53"/>
                </a:cxn>
                <a:cxn ang="0">
                  <a:pos x="63" y="82"/>
                </a:cxn>
                <a:cxn ang="0">
                  <a:pos x="70" y="114"/>
                </a:cxn>
                <a:cxn ang="0">
                  <a:pos x="89" y="141"/>
                </a:cxn>
                <a:cxn ang="0">
                  <a:pos x="115" y="161"/>
                </a:cxn>
                <a:cxn ang="0">
                  <a:pos x="139" y="170"/>
                </a:cxn>
                <a:cxn ang="0">
                  <a:pos x="158" y="180"/>
                </a:cxn>
                <a:cxn ang="0">
                  <a:pos x="169" y="195"/>
                </a:cxn>
                <a:cxn ang="0">
                  <a:pos x="170" y="213"/>
                </a:cxn>
                <a:cxn ang="0">
                  <a:pos x="162" y="227"/>
                </a:cxn>
                <a:cxn ang="0">
                  <a:pos x="148" y="237"/>
                </a:cxn>
                <a:cxn ang="0">
                  <a:pos x="131" y="237"/>
                </a:cxn>
                <a:cxn ang="0">
                  <a:pos x="118" y="231"/>
                </a:cxn>
                <a:cxn ang="0">
                  <a:pos x="112" y="225"/>
                </a:cxn>
                <a:cxn ang="0">
                  <a:pos x="124" y="223"/>
                </a:cxn>
                <a:cxn ang="0">
                  <a:pos x="138" y="216"/>
                </a:cxn>
                <a:cxn ang="0">
                  <a:pos x="146" y="209"/>
                </a:cxn>
                <a:cxn ang="0">
                  <a:pos x="146" y="199"/>
                </a:cxn>
                <a:cxn ang="0">
                  <a:pos x="133" y="191"/>
                </a:cxn>
                <a:cxn ang="0">
                  <a:pos x="114" y="182"/>
                </a:cxn>
                <a:cxn ang="0">
                  <a:pos x="97" y="170"/>
                </a:cxn>
                <a:cxn ang="0">
                  <a:pos x="79" y="157"/>
                </a:cxn>
                <a:cxn ang="0">
                  <a:pos x="63" y="155"/>
                </a:cxn>
                <a:cxn ang="0">
                  <a:pos x="45" y="159"/>
                </a:cxn>
                <a:cxn ang="0">
                  <a:pos x="25" y="157"/>
                </a:cxn>
                <a:cxn ang="0">
                  <a:pos x="8" y="150"/>
                </a:cxn>
                <a:cxn ang="0">
                  <a:pos x="14" y="146"/>
                </a:cxn>
                <a:cxn ang="0">
                  <a:pos x="34" y="142"/>
                </a:cxn>
                <a:cxn ang="0">
                  <a:pos x="46" y="137"/>
                </a:cxn>
                <a:cxn ang="0">
                  <a:pos x="50" y="132"/>
                </a:cxn>
                <a:cxn ang="0">
                  <a:pos x="40" y="96"/>
                </a:cxn>
                <a:cxn ang="0">
                  <a:pos x="46" y="28"/>
                </a:cxn>
                <a:cxn ang="0">
                  <a:pos x="69" y="1"/>
                </a:cxn>
                <a:cxn ang="0">
                  <a:pos x="69" y="26"/>
                </a:cxn>
              </a:cxnLst>
              <a:rect l="0" t="0" r="r" b="b"/>
              <a:pathLst>
                <a:path w="171" h="238">
                  <a:moveTo>
                    <a:pt x="68" y="38"/>
                  </a:moveTo>
                  <a:lnTo>
                    <a:pt x="64" y="53"/>
                  </a:lnTo>
                  <a:lnTo>
                    <a:pt x="62" y="68"/>
                  </a:lnTo>
                  <a:lnTo>
                    <a:pt x="63" y="82"/>
                  </a:lnTo>
                  <a:lnTo>
                    <a:pt x="65" y="97"/>
                  </a:lnTo>
                  <a:lnTo>
                    <a:pt x="70" y="114"/>
                  </a:lnTo>
                  <a:lnTo>
                    <a:pt x="78" y="127"/>
                  </a:lnTo>
                  <a:lnTo>
                    <a:pt x="89" y="141"/>
                  </a:lnTo>
                  <a:lnTo>
                    <a:pt x="101" y="155"/>
                  </a:lnTo>
                  <a:lnTo>
                    <a:pt x="115" y="161"/>
                  </a:lnTo>
                  <a:lnTo>
                    <a:pt x="128" y="165"/>
                  </a:lnTo>
                  <a:lnTo>
                    <a:pt x="139" y="170"/>
                  </a:lnTo>
                  <a:lnTo>
                    <a:pt x="150" y="175"/>
                  </a:lnTo>
                  <a:lnTo>
                    <a:pt x="158" y="180"/>
                  </a:lnTo>
                  <a:lnTo>
                    <a:pt x="165" y="187"/>
                  </a:lnTo>
                  <a:lnTo>
                    <a:pt x="169" y="195"/>
                  </a:lnTo>
                  <a:lnTo>
                    <a:pt x="171" y="206"/>
                  </a:lnTo>
                  <a:lnTo>
                    <a:pt x="170" y="213"/>
                  </a:lnTo>
                  <a:lnTo>
                    <a:pt x="167" y="220"/>
                  </a:lnTo>
                  <a:lnTo>
                    <a:pt x="162" y="227"/>
                  </a:lnTo>
                  <a:lnTo>
                    <a:pt x="158" y="232"/>
                  </a:lnTo>
                  <a:lnTo>
                    <a:pt x="148" y="237"/>
                  </a:lnTo>
                  <a:lnTo>
                    <a:pt x="139" y="238"/>
                  </a:lnTo>
                  <a:lnTo>
                    <a:pt x="131" y="237"/>
                  </a:lnTo>
                  <a:lnTo>
                    <a:pt x="124" y="235"/>
                  </a:lnTo>
                  <a:lnTo>
                    <a:pt x="118" y="231"/>
                  </a:lnTo>
                  <a:lnTo>
                    <a:pt x="115" y="228"/>
                  </a:lnTo>
                  <a:lnTo>
                    <a:pt x="112" y="225"/>
                  </a:lnTo>
                  <a:lnTo>
                    <a:pt x="110" y="223"/>
                  </a:lnTo>
                  <a:lnTo>
                    <a:pt x="124" y="223"/>
                  </a:lnTo>
                  <a:lnTo>
                    <a:pt x="133" y="220"/>
                  </a:lnTo>
                  <a:lnTo>
                    <a:pt x="138" y="216"/>
                  </a:lnTo>
                  <a:lnTo>
                    <a:pt x="143" y="214"/>
                  </a:lnTo>
                  <a:lnTo>
                    <a:pt x="146" y="209"/>
                  </a:lnTo>
                  <a:lnTo>
                    <a:pt x="147" y="203"/>
                  </a:lnTo>
                  <a:lnTo>
                    <a:pt x="146" y="199"/>
                  </a:lnTo>
                  <a:lnTo>
                    <a:pt x="143" y="194"/>
                  </a:lnTo>
                  <a:lnTo>
                    <a:pt x="133" y="191"/>
                  </a:lnTo>
                  <a:lnTo>
                    <a:pt x="124" y="186"/>
                  </a:lnTo>
                  <a:lnTo>
                    <a:pt x="114" y="182"/>
                  </a:lnTo>
                  <a:lnTo>
                    <a:pt x="106" y="176"/>
                  </a:lnTo>
                  <a:lnTo>
                    <a:pt x="97" y="170"/>
                  </a:lnTo>
                  <a:lnTo>
                    <a:pt x="87" y="164"/>
                  </a:lnTo>
                  <a:lnTo>
                    <a:pt x="79" y="157"/>
                  </a:lnTo>
                  <a:lnTo>
                    <a:pt x="71" y="150"/>
                  </a:lnTo>
                  <a:lnTo>
                    <a:pt x="63" y="155"/>
                  </a:lnTo>
                  <a:lnTo>
                    <a:pt x="54" y="157"/>
                  </a:lnTo>
                  <a:lnTo>
                    <a:pt x="45" y="159"/>
                  </a:lnTo>
                  <a:lnTo>
                    <a:pt x="34" y="159"/>
                  </a:lnTo>
                  <a:lnTo>
                    <a:pt x="25" y="157"/>
                  </a:lnTo>
                  <a:lnTo>
                    <a:pt x="16" y="155"/>
                  </a:lnTo>
                  <a:lnTo>
                    <a:pt x="8" y="150"/>
                  </a:lnTo>
                  <a:lnTo>
                    <a:pt x="0" y="146"/>
                  </a:lnTo>
                  <a:lnTo>
                    <a:pt x="14" y="146"/>
                  </a:lnTo>
                  <a:lnTo>
                    <a:pt x="25" y="145"/>
                  </a:lnTo>
                  <a:lnTo>
                    <a:pt x="34" y="142"/>
                  </a:lnTo>
                  <a:lnTo>
                    <a:pt x="41" y="140"/>
                  </a:lnTo>
                  <a:lnTo>
                    <a:pt x="46" y="137"/>
                  </a:lnTo>
                  <a:lnTo>
                    <a:pt x="48" y="133"/>
                  </a:lnTo>
                  <a:lnTo>
                    <a:pt x="50" y="132"/>
                  </a:lnTo>
                  <a:lnTo>
                    <a:pt x="50" y="131"/>
                  </a:lnTo>
                  <a:lnTo>
                    <a:pt x="40" y="96"/>
                  </a:lnTo>
                  <a:lnTo>
                    <a:pt x="39" y="62"/>
                  </a:lnTo>
                  <a:lnTo>
                    <a:pt x="46" y="28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70" y="12"/>
                  </a:lnTo>
                  <a:lnTo>
                    <a:pt x="69" y="26"/>
                  </a:lnTo>
                  <a:lnTo>
                    <a:pt x="6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382"/>
            <p:cNvSpPr>
              <a:spLocks/>
            </p:cNvSpPr>
            <p:nvPr/>
          </p:nvSpPr>
          <p:spPr bwMode="auto">
            <a:xfrm>
              <a:off x="1819" y="327"/>
              <a:ext cx="37" cy="21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7" y="17"/>
                </a:cxn>
                <a:cxn ang="0">
                  <a:pos x="60" y="11"/>
                </a:cxn>
                <a:cxn ang="0">
                  <a:pos x="65" y="7"/>
                </a:cxn>
                <a:cxn ang="0">
                  <a:pos x="71" y="8"/>
                </a:cxn>
                <a:cxn ang="0">
                  <a:pos x="74" y="16"/>
                </a:cxn>
                <a:cxn ang="0">
                  <a:pos x="74" y="25"/>
                </a:cxn>
                <a:cxn ang="0">
                  <a:pos x="71" y="33"/>
                </a:cxn>
                <a:cxn ang="0">
                  <a:pos x="65" y="38"/>
                </a:cxn>
                <a:cxn ang="0">
                  <a:pos x="53" y="41"/>
                </a:cxn>
                <a:cxn ang="0">
                  <a:pos x="42" y="40"/>
                </a:cxn>
                <a:cxn ang="0">
                  <a:pos x="32" y="37"/>
                </a:cxn>
                <a:cxn ang="0">
                  <a:pos x="21" y="31"/>
                </a:cxn>
                <a:cxn ang="0">
                  <a:pos x="13" y="24"/>
                </a:cxn>
                <a:cxn ang="0">
                  <a:pos x="6" y="16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19" y="5"/>
                </a:cxn>
                <a:cxn ang="0">
                  <a:pos x="26" y="11"/>
                </a:cxn>
                <a:cxn ang="0">
                  <a:pos x="33" y="16"/>
                </a:cxn>
                <a:cxn ang="0">
                  <a:pos x="40" y="20"/>
                </a:cxn>
                <a:cxn ang="0">
                  <a:pos x="47" y="23"/>
                </a:cxn>
                <a:cxn ang="0">
                  <a:pos x="52" y="22"/>
                </a:cxn>
              </a:cxnLst>
              <a:rect l="0" t="0" r="r" b="b"/>
              <a:pathLst>
                <a:path w="74" h="41">
                  <a:moveTo>
                    <a:pt x="52" y="22"/>
                  </a:moveTo>
                  <a:lnTo>
                    <a:pt x="57" y="17"/>
                  </a:lnTo>
                  <a:lnTo>
                    <a:pt x="60" y="11"/>
                  </a:lnTo>
                  <a:lnTo>
                    <a:pt x="65" y="7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4" y="25"/>
                  </a:lnTo>
                  <a:lnTo>
                    <a:pt x="71" y="33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2" y="40"/>
                  </a:lnTo>
                  <a:lnTo>
                    <a:pt x="32" y="37"/>
                  </a:lnTo>
                  <a:lnTo>
                    <a:pt x="21" y="31"/>
                  </a:lnTo>
                  <a:lnTo>
                    <a:pt x="13" y="24"/>
                  </a:lnTo>
                  <a:lnTo>
                    <a:pt x="6" y="16"/>
                  </a:lnTo>
                  <a:lnTo>
                    <a:pt x="3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9" y="5"/>
                  </a:lnTo>
                  <a:lnTo>
                    <a:pt x="26" y="11"/>
                  </a:lnTo>
                  <a:lnTo>
                    <a:pt x="33" y="16"/>
                  </a:lnTo>
                  <a:lnTo>
                    <a:pt x="40" y="20"/>
                  </a:lnTo>
                  <a:lnTo>
                    <a:pt x="47" y="23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383"/>
            <p:cNvSpPr>
              <a:spLocks/>
            </p:cNvSpPr>
            <p:nvPr/>
          </p:nvSpPr>
          <p:spPr bwMode="auto">
            <a:xfrm>
              <a:off x="2129" y="236"/>
              <a:ext cx="65" cy="21"/>
            </a:xfrm>
            <a:custGeom>
              <a:avLst/>
              <a:gdLst/>
              <a:ahLst/>
              <a:cxnLst>
                <a:cxn ang="0">
                  <a:pos x="131" y="42"/>
                </a:cxn>
                <a:cxn ang="0">
                  <a:pos x="127" y="41"/>
                </a:cxn>
                <a:cxn ang="0">
                  <a:pos x="115" y="39"/>
                </a:cxn>
                <a:cxn ang="0">
                  <a:pos x="98" y="34"/>
                </a:cxn>
                <a:cxn ang="0">
                  <a:pos x="77" y="30"/>
                </a:cxn>
                <a:cxn ang="0">
                  <a:pos x="55" y="25"/>
                </a:cxn>
                <a:cxn ang="0">
                  <a:pos x="35" y="20"/>
                </a:cxn>
                <a:cxn ang="0">
                  <a:pos x="15" y="17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9" y="3"/>
                </a:cxn>
                <a:cxn ang="0">
                  <a:pos x="10" y="0"/>
                </a:cxn>
                <a:cxn ang="0">
                  <a:pos x="29" y="0"/>
                </a:cxn>
                <a:cxn ang="0">
                  <a:pos x="48" y="2"/>
                </a:cxn>
                <a:cxn ang="0">
                  <a:pos x="69" y="5"/>
                </a:cxn>
                <a:cxn ang="0">
                  <a:pos x="90" y="12"/>
                </a:cxn>
                <a:cxn ang="0">
                  <a:pos x="107" y="19"/>
                </a:cxn>
                <a:cxn ang="0">
                  <a:pos x="121" y="26"/>
                </a:cxn>
                <a:cxn ang="0">
                  <a:pos x="129" y="34"/>
                </a:cxn>
                <a:cxn ang="0">
                  <a:pos x="131" y="42"/>
                </a:cxn>
              </a:cxnLst>
              <a:rect l="0" t="0" r="r" b="b"/>
              <a:pathLst>
                <a:path w="131" h="42">
                  <a:moveTo>
                    <a:pt x="131" y="42"/>
                  </a:moveTo>
                  <a:lnTo>
                    <a:pt x="127" y="41"/>
                  </a:lnTo>
                  <a:lnTo>
                    <a:pt x="115" y="39"/>
                  </a:lnTo>
                  <a:lnTo>
                    <a:pt x="98" y="34"/>
                  </a:lnTo>
                  <a:lnTo>
                    <a:pt x="77" y="30"/>
                  </a:lnTo>
                  <a:lnTo>
                    <a:pt x="55" y="25"/>
                  </a:lnTo>
                  <a:lnTo>
                    <a:pt x="35" y="20"/>
                  </a:lnTo>
                  <a:lnTo>
                    <a:pt x="15" y="17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3" y="8"/>
                  </a:lnTo>
                  <a:lnTo>
                    <a:pt x="9" y="3"/>
                  </a:lnTo>
                  <a:lnTo>
                    <a:pt x="10" y="0"/>
                  </a:lnTo>
                  <a:lnTo>
                    <a:pt x="29" y="0"/>
                  </a:lnTo>
                  <a:lnTo>
                    <a:pt x="48" y="2"/>
                  </a:lnTo>
                  <a:lnTo>
                    <a:pt x="69" y="5"/>
                  </a:lnTo>
                  <a:lnTo>
                    <a:pt x="90" y="12"/>
                  </a:lnTo>
                  <a:lnTo>
                    <a:pt x="107" y="19"/>
                  </a:lnTo>
                  <a:lnTo>
                    <a:pt x="121" y="26"/>
                  </a:lnTo>
                  <a:lnTo>
                    <a:pt x="129" y="34"/>
                  </a:lnTo>
                  <a:lnTo>
                    <a:pt x="13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384"/>
            <p:cNvSpPr>
              <a:spLocks/>
            </p:cNvSpPr>
            <p:nvPr/>
          </p:nvSpPr>
          <p:spPr bwMode="auto">
            <a:xfrm>
              <a:off x="1800" y="383"/>
              <a:ext cx="276" cy="446"/>
            </a:xfrm>
            <a:custGeom>
              <a:avLst/>
              <a:gdLst/>
              <a:ahLst/>
              <a:cxnLst>
                <a:cxn ang="0">
                  <a:pos x="502" y="569"/>
                </a:cxn>
                <a:cxn ang="0">
                  <a:pos x="501" y="596"/>
                </a:cxn>
                <a:cxn ang="0">
                  <a:pos x="467" y="603"/>
                </a:cxn>
                <a:cxn ang="0">
                  <a:pos x="461" y="558"/>
                </a:cxn>
                <a:cxn ang="0">
                  <a:pos x="431" y="524"/>
                </a:cxn>
                <a:cxn ang="0">
                  <a:pos x="425" y="482"/>
                </a:cxn>
                <a:cxn ang="0">
                  <a:pos x="451" y="449"/>
                </a:cxn>
                <a:cxn ang="0">
                  <a:pos x="440" y="414"/>
                </a:cxn>
                <a:cxn ang="0">
                  <a:pos x="346" y="323"/>
                </a:cxn>
                <a:cxn ang="0">
                  <a:pos x="241" y="222"/>
                </a:cxn>
                <a:cxn ang="0">
                  <a:pos x="174" y="200"/>
                </a:cxn>
                <a:cxn ang="0">
                  <a:pos x="40" y="368"/>
                </a:cxn>
                <a:cxn ang="0">
                  <a:pos x="65" y="570"/>
                </a:cxn>
                <a:cxn ang="0">
                  <a:pos x="171" y="800"/>
                </a:cxn>
                <a:cxn ang="0">
                  <a:pos x="225" y="776"/>
                </a:cxn>
                <a:cxn ang="0">
                  <a:pos x="329" y="779"/>
                </a:cxn>
                <a:cxn ang="0">
                  <a:pos x="353" y="797"/>
                </a:cxn>
                <a:cxn ang="0">
                  <a:pos x="285" y="813"/>
                </a:cxn>
                <a:cxn ang="0">
                  <a:pos x="193" y="817"/>
                </a:cxn>
                <a:cxn ang="0">
                  <a:pos x="155" y="868"/>
                </a:cxn>
                <a:cxn ang="0">
                  <a:pos x="131" y="892"/>
                </a:cxn>
                <a:cxn ang="0">
                  <a:pos x="84" y="758"/>
                </a:cxn>
                <a:cxn ang="0">
                  <a:pos x="38" y="602"/>
                </a:cxn>
                <a:cxn ang="0">
                  <a:pos x="2" y="471"/>
                </a:cxn>
                <a:cxn ang="0">
                  <a:pos x="19" y="342"/>
                </a:cxn>
                <a:cxn ang="0">
                  <a:pos x="102" y="227"/>
                </a:cxn>
                <a:cxn ang="0">
                  <a:pos x="187" y="143"/>
                </a:cxn>
                <a:cxn ang="0">
                  <a:pos x="221" y="94"/>
                </a:cxn>
                <a:cxn ang="0">
                  <a:pos x="274" y="36"/>
                </a:cxn>
                <a:cxn ang="0">
                  <a:pos x="282" y="89"/>
                </a:cxn>
                <a:cxn ang="0">
                  <a:pos x="323" y="155"/>
                </a:cxn>
                <a:cxn ang="0">
                  <a:pos x="398" y="180"/>
                </a:cxn>
                <a:cxn ang="0">
                  <a:pos x="463" y="174"/>
                </a:cxn>
                <a:cxn ang="0">
                  <a:pos x="501" y="161"/>
                </a:cxn>
                <a:cxn ang="0">
                  <a:pos x="430" y="202"/>
                </a:cxn>
                <a:cxn ang="0">
                  <a:pos x="335" y="185"/>
                </a:cxn>
                <a:cxn ang="0">
                  <a:pos x="271" y="143"/>
                </a:cxn>
                <a:cxn ang="0">
                  <a:pos x="223" y="129"/>
                </a:cxn>
                <a:cxn ang="0">
                  <a:pos x="218" y="169"/>
                </a:cxn>
                <a:cxn ang="0">
                  <a:pos x="275" y="225"/>
                </a:cxn>
                <a:cxn ang="0">
                  <a:pos x="389" y="339"/>
                </a:cxn>
                <a:cxn ang="0">
                  <a:pos x="478" y="427"/>
                </a:cxn>
                <a:cxn ang="0">
                  <a:pos x="499" y="249"/>
                </a:cxn>
                <a:cxn ang="0">
                  <a:pos x="441" y="256"/>
                </a:cxn>
                <a:cxn ang="0">
                  <a:pos x="381" y="253"/>
                </a:cxn>
                <a:cxn ang="0">
                  <a:pos x="323" y="233"/>
                </a:cxn>
                <a:cxn ang="0">
                  <a:pos x="381" y="237"/>
                </a:cxn>
                <a:cxn ang="0">
                  <a:pos x="465" y="230"/>
                </a:cxn>
                <a:cxn ang="0">
                  <a:pos x="510" y="203"/>
                </a:cxn>
                <a:cxn ang="0">
                  <a:pos x="512" y="300"/>
                </a:cxn>
                <a:cxn ang="0">
                  <a:pos x="527" y="456"/>
                </a:cxn>
                <a:cxn ang="0">
                  <a:pos x="549" y="499"/>
                </a:cxn>
                <a:cxn ang="0">
                  <a:pos x="522" y="535"/>
                </a:cxn>
                <a:cxn ang="0">
                  <a:pos x="517" y="472"/>
                </a:cxn>
                <a:cxn ang="0">
                  <a:pos x="487" y="454"/>
                </a:cxn>
                <a:cxn ang="0">
                  <a:pos x="452" y="468"/>
                </a:cxn>
                <a:cxn ang="0">
                  <a:pos x="442" y="509"/>
                </a:cxn>
                <a:cxn ang="0">
                  <a:pos x="481" y="526"/>
                </a:cxn>
                <a:cxn ang="0">
                  <a:pos x="489" y="489"/>
                </a:cxn>
                <a:cxn ang="0">
                  <a:pos x="483" y="548"/>
                </a:cxn>
              </a:cxnLst>
              <a:rect l="0" t="0" r="r" b="b"/>
              <a:pathLst>
                <a:path w="550" h="892">
                  <a:moveTo>
                    <a:pt x="471" y="588"/>
                  </a:moveTo>
                  <a:lnTo>
                    <a:pt x="482" y="587"/>
                  </a:lnTo>
                  <a:lnTo>
                    <a:pt x="490" y="580"/>
                  </a:lnTo>
                  <a:lnTo>
                    <a:pt x="495" y="572"/>
                  </a:lnTo>
                  <a:lnTo>
                    <a:pt x="502" y="569"/>
                  </a:lnTo>
                  <a:lnTo>
                    <a:pt x="505" y="573"/>
                  </a:lnTo>
                  <a:lnTo>
                    <a:pt x="506" y="579"/>
                  </a:lnTo>
                  <a:lnTo>
                    <a:pt x="506" y="585"/>
                  </a:lnTo>
                  <a:lnTo>
                    <a:pt x="505" y="590"/>
                  </a:lnTo>
                  <a:lnTo>
                    <a:pt x="501" y="596"/>
                  </a:lnTo>
                  <a:lnTo>
                    <a:pt x="496" y="601"/>
                  </a:lnTo>
                  <a:lnTo>
                    <a:pt x="489" y="605"/>
                  </a:lnTo>
                  <a:lnTo>
                    <a:pt x="482" y="608"/>
                  </a:lnTo>
                  <a:lnTo>
                    <a:pt x="474" y="607"/>
                  </a:lnTo>
                  <a:lnTo>
                    <a:pt x="467" y="603"/>
                  </a:lnTo>
                  <a:lnTo>
                    <a:pt x="460" y="600"/>
                  </a:lnTo>
                  <a:lnTo>
                    <a:pt x="454" y="594"/>
                  </a:lnTo>
                  <a:lnTo>
                    <a:pt x="456" y="582"/>
                  </a:lnTo>
                  <a:lnTo>
                    <a:pt x="459" y="570"/>
                  </a:lnTo>
                  <a:lnTo>
                    <a:pt x="461" y="558"/>
                  </a:lnTo>
                  <a:lnTo>
                    <a:pt x="459" y="547"/>
                  </a:lnTo>
                  <a:lnTo>
                    <a:pt x="450" y="543"/>
                  </a:lnTo>
                  <a:lnTo>
                    <a:pt x="442" y="537"/>
                  </a:lnTo>
                  <a:lnTo>
                    <a:pt x="436" y="532"/>
                  </a:lnTo>
                  <a:lnTo>
                    <a:pt x="431" y="524"/>
                  </a:lnTo>
                  <a:lnTo>
                    <a:pt x="427" y="516"/>
                  </a:lnTo>
                  <a:lnTo>
                    <a:pt x="425" y="507"/>
                  </a:lnTo>
                  <a:lnTo>
                    <a:pt x="422" y="498"/>
                  </a:lnTo>
                  <a:lnTo>
                    <a:pt x="421" y="490"/>
                  </a:lnTo>
                  <a:lnTo>
                    <a:pt x="425" y="482"/>
                  </a:lnTo>
                  <a:lnTo>
                    <a:pt x="428" y="474"/>
                  </a:lnTo>
                  <a:lnTo>
                    <a:pt x="433" y="467"/>
                  </a:lnTo>
                  <a:lnTo>
                    <a:pt x="438" y="460"/>
                  </a:lnTo>
                  <a:lnTo>
                    <a:pt x="444" y="454"/>
                  </a:lnTo>
                  <a:lnTo>
                    <a:pt x="451" y="449"/>
                  </a:lnTo>
                  <a:lnTo>
                    <a:pt x="458" y="444"/>
                  </a:lnTo>
                  <a:lnTo>
                    <a:pt x="465" y="439"/>
                  </a:lnTo>
                  <a:lnTo>
                    <a:pt x="460" y="435"/>
                  </a:lnTo>
                  <a:lnTo>
                    <a:pt x="452" y="427"/>
                  </a:lnTo>
                  <a:lnTo>
                    <a:pt x="440" y="414"/>
                  </a:lnTo>
                  <a:lnTo>
                    <a:pt x="425" y="400"/>
                  </a:lnTo>
                  <a:lnTo>
                    <a:pt x="407" y="383"/>
                  </a:lnTo>
                  <a:lnTo>
                    <a:pt x="389" y="365"/>
                  </a:lnTo>
                  <a:lnTo>
                    <a:pt x="368" y="344"/>
                  </a:lnTo>
                  <a:lnTo>
                    <a:pt x="346" y="323"/>
                  </a:lnTo>
                  <a:lnTo>
                    <a:pt x="324" y="302"/>
                  </a:lnTo>
                  <a:lnTo>
                    <a:pt x="302" y="280"/>
                  </a:lnTo>
                  <a:lnTo>
                    <a:pt x="282" y="260"/>
                  </a:lnTo>
                  <a:lnTo>
                    <a:pt x="261" y="240"/>
                  </a:lnTo>
                  <a:lnTo>
                    <a:pt x="241" y="222"/>
                  </a:lnTo>
                  <a:lnTo>
                    <a:pt x="225" y="206"/>
                  </a:lnTo>
                  <a:lnTo>
                    <a:pt x="210" y="192"/>
                  </a:lnTo>
                  <a:lnTo>
                    <a:pt x="199" y="181"/>
                  </a:lnTo>
                  <a:lnTo>
                    <a:pt x="192" y="186"/>
                  </a:lnTo>
                  <a:lnTo>
                    <a:pt x="174" y="200"/>
                  </a:lnTo>
                  <a:lnTo>
                    <a:pt x="146" y="222"/>
                  </a:lnTo>
                  <a:lnTo>
                    <a:pt x="116" y="250"/>
                  </a:lnTo>
                  <a:lnTo>
                    <a:pt x="86" y="285"/>
                  </a:lnTo>
                  <a:lnTo>
                    <a:pt x="59" y="324"/>
                  </a:lnTo>
                  <a:lnTo>
                    <a:pt x="40" y="368"/>
                  </a:lnTo>
                  <a:lnTo>
                    <a:pt x="33" y="414"/>
                  </a:lnTo>
                  <a:lnTo>
                    <a:pt x="38" y="452"/>
                  </a:lnTo>
                  <a:lnTo>
                    <a:pt x="45" y="491"/>
                  </a:lnTo>
                  <a:lnTo>
                    <a:pt x="55" y="531"/>
                  </a:lnTo>
                  <a:lnTo>
                    <a:pt x="65" y="570"/>
                  </a:lnTo>
                  <a:lnTo>
                    <a:pt x="141" y="826"/>
                  </a:lnTo>
                  <a:lnTo>
                    <a:pt x="149" y="821"/>
                  </a:lnTo>
                  <a:lnTo>
                    <a:pt x="156" y="814"/>
                  </a:lnTo>
                  <a:lnTo>
                    <a:pt x="164" y="807"/>
                  </a:lnTo>
                  <a:lnTo>
                    <a:pt x="171" y="800"/>
                  </a:lnTo>
                  <a:lnTo>
                    <a:pt x="179" y="793"/>
                  </a:lnTo>
                  <a:lnTo>
                    <a:pt x="187" y="788"/>
                  </a:lnTo>
                  <a:lnTo>
                    <a:pt x="197" y="783"/>
                  </a:lnTo>
                  <a:lnTo>
                    <a:pt x="207" y="779"/>
                  </a:lnTo>
                  <a:lnTo>
                    <a:pt x="225" y="776"/>
                  </a:lnTo>
                  <a:lnTo>
                    <a:pt x="245" y="776"/>
                  </a:lnTo>
                  <a:lnTo>
                    <a:pt x="266" y="776"/>
                  </a:lnTo>
                  <a:lnTo>
                    <a:pt x="286" y="777"/>
                  </a:lnTo>
                  <a:lnTo>
                    <a:pt x="307" y="778"/>
                  </a:lnTo>
                  <a:lnTo>
                    <a:pt x="329" y="779"/>
                  </a:lnTo>
                  <a:lnTo>
                    <a:pt x="352" y="778"/>
                  </a:lnTo>
                  <a:lnTo>
                    <a:pt x="376" y="776"/>
                  </a:lnTo>
                  <a:lnTo>
                    <a:pt x="368" y="783"/>
                  </a:lnTo>
                  <a:lnTo>
                    <a:pt x="360" y="791"/>
                  </a:lnTo>
                  <a:lnTo>
                    <a:pt x="353" y="797"/>
                  </a:lnTo>
                  <a:lnTo>
                    <a:pt x="345" y="802"/>
                  </a:lnTo>
                  <a:lnTo>
                    <a:pt x="335" y="808"/>
                  </a:lnTo>
                  <a:lnTo>
                    <a:pt x="322" y="812"/>
                  </a:lnTo>
                  <a:lnTo>
                    <a:pt x="306" y="813"/>
                  </a:lnTo>
                  <a:lnTo>
                    <a:pt x="285" y="813"/>
                  </a:lnTo>
                  <a:lnTo>
                    <a:pt x="260" y="808"/>
                  </a:lnTo>
                  <a:lnTo>
                    <a:pt x="238" y="806"/>
                  </a:lnTo>
                  <a:lnTo>
                    <a:pt x="221" y="807"/>
                  </a:lnTo>
                  <a:lnTo>
                    <a:pt x="206" y="811"/>
                  </a:lnTo>
                  <a:lnTo>
                    <a:pt x="193" y="817"/>
                  </a:lnTo>
                  <a:lnTo>
                    <a:pt x="182" y="828"/>
                  </a:lnTo>
                  <a:lnTo>
                    <a:pt x="171" y="842"/>
                  </a:lnTo>
                  <a:lnTo>
                    <a:pt x="162" y="859"/>
                  </a:lnTo>
                  <a:lnTo>
                    <a:pt x="159" y="862"/>
                  </a:lnTo>
                  <a:lnTo>
                    <a:pt x="155" y="868"/>
                  </a:lnTo>
                  <a:lnTo>
                    <a:pt x="152" y="875"/>
                  </a:lnTo>
                  <a:lnTo>
                    <a:pt x="147" y="881"/>
                  </a:lnTo>
                  <a:lnTo>
                    <a:pt x="142" y="887"/>
                  </a:lnTo>
                  <a:lnTo>
                    <a:pt x="137" y="891"/>
                  </a:lnTo>
                  <a:lnTo>
                    <a:pt x="131" y="892"/>
                  </a:lnTo>
                  <a:lnTo>
                    <a:pt x="125" y="891"/>
                  </a:lnTo>
                  <a:lnTo>
                    <a:pt x="121" y="877"/>
                  </a:lnTo>
                  <a:lnTo>
                    <a:pt x="111" y="847"/>
                  </a:lnTo>
                  <a:lnTo>
                    <a:pt x="99" y="805"/>
                  </a:lnTo>
                  <a:lnTo>
                    <a:pt x="84" y="758"/>
                  </a:lnTo>
                  <a:lnTo>
                    <a:pt x="70" y="710"/>
                  </a:lnTo>
                  <a:lnTo>
                    <a:pt x="57" y="669"/>
                  </a:lnTo>
                  <a:lnTo>
                    <a:pt x="49" y="640"/>
                  </a:lnTo>
                  <a:lnTo>
                    <a:pt x="46" y="628"/>
                  </a:lnTo>
                  <a:lnTo>
                    <a:pt x="38" y="602"/>
                  </a:lnTo>
                  <a:lnTo>
                    <a:pt x="30" y="575"/>
                  </a:lnTo>
                  <a:lnTo>
                    <a:pt x="21" y="549"/>
                  </a:lnTo>
                  <a:lnTo>
                    <a:pt x="13" y="524"/>
                  </a:lnTo>
                  <a:lnTo>
                    <a:pt x="8" y="497"/>
                  </a:lnTo>
                  <a:lnTo>
                    <a:pt x="2" y="471"/>
                  </a:lnTo>
                  <a:lnTo>
                    <a:pt x="0" y="445"/>
                  </a:lnTo>
                  <a:lnTo>
                    <a:pt x="0" y="419"/>
                  </a:lnTo>
                  <a:lnTo>
                    <a:pt x="4" y="393"/>
                  </a:lnTo>
                  <a:lnTo>
                    <a:pt x="10" y="367"/>
                  </a:lnTo>
                  <a:lnTo>
                    <a:pt x="19" y="342"/>
                  </a:lnTo>
                  <a:lnTo>
                    <a:pt x="33" y="316"/>
                  </a:lnTo>
                  <a:lnTo>
                    <a:pt x="48" y="292"/>
                  </a:lnTo>
                  <a:lnTo>
                    <a:pt x="65" y="269"/>
                  </a:lnTo>
                  <a:lnTo>
                    <a:pt x="83" y="248"/>
                  </a:lnTo>
                  <a:lnTo>
                    <a:pt x="102" y="227"/>
                  </a:lnTo>
                  <a:lnTo>
                    <a:pt x="122" y="209"/>
                  </a:lnTo>
                  <a:lnTo>
                    <a:pt x="142" y="191"/>
                  </a:lnTo>
                  <a:lnTo>
                    <a:pt x="163" y="173"/>
                  </a:lnTo>
                  <a:lnTo>
                    <a:pt x="184" y="156"/>
                  </a:lnTo>
                  <a:lnTo>
                    <a:pt x="187" y="143"/>
                  </a:lnTo>
                  <a:lnTo>
                    <a:pt x="191" y="131"/>
                  </a:lnTo>
                  <a:lnTo>
                    <a:pt x="197" y="120"/>
                  </a:lnTo>
                  <a:lnTo>
                    <a:pt x="203" y="110"/>
                  </a:lnTo>
                  <a:lnTo>
                    <a:pt x="212" y="101"/>
                  </a:lnTo>
                  <a:lnTo>
                    <a:pt x="221" y="94"/>
                  </a:lnTo>
                  <a:lnTo>
                    <a:pt x="230" y="87"/>
                  </a:lnTo>
                  <a:lnTo>
                    <a:pt x="240" y="81"/>
                  </a:lnTo>
                  <a:lnTo>
                    <a:pt x="256" y="94"/>
                  </a:lnTo>
                  <a:lnTo>
                    <a:pt x="268" y="67"/>
                  </a:lnTo>
                  <a:lnTo>
                    <a:pt x="274" y="36"/>
                  </a:lnTo>
                  <a:lnTo>
                    <a:pt x="276" y="10"/>
                  </a:lnTo>
                  <a:lnTo>
                    <a:pt x="279" y="0"/>
                  </a:lnTo>
                  <a:lnTo>
                    <a:pt x="288" y="30"/>
                  </a:lnTo>
                  <a:lnTo>
                    <a:pt x="289" y="60"/>
                  </a:lnTo>
                  <a:lnTo>
                    <a:pt x="282" y="89"/>
                  </a:lnTo>
                  <a:lnTo>
                    <a:pt x="268" y="118"/>
                  </a:lnTo>
                  <a:lnTo>
                    <a:pt x="281" y="128"/>
                  </a:lnTo>
                  <a:lnTo>
                    <a:pt x="294" y="138"/>
                  </a:lnTo>
                  <a:lnTo>
                    <a:pt x="308" y="147"/>
                  </a:lnTo>
                  <a:lnTo>
                    <a:pt x="323" y="155"/>
                  </a:lnTo>
                  <a:lnTo>
                    <a:pt x="338" y="162"/>
                  </a:lnTo>
                  <a:lnTo>
                    <a:pt x="353" y="169"/>
                  </a:lnTo>
                  <a:lnTo>
                    <a:pt x="368" y="173"/>
                  </a:lnTo>
                  <a:lnTo>
                    <a:pt x="383" y="177"/>
                  </a:lnTo>
                  <a:lnTo>
                    <a:pt x="398" y="180"/>
                  </a:lnTo>
                  <a:lnTo>
                    <a:pt x="412" y="181"/>
                  </a:lnTo>
                  <a:lnTo>
                    <a:pt x="426" y="183"/>
                  </a:lnTo>
                  <a:lnTo>
                    <a:pt x="440" y="181"/>
                  </a:lnTo>
                  <a:lnTo>
                    <a:pt x="451" y="178"/>
                  </a:lnTo>
                  <a:lnTo>
                    <a:pt x="463" y="174"/>
                  </a:lnTo>
                  <a:lnTo>
                    <a:pt x="473" y="169"/>
                  </a:lnTo>
                  <a:lnTo>
                    <a:pt x="482" y="161"/>
                  </a:lnTo>
                  <a:lnTo>
                    <a:pt x="487" y="158"/>
                  </a:lnTo>
                  <a:lnTo>
                    <a:pt x="495" y="158"/>
                  </a:lnTo>
                  <a:lnTo>
                    <a:pt x="501" y="161"/>
                  </a:lnTo>
                  <a:lnTo>
                    <a:pt x="503" y="164"/>
                  </a:lnTo>
                  <a:lnTo>
                    <a:pt x="488" y="181"/>
                  </a:lnTo>
                  <a:lnTo>
                    <a:pt x="469" y="193"/>
                  </a:lnTo>
                  <a:lnTo>
                    <a:pt x="451" y="200"/>
                  </a:lnTo>
                  <a:lnTo>
                    <a:pt x="430" y="202"/>
                  </a:lnTo>
                  <a:lnTo>
                    <a:pt x="408" y="202"/>
                  </a:lnTo>
                  <a:lnTo>
                    <a:pt x="388" y="200"/>
                  </a:lnTo>
                  <a:lnTo>
                    <a:pt x="368" y="195"/>
                  </a:lnTo>
                  <a:lnTo>
                    <a:pt x="349" y="189"/>
                  </a:lnTo>
                  <a:lnTo>
                    <a:pt x="335" y="185"/>
                  </a:lnTo>
                  <a:lnTo>
                    <a:pt x="322" y="179"/>
                  </a:lnTo>
                  <a:lnTo>
                    <a:pt x="309" y="171"/>
                  </a:lnTo>
                  <a:lnTo>
                    <a:pt x="297" y="163"/>
                  </a:lnTo>
                  <a:lnTo>
                    <a:pt x="284" y="154"/>
                  </a:lnTo>
                  <a:lnTo>
                    <a:pt x="271" y="143"/>
                  </a:lnTo>
                  <a:lnTo>
                    <a:pt x="258" y="131"/>
                  </a:lnTo>
                  <a:lnTo>
                    <a:pt x="244" y="118"/>
                  </a:lnTo>
                  <a:lnTo>
                    <a:pt x="236" y="120"/>
                  </a:lnTo>
                  <a:lnTo>
                    <a:pt x="229" y="124"/>
                  </a:lnTo>
                  <a:lnTo>
                    <a:pt x="223" y="129"/>
                  </a:lnTo>
                  <a:lnTo>
                    <a:pt x="218" y="136"/>
                  </a:lnTo>
                  <a:lnTo>
                    <a:pt x="215" y="143"/>
                  </a:lnTo>
                  <a:lnTo>
                    <a:pt x="214" y="151"/>
                  </a:lnTo>
                  <a:lnTo>
                    <a:pt x="215" y="159"/>
                  </a:lnTo>
                  <a:lnTo>
                    <a:pt x="218" y="169"/>
                  </a:lnTo>
                  <a:lnTo>
                    <a:pt x="221" y="171"/>
                  </a:lnTo>
                  <a:lnTo>
                    <a:pt x="229" y="179"/>
                  </a:lnTo>
                  <a:lnTo>
                    <a:pt x="240" y="191"/>
                  </a:lnTo>
                  <a:lnTo>
                    <a:pt x="256" y="207"/>
                  </a:lnTo>
                  <a:lnTo>
                    <a:pt x="275" y="225"/>
                  </a:lnTo>
                  <a:lnTo>
                    <a:pt x="296" y="246"/>
                  </a:lnTo>
                  <a:lnTo>
                    <a:pt x="319" y="269"/>
                  </a:lnTo>
                  <a:lnTo>
                    <a:pt x="342" y="292"/>
                  </a:lnTo>
                  <a:lnTo>
                    <a:pt x="366" y="316"/>
                  </a:lnTo>
                  <a:lnTo>
                    <a:pt x="389" y="339"/>
                  </a:lnTo>
                  <a:lnTo>
                    <a:pt x="412" y="361"/>
                  </a:lnTo>
                  <a:lnTo>
                    <a:pt x="433" y="382"/>
                  </a:lnTo>
                  <a:lnTo>
                    <a:pt x="451" y="400"/>
                  </a:lnTo>
                  <a:lnTo>
                    <a:pt x="466" y="415"/>
                  </a:lnTo>
                  <a:lnTo>
                    <a:pt x="478" y="427"/>
                  </a:lnTo>
                  <a:lnTo>
                    <a:pt x="484" y="434"/>
                  </a:lnTo>
                  <a:lnTo>
                    <a:pt x="489" y="388"/>
                  </a:lnTo>
                  <a:lnTo>
                    <a:pt x="491" y="340"/>
                  </a:lnTo>
                  <a:lnTo>
                    <a:pt x="495" y="294"/>
                  </a:lnTo>
                  <a:lnTo>
                    <a:pt x="499" y="249"/>
                  </a:lnTo>
                  <a:lnTo>
                    <a:pt x="488" y="252"/>
                  </a:lnTo>
                  <a:lnTo>
                    <a:pt x="476" y="253"/>
                  </a:lnTo>
                  <a:lnTo>
                    <a:pt x="464" y="255"/>
                  </a:lnTo>
                  <a:lnTo>
                    <a:pt x="452" y="256"/>
                  </a:lnTo>
                  <a:lnTo>
                    <a:pt x="441" y="256"/>
                  </a:lnTo>
                  <a:lnTo>
                    <a:pt x="428" y="257"/>
                  </a:lnTo>
                  <a:lnTo>
                    <a:pt x="416" y="257"/>
                  </a:lnTo>
                  <a:lnTo>
                    <a:pt x="405" y="256"/>
                  </a:lnTo>
                  <a:lnTo>
                    <a:pt x="392" y="255"/>
                  </a:lnTo>
                  <a:lnTo>
                    <a:pt x="381" y="253"/>
                  </a:lnTo>
                  <a:lnTo>
                    <a:pt x="369" y="250"/>
                  </a:lnTo>
                  <a:lnTo>
                    <a:pt x="358" y="247"/>
                  </a:lnTo>
                  <a:lnTo>
                    <a:pt x="346" y="244"/>
                  </a:lnTo>
                  <a:lnTo>
                    <a:pt x="335" y="239"/>
                  </a:lnTo>
                  <a:lnTo>
                    <a:pt x="323" y="233"/>
                  </a:lnTo>
                  <a:lnTo>
                    <a:pt x="313" y="226"/>
                  </a:lnTo>
                  <a:lnTo>
                    <a:pt x="309" y="211"/>
                  </a:lnTo>
                  <a:lnTo>
                    <a:pt x="335" y="223"/>
                  </a:lnTo>
                  <a:lnTo>
                    <a:pt x="359" y="231"/>
                  </a:lnTo>
                  <a:lnTo>
                    <a:pt x="381" y="237"/>
                  </a:lnTo>
                  <a:lnTo>
                    <a:pt x="400" y="239"/>
                  </a:lnTo>
                  <a:lnTo>
                    <a:pt x="419" y="239"/>
                  </a:lnTo>
                  <a:lnTo>
                    <a:pt x="436" y="238"/>
                  </a:lnTo>
                  <a:lnTo>
                    <a:pt x="451" y="234"/>
                  </a:lnTo>
                  <a:lnTo>
                    <a:pt x="465" y="230"/>
                  </a:lnTo>
                  <a:lnTo>
                    <a:pt x="476" y="224"/>
                  </a:lnTo>
                  <a:lnTo>
                    <a:pt x="488" y="218"/>
                  </a:lnTo>
                  <a:lnTo>
                    <a:pt x="496" y="212"/>
                  </a:lnTo>
                  <a:lnTo>
                    <a:pt x="504" y="208"/>
                  </a:lnTo>
                  <a:lnTo>
                    <a:pt x="510" y="203"/>
                  </a:lnTo>
                  <a:lnTo>
                    <a:pt x="514" y="200"/>
                  </a:lnTo>
                  <a:lnTo>
                    <a:pt x="518" y="197"/>
                  </a:lnTo>
                  <a:lnTo>
                    <a:pt x="520" y="197"/>
                  </a:lnTo>
                  <a:lnTo>
                    <a:pt x="518" y="233"/>
                  </a:lnTo>
                  <a:lnTo>
                    <a:pt x="512" y="300"/>
                  </a:lnTo>
                  <a:lnTo>
                    <a:pt x="506" y="376"/>
                  </a:lnTo>
                  <a:lnTo>
                    <a:pt x="501" y="438"/>
                  </a:lnTo>
                  <a:lnTo>
                    <a:pt x="510" y="444"/>
                  </a:lnTo>
                  <a:lnTo>
                    <a:pt x="518" y="449"/>
                  </a:lnTo>
                  <a:lnTo>
                    <a:pt x="527" y="456"/>
                  </a:lnTo>
                  <a:lnTo>
                    <a:pt x="535" y="461"/>
                  </a:lnTo>
                  <a:lnTo>
                    <a:pt x="542" y="469"/>
                  </a:lnTo>
                  <a:lnTo>
                    <a:pt x="548" y="479"/>
                  </a:lnTo>
                  <a:lnTo>
                    <a:pt x="550" y="488"/>
                  </a:lnTo>
                  <a:lnTo>
                    <a:pt x="549" y="499"/>
                  </a:lnTo>
                  <a:lnTo>
                    <a:pt x="543" y="519"/>
                  </a:lnTo>
                  <a:lnTo>
                    <a:pt x="533" y="536"/>
                  </a:lnTo>
                  <a:lnTo>
                    <a:pt x="524" y="548"/>
                  </a:lnTo>
                  <a:lnTo>
                    <a:pt x="518" y="552"/>
                  </a:lnTo>
                  <a:lnTo>
                    <a:pt x="522" y="535"/>
                  </a:lnTo>
                  <a:lnTo>
                    <a:pt x="530" y="518"/>
                  </a:lnTo>
                  <a:lnTo>
                    <a:pt x="533" y="499"/>
                  </a:lnTo>
                  <a:lnTo>
                    <a:pt x="525" y="481"/>
                  </a:lnTo>
                  <a:lnTo>
                    <a:pt x="521" y="476"/>
                  </a:lnTo>
                  <a:lnTo>
                    <a:pt x="517" y="472"/>
                  </a:lnTo>
                  <a:lnTo>
                    <a:pt x="511" y="467"/>
                  </a:lnTo>
                  <a:lnTo>
                    <a:pt x="505" y="463"/>
                  </a:lnTo>
                  <a:lnTo>
                    <a:pt x="499" y="459"/>
                  </a:lnTo>
                  <a:lnTo>
                    <a:pt x="492" y="457"/>
                  </a:lnTo>
                  <a:lnTo>
                    <a:pt x="487" y="454"/>
                  </a:lnTo>
                  <a:lnTo>
                    <a:pt x="481" y="453"/>
                  </a:lnTo>
                  <a:lnTo>
                    <a:pt x="472" y="458"/>
                  </a:lnTo>
                  <a:lnTo>
                    <a:pt x="464" y="461"/>
                  </a:lnTo>
                  <a:lnTo>
                    <a:pt x="458" y="465"/>
                  </a:lnTo>
                  <a:lnTo>
                    <a:pt x="452" y="468"/>
                  </a:lnTo>
                  <a:lnTo>
                    <a:pt x="449" y="474"/>
                  </a:lnTo>
                  <a:lnTo>
                    <a:pt x="445" y="480"/>
                  </a:lnTo>
                  <a:lnTo>
                    <a:pt x="443" y="488"/>
                  </a:lnTo>
                  <a:lnTo>
                    <a:pt x="441" y="498"/>
                  </a:lnTo>
                  <a:lnTo>
                    <a:pt x="442" y="509"/>
                  </a:lnTo>
                  <a:lnTo>
                    <a:pt x="448" y="518"/>
                  </a:lnTo>
                  <a:lnTo>
                    <a:pt x="457" y="526"/>
                  </a:lnTo>
                  <a:lnTo>
                    <a:pt x="465" y="532"/>
                  </a:lnTo>
                  <a:lnTo>
                    <a:pt x="474" y="531"/>
                  </a:lnTo>
                  <a:lnTo>
                    <a:pt x="481" y="526"/>
                  </a:lnTo>
                  <a:lnTo>
                    <a:pt x="484" y="519"/>
                  </a:lnTo>
                  <a:lnTo>
                    <a:pt x="483" y="510"/>
                  </a:lnTo>
                  <a:lnTo>
                    <a:pt x="484" y="505"/>
                  </a:lnTo>
                  <a:lnTo>
                    <a:pt x="487" y="497"/>
                  </a:lnTo>
                  <a:lnTo>
                    <a:pt x="489" y="489"/>
                  </a:lnTo>
                  <a:lnTo>
                    <a:pt x="494" y="488"/>
                  </a:lnTo>
                  <a:lnTo>
                    <a:pt x="499" y="499"/>
                  </a:lnTo>
                  <a:lnTo>
                    <a:pt x="501" y="516"/>
                  </a:lnTo>
                  <a:lnTo>
                    <a:pt x="496" y="533"/>
                  </a:lnTo>
                  <a:lnTo>
                    <a:pt x="483" y="548"/>
                  </a:lnTo>
                  <a:lnTo>
                    <a:pt x="471" y="5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385"/>
            <p:cNvSpPr>
              <a:spLocks/>
            </p:cNvSpPr>
            <p:nvPr/>
          </p:nvSpPr>
          <p:spPr bwMode="auto">
            <a:xfrm>
              <a:off x="2055" y="456"/>
              <a:ext cx="180" cy="186"/>
            </a:xfrm>
            <a:custGeom>
              <a:avLst/>
              <a:gdLst/>
              <a:ahLst/>
              <a:cxnLst>
                <a:cxn ang="0">
                  <a:pos x="174" y="134"/>
                </a:cxn>
                <a:cxn ang="0">
                  <a:pos x="222" y="228"/>
                </a:cxn>
                <a:cxn ang="0">
                  <a:pos x="235" y="245"/>
                </a:cxn>
                <a:cxn ang="0">
                  <a:pos x="246" y="262"/>
                </a:cxn>
                <a:cxn ang="0">
                  <a:pos x="258" y="277"/>
                </a:cxn>
                <a:cxn ang="0">
                  <a:pos x="269" y="290"/>
                </a:cxn>
                <a:cxn ang="0">
                  <a:pos x="282" y="304"/>
                </a:cxn>
                <a:cxn ang="0">
                  <a:pos x="296" y="318"/>
                </a:cxn>
                <a:cxn ang="0">
                  <a:pos x="312" y="331"/>
                </a:cxn>
                <a:cxn ang="0">
                  <a:pos x="330" y="342"/>
                </a:cxn>
                <a:cxn ang="0">
                  <a:pos x="336" y="348"/>
                </a:cxn>
                <a:cxn ang="0">
                  <a:pos x="345" y="355"/>
                </a:cxn>
                <a:cxn ang="0">
                  <a:pos x="353" y="363"/>
                </a:cxn>
                <a:cxn ang="0">
                  <a:pos x="359" y="371"/>
                </a:cxn>
                <a:cxn ang="0">
                  <a:pos x="354" y="370"/>
                </a:cxn>
                <a:cxn ang="0">
                  <a:pos x="349" y="369"/>
                </a:cxn>
                <a:cxn ang="0">
                  <a:pos x="343" y="368"/>
                </a:cxn>
                <a:cxn ang="0">
                  <a:pos x="337" y="365"/>
                </a:cxn>
                <a:cxn ang="0">
                  <a:pos x="333" y="364"/>
                </a:cxn>
                <a:cxn ang="0">
                  <a:pos x="328" y="362"/>
                </a:cxn>
                <a:cxn ang="0">
                  <a:pos x="326" y="361"/>
                </a:cxn>
                <a:cxn ang="0">
                  <a:pos x="324" y="361"/>
                </a:cxn>
                <a:cxn ang="0">
                  <a:pos x="306" y="348"/>
                </a:cxn>
                <a:cxn ang="0">
                  <a:pos x="288" y="334"/>
                </a:cxn>
                <a:cxn ang="0">
                  <a:pos x="269" y="319"/>
                </a:cxn>
                <a:cxn ang="0">
                  <a:pos x="252" y="303"/>
                </a:cxn>
                <a:cxn ang="0">
                  <a:pos x="236" y="287"/>
                </a:cxn>
                <a:cxn ang="0">
                  <a:pos x="220" y="271"/>
                </a:cxn>
                <a:cxn ang="0">
                  <a:pos x="205" y="253"/>
                </a:cxn>
                <a:cxn ang="0">
                  <a:pos x="192" y="236"/>
                </a:cxn>
                <a:cxn ang="0">
                  <a:pos x="116" y="102"/>
                </a:cxn>
                <a:cxn ang="0">
                  <a:pos x="110" y="94"/>
                </a:cxn>
                <a:cxn ang="0">
                  <a:pos x="105" y="86"/>
                </a:cxn>
                <a:cxn ang="0">
                  <a:pos x="99" y="79"/>
                </a:cxn>
                <a:cxn ang="0">
                  <a:pos x="94" y="73"/>
                </a:cxn>
                <a:cxn ang="0">
                  <a:pos x="88" y="66"/>
                </a:cxn>
                <a:cxn ang="0">
                  <a:pos x="82" y="58"/>
                </a:cxn>
                <a:cxn ang="0">
                  <a:pos x="72" y="48"/>
                </a:cxn>
                <a:cxn ang="0">
                  <a:pos x="62" y="39"/>
                </a:cxn>
                <a:cxn ang="0">
                  <a:pos x="53" y="32"/>
                </a:cxn>
                <a:cxn ang="0">
                  <a:pos x="45" y="26"/>
                </a:cxn>
                <a:cxn ang="0">
                  <a:pos x="37" y="22"/>
                </a:cxn>
                <a:cxn ang="0">
                  <a:pos x="30" y="17"/>
                </a:cxn>
                <a:cxn ang="0">
                  <a:pos x="22" y="14"/>
                </a:cxn>
                <a:cxn ang="0">
                  <a:pos x="15" y="11"/>
                </a:cxn>
                <a:cxn ang="0">
                  <a:pos x="7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57" y="8"/>
                </a:cxn>
                <a:cxn ang="0">
                  <a:pos x="79" y="20"/>
                </a:cxn>
                <a:cxn ang="0">
                  <a:pos x="99" y="35"/>
                </a:cxn>
                <a:cxn ang="0">
                  <a:pos x="116" y="51"/>
                </a:cxn>
                <a:cxn ang="0">
                  <a:pos x="131" y="70"/>
                </a:cxn>
                <a:cxn ang="0">
                  <a:pos x="146" y="91"/>
                </a:cxn>
                <a:cxn ang="0">
                  <a:pos x="160" y="112"/>
                </a:cxn>
                <a:cxn ang="0">
                  <a:pos x="174" y="134"/>
                </a:cxn>
              </a:cxnLst>
              <a:rect l="0" t="0" r="r" b="b"/>
              <a:pathLst>
                <a:path w="359" h="371">
                  <a:moveTo>
                    <a:pt x="174" y="134"/>
                  </a:moveTo>
                  <a:lnTo>
                    <a:pt x="222" y="228"/>
                  </a:lnTo>
                  <a:lnTo>
                    <a:pt x="235" y="245"/>
                  </a:lnTo>
                  <a:lnTo>
                    <a:pt x="246" y="262"/>
                  </a:lnTo>
                  <a:lnTo>
                    <a:pt x="258" y="277"/>
                  </a:lnTo>
                  <a:lnTo>
                    <a:pt x="269" y="290"/>
                  </a:lnTo>
                  <a:lnTo>
                    <a:pt x="282" y="304"/>
                  </a:lnTo>
                  <a:lnTo>
                    <a:pt x="296" y="318"/>
                  </a:lnTo>
                  <a:lnTo>
                    <a:pt x="312" y="331"/>
                  </a:lnTo>
                  <a:lnTo>
                    <a:pt x="330" y="342"/>
                  </a:lnTo>
                  <a:lnTo>
                    <a:pt x="336" y="348"/>
                  </a:lnTo>
                  <a:lnTo>
                    <a:pt x="345" y="355"/>
                  </a:lnTo>
                  <a:lnTo>
                    <a:pt x="353" y="363"/>
                  </a:lnTo>
                  <a:lnTo>
                    <a:pt x="359" y="371"/>
                  </a:lnTo>
                  <a:lnTo>
                    <a:pt x="354" y="370"/>
                  </a:lnTo>
                  <a:lnTo>
                    <a:pt x="349" y="369"/>
                  </a:lnTo>
                  <a:lnTo>
                    <a:pt x="343" y="368"/>
                  </a:lnTo>
                  <a:lnTo>
                    <a:pt x="337" y="365"/>
                  </a:lnTo>
                  <a:lnTo>
                    <a:pt x="333" y="364"/>
                  </a:lnTo>
                  <a:lnTo>
                    <a:pt x="328" y="362"/>
                  </a:lnTo>
                  <a:lnTo>
                    <a:pt x="326" y="361"/>
                  </a:lnTo>
                  <a:lnTo>
                    <a:pt x="324" y="361"/>
                  </a:lnTo>
                  <a:lnTo>
                    <a:pt x="306" y="348"/>
                  </a:lnTo>
                  <a:lnTo>
                    <a:pt x="288" y="334"/>
                  </a:lnTo>
                  <a:lnTo>
                    <a:pt x="269" y="319"/>
                  </a:lnTo>
                  <a:lnTo>
                    <a:pt x="252" y="303"/>
                  </a:lnTo>
                  <a:lnTo>
                    <a:pt x="236" y="287"/>
                  </a:lnTo>
                  <a:lnTo>
                    <a:pt x="220" y="271"/>
                  </a:lnTo>
                  <a:lnTo>
                    <a:pt x="205" y="253"/>
                  </a:lnTo>
                  <a:lnTo>
                    <a:pt x="192" y="236"/>
                  </a:lnTo>
                  <a:lnTo>
                    <a:pt x="116" y="102"/>
                  </a:lnTo>
                  <a:lnTo>
                    <a:pt x="110" y="94"/>
                  </a:lnTo>
                  <a:lnTo>
                    <a:pt x="105" y="86"/>
                  </a:lnTo>
                  <a:lnTo>
                    <a:pt x="99" y="79"/>
                  </a:lnTo>
                  <a:lnTo>
                    <a:pt x="94" y="73"/>
                  </a:lnTo>
                  <a:lnTo>
                    <a:pt x="88" y="66"/>
                  </a:lnTo>
                  <a:lnTo>
                    <a:pt x="82" y="58"/>
                  </a:lnTo>
                  <a:lnTo>
                    <a:pt x="72" y="48"/>
                  </a:lnTo>
                  <a:lnTo>
                    <a:pt x="62" y="39"/>
                  </a:lnTo>
                  <a:lnTo>
                    <a:pt x="53" y="32"/>
                  </a:lnTo>
                  <a:lnTo>
                    <a:pt x="45" y="26"/>
                  </a:lnTo>
                  <a:lnTo>
                    <a:pt x="37" y="22"/>
                  </a:lnTo>
                  <a:lnTo>
                    <a:pt x="30" y="17"/>
                  </a:lnTo>
                  <a:lnTo>
                    <a:pt x="22" y="14"/>
                  </a:lnTo>
                  <a:lnTo>
                    <a:pt x="15" y="11"/>
                  </a:lnTo>
                  <a:lnTo>
                    <a:pt x="7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7" y="8"/>
                  </a:lnTo>
                  <a:lnTo>
                    <a:pt x="79" y="20"/>
                  </a:lnTo>
                  <a:lnTo>
                    <a:pt x="99" y="35"/>
                  </a:lnTo>
                  <a:lnTo>
                    <a:pt x="116" y="51"/>
                  </a:lnTo>
                  <a:lnTo>
                    <a:pt x="131" y="70"/>
                  </a:lnTo>
                  <a:lnTo>
                    <a:pt x="146" y="91"/>
                  </a:lnTo>
                  <a:lnTo>
                    <a:pt x="160" y="112"/>
                  </a:lnTo>
                  <a:lnTo>
                    <a:pt x="174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386"/>
            <p:cNvSpPr>
              <a:spLocks/>
            </p:cNvSpPr>
            <p:nvPr/>
          </p:nvSpPr>
          <p:spPr bwMode="auto">
            <a:xfrm>
              <a:off x="1885" y="558"/>
              <a:ext cx="140" cy="251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99" y="40"/>
                </a:cxn>
                <a:cxn ang="0">
                  <a:pos x="121" y="70"/>
                </a:cxn>
                <a:cxn ang="0">
                  <a:pos x="137" y="103"/>
                </a:cxn>
                <a:cxn ang="0">
                  <a:pos x="150" y="138"/>
                </a:cxn>
                <a:cxn ang="0">
                  <a:pos x="159" y="174"/>
                </a:cxn>
                <a:cxn ang="0">
                  <a:pos x="168" y="211"/>
                </a:cxn>
                <a:cxn ang="0">
                  <a:pos x="177" y="246"/>
                </a:cxn>
                <a:cxn ang="0">
                  <a:pos x="188" y="283"/>
                </a:cxn>
                <a:cxn ang="0">
                  <a:pos x="220" y="381"/>
                </a:cxn>
                <a:cxn ang="0">
                  <a:pos x="237" y="403"/>
                </a:cxn>
                <a:cxn ang="0">
                  <a:pos x="249" y="422"/>
                </a:cxn>
                <a:cxn ang="0">
                  <a:pos x="258" y="437"/>
                </a:cxn>
                <a:cxn ang="0">
                  <a:pos x="265" y="449"/>
                </a:cxn>
                <a:cxn ang="0">
                  <a:pos x="268" y="461"/>
                </a:cxn>
                <a:cxn ang="0">
                  <a:pos x="273" y="472"/>
                </a:cxn>
                <a:cxn ang="0">
                  <a:pos x="276" y="485"/>
                </a:cxn>
                <a:cxn ang="0">
                  <a:pos x="281" y="501"/>
                </a:cxn>
                <a:cxn ang="0">
                  <a:pos x="260" y="483"/>
                </a:cxn>
                <a:cxn ang="0">
                  <a:pos x="241" y="456"/>
                </a:cxn>
                <a:cxn ang="0">
                  <a:pos x="221" y="425"/>
                </a:cxn>
                <a:cxn ang="0">
                  <a:pos x="204" y="393"/>
                </a:cxn>
                <a:cxn ang="0">
                  <a:pos x="190" y="363"/>
                </a:cxn>
                <a:cxn ang="0">
                  <a:pos x="178" y="337"/>
                </a:cxn>
                <a:cxn ang="0">
                  <a:pos x="170" y="320"/>
                </a:cxn>
                <a:cxn ang="0">
                  <a:pos x="168" y="313"/>
                </a:cxn>
                <a:cxn ang="0">
                  <a:pos x="157" y="271"/>
                </a:cxn>
                <a:cxn ang="0">
                  <a:pos x="147" y="226"/>
                </a:cxn>
                <a:cxn ang="0">
                  <a:pos x="137" y="180"/>
                </a:cxn>
                <a:cxn ang="0">
                  <a:pos x="124" y="136"/>
                </a:cxn>
                <a:cxn ang="0">
                  <a:pos x="108" y="95"/>
                </a:cxn>
                <a:cxn ang="0">
                  <a:pos x="85" y="60"/>
                </a:cxn>
                <a:cxn ang="0">
                  <a:pos x="54" y="31"/>
                </a:cxn>
                <a:cxn ang="0">
                  <a:pos x="14" y="11"/>
                </a:cxn>
                <a:cxn ang="0">
                  <a:pos x="10" y="12"/>
                </a:cxn>
                <a:cxn ang="0">
                  <a:pos x="7" y="11"/>
                </a:cxn>
                <a:cxn ang="0">
                  <a:pos x="3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2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32" y="1"/>
                </a:cxn>
                <a:cxn ang="0">
                  <a:pos x="44" y="3"/>
                </a:cxn>
                <a:cxn ang="0">
                  <a:pos x="56" y="8"/>
                </a:cxn>
                <a:cxn ang="0">
                  <a:pos x="70" y="14"/>
                </a:cxn>
              </a:cxnLst>
              <a:rect l="0" t="0" r="r" b="b"/>
              <a:pathLst>
                <a:path w="281" h="501">
                  <a:moveTo>
                    <a:pt x="70" y="14"/>
                  </a:moveTo>
                  <a:lnTo>
                    <a:pt x="99" y="40"/>
                  </a:lnTo>
                  <a:lnTo>
                    <a:pt x="121" y="70"/>
                  </a:lnTo>
                  <a:lnTo>
                    <a:pt x="137" y="103"/>
                  </a:lnTo>
                  <a:lnTo>
                    <a:pt x="150" y="138"/>
                  </a:lnTo>
                  <a:lnTo>
                    <a:pt x="159" y="174"/>
                  </a:lnTo>
                  <a:lnTo>
                    <a:pt x="168" y="211"/>
                  </a:lnTo>
                  <a:lnTo>
                    <a:pt x="177" y="246"/>
                  </a:lnTo>
                  <a:lnTo>
                    <a:pt x="188" y="283"/>
                  </a:lnTo>
                  <a:lnTo>
                    <a:pt x="220" y="381"/>
                  </a:lnTo>
                  <a:lnTo>
                    <a:pt x="237" y="403"/>
                  </a:lnTo>
                  <a:lnTo>
                    <a:pt x="249" y="422"/>
                  </a:lnTo>
                  <a:lnTo>
                    <a:pt x="258" y="437"/>
                  </a:lnTo>
                  <a:lnTo>
                    <a:pt x="265" y="449"/>
                  </a:lnTo>
                  <a:lnTo>
                    <a:pt x="268" y="461"/>
                  </a:lnTo>
                  <a:lnTo>
                    <a:pt x="273" y="472"/>
                  </a:lnTo>
                  <a:lnTo>
                    <a:pt x="276" y="485"/>
                  </a:lnTo>
                  <a:lnTo>
                    <a:pt x="281" y="501"/>
                  </a:lnTo>
                  <a:lnTo>
                    <a:pt x="260" y="483"/>
                  </a:lnTo>
                  <a:lnTo>
                    <a:pt x="241" y="456"/>
                  </a:lnTo>
                  <a:lnTo>
                    <a:pt x="221" y="425"/>
                  </a:lnTo>
                  <a:lnTo>
                    <a:pt x="204" y="393"/>
                  </a:lnTo>
                  <a:lnTo>
                    <a:pt x="190" y="363"/>
                  </a:lnTo>
                  <a:lnTo>
                    <a:pt x="178" y="337"/>
                  </a:lnTo>
                  <a:lnTo>
                    <a:pt x="170" y="320"/>
                  </a:lnTo>
                  <a:lnTo>
                    <a:pt x="168" y="313"/>
                  </a:lnTo>
                  <a:lnTo>
                    <a:pt x="157" y="271"/>
                  </a:lnTo>
                  <a:lnTo>
                    <a:pt x="147" y="226"/>
                  </a:lnTo>
                  <a:lnTo>
                    <a:pt x="137" y="180"/>
                  </a:lnTo>
                  <a:lnTo>
                    <a:pt x="124" y="136"/>
                  </a:lnTo>
                  <a:lnTo>
                    <a:pt x="108" y="95"/>
                  </a:lnTo>
                  <a:lnTo>
                    <a:pt x="85" y="60"/>
                  </a:lnTo>
                  <a:lnTo>
                    <a:pt x="54" y="31"/>
                  </a:lnTo>
                  <a:lnTo>
                    <a:pt x="14" y="11"/>
                  </a:lnTo>
                  <a:lnTo>
                    <a:pt x="10" y="12"/>
                  </a:lnTo>
                  <a:lnTo>
                    <a:pt x="7" y="11"/>
                  </a:lnTo>
                  <a:lnTo>
                    <a:pt x="3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2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44" y="3"/>
                  </a:lnTo>
                  <a:lnTo>
                    <a:pt x="56" y="8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387"/>
            <p:cNvSpPr>
              <a:spLocks/>
            </p:cNvSpPr>
            <p:nvPr/>
          </p:nvSpPr>
          <p:spPr bwMode="auto">
            <a:xfrm>
              <a:off x="2022" y="556"/>
              <a:ext cx="229" cy="175"/>
            </a:xfrm>
            <a:custGeom>
              <a:avLst/>
              <a:gdLst/>
              <a:ahLst/>
              <a:cxnLst>
                <a:cxn ang="0">
                  <a:pos x="189" y="46"/>
                </a:cxn>
                <a:cxn ang="0">
                  <a:pos x="205" y="88"/>
                </a:cxn>
                <a:cxn ang="0">
                  <a:pos x="229" y="125"/>
                </a:cxn>
                <a:cxn ang="0">
                  <a:pos x="256" y="158"/>
                </a:cxn>
                <a:cxn ang="0">
                  <a:pos x="277" y="177"/>
                </a:cxn>
                <a:cxn ang="0">
                  <a:pos x="295" y="175"/>
                </a:cxn>
                <a:cxn ang="0">
                  <a:pos x="312" y="174"/>
                </a:cxn>
                <a:cxn ang="0">
                  <a:pos x="329" y="173"/>
                </a:cxn>
                <a:cxn ang="0">
                  <a:pos x="356" y="179"/>
                </a:cxn>
                <a:cxn ang="0">
                  <a:pos x="390" y="190"/>
                </a:cxn>
                <a:cxn ang="0">
                  <a:pos x="424" y="209"/>
                </a:cxn>
                <a:cxn ang="0">
                  <a:pos x="449" y="233"/>
                </a:cxn>
                <a:cxn ang="0">
                  <a:pos x="456" y="253"/>
                </a:cxn>
                <a:cxn ang="0">
                  <a:pos x="449" y="255"/>
                </a:cxn>
                <a:cxn ang="0">
                  <a:pos x="431" y="242"/>
                </a:cxn>
                <a:cxn ang="0">
                  <a:pos x="401" y="223"/>
                </a:cxn>
                <a:cxn ang="0">
                  <a:pos x="368" y="210"/>
                </a:cxn>
                <a:cxn ang="0">
                  <a:pos x="334" y="204"/>
                </a:cxn>
                <a:cxn ang="0">
                  <a:pos x="297" y="203"/>
                </a:cxn>
                <a:cxn ang="0">
                  <a:pos x="260" y="208"/>
                </a:cxn>
                <a:cxn ang="0">
                  <a:pos x="222" y="215"/>
                </a:cxn>
                <a:cxn ang="0">
                  <a:pos x="187" y="224"/>
                </a:cxn>
                <a:cxn ang="0">
                  <a:pos x="143" y="234"/>
                </a:cxn>
                <a:cxn ang="0">
                  <a:pos x="87" y="268"/>
                </a:cxn>
                <a:cxn ang="0">
                  <a:pos x="37" y="313"/>
                </a:cxn>
                <a:cxn ang="0">
                  <a:pos x="6" y="346"/>
                </a:cxn>
                <a:cxn ang="0">
                  <a:pos x="10" y="332"/>
                </a:cxn>
                <a:cxn ang="0">
                  <a:pos x="29" y="302"/>
                </a:cxn>
                <a:cxn ang="0">
                  <a:pos x="52" y="276"/>
                </a:cxn>
                <a:cxn ang="0">
                  <a:pos x="82" y="247"/>
                </a:cxn>
                <a:cxn ang="0">
                  <a:pos x="116" y="220"/>
                </a:cxn>
                <a:cxn ang="0">
                  <a:pos x="150" y="209"/>
                </a:cxn>
                <a:cxn ang="0">
                  <a:pos x="185" y="202"/>
                </a:cxn>
                <a:cxn ang="0">
                  <a:pos x="220" y="192"/>
                </a:cxn>
                <a:cxn ang="0">
                  <a:pos x="233" y="177"/>
                </a:cxn>
                <a:cxn ang="0">
                  <a:pos x="222" y="159"/>
                </a:cxn>
                <a:cxn ang="0">
                  <a:pos x="212" y="142"/>
                </a:cxn>
                <a:cxn ang="0">
                  <a:pos x="201" y="125"/>
                </a:cxn>
                <a:cxn ang="0">
                  <a:pos x="184" y="88"/>
                </a:cxn>
                <a:cxn ang="0">
                  <a:pos x="170" y="28"/>
                </a:cxn>
                <a:cxn ang="0">
                  <a:pos x="177" y="1"/>
                </a:cxn>
                <a:cxn ang="0">
                  <a:pos x="183" y="16"/>
                </a:cxn>
              </a:cxnLst>
              <a:rect l="0" t="0" r="r" b="b"/>
              <a:pathLst>
                <a:path w="458" h="349">
                  <a:moveTo>
                    <a:pt x="185" y="23"/>
                  </a:moveTo>
                  <a:lnTo>
                    <a:pt x="189" y="46"/>
                  </a:lnTo>
                  <a:lnTo>
                    <a:pt x="196" y="68"/>
                  </a:lnTo>
                  <a:lnTo>
                    <a:pt x="205" y="88"/>
                  </a:lnTo>
                  <a:lnTo>
                    <a:pt x="216" y="106"/>
                  </a:lnTo>
                  <a:lnTo>
                    <a:pt x="229" y="125"/>
                  </a:lnTo>
                  <a:lnTo>
                    <a:pt x="242" y="142"/>
                  </a:lnTo>
                  <a:lnTo>
                    <a:pt x="256" y="158"/>
                  </a:lnTo>
                  <a:lnTo>
                    <a:pt x="268" y="175"/>
                  </a:lnTo>
                  <a:lnTo>
                    <a:pt x="277" y="177"/>
                  </a:lnTo>
                  <a:lnTo>
                    <a:pt x="286" y="177"/>
                  </a:lnTo>
                  <a:lnTo>
                    <a:pt x="295" y="175"/>
                  </a:lnTo>
                  <a:lnTo>
                    <a:pt x="303" y="174"/>
                  </a:lnTo>
                  <a:lnTo>
                    <a:pt x="312" y="174"/>
                  </a:lnTo>
                  <a:lnTo>
                    <a:pt x="320" y="173"/>
                  </a:lnTo>
                  <a:lnTo>
                    <a:pt x="329" y="173"/>
                  </a:lnTo>
                  <a:lnTo>
                    <a:pt x="339" y="174"/>
                  </a:lnTo>
                  <a:lnTo>
                    <a:pt x="356" y="179"/>
                  </a:lnTo>
                  <a:lnTo>
                    <a:pt x="373" y="184"/>
                  </a:lnTo>
                  <a:lnTo>
                    <a:pt x="390" y="190"/>
                  </a:lnTo>
                  <a:lnTo>
                    <a:pt x="408" y="199"/>
                  </a:lnTo>
                  <a:lnTo>
                    <a:pt x="424" y="209"/>
                  </a:lnTo>
                  <a:lnTo>
                    <a:pt x="438" y="220"/>
                  </a:lnTo>
                  <a:lnTo>
                    <a:pt x="449" y="233"/>
                  </a:lnTo>
                  <a:lnTo>
                    <a:pt x="458" y="249"/>
                  </a:lnTo>
                  <a:lnTo>
                    <a:pt x="456" y="253"/>
                  </a:lnTo>
                  <a:lnTo>
                    <a:pt x="453" y="254"/>
                  </a:lnTo>
                  <a:lnTo>
                    <a:pt x="449" y="255"/>
                  </a:lnTo>
                  <a:lnTo>
                    <a:pt x="444" y="255"/>
                  </a:lnTo>
                  <a:lnTo>
                    <a:pt x="431" y="242"/>
                  </a:lnTo>
                  <a:lnTo>
                    <a:pt x="417" y="232"/>
                  </a:lnTo>
                  <a:lnTo>
                    <a:pt x="401" y="223"/>
                  </a:lnTo>
                  <a:lnTo>
                    <a:pt x="385" y="216"/>
                  </a:lnTo>
                  <a:lnTo>
                    <a:pt x="368" y="210"/>
                  </a:lnTo>
                  <a:lnTo>
                    <a:pt x="351" y="207"/>
                  </a:lnTo>
                  <a:lnTo>
                    <a:pt x="334" y="204"/>
                  </a:lnTo>
                  <a:lnTo>
                    <a:pt x="315" y="203"/>
                  </a:lnTo>
                  <a:lnTo>
                    <a:pt x="297" y="203"/>
                  </a:lnTo>
                  <a:lnTo>
                    <a:pt x="279" y="205"/>
                  </a:lnTo>
                  <a:lnTo>
                    <a:pt x="260" y="208"/>
                  </a:lnTo>
                  <a:lnTo>
                    <a:pt x="242" y="210"/>
                  </a:lnTo>
                  <a:lnTo>
                    <a:pt x="222" y="215"/>
                  </a:lnTo>
                  <a:lnTo>
                    <a:pt x="204" y="219"/>
                  </a:lnTo>
                  <a:lnTo>
                    <a:pt x="187" y="224"/>
                  </a:lnTo>
                  <a:lnTo>
                    <a:pt x="168" y="230"/>
                  </a:lnTo>
                  <a:lnTo>
                    <a:pt x="143" y="234"/>
                  </a:lnTo>
                  <a:lnTo>
                    <a:pt x="115" y="248"/>
                  </a:lnTo>
                  <a:lnTo>
                    <a:pt x="87" y="268"/>
                  </a:lnTo>
                  <a:lnTo>
                    <a:pt x="61" y="291"/>
                  </a:lnTo>
                  <a:lnTo>
                    <a:pt x="37" y="313"/>
                  </a:lnTo>
                  <a:lnTo>
                    <a:pt x="18" y="332"/>
                  </a:lnTo>
                  <a:lnTo>
                    <a:pt x="6" y="346"/>
                  </a:lnTo>
                  <a:lnTo>
                    <a:pt x="0" y="349"/>
                  </a:lnTo>
                  <a:lnTo>
                    <a:pt x="10" y="332"/>
                  </a:lnTo>
                  <a:lnTo>
                    <a:pt x="20" y="316"/>
                  </a:lnTo>
                  <a:lnTo>
                    <a:pt x="29" y="302"/>
                  </a:lnTo>
                  <a:lnTo>
                    <a:pt x="39" y="288"/>
                  </a:lnTo>
                  <a:lnTo>
                    <a:pt x="52" y="276"/>
                  </a:lnTo>
                  <a:lnTo>
                    <a:pt x="66" y="262"/>
                  </a:lnTo>
                  <a:lnTo>
                    <a:pt x="82" y="247"/>
                  </a:lnTo>
                  <a:lnTo>
                    <a:pt x="101" y="230"/>
                  </a:lnTo>
                  <a:lnTo>
                    <a:pt x="116" y="220"/>
                  </a:lnTo>
                  <a:lnTo>
                    <a:pt x="132" y="215"/>
                  </a:lnTo>
                  <a:lnTo>
                    <a:pt x="150" y="209"/>
                  </a:lnTo>
                  <a:lnTo>
                    <a:pt x="168" y="205"/>
                  </a:lnTo>
                  <a:lnTo>
                    <a:pt x="185" y="202"/>
                  </a:lnTo>
                  <a:lnTo>
                    <a:pt x="203" y="197"/>
                  </a:lnTo>
                  <a:lnTo>
                    <a:pt x="220" y="192"/>
                  </a:lnTo>
                  <a:lnTo>
                    <a:pt x="237" y="185"/>
                  </a:lnTo>
                  <a:lnTo>
                    <a:pt x="233" y="177"/>
                  </a:lnTo>
                  <a:lnTo>
                    <a:pt x="228" y="169"/>
                  </a:lnTo>
                  <a:lnTo>
                    <a:pt x="222" y="159"/>
                  </a:lnTo>
                  <a:lnTo>
                    <a:pt x="218" y="151"/>
                  </a:lnTo>
                  <a:lnTo>
                    <a:pt x="212" y="142"/>
                  </a:lnTo>
                  <a:lnTo>
                    <a:pt x="206" y="134"/>
                  </a:lnTo>
                  <a:lnTo>
                    <a:pt x="201" y="125"/>
                  </a:lnTo>
                  <a:lnTo>
                    <a:pt x="196" y="117"/>
                  </a:lnTo>
                  <a:lnTo>
                    <a:pt x="184" y="88"/>
                  </a:lnTo>
                  <a:lnTo>
                    <a:pt x="175" y="58"/>
                  </a:lnTo>
                  <a:lnTo>
                    <a:pt x="170" y="28"/>
                  </a:lnTo>
                  <a:lnTo>
                    <a:pt x="168" y="0"/>
                  </a:lnTo>
                  <a:lnTo>
                    <a:pt x="177" y="1"/>
                  </a:lnTo>
                  <a:lnTo>
                    <a:pt x="181" y="8"/>
                  </a:lnTo>
                  <a:lnTo>
                    <a:pt x="183" y="16"/>
                  </a:lnTo>
                  <a:lnTo>
                    <a:pt x="18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389"/>
            <p:cNvSpPr>
              <a:spLocks/>
            </p:cNvSpPr>
            <p:nvPr/>
          </p:nvSpPr>
          <p:spPr bwMode="auto">
            <a:xfrm>
              <a:off x="2116" y="648"/>
              <a:ext cx="152" cy="96"/>
            </a:xfrm>
            <a:custGeom>
              <a:avLst/>
              <a:gdLst/>
              <a:ahLst/>
              <a:cxnLst>
                <a:cxn ang="0">
                  <a:pos x="284" y="178"/>
                </a:cxn>
                <a:cxn ang="0">
                  <a:pos x="269" y="185"/>
                </a:cxn>
                <a:cxn ang="0">
                  <a:pos x="251" y="190"/>
                </a:cxn>
                <a:cxn ang="0">
                  <a:pos x="231" y="191"/>
                </a:cxn>
                <a:cxn ang="0">
                  <a:pos x="209" y="190"/>
                </a:cxn>
                <a:cxn ang="0">
                  <a:pos x="186" y="186"/>
                </a:cxn>
                <a:cxn ang="0">
                  <a:pos x="162" y="182"/>
                </a:cxn>
                <a:cxn ang="0">
                  <a:pos x="138" y="176"/>
                </a:cxn>
                <a:cxn ang="0">
                  <a:pos x="115" y="169"/>
                </a:cxn>
                <a:cxn ang="0">
                  <a:pos x="92" y="162"/>
                </a:cxn>
                <a:cxn ang="0">
                  <a:pos x="71" y="155"/>
                </a:cxn>
                <a:cxn ang="0">
                  <a:pos x="51" y="147"/>
                </a:cxn>
                <a:cxn ang="0">
                  <a:pos x="34" y="141"/>
                </a:cxn>
                <a:cxn ang="0">
                  <a:pos x="19" y="136"/>
                </a:cxn>
                <a:cxn ang="0">
                  <a:pos x="9" y="131"/>
                </a:cxn>
                <a:cxn ang="0">
                  <a:pos x="2" y="128"/>
                </a:cxn>
                <a:cxn ang="0">
                  <a:pos x="0" y="126"/>
                </a:cxn>
                <a:cxn ang="0">
                  <a:pos x="8" y="123"/>
                </a:cxn>
                <a:cxn ang="0">
                  <a:pos x="19" y="122"/>
                </a:cxn>
                <a:cxn ang="0">
                  <a:pos x="31" y="122"/>
                </a:cxn>
                <a:cxn ang="0">
                  <a:pos x="46" y="124"/>
                </a:cxn>
                <a:cxn ang="0">
                  <a:pos x="62" y="128"/>
                </a:cxn>
                <a:cxn ang="0">
                  <a:pos x="79" y="131"/>
                </a:cxn>
                <a:cxn ang="0">
                  <a:pos x="96" y="136"/>
                </a:cxn>
                <a:cxn ang="0">
                  <a:pos x="115" y="140"/>
                </a:cxn>
                <a:cxn ang="0">
                  <a:pos x="133" y="146"/>
                </a:cxn>
                <a:cxn ang="0">
                  <a:pos x="153" y="151"/>
                </a:cxn>
                <a:cxn ang="0">
                  <a:pos x="171" y="155"/>
                </a:cxn>
                <a:cxn ang="0">
                  <a:pos x="190" y="159"/>
                </a:cxn>
                <a:cxn ang="0">
                  <a:pos x="207" y="162"/>
                </a:cxn>
                <a:cxn ang="0">
                  <a:pos x="223" y="164"/>
                </a:cxn>
                <a:cxn ang="0">
                  <a:pos x="238" y="164"/>
                </a:cxn>
                <a:cxn ang="0">
                  <a:pos x="252" y="163"/>
                </a:cxn>
                <a:cxn ang="0">
                  <a:pos x="261" y="158"/>
                </a:cxn>
                <a:cxn ang="0">
                  <a:pos x="269" y="149"/>
                </a:cxn>
                <a:cxn ang="0">
                  <a:pos x="275" y="140"/>
                </a:cxn>
                <a:cxn ang="0">
                  <a:pos x="279" y="129"/>
                </a:cxn>
                <a:cxn ang="0">
                  <a:pos x="283" y="118"/>
                </a:cxn>
                <a:cxn ang="0">
                  <a:pos x="285" y="107"/>
                </a:cxn>
                <a:cxn ang="0">
                  <a:pos x="286" y="95"/>
                </a:cxn>
                <a:cxn ang="0">
                  <a:pos x="286" y="85"/>
                </a:cxn>
                <a:cxn ang="0">
                  <a:pos x="283" y="63"/>
                </a:cxn>
                <a:cxn ang="0">
                  <a:pos x="277" y="45"/>
                </a:cxn>
                <a:cxn ang="0">
                  <a:pos x="269" y="24"/>
                </a:cxn>
                <a:cxn ang="0">
                  <a:pos x="260" y="1"/>
                </a:cxn>
                <a:cxn ang="0">
                  <a:pos x="266" y="0"/>
                </a:cxn>
                <a:cxn ang="0">
                  <a:pos x="275" y="11"/>
                </a:cxn>
                <a:cxn ang="0">
                  <a:pos x="285" y="31"/>
                </a:cxn>
                <a:cxn ang="0">
                  <a:pos x="294" y="58"/>
                </a:cxn>
                <a:cxn ang="0">
                  <a:pos x="301" y="90"/>
                </a:cxn>
                <a:cxn ang="0">
                  <a:pos x="304" y="122"/>
                </a:cxn>
                <a:cxn ang="0">
                  <a:pos x="298" y="152"/>
                </a:cxn>
                <a:cxn ang="0">
                  <a:pos x="284" y="178"/>
                </a:cxn>
              </a:cxnLst>
              <a:rect l="0" t="0" r="r" b="b"/>
              <a:pathLst>
                <a:path w="304" h="191">
                  <a:moveTo>
                    <a:pt x="284" y="178"/>
                  </a:moveTo>
                  <a:lnTo>
                    <a:pt x="269" y="185"/>
                  </a:lnTo>
                  <a:lnTo>
                    <a:pt x="251" y="190"/>
                  </a:lnTo>
                  <a:lnTo>
                    <a:pt x="231" y="191"/>
                  </a:lnTo>
                  <a:lnTo>
                    <a:pt x="209" y="190"/>
                  </a:lnTo>
                  <a:lnTo>
                    <a:pt x="186" y="186"/>
                  </a:lnTo>
                  <a:lnTo>
                    <a:pt x="162" y="182"/>
                  </a:lnTo>
                  <a:lnTo>
                    <a:pt x="138" y="176"/>
                  </a:lnTo>
                  <a:lnTo>
                    <a:pt x="115" y="169"/>
                  </a:lnTo>
                  <a:lnTo>
                    <a:pt x="92" y="162"/>
                  </a:lnTo>
                  <a:lnTo>
                    <a:pt x="71" y="155"/>
                  </a:lnTo>
                  <a:lnTo>
                    <a:pt x="51" y="147"/>
                  </a:lnTo>
                  <a:lnTo>
                    <a:pt x="34" y="141"/>
                  </a:lnTo>
                  <a:lnTo>
                    <a:pt x="19" y="136"/>
                  </a:lnTo>
                  <a:lnTo>
                    <a:pt x="9" y="131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8" y="123"/>
                  </a:lnTo>
                  <a:lnTo>
                    <a:pt x="19" y="122"/>
                  </a:lnTo>
                  <a:lnTo>
                    <a:pt x="31" y="122"/>
                  </a:lnTo>
                  <a:lnTo>
                    <a:pt x="46" y="124"/>
                  </a:lnTo>
                  <a:lnTo>
                    <a:pt x="62" y="128"/>
                  </a:lnTo>
                  <a:lnTo>
                    <a:pt x="79" y="131"/>
                  </a:lnTo>
                  <a:lnTo>
                    <a:pt x="96" y="136"/>
                  </a:lnTo>
                  <a:lnTo>
                    <a:pt x="115" y="140"/>
                  </a:lnTo>
                  <a:lnTo>
                    <a:pt x="133" y="146"/>
                  </a:lnTo>
                  <a:lnTo>
                    <a:pt x="153" y="151"/>
                  </a:lnTo>
                  <a:lnTo>
                    <a:pt x="171" y="155"/>
                  </a:lnTo>
                  <a:lnTo>
                    <a:pt x="190" y="159"/>
                  </a:lnTo>
                  <a:lnTo>
                    <a:pt x="207" y="162"/>
                  </a:lnTo>
                  <a:lnTo>
                    <a:pt x="223" y="164"/>
                  </a:lnTo>
                  <a:lnTo>
                    <a:pt x="238" y="164"/>
                  </a:lnTo>
                  <a:lnTo>
                    <a:pt x="252" y="163"/>
                  </a:lnTo>
                  <a:lnTo>
                    <a:pt x="261" y="158"/>
                  </a:lnTo>
                  <a:lnTo>
                    <a:pt x="269" y="149"/>
                  </a:lnTo>
                  <a:lnTo>
                    <a:pt x="275" y="140"/>
                  </a:lnTo>
                  <a:lnTo>
                    <a:pt x="279" y="129"/>
                  </a:lnTo>
                  <a:lnTo>
                    <a:pt x="283" y="118"/>
                  </a:lnTo>
                  <a:lnTo>
                    <a:pt x="285" y="107"/>
                  </a:lnTo>
                  <a:lnTo>
                    <a:pt x="286" y="95"/>
                  </a:lnTo>
                  <a:lnTo>
                    <a:pt x="286" y="85"/>
                  </a:lnTo>
                  <a:lnTo>
                    <a:pt x="283" y="63"/>
                  </a:lnTo>
                  <a:lnTo>
                    <a:pt x="277" y="45"/>
                  </a:lnTo>
                  <a:lnTo>
                    <a:pt x="269" y="24"/>
                  </a:lnTo>
                  <a:lnTo>
                    <a:pt x="260" y="1"/>
                  </a:lnTo>
                  <a:lnTo>
                    <a:pt x="266" y="0"/>
                  </a:lnTo>
                  <a:lnTo>
                    <a:pt x="275" y="11"/>
                  </a:lnTo>
                  <a:lnTo>
                    <a:pt x="285" y="31"/>
                  </a:lnTo>
                  <a:lnTo>
                    <a:pt x="294" y="58"/>
                  </a:lnTo>
                  <a:lnTo>
                    <a:pt x="301" y="90"/>
                  </a:lnTo>
                  <a:lnTo>
                    <a:pt x="304" y="122"/>
                  </a:lnTo>
                  <a:lnTo>
                    <a:pt x="298" y="152"/>
                  </a:lnTo>
                  <a:lnTo>
                    <a:pt x="284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390"/>
            <p:cNvSpPr>
              <a:spLocks/>
            </p:cNvSpPr>
            <p:nvPr/>
          </p:nvSpPr>
          <p:spPr bwMode="auto">
            <a:xfrm>
              <a:off x="2005" y="697"/>
              <a:ext cx="117" cy="68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35" y="6"/>
                </a:cxn>
                <a:cxn ang="0">
                  <a:pos x="233" y="10"/>
                </a:cxn>
                <a:cxn ang="0">
                  <a:pos x="230" y="13"/>
                </a:cxn>
                <a:cxn ang="0">
                  <a:pos x="225" y="15"/>
                </a:cxn>
                <a:cxn ang="0">
                  <a:pos x="220" y="17"/>
                </a:cxn>
                <a:cxn ang="0">
                  <a:pos x="215" y="19"/>
                </a:cxn>
                <a:cxn ang="0">
                  <a:pos x="210" y="21"/>
                </a:cxn>
                <a:cxn ang="0">
                  <a:pos x="205" y="25"/>
                </a:cxn>
                <a:cxn ang="0">
                  <a:pos x="196" y="34"/>
                </a:cxn>
                <a:cxn ang="0">
                  <a:pos x="187" y="45"/>
                </a:cxn>
                <a:cxn ang="0">
                  <a:pos x="178" y="56"/>
                </a:cxn>
                <a:cxn ang="0">
                  <a:pos x="167" y="67"/>
                </a:cxn>
                <a:cxn ang="0">
                  <a:pos x="157" y="79"/>
                </a:cxn>
                <a:cxn ang="0">
                  <a:pos x="148" y="89"/>
                </a:cxn>
                <a:cxn ang="0">
                  <a:pos x="136" y="100"/>
                </a:cxn>
                <a:cxn ang="0">
                  <a:pos x="126" y="109"/>
                </a:cxn>
                <a:cxn ang="0">
                  <a:pos x="114" y="118"/>
                </a:cxn>
                <a:cxn ang="0">
                  <a:pos x="103" y="125"/>
                </a:cxn>
                <a:cxn ang="0">
                  <a:pos x="90" y="131"/>
                </a:cxn>
                <a:cxn ang="0">
                  <a:pos x="78" y="135"/>
                </a:cxn>
                <a:cxn ang="0">
                  <a:pos x="64" y="138"/>
                </a:cxn>
                <a:cxn ang="0">
                  <a:pos x="50" y="136"/>
                </a:cxn>
                <a:cxn ang="0">
                  <a:pos x="35" y="134"/>
                </a:cxn>
                <a:cxn ang="0">
                  <a:pos x="19" y="128"/>
                </a:cxn>
                <a:cxn ang="0">
                  <a:pos x="12" y="126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0" y="109"/>
                </a:cxn>
                <a:cxn ang="0">
                  <a:pos x="11" y="110"/>
                </a:cxn>
                <a:cxn ang="0">
                  <a:pos x="20" y="112"/>
                </a:cxn>
                <a:cxn ang="0">
                  <a:pos x="30" y="113"/>
                </a:cxn>
                <a:cxn ang="0">
                  <a:pos x="41" y="115"/>
                </a:cxn>
                <a:cxn ang="0">
                  <a:pos x="51" y="115"/>
                </a:cxn>
                <a:cxn ang="0">
                  <a:pos x="61" y="113"/>
                </a:cxn>
                <a:cxn ang="0">
                  <a:pos x="72" y="110"/>
                </a:cxn>
                <a:cxn ang="0">
                  <a:pos x="82" y="104"/>
                </a:cxn>
                <a:cxn ang="0">
                  <a:pos x="103" y="94"/>
                </a:cxn>
                <a:cxn ang="0">
                  <a:pos x="121" y="78"/>
                </a:cxn>
                <a:cxn ang="0">
                  <a:pos x="139" y="60"/>
                </a:cxn>
                <a:cxn ang="0">
                  <a:pos x="155" y="42"/>
                </a:cxn>
                <a:cxn ang="0">
                  <a:pos x="171" y="26"/>
                </a:cxn>
                <a:cxn ang="0">
                  <a:pos x="189" y="12"/>
                </a:cxn>
                <a:cxn ang="0">
                  <a:pos x="210" y="3"/>
                </a:cxn>
                <a:cxn ang="0">
                  <a:pos x="234" y="0"/>
                </a:cxn>
              </a:cxnLst>
              <a:rect l="0" t="0" r="r" b="b"/>
              <a:pathLst>
                <a:path w="235" h="138">
                  <a:moveTo>
                    <a:pt x="234" y="0"/>
                  </a:moveTo>
                  <a:lnTo>
                    <a:pt x="235" y="6"/>
                  </a:lnTo>
                  <a:lnTo>
                    <a:pt x="233" y="10"/>
                  </a:lnTo>
                  <a:lnTo>
                    <a:pt x="230" y="13"/>
                  </a:lnTo>
                  <a:lnTo>
                    <a:pt x="225" y="15"/>
                  </a:lnTo>
                  <a:lnTo>
                    <a:pt x="220" y="17"/>
                  </a:lnTo>
                  <a:lnTo>
                    <a:pt x="215" y="19"/>
                  </a:lnTo>
                  <a:lnTo>
                    <a:pt x="210" y="21"/>
                  </a:lnTo>
                  <a:lnTo>
                    <a:pt x="205" y="25"/>
                  </a:lnTo>
                  <a:lnTo>
                    <a:pt x="196" y="34"/>
                  </a:lnTo>
                  <a:lnTo>
                    <a:pt x="187" y="45"/>
                  </a:lnTo>
                  <a:lnTo>
                    <a:pt x="178" y="56"/>
                  </a:lnTo>
                  <a:lnTo>
                    <a:pt x="167" y="67"/>
                  </a:lnTo>
                  <a:lnTo>
                    <a:pt x="157" y="79"/>
                  </a:lnTo>
                  <a:lnTo>
                    <a:pt x="148" y="89"/>
                  </a:lnTo>
                  <a:lnTo>
                    <a:pt x="136" y="100"/>
                  </a:lnTo>
                  <a:lnTo>
                    <a:pt x="126" y="109"/>
                  </a:lnTo>
                  <a:lnTo>
                    <a:pt x="114" y="118"/>
                  </a:lnTo>
                  <a:lnTo>
                    <a:pt x="103" y="125"/>
                  </a:lnTo>
                  <a:lnTo>
                    <a:pt x="90" y="131"/>
                  </a:lnTo>
                  <a:lnTo>
                    <a:pt x="78" y="135"/>
                  </a:lnTo>
                  <a:lnTo>
                    <a:pt x="64" y="138"/>
                  </a:lnTo>
                  <a:lnTo>
                    <a:pt x="50" y="136"/>
                  </a:lnTo>
                  <a:lnTo>
                    <a:pt x="35" y="134"/>
                  </a:lnTo>
                  <a:lnTo>
                    <a:pt x="19" y="128"/>
                  </a:lnTo>
                  <a:lnTo>
                    <a:pt x="12" y="126"/>
                  </a:lnTo>
                  <a:lnTo>
                    <a:pt x="7" y="121"/>
                  </a:lnTo>
                  <a:lnTo>
                    <a:pt x="4" y="116"/>
                  </a:lnTo>
                  <a:lnTo>
                    <a:pt x="0" y="109"/>
                  </a:lnTo>
                  <a:lnTo>
                    <a:pt x="11" y="110"/>
                  </a:lnTo>
                  <a:lnTo>
                    <a:pt x="20" y="112"/>
                  </a:lnTo>
                  <a:lnTo>
                    <a:pt x="30" y="113"/>
                  </a:lnTo>
                  <a:lnTo>
                    <a:pt x="41" y="115"/>
                  </a:lnTo>
                  <a:lnTo>
                    <a:pt x="51" y="115"/>
                  </a:lnTo>
                  <a:lnTo>
                    <a:pt x="61" y="113"/>
                  </a:lnTo>
                  <a:lnTo>
                    <a:pt x="72" y="110"/>
                  </a:lnTo>
                  <a:lnTo>
                    <a:pt x="82" y="104"/>
                  </a:lnTo>
                  <a:lnTo>
                    <a:pt x="103" y="94"/>
                  </a:lnTo>
                  <a:lnTo>
                    <a:pt x="121" y="78"/>
                  </a:lnTo>
                  <a:lnTo>
                    <a:pt x="139" y="60"/>
                  </a:lnTo>
                  <a:lnTo>
                    <a:pt x="155" y="42"/>
                  </a:lnTo>
                  <a:lnTo>
                    <a:pt x="171" y="26"/>
                  </a:lnTo>
                  <a:lnTo>
                    <a:pt x="189" y="12"/>
                  </a:lnTo>
                  <a:lnTo>
                    <a:pt x="210" y="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391"/>
            <p:cNvSpPr>
              <a:spLocks/>
            </p:cNvSpPr>
            <p:nvPr/>
          </p:nvSpPr>
          <p:spPr bwMode="auto">
            <a:xfrm>
              <a:off x="1890" y="726"/>
              <a:ext cx="237" cy="164"/>
            </a:xfrm>
            <a:custGeom>
              <a:avLst/>
              <a:gdLst/>
              <a:ahLst/>
              <a:cxnLst>
                <a:cxn ang="0">
                  <a:pos x="270" y="306"/>
                </a:cxn>
                <a:cxn ang="0">
                  <a:pos x="244" y="321"/>
                </a:cxn>
                <a:cxn ang="0">
                  <a:pos x="214" y="329"/>
                </a:cxn>
                <a:cxn ang="0">
                  <a:pos x="179" y="325"/>
                </a:cxn>
                <a:cxn ang="0">
                  <a:pos x="133" y="304"/>
                </a:cxn>
                <a:cxn ang="0">
                  <a:pos x="77" y="263"/>
                </a:cxn>
                <a:cxn ang="0">
                  <a:pos x="31" y="216"/>
                </a:cxn>
                <a:cxn ang="0">
                  <a:pos x="4" y="180"/>
                </a:cxn>
                <a:cxn ang="0">
                  <a:pos x="21" y="150"/>
                </a:cxn>
                <a:cxn ang="0">
                  <a:pos x="25" y="157"/>
                </a:cxn>
                <a:cxn ang="0">
                  <a:pos x="39" y="174"/>
                </a:cxn>
                <a:cxn ang="0">
                  <a:pos x="61" y="198"/>
                </a:cxn>
                <a:cxn ang="0">
                  <a:pos x="88" y="226"/>
                </a:cxn>
                <a:cxn ang="0">
                  <a:pos x="119" y="253"/>
                </a:cxn>
                <a:cxn ang="0">
                  <a:pos x="152" y="276"/>
                </a:cxn>
                <a:cxn ang="0">
                  <a:pos x="187" y="292"/>
                </a:cxn>
                <a:cxn ang="0">
                  <a:pos x="220" y="295"/>
                </a:cxn>
                <a:cxn ang="0">
                  <a:pos x="247" y="281"/>
                </a:cxn>
                <a:cxn ang="0">
                  <a:pos x="279" y="251"/>
                </a:cxn>
                <a:cxn ang="0">
                  <a:pos x="314" y="210"/>
                </a:cxn>
                <a:cxn ang="0">
                  <a:pos x="351" y="162"/>
                </a:cxn>
                <a:cxn ang="0">
                  <a:pos x="385" y="113"/>
                </a:cxn>
                <a:cxn ang="0">
                  <a:pos x="414" y="69"/>
                </a:cxn>
                <a:cxn ang="0">
                  <a:pos x="435" y="35"/>
                </a:cxn>
                <a:cxn ang="0">
                  <a:pos x="446" y="16"/>
                </a:cxn>
                <a:cxn ang="0">
                  <a:pos x="475" y="3"/>
                </a:cxn>
                <a:cxn ang="0">
                  <a:pos x="464" y="21"/>
                </a:cxn>
                <a:cxn ang="0">
                  <a:pos x="445" y="53"/>
                </a:cxn>
                <a:cxn ang="0">
                  <a:pos x="419" y="96"/>
                </a:cxn>
                <a:cxn ang="0">
                  <a:pos x="389" y="144"/>
                </a:cxn>
                <a:cxn ang="0">
                  <a:pos x="357" y="194"/>
                </a:cxn>
                <a:cxn ang="0">
                  <a:pos x="325" y="241"/>
                </a:cxn>
                <a:cxn ang="0">
                  <a:pos x="294" y="281"/>
                </a:cxn>
              </a:cxnLst>
              <a:rect l="0" t="0" r="r" b="b"/>
              <a:pathLst>
                <a:path w="476" h="329">
                  <a:moveTo>
                    <a:pt x="280" y="298"/>
                  </a:moveTo>
                  <a:lnTo>
                    <a:pt x="270" y="306"/>
                  </a:lnTo>
                  <a:lnTo>
                    <a:pt x="258" y="314"/>
                  </a:lnTo>
                  <a:lnTo>
                    <a:pt x="244" y="321"/>
                  </a:lnTo>
                  <a:lnTo>
                    <a:pt x="230" y="325"/>
                  </a:lnTo>
                  <a:lnTo>
                    <a:pt x="214" y="329"/>
                  </a:lnTo>
                  <a:lnTo>
                    <a:pt x="197" y="329"/>
                  </a:lnTo>
                  <a:lnTo>
                    <a:pt x="179" y="325"/>
                  </a:lnTo>
                  <a:lnTo>
                    <a:pt x="160" y="319"/>
                  </a:lnTo>
                  <a:lnTo>
                    <a:pt x="133" y="304"/>
                  </a:lnTo>
                  <a:lnTo>
                    <a:pt x="104" y="286"/>
                  </a:lnTo>
                  <a:lnTo>
                    <a:pt x="77" y="263"/>
                  </a:lnTo>
                  <a:lnTo>
                    <a:pt x="53" y="239"/>
                  </a:lnTo>
                  <a:lnTo>
                    <a:pt x="31" y="216"/>
                  </a:lnTo>
                  <a:lnTo>
                    <a:pt x="15" y="196"/>
                  </a:lnTo>
                  <a:lnTo>
                    <a:pt x="4" y="180"/>
                  </a:lnTo>
                  <a:lnTo>
                    <a:pt x="0" y="171"/>
                  </a:lnTo>
                  <a:lnTo>
                    <a:pt x="21" y="150"/>
                  </a:lnTo>
                  <a:lnTo>
                    <a:pt x="22" y="151"/>
                  </a:lnTo>
                  <a:lnTo>
                    <a:pt x="25" y="157"/>
                  </a:lnTo>
                  <a:lnTo>
                    <a:pt x="31" y="164"/>
                  </a:lnTo>
                  <a:lnTo>
                    <a:pt x="39" y="174"/>
                  </a:lnTo>
                  <a:lnTo>
                    <a:pt x="50" y="186"/>
                  </a:lnTo>
                  <a:lnTo>
                    <a:pt x="61" y="198"/>
                  </a:lnTo>
                  <a:lnTo>
                    <a:pt x="74" y="212"/>
                  </a:lnTo>
                  <a:lnTo>
                    <a:pt x="88" y="226"/>
                  </a:lnTo>
                  <a:lnTo>
                    <a:pt x="103" y="240"/>
                  </a:lnTo>
                  <a:lnTo>
                    <a:pt x="119" y="253"/>
                  </a:lnTo>
                  <a:lnTo>
                    <a:pt x="135" y="265"/>
                  </a:lnTo>
                  <a:lnTo>
                    <a:pt x="152" y="276"/>
                  </a:lnTo>
                  <a:lnTo>
                    <a:pt x="169" y="285"/>
                  </a:lnTo>
                  <a:lnTo>
                    <a:pt x="187" y="292"/>
                  </a:lnTo>
                  <a:lnTo>
                    <a:pt x="204" y="295"/>
                  </a:lnTo>
                  <a:lnTo>
                    <a:pt x="220" y="295"/>
                  </a:lnTo>
                  <a:lnTo>
                    <a:pt x="233" y="291"/>
                  </a:lnTo>
                  <a:lnTo>
                    <a:pt x="247" y="281"/>
                  </a:lnTo>
                  <a:lnTo>
                    <a:pt x="263" y="269"/>
                  </a:lnTo>
                  <a:lnTo>
                    <a:pt x="279" y="251"/>
                  </a:lnTo>
                  <a:lnTo>
                    <a:pt x="297" y="232"/>
                  </a:lnTo>
                  <a:lnTo>
                    <a:pt x="314" y="210"/>
                  </a:lnTo>
                  <a:lnTo>
                    <a:pt x="333" y="186"/>
                  </a:lnTo>
                  <a:lnTo>
                    <a:pt x="351" y="162"/>
                  </a:lnTo>
                  <a:lnTo>
                    <a:pt x="369" y="137"/>
                  </a:lnTo>
                  <a:lnTo>
                    <a:pt x="385" y="113"/>
                  </a:lnTo>
                  <a:lnTo>
                    <a:pt x="400" y="90"/>
                  </a:lnTo>
                  <a:lnTo>
                    <a:pt x="414" y="69"/>
                  </a:lnTo>
                  <a:lnTo>
                    <a:pt x="425" y="51"/>
                  </a:lnTo>
                  <a:lnTo>
                    <a:pt x="435" y="35"/>
                  </a:lnTo>
                  <a:lnTo>
                    <a:pt x="442" y="23"/>
                  </a:lnTo>
                  <a:lnTo>
                    <a:pt x="446" y="16"/>
                  </a:lnTo>
                  <a:lnTo>
                    <a:pt x="476" y="0"/>
                  </a:lnTo>
                  <a:lnTo>
                    <a:pt x="475" y="3"/>
                  </a:lnTo>
                  <a:lnTo>
                    <a:pt x="470" y="9"/>
                  </a:lnTo>
                  <a:lnTo>
                    <a:pt x="464" y="21"/>
                  </a:lnTo>
                  <a:lnTo>
                    <a:pt x="455" y="36"/>
                  </a:lnTo>
                  <a:lnTo>
                    <a:pt x="445" y="53"/>
                  </a:lnTo>
                  <a:lnTo>
                    <a:pt x="433" y="74"/>
                  </a:lnTo>
                  <a:lnTo>
                    <a:pt x="419" y="96"/>
                  </a:lnTo>
                  <a:lnTo>
                    <a:pt x="405" y="119"/>
                  </a:lnTo>
                  <a:lnTo>
                    <a:pt x="389" y="144"/>
                  </a:lnTo>
                  <a:lnTo>
                    <a:pt x="373" y="169"/>
                  </a:lnTo>
                  <a:lnTo>
                    <a:pt x="357" y="194"/>
                  </a:lnTo>
                  <a:lnTo>
                    <a:pt x="341" y="218"/>
                  </a:lnTo>
                  <a:lnTo>
                    <a:pt x="325" y="241"/>
                  </a:lnTo>
                  <a:lnTo>
                    <a:pt x="309" y="262"/>
                  </a:lnTo>
                  <a:lnTo>
                    <a:pt x="294" y="281"/>
                  </a:lnTo>
                  <a:lnTo>
                    <a:pt x="280" y="2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392"/>
            <p:cNvSpPr>
              <a:spLocks/>
            </p:cNvSpPr>
            <p:nvPr/>
          </p:nvSpPr>
          <p:spPr bwMode="auto">
            <a:xfrm>
              <a:off x="2121" y="747"/>
              <a:ext cx="29" cy="189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33" y="159"/>
                </a:cxn>
                <a:cxn ang="0">
                  <a:pos x="59" y="378"/>
                </a:cxn>
                <a:cxn ang="0">
                  <a:pos x="41" y="350"/>
                </a:cxn>
                <a:cxn ang="0">
                  <a:pos x="29" y="317"/>
                </a:cxn>
                <a:cxn ang="0">
                  <a:pos x="18" y="279"/>
                </a:cxn>
                <a:cxn ang="0">
                  <a:pos x="13" y="237"/>
                </a:cxn>
                <a:cxn ang="0">
                  <a:pos x="8" y="194"/>
                </a:cxn>
                <a:cxn ang="0">
                  <a:pos x="5" y="152"/>
                </a:cxn>
                <a:cxn ang="0">
                  <a:pos x="2" y="110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6" y="54"/>
                </a:cxn>
                <a:cxn ang="0">
                  <a:pos x="10" y="44"/>
                </a:cxn>
                <a:cxn ang="0">
                  <a:pos x="16" y="33"/>
                </a:cxn>
                <a:cxn ang="0">
                  <a:pos x="23" y="23"/>
                </a:cxn>
                <a:cxn ang="0">
                  <a:pos x="31" y="14"/>
                </a:cxn>
                <a:cxn ang="0">
                  <a:pos x="39" y="6"/>
                </a:cxn>
                <a:cxn ang="0">
                  <a:pos x="48" y="0"/>
                </a:cxn>
                <a:cxn ang="0">
                  <a:pos x="48" y="7"/>
                </a:cxn>
                <a:cxn ang="0">
                  <a:pos x="47" y="22"/>
                </a:cxn>
                <a:cxn ang="0">
                  <a:pos x="45" y="41"/>
                </a:cxn>
                <a:cxn ang="0">
                  <a:pos x="44" y="57"/>
                </a:cxn>
              </a:cxnLst>
              <a:rect l="0" t="0" r="r" b="b"/>
              <a:pathLst>
                <a:path w="59" h="378">
                  <a:moveTo>
                    <a:pt x="44" y="57"/>
                  </a:moveTo>
                  <a:lnTo>
                    <a:pt x="33" y="159"/>
                  </a:lnTo>
                  <a:lnTo>
                    <a:pt x="59" y="378"/>
                  </a:lnTo>
                  <a:lnTo>
                    <a:pt x="41" y="350"/>
                  </a:lnTo>
                  <a:lnTo>
                    <a:pt x="29" y="317"/>
                  </a:lnTo>
                  <a:lnTo>
                    <a:pt x="18" y="279"/>
                  </a:lnTo>
                  <a:lnTo>
                    <a:pt x="13" y="237"/>
                  </a:lnTo>
                  <a:lnTo>
                    <a:pt x="8" y="194"/>
                  </a:lnTo>
                  <a:lnTo>
                    <a:pt x="5" y="152"/>
                  </a:lnTo>
                  <a:lnTo>
                    <a:pt x="2" y="110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10" y="44"/>
                  </a:lnTo>
                  <a:lnTo>
                    <a:pt x="16" y="33"/>
                  </a:lnTo>
                  <a:lnTo>
                    <a:pt x="23" y="23"/>
                  </a:lnTo>
                  <a:lnTo>
                    <a:pt x="31" y="14"/>
                  </a:lnTo>
                  <a:lnTo>
                    <a:pt x="39" y="6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7" y="22"/>
                  </a:lnTo>
                  <a:lnTo>
                    <a:pt x="45" y="41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393"/>
            <p:cNvSpPr>
              <a:spLocks/>
            </p:cNvSpPr>
            <p:nvPr/>
          </p:nvSpPr>
          <p:spPr bwMode="auto">
            <a:xfrm>
              <a:off x="2084" y="305"/>
              <a:ext cx="26" cy="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2"/>
                </a:cxn>
                <a:cxn ang="0">
                  <a:pos x="9" y="22"/>
                </a:cxn>
                <a:cxn ang="0">
                  <a:pos x="14" y="32"/>
                </a:cxn>
                <a:cxn ang="0">
                  <a:pos x="20" y="41"/>
                </a:cxn>
                <a:cxn ang="0">
                  <a:pos x="27" y="51"/>
                </a:cxn>
                <a:cxn ang="0">
                  <a:pos x="35" y="59"/>
                </a:cxn>
                <a:cxn ang="0">
                  <a:pos x="43" y="67"/>
                </a:cxn>
                <a:cxn ang="0">
                  <a:pos x="53" y="75"/>
                </a:cxn>
                <a:cxn ang="0">
                  <a:pos x="51" y="81"/>
                </a:cxn>
                <a:cxn ang="0">
                  <a:pos x="45" y="88"/>
                </a:cxn>
                <a:cxn ang="0">
                  <a:pos x="38" y="93"/>
                </a:cxn>
                <a:cxn ang="0">
                  <a:pos x="35" y="93"/>
                </a:cxn>
                <a:cxn ang="0">
                  <a:pos x="36" y="86"/>
                </a:cxn>
                <a:cxn ang="0">
                  <a:pos x="36" y="81"/>
                </a:cxn>
                <a:cxn ang="0">
                  <a:pos x="32" y="75"/>
                </a:cxn>
                <a:cxn ang="0">
                  <a:pos x="29" y="69"/>
                </a:cxn>
                <a:cxn ang="0">
                  <a:pos x="23" y="65"/>
                </a:cxn>
                <a:cxn ang="0">
                  <a:pos x="17" y="59"/>
                </a:cxn>
                <a:cxn ang="0">
                  <a:pos x="12" y="53"/>
                </a:cxn>
                <a:cxn ang="0">
                  <a:pos x="6" y="46"/>
                </a:cxn>
                <a:cxn ang="0">
                  <a:pos x="1" y="33"/>
                </a:cxn>
                <a:cxn ang="0">
                  <a:pos x="0" y="17"/>
                </a:cxn>
                <a:cxn ang="0">
                  <a:pos x="1" y="5"/>
                </a:cxn>
                <a:cxn ang="0">
                  <a:pos x="4" y="0"/>
                </a:cxn>
              </a:cxnLst>
              <a:rect l="0" t="0" r="r" b="b"/>
              <a:pathLst>
                <a:path w="53" h="93">
                  <a:moveTo>
                    <a:pt x="4" y="0"/>
                  </a:moveTo>
                  <a:lnTo>
                    <a:pt x="6" y="12"/>
                  </a:lnTo>
                  <a:lnTo>
                    <a:pt x="9" y="22"/>
                  </a:lnTo>
                  <a:lnTo>
                    <a:pt x="14" y="32"/>
                  </a:lnTo>
                  <a:lnTo>
                    <a:pt x="20" y="41"/>
                  </a:lnTo>
                  <a:lnTo>
                    <a:pt x="27" y="51"/>
                  </a:lnTo>
                  <a:lnTo>
                    <a:pt x="35" y="59"/>
                  </a:lnTo>
                  <a:lnTo>
                    <a:pt x="43" y="67"/>
                  </a:lnTo>
                  <a:lnTo>
                    <a:pt x="53" y="75"/>
                  </a:lnTo>
                  <a:lnTo>
                    <a:pt x="51" y="81"/>
                  </a:lnTo>
                  <a:lnTo>
                    <a:pt x="45" y="88"/>
                  </a:lnTo>
                  <a:lnTo>
                    <a:pt x="38" y="93"/>
                  </a:lnTo>
                  <a:lnTo>
                    <a:pt x="35" y="93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2" y="75"/>
                  </a:lnTo>
                  <a:lnTo>
                    <a:pt x="29" y="69"/>
                  </a:lnTo>
                  <a:lnTo>
                    <a:pt x="23" y="65"/>
                  </a:lnTo>
                  <a:lnTo>
                    <a:pt x="17" y="59"/>
                  </a:lnTo>
                  <a:lnTo>
                    <a:pt x="12" y="53"/>
                  </a:lnTo>
                  <a:lnTo>
                    <a:pt x="6" y="46"/>
                  </a:lnTo>
                  <a:lnTo>
                    <a:pt x="1" y="33"/>
                  </a:lnTo>
                  <a:lnTo>
                    <a:pt x="0" y="17"/>
                  </a:lnTo>
                  <a:lnTo>
                    <a:pt x="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394"/>
            <p:cNvSpPr>
              <a:spLocks/>
            </p:cNvSpPr>
            <p:nvPr/>
          </p:nvSpPr>
          <p:spPr bwMode="auto">
            <a:xfrm>
              <a:off x="2067" y="364"/>
              <a:ext cx="41" cy="2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7" y="12"/>
                </a:cxn>
                <a:cxn ang="0">
                  <a:pos x="73" y="20"/>
                </a:cxn>
                <a:cxn ang="0">
                  <a:pos x="65" y="28"/>
                </a:cxn>
                <a:cxn ang="0">
                  <a:pos x="52" y="38"/>
                </a:cxn>
                <a:cxn ang="0">
                  <a:pos x="37" y="39"/>
                </a:cxn>
                <a:cxn ang="0">
                  <a:pos x="25" y="38"/>
                </a:cxn>
                <a:cxn ang="0">
                  <a:pos x="16" y="35"/>
                </a:cxn>
                <a:cxn ang="0">
                  <a:pos x="9" y="31"/>
                </a:cxn>
                <a:cxn ang="0">
                  <a:pos x="4" y="27"/>
                </a:cxn>
                <a:cxn ang="0">
                  <a:pos x="1" y="23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8" y="21"/>
                </a:cxn>
                <a:cxn ang="0">
                  <a:pos x="34" y="23"/>
                </a:cxn>
                <a:cxn ang="0">
                  <a:pos x="48" y="20"/>
                </a:cxn>
                <a:cxn ang="0">
                  <a:pos x="60" y="15"/>
                </a:cxn>
                <a:cxn ang="0">
                  <a:pos x="69" y="10"/>
                </a:cxn>
                <a:cxn ang="0">
                  <a:pos x="76" y="4"/>
                </a:cxn>
                <a:cxn ang="0">
                  <a:pos x="79" y="1"/>
                </a:cxn>
                <a:cxn ang="0">
                  <a:pos x="82" y="0"/>
                </a:cxn>
              </a:cxnLst>
              <a:rect l="0" t="0" r="r" b="b"/>
              <a:pathLst>
                <a:path w="82" h="39">
                  <a:moveTo>
                    <a:pt x="82" y="0"/>
                  </a:moveTo>
                  <a:lnTo>
                    <a:pt x="77" y="12"/>
                  </a:lnTo>
                  <a:lnTo>
                    <a:pt x="73" y="20"/>
                  </a:lnTo>
                  <a:lnTo>
                    <a:pt x="65" y="28"/>
                  </a:lnTo>
                  <a:lnTo>
                    <a:pt x="52" y="38"/>
                  </a:lnTo>
                  <a:lnTo>
                    <a:pt x="37" y="39"/>
                  </a:lnTo>
                  <a:lnTo>
                    <a:pt x="25" y="38"/>
                  </a:lnTo>
                  <a:lnTo>
                    <a:pt x="16" y="35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8" y="21"/>
                  </a:lnTo>
                  <a:lnTo>
                    <a:pt x="34" y="23"/>
                  </a:lnTo>
                  <a:lnTo>
                    <a:pt x="48" y="20"/>
                  </a:lnTo>
                  <a:lnTo>
                    <a:pt x="60" y="15"/>
                  </a:lnTo>
                  <a:lnTo>
                    <a:pt x="69" y="10"/>
                  </a:lnTo>
                  <a:lnTo>
                    <a:pt x="76" y="4"/>
                  </a:lnTo>
                  <a:lnTo>
                    <a:pt x="79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99"/>
            <p:cNvSpPr>
              <a:spLocks/>
            </p:cNvSpPr>
            <p:nvPr/>
          </p:nvSpPr>
          <p:spPr bwMode="auto">
            <a:xfrm>
              <a:off x="2011" y="296"/>
              <a:ext cx="41" cy="37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4" y="20"/>
                </a:cxn>
                <a:cxn ang="0">
                  <a:pos x="17" y="12"/>
                </a:cxn>
                <a:cxn ang="0">
                  <a:pos x="23" y="5"/>
                </a:cxn>
                <a:cxn ang="0">
                  <a:pos x="31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4" y="13"/>
                </a:cxn>
                <a:cxn ang="0">
                  <a:pos x="1" y="21"/>
                </a:cxn>
                <a:cxn ang="0">
                  <a:pos x="0" y="30"/>
                </a:cxn>
                <a:cxn ang="0">
                  <a:pos x="1" y="39"/>
                </a:cxn>
                <a:cxn ang="0">
                  <a:pos x="5" y="47"/>
                </a:cxn>
                <a:cxn ang="0">
                  <a:pos x="9" y="54"/>
                </a:cxn>
                <a:cxn ang="0">
                  <a:pos x="15" y="61"/>
                </a:cxn>
                <a:cxn ang="0">
                  <a:pos x="23" y="66"/>
                </a:cxn>
                <a:cxn ang="0">
                  <a:pos x="31" y="70"/>
                </a:cxn>
                <a:cxn ang="0">
                  <a:pos x="40" y="72"/>
                </a:cxn>
                <a:cxn ang="0">
                  <a:pos x="51" y="73"/>
                </a:cxn>
                <a:cxn ang="0">
                  <a:pos x="60" y="72"/>
                </a:cxn>
                <a:cxn ang="0">
                  <a:pos x="69" y="71"/>
                </a:cxn>
                <a:cxn ang="0">
                  <a:pos x="76" y="68"/>
                </a:cxn>
                <a:cxn ang="0">
                  <a:pos x="83" y="63"/>
                </a:cxn>
                <a:cxn ang="0">
                  <a:pos x="78" y="64"/>
                </a:cxn>
                <a:cxn ang="0">
                  <a:pos x="75" y="64"/>
                </a:cxn>
                <a:cxn ang="0">
                  <a:pos x="70" y="65"/>
                </a:cxn>
                <a:cxn ang="0">
                  <a:pos x="66" y="65"/>
                </a:cxn>
                <a:cxn ang="0">
                  <a:pos x="55" y="64"/>
                </a:cxn>
                <a:cxn ang="0">
                  <a:pos x="45" y="63"/>
                </a:cxn>
                <a:cxn ang="0">
                  <a:pos x="36" y="59"/>
                </a:cxn>
                <a:cxn ang="0">
                  <a:pos x="29" y="55"/>
                </a:cxn>
                <a:cxn ang="0">
                  <a:pos x="22" y="49"/>
                </a:cxn>
                <a:cxn ang="0">
                  <a:pos x="17" y="43"/>
                </a:cxn>
                <a:cxn ang="0">
                  <a:pos x="14" y="36"/>
                </a:cxn>
                <a:cxn ang="0">
                  <a:pos x="13" y="28"/>
                </a:cxn>
              </a:cxnLst>
              <a:rect l="0" t="0" r="r" b="b"/>
              <a:pathLst>
                <a:path w="83" h="73">
                  <a:moveTo>
                    <a:pt x="13" y="28"/>
                  </a:moveTo>
                  <a:lnTo>
                    <a:pt x="14" y="20"/>
                  </a:lnTo>
                  <a:lnTo>
                    <a:pt x="17" y="12"/>
                  </a:lnTo>
                  <a:lnTo>
                    <a:pt x="23" y="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4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5" y="47"/>
                  </a:lnTo>
                  <a:lnTo>
                    <a:pt x="9" y="54"/>
                  </a:lnTo>
                  <a:lnTo>
                    <a:pt x="15" y="61"/>
                  </a:lnTo>
                  <a:lnTo>
                    <a:pt x="23" y="66"/>
                  </a:lnTo>
                  <a:lnTo>
                    <a:pt x="31" y="70"/>
                  </a:lnTo>
                  <a:lnTo>
                    <a:pt x="40" y="72"/>
                  </a:lnTo>
                  <a:lnTo>
                    <a:pt x="51" y="73"/>
                  </a:lnTo>
                  <a:lnTo>
                    <a:pt x="60" y="72"/>
                  </a:lnTo>
                  <a:lnTo>
                    <a:pt x="69" y="71"/>
                  </a:lnTo>
                  <a:lnTo>
                    <a:pt x="76" y="68"/>
                  </a:lnTo>
                  <a:lnTo>
                    <a:pt x="83" y="63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55" y="64"/>
                  </a:lnTo>
                  <a:lnTo>
                    <a:pt x="45" y="63"/>
                  </a:lnTo>
                  <a:lnTo>
                    <a:pt x="36" y="59"/>
                  </a:lnTo>
                  <a:lnTo>
                    <a:pt x="29" y="55"/>
                  </a:lnTo>
                  <a:lnTo>
                    <a:pt x="22" y="49"/>
                  </a:lnTo>
                  <a:lnTo>
                    <a:pt x="17" y="43"/>
                  </a:lnTo>
                  <a:lnTo>
                    <a:pt x="14" y="3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400"/>
            <p:cNvSpPr>
              <a:spLocks/>
            </p:cNvSpPr>
            <p:nvPr/>
          </p:nvSpPr>
          <p:spPr bwMode="auto">
            <a:xfrm>
              <a:off x="2104" y="286"/>
              <a:ext cx="37" cy="33"/>
            </a:xfrm>
            <a:custGeom>
              <a:avLst/>
              <a:gdLst/>
              <a:ahLst/>
              <a:cxnLst>
                <a:cxn ang="0">
                  <a:pos x="12" y="25"/>
                </a:cxn>
                <a:cxn ang="0">
                  <a:pos x="13" y="17"/>
                </a:cxn>
                <a:cxn ang="0">
                  <a:pos x="17" y="10"/>
                </a:cxn>
                <a:cxn ang="0">
                  <a:pos x="22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7" y="6"/>
                </a:cxn>
                <a:cxn ang="0">
                  <a:pos x="4" y="11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4" y="41"/>
                </a:cxn>
                <a:cxn ang="0">
                  <a:pos x="9" y="48"/>
                </a:cxn>
                <a:cxn ang="0">
                  <a:pos x="14" y="54"/>
                </a:cxn>
                <a:cxn ang="0">
                  <a:pos x="21" y="59"/>
                </a:cxn>
                <a:cxn ang="0">
                  <a:pos x="28" y="62"/>
                </a:cxn>
                <a:cxn ang="0">
                  <a:pos x="37" y="64"/>
                </a:cxn>
                <a:cxn ang="0">
                  <a:pos x="47" y="66"/>
                </a:cxn>
                <a:cxn ang="0">
                  <a:pos x="55" y="64"/>
                </a:cxn>
                <a:cxn ang="0">
                  <a:pos x="63" y="63"/>
                </a:cxn>
                <a:cxn ang="0">
                  <a:pos x="70" y="61"/>
                </a:cxn>
                <a:cxn ang="0">
                  <a:pos x="75" y="57"/>
                </a:cxn>
                <a:cxn ang="0">
                  <a:pos x="72" y="59"/>
                </a:cxn>
                <a:cxn ang="0">
                  <a:pos x="67" y="59"/>
                </a:cxn>
                <a:cxn ang="0">
                  <a:pos x="64" y="59"/>
                </a:cxn>
                <a:cxn ang="0">
                  <a:pos x="59" y="59"/>
                </a:cxn>
                <a:cxn ang="0">
                  <a:pos x="50" y="57"/>
                </a:cxn>
                <a:cxn ang="0">
                  <a:pos x="41" y="56"/>
                </a:cxn>
                <a:cxn ang="0">
                  <a:pos x="33" y="53"/>
                </a:cxn>
                <a:cxn ang="0">
                  <a:pos x="26" y="48"/>
                </a:cxn>
                <a:cxn ang="0">
                  <a:pos x="20" y="44"/>
                </a:cxn>
                <a:cxn ang="0">
                  <a:pos x="15" y="38"/>
                </a:cxn>
                <a:cxn ang="0">
                  <a:pos x="13" y="32"/>
                </a:cxn>
                <a:cxn ang="0">
                  <a:pos x="12" y="25"/>
                </a:cxn>
              </a:cxnLst>
              <a:rect l="0" t="0" r="r" b="b"/>
              <a:pathLst>
                <a:path w="75" h="66">
                  <a:moveTo>
                    <a:pt x="12" y="25"/>
                  </a:moveTo>
                  <a:lnTo>
                    <a:pt x="13" y="17"/>
                  </a:lnTo>
                  <a:lnTo>
                    <a:pt x="17" y="1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4" y="41"/>
                  </a:lnTo>
                  <a:lnTo>
                    <a:pt x="9" y="48"/>
                  </a:lnTo>
                  <a:lnTo>
                    <a:pt x="14" y="54"/>
                  </a:lnTo>
                  <a:lnTo>
                    <a:pt x="21" y="59"/>
                  </a:lnTo>
                  <a:lnTo>
                    <a:pt x="28" y="62"/>
                  </a:lnTo>
                  <a:lnTo>
                    <a:pt x="37" y="64"/>
                  </a:lnTo>
                  <a:lnTo>
                    <a:pt x="47" y="66"/>
                  </a:lnTo>
                  <a:lnTo>
                    <a:pt x="55" y="64"/>
                  </a:lnTo>
                  <a:lnTo>
                    <a:pt x="63" y="63"/>
                  </a:lnTo>
                  <a:lnTo>
                    <a:pt x="70" y="61"/>
                  </a:lnTo>
                  <a:lnTo>
                    <a:pt x="75" y="57"/>
                  </a:lnTo>
                  <a:lnTo>
                    <a:pt x="72" y="59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59" y="59"/>
                  </a:lnTo>
                  <a:lnTo>
                    <a:pt x="50" y="57"/>
                  </a:lnTo>
                  <a:lnTo>
                    <a:pt x="41" y="56"/>
                  </a:lnTo>
                  <a:lnTo>
                    <a:pt x="33" y="53"/>
                  </a:lnTo>
                  <a:lnTo>
                    <a:pt x="26" y="48"/>
                  </a:lnTo>
                  <a:lnTo>
                    <a:pt x="20" y="44"/>
                  </a:lnTo>
                  <a:lnTo>
                    <a:pt x="15" y="38"/>
                  </a:lnTo>
                  <a:lnTo>
                    <a:pt x="13" y="3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153400" y="20090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Lifeguard 2</a:t>
            </a:r>
          </a:p>
        </p:txBody>
      </p:sp>
      <p:grpSp>
        <p:nvGrpSpPr>
          <p:cNvPr id="8" name="Group 351"/>
          <p:cNvGrpSpPr>
            <a:grpSpLocks noChangeAspect="1"/>
          </p:cNvGrpSpPr>
          <p:nvPr/>
        </p:nvGrpSpPr>
        <p:grpSpPr bwMode="auto">
          <a:xfrm flipH="1">
            <a:off x="8001000" y="1094601"/>
            <a:ext cx="837845" cy="941243"/>
            <a:chOff x="1800" y="152"/>
            <a:chExt cx="697" cy="833"/>
          </a:xfrm>
        </p:grpSpPr>
        <p:sp>
          <p:nvSpPr>
            <p:cNvPr id="161" name="Freeform 355"/>
            <p:cNvSpPr>
              <a:spLocks/>
            </p:cNvSpPr>
            <p:nvPr/>
          </p:nvSpPr>
          <p:spPr bwMode="auto">
            <a:xfrm>
              <a:off x="1809" y="219"/>
              <a:ext cx="169" cy="185"/>
            </a:xfrm>
            <a:custGeom>
              <a:avLst/>
              <a:gdLst/>
              <a:ahLst/>
              <a:cxnLst>
                <a:cxn ang="0">
                  <a:pos x="159" y="29"/>
                </a:cxn>
                <a:cxn ang="0">
                  <a:pos x="128" y="4"/>
                </a:cxn>
                <a:cxn ang="0">
                  <a:pos x="125" y="4"/>
                </a:cxn>
                <a:cxn ang="0">
                  <a:pos x="120" y="2"/>
                </a:cxn>
                <a:cxn ang="0">
                  <a:pos x="112" y="1"/>
                </a:cxn>
                <a:cxn ang="0">
                  <a:pos x="102" y="1"/>
                </a:cxn>
                <a:cxn ang="0">
                  <a:pos x="92" y="0"/>
                </a:cxn>
                <a:cxn ang="0">
                  <a:pos x="83" y="0"/>
                </a:cxn>
                <a:cxn ang="0">
                  <a:pos x="75" y="1"/>
                </a:cxn>
                <a:cxn ang="0">
                  <a:pos x="70" y="4"/>
                </a:cxn>
                <a:cxn ang="0">
                  <a:pos x="67" y="7"/>
                </a:cxn>
                <a:cxn ang="0">
                  <a:pos x="61" y="9"/>
                </a:cxn>
                <a:cxn ang="0">
                  <a:pos x="54" y="13"/>
                </a:cxn>
                <a:cxn ang="0">
                  <a:pos x="46" y="16"/>
                </a:cxn>
                <a:cxn ang="0">
                  <a:pos x="39" y="20"/>
                </a:cxn>
                <a:cxn ang="0">
                  <a:pos x="32" y="25"/>
                </a:cxn>
                <a:cxn ang="0">
                  <a:pos x="28" y="31"/>
                </a:cxn>
                <a:cxn ang="0">
                  <a:pos x="25" y="39"/>
                </a:cxn>
                <a:cxn ang="0">
                  <a:pos x="25" y="60"/>
                </a:cxn>
                <a:cxn ang="0">
                  <a:pos x="29" y="84"/>
                </a:cxn>
                <a:cxn ang="0">
                  <a:pos x="32" y="106"/>
                </a:cxn>
                <a:cxn ang="0">
                  <a:pos x="34" y="120"/>
                </a:cxn>
                <a:cxn ang="0">
                  <a:pos x="36" y="128"/>
                </a:cxn>
                <a:cxn ang="0">
                  <a:pos x="36" y="136"/>
                </a:cxn>
                <a:cxn ang="0">
                  <a:pos x="34" y="143"/>
                </a:cxn>
                <a:cxn ang="0">
                  <a:pos x="34" y="145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4" y="155"/>
                </a:cxn>
                <a:cxn ang="0">
                  <a:pos x="9" y="160"/>
                </a:cxn>
                <a:cxn ang="0">
                  <a:pos x="15" y="166"/>
                </a:cxn>
                <a:cxn ang="0">
                  <a:pos x="22" y="173"/>
                </a:cxn>
                <a:cxn ang="0">
                  <a:pos x="28" y="179"/>
                </a:cxn>
                <a:cxn ang="0">
                  <a:pos x="33" y="185"/>
                </a:cxn>
                <a:cxn ang="0">
                  <a:pos x="38" y="188"/>
                </a:cxn>
                <a:cxn ang="0">
                  <a:pos x="45" y="193"/>
                </a:cxn>
                <a:cxn ang="0">
                  <a:pos x="53" y="196"/>
                </a:cxn>
                <a:cxn ang="0">
                  <a:pos x="57" y="198"/>
                </a:cxn>
                <a:cxn ang="0">
                  <a:pos x="60" y="198"/>
                </a:cxn>
                <a:cxn ang="0">
                  <a:pos x="34" y="224"/>
                </a:cxn>
                <a:cxn ang="0">
                  <a:pos x="66" y="249"/>
                </a:cxn>
                <a:cxn ang="0">
                  <a:pos x="75" y="279"/>
                </a:cxn>
                <a:cxn ang="0">
                  <a:pos x="115" y="281"/>
                </a:cxn>
                <a:cxn ang="0">
                  <a:pos x="146" y="271"/>
                </a:cxn>
                <a:cxn ang="0">
                  <a:pos x="148" y="272"/>
                </a:cxn>
                <a:cxn ang="0">
                  <a:pos x="153" y="277"/>
                </a:cxn>
                <a:cxn ang="0">
                  <a:pos x="159" y="282"/>
                </a:cxn>
                <a:cxn ang="0">
                  <a:pos x="167" y="289"/>
                </a:cxn>
                <a:cxn ang="0">
                  <a:pos x="175" y="296"/>
                </a:cxn>
                <a:cxn ang="0">
                  <a:pos x="183" y="303"/>
                </a:cxn>
                <a:cxn ang="0">
                  <a:pos x="190" y="308"/>
                </a:cxn>
                <a:cxn ang="0">
                  <a:pos x="193" y="311"/>
                </a:cxn>
                <a:cxn ang="0">
                  <a:pos x="200" y="316"/>
                </a:cxn>
                <a:cxn ang="0">
                  <a:pos x="209" y="318"/>
                </a:cxn>
                <a:cxn ang="0">
                  <a:pos x="216" y="321"/>
                </a:cxn>
                <a:cxn ang="0">
                  <a:pos x="219" y="322"/>
                </a:cxn>
                <a:cxn ang="0">
                  <a:pos x="206" y="362"/>
                </a:cxn>
                <a:cxn ang="0">
                  <a:pos x="229" y="370"/>
                </a:cxn>
                <a:cxn ang="0">
                  <a:pos x="287" y="357"/>
                </a:cxn>
                <a:cxn ang="0">
                  <a:pos x="337" y="160"/>
                </a:cxn>
                <a:cxn ang="0">
                  <a:pos x="274" y="103"/>
                </a:cxn>
                <a:cxn ang="0">
                  <a:pos x="159" y="29"/>
                </a:cxn>
              </a:cxnLst>
              <a:rect l="0" t="0" r="r" b="b"/>
              <a:pathLst>
                <a:path w="337" h="370">
                  <a:moveTo>
                    <a:pt x="159" y="29"/>
                  </a:moveTo>
                  <a:lnTo>
                    <a:pt x="128" y="4"/>
                  </a:lnTo>
                  <a:lnTo>
                    <a:pt x="125" y="4"/>
                  </a:lnTo>
                  <a:lnTo>
                    <a:pt x="120" y="2"/>
                  </a:lnTo>
                  <a:lnTo>
                    <a:pt x="112" y="1"/>
                  </a:lnTo>
                  <a:lnTo>
                    <a:pt x="102" y="1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70" y="4"/>
                  </a:lnTo>
                  <a:lnTo>
                    <a:pt x="67" y="7"/>
                  </a:lnTo>
                  <a:lnTo>
                    <a:pt x="61" y="9"/>
                  </a:lnTo>
                  <a:lnTo>
                    <a:pt x="54" y="13"/>
                  </a:lnTo>
                  <a:lnTo>
                    <a:pt x="46" y="16"/>
                  </a:lnTo>
                  <a:lnTo>
                    <a:pt x="39" y="20"/>
                  </a:lnTo>
                  <a:lnTo>
                    <a:pt x="32" y="25"/>
                  </a:lnTo>
                  <a:lnTo>
                    <a:pt x="28" y="31"/>
                  </a:lnTo>
                  <a:lnTo>
                    <a:pt x="25" y="39"/>
                  </a:lnTo>
                  <a:lnTo>
                    <a:pt x="25" y="60"/>
                  </a:lnTo>
                  <a:lnTo>
                    <a:pt x="29" y="84"/>
                  </a:lnTo>
                  <a:lnTo>
                    <a:pt x="32" y="106"/>
                  </a:lnTo>
                  <a:lnTo>
                    <a:pt x="34" y="120"/>
                  </a:lnTo>
                  <a:lnTo>
                    <a:pt x="36" y="128"/>
                  </a:lnTo>
                  <a:lnTo>
                    <a:pt x="36" y="136"/>
                  </a:lnTo>
                  <a:lnTo>
                    <a:pt x="34" y="143"/>
                  </a:lnTo>
                  <a:lnTo>
                    <a:pt x="34" y="145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4" y="155"/>
                  </a:lnTo>
                  <a:lnTo>
                    <a:pt x="9" y="160"/>
                  </a:lnTo>
                  <a:lnTo>
                    <a:pt x="15" y="166"/>
                  </a:lnTo>
                  <a:lnTo>
                    <a:pt x="22" y="173"/>
                  </a:lnTo>
                  <a:lnTo>
                    <a:pt x="28" y="179"/>
                  </a:lnTo>
                  <a:lnTo>
                    <a:pt x="33" y="185"/>
                  </a:lnTo>
                  <a:lnTo>
                    <a:pt x="38" y="188"/>
                  </a:lnTo>
                  <a:lnTo>
                    <a:pt x="45" y="193"/>
                  </a:lnTo>
                  <a:lnTo>
                    <a:pt x="53" y="196"/>
                  </a:lnTo>
                  <a:lnTo>
                    <a:pt x="57" y="198"/>
                  </a:lnTo>
                  <a:lnTo>
                    <a:pt x="60" y="198"/>
                  </a:lnTo>
                  <a:lnTo>
                    <a:pt x="34" y="224"/>
                  </a:lnTo>
                  <a:lnTo>
                    <a:pt x="66" y="249"/>
                  </a:lnTo>
                  <a:lnTo>
                    <a:pt x="75" y="279"/>
                  </a:lnTo>
                  <a:lnTo>
                    <a:pt x="115" y="281"/>
                  </a:lnTo>
                  <a:lnTo>
                    <a:pt x="146" y="271"/>
                  </a:lnTo>
                  <a:lnTo>
                    <a:pt x="148" y="272"/>
                  </a:lnTo>
                  <a:lnTo>
                    <a:pt x="153" y="277"/>
                  </a:lnTo>
                  <a:lnTo>
                    <a:pt x="159" y="282"/>
                  </a:lnTo>
                  <a:lnTo>
                    <a:pt x="167" y="289"/>
                  </a:lnTo>
                  <a:lnTo>
                    <a:pt x="175" y="296"/>
                  </a:lnTo>
                  <a:lnTo>
                    <a:pt x="183" y="303"/>
                  </a:lnTo>
                  <a:lnTo>
                    <a:pt x="190" y="308"/>
                  </a:lnTo>
                  <a:lnTo>
                    <a:pt x="193" y="311"/>
                  </a:lnTo>
                  <a:lnTo>
                    <a:pt x="200" y="316"/>
                  </a:lnTo>
                  <a:lnTo>
                    <a:pt x="209" y="318"/>
                  </a:lnTo>
                  <a:lnTo>
                    <a:pt x="216" y="321"/>
                  </a:lnTo>
                  <a:lnTo>
                    <a:pt x="219" y="322"/>
                  </a:lnTo>
                  <a:lnTo>
                    <a:pt x="206" y="362"/>
                  </a:lnTo>
                  <a:lnTo>
                    <a:pt x="229" y="370"/>
                  </a:lnTo>
                  <a:lnTo>
                    <a:pt x="287" y="357"/>
                  </a:lnTo>
                  <a:lnTo>
                    <a:pt x="337" y="160"/>
                  </a:lnTo>
                  <a:lnTo>
                    <a:pt x="274" y="103"/>
                  </a:lnTo>
                  <a:lnTo>
                    <a:pt x="159" y="29"/>
                  </a:lnTo>
                  <a:close/>
                </a:path>
              </a:pathLst>
            </a:custGeom>
            <a:solidFill>
              <a:srgbClr val="D8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358"/>
            <p:cNvSpPr>
              <a:spLocks/>
            </p:cNvSpPr>
            <p:nvPr/>
          </p:nvSpPr>
          <p:spPr bwMode="auto">
            <a:xfrm>
              <a:off x="1805" y="434"/>
              <a:ext cx="445" cy="551"/>
            </a:xfrm>
            <a:custGeom>
              <a:avLst/>
              <a:gdLst/>
              <a:ahLst/>
              <a:cxnLst>
                <a:cxn ang="0">
                  <a:pos x="186" y="55"/>
                </a:cxn>
                <a:cxn ang="0">
                  <a:pos x="167" y="74"/>
                </a:cxn>
                <a:cxn ang="0">
                  <a:pos x="124" y="116"/>
                </a:cxn>
                <a:cxn ang="0">
                  <a:pos x="82" y="160"/>
                </a:cxn>
                <a:cxn ang="0">
                  <a:pos x="61" y="184"/>
                </a:cxn>
                <a:cxn ang="0">
                  <a:pos x="50" y="209"/>
                </a:cxn>
                <a:cxn ang="0">
                  <a:pos x="29" y="251"/>
                </a:cxn>
                <a:cxn ang="0">
                  <a:pos x="8" y="296"/>
                </a:cxn>
                <a:cxn ang="0">
                  <a:pos x="0" y="323"/>
                </a:cxn>
                <a:cxn ang="0">
                  <a:pos x="9" y="363"/>
                </a:cxn>
                <a:cxn ang="0">
                  <a:pos x="27" y="436"/>
                </a:cxn>
                <a:cxn ang="0">
                  <a:pos x="45" y="506"/>
                </a:cxn>
                <a:cxn ang="0">
                  <a:pos x="53" y="537"/>
                </a:cxn>
                <a:cxn ang="0">
                  <a:pos x="63" y="570"/>
                </a:cxn>
                <a:cxn ang="0">
                  <a:pos x="71" y="611"/>
                </a:cxn>
                <a:cxn ang="0">
                  <a:pos x="57" y="766"/>
                </a:cxn>
                <a:cxn ang="0">
                  <a:pos x="46" y="921"/>
                </a:cxn>
                <a:cxn ang="0">
                  <a:pos x="50" y="997"/>
                </a:cxn>
                <a:cxn ang="0">
                  <a:pos x="55" y="1067"/>
                </a:cxn>
                <a:cxn ang="0">
                  <a:pos x="71" y="1065"/>
                </a:cxn>
                <a:cxn ang="0">
                  <a:pos x="110" y="1059"/>
                </a:cxn>
                <a:cxn ang="0">
                  <a:pos x="154" y="1054"/>
                </a:cxn>
                <a:cxn ang="0">
                  <a:pos x="186" y="1054"/>
                </a:cxn>
                <a:cxn ang="0">
                  <a:pos x="204" y="1058"/>
                </a:cxn>
                <a:cxn ang="0">
                  <a:pos x="230" y="1063"/>
                </a:cxn>
                <a:cxn ang="0">
                  <a:pos x="265" y="1068"/>
                </a:cxn>
                <a:cxn ang="0">
                  <a:pos x="303" y="1075"/>
                </a:cxn>
                <a:cxn ang="0">
                  <a:pos x="340" y="1083"/>
                </a:cxn>
                <a:cxn ang="0">
                  <a:pos x="374" y="1090"/>
                </a:cxn>
                <a:cxn ang="0">
                  <a:pos x="401" y="1095"/>
                </a:cxn>
                <a:cxn ang="0">
                  <a:pos x="418" y="1099"/>
                </a:cxn>
                <a:cxn ang="0">
                  <a:pos x="441" y="1103"/>
                </a:cxn>
                <a:cxn ang="0">
                  <a:pos x="465" y="1102"/>
                </a:cxn>
                <a:cxn ang="0">
                  <a:pos x="489" y="1098"/>
                </a:cxn>
                <a:cxn ang="0">
                  <a:pos x="515" y="1091"/>
                </a:cxn>
                <a:cxn ang="0">
                  <a:pos x="545" y="1082"/>
                </a:cxn>
                <a:cxn ang="0">
                  <a:pos x="579" y="1068"/>
                </a:cxn>
                <a:cxn ang="0">
                  <a:pos x="609" y="1057"/>
                </a:cxn>
                <a:cxn ang="0">
                  <a:pos x="625" y="1049"/>
                </a:cxn>
                <a:cxn ang="0">
                  <a:pos x="640" y="1046"/>
                </a:cxn>
                <a:cxn ang="0">
                  <a:pos x="665" y="1045"/>
                </a:cxn>
                <a:cxn ang="0">
                  <a:pos x="691" y="1046"/>
                </a:cxn>
                <a:cxn ang="0">
                  <a:pos x="701" y="1046"/>
                </a:cxn>
                <a:cxn ang="0">
                  <a:pos x="655" y="701"/>
                </a:cxn>
                <a:cxn ang="0">
                  <a:pos x="844" y="464"/>
                </a:cxn>
                <a:cxn ang="0">
                  <a:pos x="814" y="388"/>
                </a:cxn>
                <a:cxn ang="0">
                  <a:pos x="796" y="365"/>
                </a:cxn>
                <a:cxn ang="0">
                  <a:pos x="753" y="312"/>
                </a:cxn>
                <a:cxn ang="0">
                  <a:pos x="710" y="258"/>
                </a:cxn>
                <a:cxn ang="0">
                  <a:pos x="688" y="229"/>
                </a:cxn>
                <a:cxn ang="0">
                  <a:pos x="673" y="204"/>
                </a:cxn>
                <a:cxn ang="0">
                  <a:pos x="646" y="159"/>
                </a:cxn>
                <a:cxn ang="0">
                  <a:pos x="619" y="115"/>
                </a:cxn>
                <a:cxn ang="0">
                  <a:pos x="608" y="96"/>
                </a:cxn>
                <a:cxn ang="0">
                  <a:pos x="600" y="90"/>
                </a:cxn>
                <a:cxn ang="0">
                  <a:pos x="580" y="76"/>
                </a:cxn>
                <a:cxn ang="0">
                  <a:pos x="558" y="61"/>
                </a:cxn>
                <a:cxn ang="0">
                  <a:pos x="542" y="51"/>
                </a:cxn>
                <a:cxn ang="0">
                  <a:pos x="530" y="47"/>
                </a:cxn>
                <a:cxn ang="0">
                  <a:pos x="513" y="46"/>
                </a:cxn>
                <a:cxn ang="0">
                  <a:pos x="500" y="47"/>
                </a:cxn>
                <a:cxn ang="0">
                  <a:pos x="494" y="48"/>
                </a:cxn>
                <a:cxn ang="0">
                  <a:pos x="222" y="0"/>
                </a:cxn>
              </a:cxnLst>
              <a:rect l="0" t="0" r="r" b="b"/>
              <a:pathLst>
                <a:path w="890" h="1103">
                  <a:moveTo>
                    <a:pt x="222" y="0"/>
                  </a:moveTo>
                  <a:lnTo>
                    <a:pt x="186" y="55"/>
                  </a:lnTo>
                  <a:lnTo>
                    <a:pt x="181" y="60"/>
                  </a:lnTo>
                  <a:lnTo>
                    <a:pt x="167" y="74"/>
                  </a:lnTo>
                  <a:lnTo>
                    <a:pt x="147" y="93"/>
                  </a:lnTo>
                  <a:lnTo>
                    <a:pt x="124" y="116"/>
                  </a:lnTo>
                  <a:lnTo>
                    <a:pt x="101" y="139"/>
                  </a:lnTo>
                  <a:lnTo>
                    <a:pt x="82" y="160"/>
                  </a:lnTo>
                  <a:lnTo>
                    <a:pt x="67" y="176"/>
                  </a:lnTo>
                  <a:lnTo>
                    <a:pt x="61" y="184"/>
                  </a:lnTo>
                  <a:lnTo>
                    <a:pt x="57" y="192"/>
                  </a:lnTo>
                  <a:lnTo>
                    <a:pt x="50" y="209"/>
                  </a:lnTo>
                  <a:lnTo>
                    <a:pt x="40" y="228"/>
                  </a:lnTo>
                  <a:lnTo>
                    <a:pt x="29" y="251"/>
                  </a:lnTo>
                  <a:lnTo>
                    <a:pt x="17" y="275"/>
                  </a:lnTo>
                  <a:lnTo>
                    <a:pt x="8" y="296"/>
                  </a:lnTo>
                  <a:lnTo>
                    <a:pt x="2" y="312"/>
                  </a:lnTo>
                  <a:lnTo>
                    <a:pt x="0" y="323"/>
                  </a:lnTo>
                  <a:lnTo>
                    <a:pt x="3" y="336"/>
                  </a:lnTo>
                  <a:lnTo>
                    <a:pt x="9" y="363"/>
                  </a:lnTo>
                  <a:lnTo>
                    <a:pt x="17" y="398"/>
                  </a:lnTo>
                  <a:lnTo>
                    <a:pt x="27" y="436"/>
                  </a:lnTo>
                  <a:lnTo>
                    <a:pt x="37" y="474"/>
                  </a:lnTo>
                  <a:lnTo>
                    <a:pt x="45" y="506"/>
                  </a:lnTo>
                  <a:lnTo>
                    <a:pt x="50" y="529"/>
                  </a:lnTo>
                  <a:lnTo>
                    <a:pt x="53" y="537"/>
                  </a:lnTo>
                  <a:lnTo>
                    <a:pt x="56" y="547"/>
                  </a:lnTo>
                  <a:lnTo>
                    <a:pt x="63" y="570"/>
                  </a:lnTo>
                  <a:lnTo>
                    <a:pt x="69" y="595"/>
                  </a:lnTo>
                  <a:lnTo>
                    <a:pt x="71" y="611"/>
                  </a:lnTo>
                  <a:lnTo>
                    <a:pt x="65" y="661"/>
                  </a:lnTo>
                  <a:lnTo>
                    <a:pt x="57" y="766"/>
                  </a:lnTo>
                  <a:lnTo>
                    <a:pt x="49" y="870"/>
                  </a:lnTo>
                  <a:lnTo>
                    <a:pt x="46" y="921"/>
                  </a:lnTo>
                  <a:lnTo>
                    <a:pt x="47" y="946"/>
                  </a:lnTo>
                  <a:lnTo>
                    <a:pt x="50" y="997"/>
                  </a:lnTo>
                  <a:lnTo>
                    <a:pt x="54" y="1045"/>
                  </a:lnTo>
                  <a:lnTo>
                    <a:pt x="55" y="1067"/>
                  </a:lnTo>
                  <a:lnTo>
                    <a:pt x="60" y="1066"/>
                  </a:lnTo>
                  <a:lnTo>
                    <a:pt x="71" y="1065"/>
                  </a:lnTo>
                  <a:lnTo>
                    <a:pt x="90" y="1061"/>
                  </a:lnTo>
                  <a:lnTo>
                    <a:pt x="110" y="1059"/>
                  </a:lnTo>
                  <a:lnTo>
                    <a:pt x="132" y="1056"/>
                  </a:lnTo>
                  <a:lnTo>
                    <a:pt x="154" y="1054"/>
                  </a:lnTo>
                  <a:lnTo>
                    <a:pt x="173" y="1053"/>
                  </a:lnTo>
                  <a:lnTo>
                    <a:pt x="186" y="1054"/>
                  </a:lnTo>
                  <a:lnTo>
                    <a:pt x="193" y="1056"/>
                  </a:lnTo>
                  <a:lnTo>
                    <a:pt x="204" y="1058"/>
                  </a:lnTo>
                  <a:lnTo>
                    <a:pt x="215" y="1059"/>
                  </a:lnTo>
                  <a:lnTo>
                    <a:pt x="230" y="1063"/>
                  </a:lnTo>
                  <a:lnTo>
                    <a:pt x="246" y="1065"/>
                  </a:lnTo>
                  <a:lnTo>
                    <a:pt x="265" y="1068"/>
                  </a:lnTo>
                  <a:lnTo>
                    <a:pt x="283" y="1072"/>
                  </a:lnTo>
                  <a:lnTo>
                    <a:pt x="303" y="1075"/>
                  </a:lnTo>
                  <a:lnTo>
                    <a:pt x="321" y="1080"/>
                  </a:lnTo>
                  <a:lnTo>
                    <a:pt x="340" y="1083"/>
                  </a:lnTo>
                  <a:lnTo>
                    <a:pt x="358" y="1087"/>
                  </a:lnTo>
                  <a:lnTo>
                    <a:pt x="374" y="1090"/>
                  </a:lnTo>
                  <a:lnTo>
                    <a:pt x="389" y="1092"/>
                  </a:lnTo>
                  <a:lnTo>
                    <a:pt x="401" y="1095"/>
                  </a:lnTo>
                  <a:lnTo>
                    <a:pt x="411" y="1097"/>
                  </a:lnTo>
                  <a:lnTo>
                    <a:pt x="418" y="1099"/>
                  </a:lnTo>
                  <a:lnTo>
                    <a:pt x="429" y="1102"/>
                  </a:lnTo>
                  <a:lnTo>
                    <a:pt x="441" y="1103"/>
                  </a:lnTo>
                  <a:lnTo>
                    <a:pt x="452" y="1103"/>
                  </a:lnTo>
                  <a:lnTo>
                    <a:pt x="465" y="1102"/>
                  </a:lnTo>
                  <a:lnTo>
                    <a:pt x="477" y="1101"/>
                  </a:lnTo>
                  <a:lnTo>
                    <a:pt x="489" y="1098"/>
                  </a:lnTo>
                  <a:lnTo>
                    <a:pt x="502" y="1095"/>
                  </a:lnTo>
                  <a:lnTo>
                    <a:pt x="515" y="1091"/>
                  </a:lnTo>
                  <a:lnTo>
                    <a:pt x="528" y="1087"/>
                  </a:lnTo>
                  <a:lnTo>
                    <a:pt x="545" y="1082"/>
                  </a:lnTo>
                  <a:lnTo>
                    <a:pt x="562" y="1075"/>
                  </a:lnTo>
                  <a:lnTo>
                    <a:pt x="579" y="1068"/>
                  </a:lnTo>
                  <a:lnTo>
                    <a:pt x="595" y="1063"/>
                  </a:lnTo>
                  <a:lnTo>
                    <a:pt x="609" y="1057"/>
                  </a:lnTo>
                  <a:lnTo>
                    <a:pt x="619" y="1052"/>
                  </a:lnTo>
                  <a:lnTo>
                    <a:pt x="625" y="1049"/>
                  </a:lnTo>
                  <a:lnTo>
                    <a:pt x="631" y="1048"/>
                  </a:lnTo>
                  <a:lnTo>
                    <a:pt x="640" y="1046"/>
                  </a:lnTo>
                  <a:lnTo>
                    <a:pt x="653" y="1046"/>
                  </a:lnTo>
                  <a:lnTo>
                    <a:pt x="665" y="1045"/>
                  </a:lnTo>
                  <a:lnTo>
                    <a:pt x="679" y="1046"/>
                  </a:lnTo>
                  <a:lnTo>
                    <a:pt x="691" y="1046"/>
                  </a:lnTo>
                  <a:lnTo>
                    <a:pt x="698" y="1046"/>
                  </a:lnTo>
                  <a:lnTo>
                    <a:pt x="701" y="1046"/>
                  </a:lnTo>
                  <a:lnTo>
                    <a:pt x="663" y="895"/>
                  </a:lnTo>
                  <a:lnTo>
                    <a:pt x="655" y="701"/>
                  </a:lnTo>
                  <a:lnTo>
                    <a:pt x="693" y="570"/>
                  </a:lnTo>
                  <a:lnTo>
                    <a:pt x="844" y="464"/>
                  </a:lnTo>
                  <a:lnTo>
                    <a:pt x="890" y="429"/>
                  </a:lnTo>
                  <a:lnTo>
                    <a:pt x="814" y="388"/>
                  </a:lnTo>
                  <a:lnTo>
                    <a:pt x="808" y="381"/>
                  </a:lnTo>
                  <a:lnTo>
                    <a:pt x="796" y="365"/>
                  </a:lnTo>
                  <a:lnTo>
                    <a:pt x="776" y="341"/>
                  </a:lnTo>
                  <a:lnTo>
                    <a:pt x="753" y="312"/>
                  </a:lnTo>
                  <a:lnTo>
                    <a:pt x="730" y="285"/>
                  </a:lnTo>
                  <a:lnTo>
                    <a:pt x="710" y="258"/>
                  </a:lnTo>
                  <a:lnTo>
                    <a:pt x="695" y="240"/>
                  </a:lnTo>
                  <a:lnTo>
                    <a:pt x="688" y="229"/>
                  </a:lnTo>
                  <a:lnTo>
                    <a:pt x="684" y="220"/>
                  </a:lnTo>
                  <a:lnTo>
                    <a:pt x="673" y="204"/>
                  </a:lnTo>
                  <a:lnTo>
                    <a:pt x="661" y="182"/>
                  </a:lnTo>
                  <a:lnTo>
                    <a:pt x="646" y="159"/>
                  </a:lnTo>
                  <a:lnTo>
                    <a:pt x="632" y="135"/>
                  </a:lnTo>
                  <a:lnTo>
                    <a:pt x="619" y="115"/>
                  </a:lnTo>
                  <a:lnTo>
                    <a:pt x="611" y="101"/>
                  </a:lnTo>
                  <a:lnTo>
                    <a:pt x="608" y="96"/>
                  </a:lnTo>
                  <a:lnTo>
                    <a:pt x="606" y="94"/>
                  </a:lnTo>
                  <a:lnTo>
                    <a:pt x="600" y="90"/>
                  </a:lnTo>
                  <a:lnTo>
                    <a:pt x="591" y="83"/>
                  </a:lnTo>
                  <a:lnTo>
                    <a:pt x="580" y="76"/>
                  </a:lnTo>
                  <a:lnTo>
                    <a:pt x="569" y="68"/>
                  </a:lnTo>
                  <a:lnTo>
                    <a:pt x="558" y="61"/>
                  </a:lnTo>
                  <a:lnTo>
                    <a:pt x="549" y="54"/>
                  </a:lnTo>
                  <a:lnTo>
                    <a:pt x="542" y="51"/>
                  </a:lnTo>
                  <a:lnTo>
                    <a:pt x="536" y="48"/>
                  </a:lnTo>
                  <a:lnTo>
                    <a:pt x="530" y="47"/>
                  </a:lnTo>
                  <a:lnTo>
                    <a:pt x="521" y="46"/>
                  </a:lnTo>
                  <a:lnTo>
                    <a:pt x="513" y="46"/>
                  </a:lnTo>
                  <a:lnTo>
                    <a:pt x="505" y="47"/>
                  </a:lnTo>
                  <a:lnTo>
                    <a:pt x="500" y="47"/>
                  </a:lnTo>
                  <a:lnTo>
                    <a:pt x="495" y="48"/>
                  </a:lnTo>
                  <a:lnTo>
                    <a:pt x="494" y="48"/>
                  </a:lnTo>
                  <a:lnTo>
                    <a:pt x="441" y="3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360"/>
            <p:cNvSpPr>
              <a:spLocks/>
            </p:cNvSpPr>
            <p:nvPr/>
          </p:nvSpPr>
          <p:spPr bwMode="auto">
            <a:xfrm>
              <a:off x="1882" y="649"/>
              <a:ext cx="380" cy="233"/>
            </a:xfrm>
            <a:custGeom>
              <a:avLst/>
              <a:gdLst/>
              <a:ahLst/>
              <a:cxnLst>
                <a:cxn ang="0">
                  <a:pos x="677" y="18"/>
                </a:cxn>
                <a:cxn ang="0">
                  <a:pos x="486" y="21"/>
                </a:cxn>
                <a:cxn ang="0">
                  <a:pos x="475" y="24"/>
                </a:cxn>
                <a:cxn ang="0">
                  <a:pos x="448" y="31"/>
                </a:cxn>
                <a:cxn ang="0">
                  <a:pos x="420" y="40"/>
                </a:cxn>
                <a:cxn ang="0">
                  <a:pos x="403" y="48"/>
                </a:cxn>
                <a:cxn ang="0">
                  <a:pos x="384" y="65"/>
                </a:cxn>
                <a:cxn ang="0">
                  <a:pos x="349" y="94"/>
                </a:cxn>
                <a:cxn ang="0">
                  <a:pos x="316" y="124"/>
                </a:cxn>
                <a:cxn ang="0">
                  <a:pos x="297" y="142"/>
                </a:cxn>
                <a:cxn ang="0">
                  <a:pos x="283" y="159"/>
                </a:cxn>
                <a:cxn ang="0">
                  <a:pos x="263" y="189"/>
                </a:cxn>
                <a:cxn ang="0">
                  <a:pos x="243" y="218"/>
                </a:cxn>
                <a:cxn ang="0">
                  <a:pos x="234" y="230"/>
                </a:cxn>
                <a:cxn ang="0">
                  <a:pos x="194" y="252"/>
                </a:cxn>
                <a:cxn ang="0">
                  <a:pos x="183" y="256"/>
                </a:cxn>
                <a:cxn ang="0">
                  <a:pos x="167" y="260"/>
                </a:cxn>
                <a:cxn ang="0">
                  <a:pos x="152" y="264"/>
                </a:cxn>
                <a:cxn ang="0">
                  <a:pos x="142" y="265"/>
                </a:cxn>
                <a:cxn ang="0">
                  <a:pos x="111" y="264"/>
                </a:cxn>
                <a:cxn ang="0">
                  <a:pos x="73" y="260"/>
                </a:cxn>
                <a:cxn ang="0">
                  <a:pos x="45" y="257"/>
                </a:cxn>
                <a:cxn ang="0">
                  <a:pos x="0" y="301"/>
                </a:cxn>
                <a:cxn ang="0">
                  <a:pos x="158" y="452"/>
                </a:cxn>
                <a:cxn ang="0">
                  <a:pos x="175" y="455"/>
                </a:cxn>
                <a:cxn ang="0">
                  <a:pos x="201" y="461"/>
                </a:cxn>
                <a:cxn ang="0">
                  <a:pos x="222" y="464"/>
                </a:cxn>
                <a:cxn ang="0">
                  <a:pos x="237" y="461"/>
                </a:cxn>
                <a:cxn ang="0">
                  <a:pos x="267" y="439"/>
                </a:cxn>
                <a:cxn ang="0">
                  <a:pos x="303" y="409"/>
                </a:cxn>
                <a:cxn ang="0">
                  <a:pos x="329" y="387"/>
                </a:cxn>
                <a:cxn ang="0">
                  <a:pos x="448" y="202"/>
                </a:cxn>
                <a:cxn ang="0">
                  <a:pos x="511" y="136"/>
                </a:cxn>
                <a:cxn ang="0">
                  <a:pos x="531" y="141"/>
                </a:cxn>
                <a:cxn ang="0">
                  <a:pos x="559" y="146"/>
                </a:cxn>
                <a:cxn ang="0">
                  <a:pos x="585" y="153"/>
                </a:cxn>
                <a:cxn ang="0">
                  <a:pos x="604" y="159"/>
                </a:cxn>
                <a:cxn ang="0">
                  <a:pos x="629" y="166"/>
                </a:cxn>
                <a:cxn ang="0">
                  <a:pos x="657" y="172"/>
                </a:cxn>
                <a:cxn ang="0">
                  <a:pos x="680" y="176"/>
                </a:cxn>
                <a:cxn ang="0">
                  <a:pos x="696" y="175"/>
                </a:cxn>
                <a:cxn ang="0">
                  <a:pos x="715" y="171"/>
                </a:cxn>
                <a:cxn ang="0">
                  <a:pos x="736" y="165"/>
                </a:cxn>
                <a:cxn ang="0">
                  <a:pos x="749" y="160"/>
                </a:cxn>
                <a:cxn ang="0">
                  <a:pos x="760" y="106"/>
                </a:cxn>
                <a:cxn ang="0">
                  <a:pos x="733" y="2"/>
                </a:cxn>
              </a:cxnLst>
              <a:rect l="0" t="0" r="r" b="b"/>
              <a:pathLst>
                <a:path w="760" h="464">
                  <a:moveTo>
                    <a:pt x="733" y="2"/>
                  </a:moveTo>
                  <a:lnTo>
                    <a:pt x="677" y="18"/>
                  </a:lnTo>
                  <a:lnTo>
                    <a:pt x="602" y="0"/>
                  </a:lnTo>
                  <a:lnTo>
                    <a:pt x="486" y="21"/>
                  </a:lnTo>
                  <a:lnTo>
                    <a:pt x="483" y="22"/>
                  </a:lnTo>
                  <a:lnTo>
                    <a:pt x="475" y="24"/>
                  </a:lnTo>
                  <a:lnTo>
                    <a:pt x="463" y="28"/>
                  </a:lnTo>
                  <a:lnTo>
                    <a:pt x="448" y="31"/>
                  </a:lnTo>
                  <a:lnTo>
                    <a:pt x="434" y="36"/>
                  </a:lnTo>
                  <a:lnTo>
                    <a:pt x="420" y="40"/>
                  </a:lnTo>
                  <a:lnTo>
                    <a:pt x="410" y="45"/>
                  </a:lnTo>
                  <a:lnTo>
                    <a:pt x="403" y="48"/>
                  </a:lnTo>
                  <a:lnTo>
                    <a:pt x="396" y="54"/>
                  </a:lnTo>
                  <a:lnTo>
                    <a:pt x="384" y="65"/>
                  </a:lnTo>
                  <a:lnTo>
                    <a:pt x="367" y="78"/>
                  </a:lnTo>
                  <a:lnTo>
                    <a:pt x="349" y="94"/>
                  </a:lnTo>
                  <a:lnTo>
                    <a:pt x="331" y="111"/>
                  </a:lnTo>
                  <a:lnTo>
                    <a:pt x="316" y="124"/>
                  </a:lnTo>
                  <a:lnTo>
                    <a:pt x="303" y="136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3" y="159"/>
                  </a:lnTo>
                  <a:lnTo>
                    <a:pt x="274" y="173"/>
                  </a:lnTo>
                  <a:lnTo>
                    <a:pt x="263" y="189"/>
                  </a:lnTo>
                  <a:lnTo>
                    <a:pt x="252" y="204"/>
                  </a:lnTo>
                  <a:lnTo>
                    <a:pt x="243" y="218"/>
                  </a:lnTo>
                  <a:lnTo>
                    <a:pt x="236" y="227"/>
                  </a:lnTo>
                  <a:lnTo>
                    <a:pt x="234" y="230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89" y="254"/>
                  </a:lnTo>
                  <a:lnTo>
                    <a:pt x="183" y="256"/>
                  </a:lnTo>
                  <a:lnTo>
                    <a:pt x="175" y="258"/>
                  </a:lnTo>
                  <a:lnTo>
                    <a:pt x="167" y="260"/>
                  </a:lnTo>
                  <a:lnTo>
                    <a:pt x="159" y="262"/>
                  </a:lnTo>
                  <a:lnTo>
                    <a:pt x="152" y="264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28" y="265"/>
                  </a:lnTo>
                  <a:lnTo>
                    <a:pt x="111" y="264"/>
                  </a:lnTo>
                  <a:lnTo>
                    <a:pt x="91" y="262"/>
                  </a:lnTo>
                  <a:lnTo>
                    <a:pt x="73" y="260"/>
                  </a:lnTo>
                  <a:lnTo>
                    <a:pt x="57" y="258"/>
                  </a:lnTo>
                  <a:lnTo>
                    <a:pt x="45" y="257"/>
                  </a:lnTo>
                  <a:lnTo>
                    <a:pt x="40" y="257"/>
                  </a:lnTo>
                  <a:lnTo>
                    <a:pt x="0" y="301"/>
                  </a:lnTo>
                  <a:lnTo>
                    <a:pt x="156" y="452"/>
                  </a:lnTo>
                  <a:lnTo>
                    <a:pt x="158" y="452"/>
                  </a:lnTo>
                  <a:lnTo>
                    <a:pt x="165" y="454"/>
                  </a:lnTo>
                  <a:lnTo>
                    <a:pt x="175" y="455"/>
                  </a:lnTo>
                  <a:lnTo>
                    <a:pt x="188" y="457"/>
                  </a:lnTo>
                  <a:lnTo>
                    <a:pt x="201" y="461"/>
                  </a:lnTo>
                  <a:lnTo>
                    <a:pt x="212" y="462"/>
                  </a:lnTo>
                  <a:lnTo>
                    <a:pt x="222" y="464"/>
                  </a:lnTo>
                  <a:lnTo>
                    <a:pt x="229" y="464"/>
                  </a:lnTo>
                  <a:lnTo>
                    <a:pt x="237" y="461"/>
                  </a:lnTo>
                  <a:lnTo>
                    <a:pt x="251" y="452"/>
                  </a:lnTo>
                  <a:lnTo>
                    <a:pt x="267" y="439"/>
                  </a:lnTo>
                  <a:lnTo>
                    <a:pt x="286" y="424"/>
                  </a:lnTo>
                  <a:lnTo>
                    <a:pt x="303" y="409"/>
                  </a:lnTo>
                  <a:lnTo>
                    <a:pt x="318" y="396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448" y="202"/>
                  </a:lnTo>
                  <a:lnTo>
                    <a:pt x="509" y="136"/>
                  </a:lnTo>
                  <a:lnTo>
                    <a:pt x="511" y="136"/>
                  </a:lnTo>
                  <a:lnTo>
                    <a:pt x="519" y="138"/>
                  </a:lnTo>
                  <a:lnTo>
                    <a:pt x="531" y="141"/>
                  </a:lnTo>
                  <a:lnTo>
                    <a:pt x="545" y="143"/>
                  </a:lnTo>
                  <a:lnTo>
                    <a:pt x="559" y="146"/>
                  </a:lnTo>
                  <a:lnTo>
                    <a:pt x="572" y="150"/>
                  </a:lnTo>
                  <a:lnTo>
                    <a:pt x="585" y="153"/>
                  </a:lnTo>
                  <a:lnTo>
                    <a:pt x="594" y="157"/>
                  </a:lnTo>
                  <a:lnTo>
                    <a:pt x="604" y="159"/>
                  </a:lnTo>
                  <a:lnTo>
                    <a:pt x="615" y="162"/>
                  </a:lnTo>
                  <a:lnTo>
                    <a:pt x="629" y="166"/>
                  </a:lnTo>
                  <a:lnTo>
                    <a:pt x="643" y="169"/>
                  </a:lnTo>
                  <a:lnTo>
                    <a:pt x="657" y="172"/>
                  </a:lnTo>
                  <a:lnTo>
                    <a:pt x="669" y="174"/>
                  </a:lnTo>
                  <a:lnTo>
                    <a:pt x="680" y="176"/>
                  </a:lnTo>
                  <a:lnTo>
                    <a:pt x="688" y="176"/>
                  </a:lnTo>
                  <a:lnTo>
                    <a:pt x="696" y="175"/>
                  </a:lnTo>
                  <a:lnTo>
                    <a:pt x="705" y="174"/>
                  </a:lnTo>
                  <a:lnTo>
                    <a:pt x="715" y="171"/>
                  </a:lnTo>
                  <a:lnTo>
                    <a:pt x="726" y="167"/>
                  </a:lnTo>
                  <a:lnTo>
                    <a:pt x="736" y="165"/>
                  </a:lnTo>
                  <a:lnTo>
                    <a:pt x="744" y="161"/>
                  </a:lnTo>
                  <a:lnTo>
                    <a:pt x="749" y="160"/>
                  </a:lnTo>
                  <a:lnTo>
                    <a:pt x="751" y="159"/>
                  </a:lnTo>
                  <a:lnTo>
                    <a:pt x="760" y="106"/>
                  </a:lnTo>
                  <a:lnTo>
                    <a:pt x="758" y="61"/>
                  </a:lnTo>
                  <a:lnTo>
                    <a:pt x="733" y="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361"/>
            <p:cNvSpPr>
              <a:spLocks/>
            </p:cNvSpPr>
            <p:nvPr/>
          </p:nvSpPr>
          <p:spPr bwMode="auto">
            <a:xfrm>
              <a:off x="1909" y="266"/>
              <a:ext cx="235" cy="212"/>
            </a:xfrm>
            <a:custGeom>
              <a:avLst/>
              <a:gdLst/>
              <a:ahLst/>
              <a:cxnLst>
                <a:cxn ang="0">
                  <a:pos x="55" y="48"/>
                </a:cxn>
                <a:cxn ang="0">
                  <a:pos x="47" y="73"/>
                </a:cxn>
                <a:cxn ang="0">
                  <a:pos x="2" y="95"/>
                </a:cxn>
                <a:cxn ang="0">
                  <a:pos x="0" y="148"/>
                </a:cxn>
                <a:cxn ang="0">
                  <a:pos x="2" y="152"/>
                </a:cxn>
                <a:cxn ang="0">
                  <a:pos x="8" y="159"/>
                </a:cxn>
                <a:cxn ang="0">
                  <a:pos x="16" y="168"/>
                </a:cxn>
                <a:cxn ang="0">
                  <a:pos x="25" y="176"/>
                </a:cxn>
                <a:cxn ang="0">
                  <a:pos x="35" y="184"/>
                </a:cxn>
                <a:cxn ang="0">
                  <a:pos x="42" y="192"/>
                </a:cxn>
                <a:cxn ang="0">
                  <a:pos x="47" y="199"/>
                </a:cxn>
                <a:cxn ang="0">
                  <a:pos x="50" y="201"/>
                </a:cxn>
                <a:cxn ang="0">
                  <a:pos x="58" y="277"/>
                </a:cxn>
                <a:cxn ang="0">
                  <a:pos x="47" y="350"/>
                </a:cxn>
                <a:cxn ang="0">
                  <a:pos x="50" y="352"/>
                </a:cxn>
                <a:cxn ang="0">
                  <a:pos x="58" y="358"/>
                </a:cxn>
                <a:cxn ang="0">
                  <a:pos x="69" y="367"/>
                </a:cxn>
                <a:cxn ang="0">
                  <a:pos x="82" y="378"/>
                </a:cxn>
                <a:cxn ang="0">
                  <a:pos x="96" y="388"/>
                </a:cxn>
                <a:cxn ang="0">
                  <a:pos x="110" y="398"/>
                </a:cxn>
                <a:cxn ang="0">
                  <a:pos x="120" y="406"/>
                </a:cxn>
                <a:cxn ang="0">
                  <a:pos x="128" y="411"/>
                </a:cxn>
                <a:cxn ang="0">
                  <a:pos x="135" y="413"/>
                </a:cxn>
                <a:cxn ang="0">
                  <a:pos x="144" y="416"/>
                </a:cxn>
                <a:cxn ang="0">
                  <a:pos x="154" y="418"/>
                </a:cxn>
                <a:cxn ang="0">
                  <a:pos x="165" y="419"/>
                </a:cxn>
                <a:cxn ang="0">
                  <a:pos x="175" y="420"/>
                </a:cxn>
                <a:cxn ang="0">
                  <a:pos x="184" y="421"/>
                </a:cxn>
                <a:cxn ang="0">
                  <a:pos x="191" y="423"/>
                </a:cxn>
                <a:cxn ang="0">
                  <a:pos x="196" y="424"/>
                </a:cxn>
                <a:cxn ang="0">
                  <a:pos x="200" y="424"/>
                </a:cxn>
                <a:cxn ang="0">
                  <a:pos x="207" y="423"/>
                </a:cxn>
                <a:cxn ang="0">
                  <a:pos x="217" y="420"/>
                </a:cxn>
                <a:cxn ang="0">
                  <a:pos x="227" y="418"/>
                </a:cxn>
                <a:cxn ang="0">
                  <a:pos x="236" y="416"/>
                </a:cxn>
                <a:cxn ang="0">
                  <a:pos x="243" y="413"/>
                </a:cxn>
                <a:cxn ang="0">
                  <a:pos x="249" y="412"/>
                </a:cxn>
                <a:cxn ang="0">
                  <a:pos x="251" y="411"/>
                </a:cxn>
                <a:cxn ang="0">
                  <a:pos x="236" y="365"/>
                </a:cxn>
                <a:cxn ang="0">
                  <a:pos x="242" y="305"/>
                </a:cxn>
                <a:cxn ang="0">
                  <a:pos x="245" y="305"/>
                </a:cxn>
                <a:cxn ang="0">
                  <a:pos x="253" y="305"/>
                </a:cxn>
                <a:cxn ang="0">
                  <a:pos x="266" y="304"/>
                </a:cxn>
                <a:cxn ang="0">
                  <a:pos x="281" y="304"/>
                </a:cxn>
                <a:cxn ang="0">
                  <a:pos x="296" y="303"/>
                </a:cxn>
                <a:cxn ang="0">
                  <a:pos x="310" y="302"/>
                </a:cxn>
                <a:cxn ang="0">
                  <a:pos x="320" y="300"/>
                </a:cxn>
                <a:cxn ang="0">
                  <a:pos x="327" y="299"/>
                </a:cxn>
                <a:cxn ang="0">
                  <a:pos x="334" y="297"/>
                </a:cxn>
                <a:cxn ang="0">
                  <a:pos x="346" y="291"/>
                </a:cxn>
                <a:cxn ang="0">
                  <a:pos x="361" y="284"/>
                </a:cxn>
                <a:cxn ang="0">
                  <a:pos x="377" y="277"/>
                </a:cxn>
                <a:cxn ang="0">
                  <a:pos x="392" y="269"/>
                </a:cxn>
                <a:cxn ang="0">
                  <a:pos x="405" y="262"/>
                </a:cxn>
                <a:cxn ang="0">
                  <a:pos x="415" y="259"/>
                </a:cxn>
                <a:cxn ang="0">
                  <a:pos x="418" y="257"/>
                </a:cxn>
                <a:cxn ang="0">
                  <a:pos x="458" y="186"/>
                </a:cxn>
                <a:cxn ang="0">
                  <a:pos x="471" y="133"/>
                </a:cxn>
                <a:cxn ang="0">
                  <a:pos x="431" y="23"/>
                </a:cxn>
                <a:cxn ang="0">
                  <a:pos x="227" y="0"/>
                </a:cxn>
                <a:cxn ang="0">
                  <a:pos x="149" y="38"/>
                </a:cxn>
                <a:cxn ang="0">
                  <a:pos x="55" y="48"/>
                </a:cxn>
              </a:cxnLst>
              <a:rect l="0" t="0" r="r" b="b"/>
              <a:pathLst>
                <a:path w="471" h="424">
                  <a:moveTo>
                    <a:pt x="55" y="48"/>
                  </a:moveTo>
                  <a:lnTo>
                    <a:pt x="47" y="73"/>
                  </a:lnTo>
                  <a:lnTo>
                    <a:pt x="2" y="95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8" y="159"/>
                  </a:lnTo>
                  <a:lnTo>
                    <a:pt x="16" y="168"/>
                  </a:lnTo>
                  <a:lnTo>
                    <a:pt x="25" y="176"/>
                  </a:lnTo>
                  <a:lnTo>
                    <a:pt x="35" y="184"/>
                  </a:lnTo>
                  <a:lnTo>
                    <a:pt x="42" y="192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8" y="277"/>
                  </a:lnTo>
                  <a:lnTo>
                    <a:pt x="47" y="350"/>
                  </a:lnTo>
                  <a:lnTo>
                    <a:pt x="50" y="352"/>
                  </a:lnTo>
                  <a:lnTo>
                    <a:pt x="58" y="358"/>
                  </a:lnTo>
                  <a:lnTo>
                    <a:pt x="69" y="367"/>
                  </a:lnTo>
                  <a:lnTo>
                    <a:pt x="82" y="378"/>
                  </a:lnTo>
                  <a:lnTo>
                    <a:pt x="96" y="388"/>
                  </a:lnTo>
                  <a:lnTo>
                    <a:pt x="110" y="398"/>
                  </a:lnTo>
                  <a:lnTo>
                    <a:pt x="120" y="406"/>
                  </a:lnTo>
                  <a:lnTo>
                    <a:pt x="128" y="411"/>
                  </a:lnTo>
                  <a:lnTo>
                    <a:pt x="135" y="413"/>
                  </a:lnTo>
                  <a:lnTo>
                    <a:pt x="144" y="416"/>
                  </a:lnTo>
                  <a:lnTo>
                    <a:pt x="154" y="418"/>
                  </a:lnTo>
                  <a:lnTo>
                    <a:pt x="165" y="419"/>
                  </a:lnTo>
                  <a:lnTo>
                    <a:pt x="175" y="420"/>
                  </a:lnTo>
                  <a:lnTo>
                    <a:pt x="184" y="421"/>
                  </a:lnTo>
                  <a:lnTo>
                    <a:pt x="191" y="423"/>
                  </a:lnTo>
                  <a:lnTo>
                    <a:pt x="196" y="424"/>
                  </a:lnTo>
                  <a:lnTo>
                    <a:pt x="200" y="424"/>
                  </a:lnTo>
                  <a:lnTo>
                    <a:pt x="207" y="423"/>
                  </a:lnTo>
                  <a:lnTo>
                    <a:pt x="217" y="420"/>
                  </a:lnTo>
                  <a:lnTo>
                    <a:pt x="227" y="418"/>
                  </a:lnTo>
                  <a:lnTo>
                    <a:pt x="236" y="416"/>
                  </a:lnTo>
                  <a:lnTo>
                    <a:pt x="243" y="413"/>
                  </a:lnTo>
                  <a:lnTo>
                    <a:pt x="249" y="412"/>
                  </a:lnTo>
                  <a:lnTo>
                    <a:pt x="251" y="411"/>
                  </a:lnTo>
                  <a:lnTo>
                    <a:pt x="236" y="365"/>
                  </a:lnTo>
                  <a:lnTo>
                    <a:pt x="242" y="305"/>
                  </a:lnTo>
                  <a:lnTo>
                    <a:pt x="245" y="305"/>
                  </a:lnTo>
                  <a:lnTo>
                    <a:pt x="253" y="305"/>
                  </a:lnTo>
                  <a:lnTo>
                    <a:pt x="266" y="304"/>
                  </a:lnTo>
                  <a:lnTo>
                    <a:pt x="281" y="304"/>
                  </a:lnTo>
                  <a:lnTo>
                    <a:pt x="296" y="303"/>
                  </a:lnTo>
                  <a:lnTo>
                    <a:pt x="310" y="302"/>
                  </a:lnTo>
                  <a:lnTo>
                    <a:pt x="320" y="300"/>
                  </a:lnTo>
                  <a:lnTo>
                    <a:pt x="327" y="299"/>
                  </a:lnTo>
                  <a:lnTo>
                    <a:pt x="334" y="297"/>
                  </a:lnTo>
                  <a:lnTo>
                    <a:pt x="346" y="291"/>
                  </a:lnTo>
                  <a:lnTo>
                    <a:pt x="361" y="284"/>
                  </a:lnTo>
                  <a:lnTo>
                    <a:pt x="377" y="277"/>
                  </a:lnTo>
                  <a:lnTo>
                    <a:pt x="392" y="269"/>
                  </a:lnTo>
                  <a:lnTo>
                    <a:pt x="405" y="262"/>
                  </a:lnTo>
                  <a:lnTo>
                    <a:pt x="415" y="259"/>
                  </a:lnTo>
                  <a:lnTo>
                    <a:pt x="418" y="257"/>
                  </a:lnTo>
                  <a:lnTo>
                    <a:pt x="458" y="186"/>
                  </a:lnTo>
                  <a:lnTo>
                    <a:pt x="471" y="133"/>
                  </a:lnTo>
                  <a:lnTo>
                    <a:pt x="431" y="23"/>
                  </a:lnTo>
                  <a:lnTo>
                    <a:pt x="227" y="0"/>
                  </a:lnTo>
                  <a:lnTo>
                    <a:pt x="149" y="38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363"/>
            <p:cNvSpPr>
              <a:spLocks/>
            </p:cNvSpPr>
            <p:nvPr/>
          </p:nvSpPr>
          <p:spPr bwMode="auto">
            <a:xfrm>
              <a:off x="2013" y="606"/>
              <a:ext cx="57" cy="76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3" y="38"/>
                </a:cxn>
                <a:cxn ang="0">
                  <a:pos x="109" y="28"/>
                </a:cxn>
                <a:cxn ang="0">
                  <a:pos x="104" y="20"/>
                </a:cxn>
                <a:cxn ang="0">
                  <a:pos x="98" y="13"/>
                </a:cxn>
                <a:cxn ang="0">
                  <a:pos x="88" y="8"/>
                </a:cxn>
                <a:cxn ang="0">
                  <a:pos x="79" y="3"/>
                </a:cxn>
                <a:cxn ang="0">
                  <a:pos x="69" y="1"/>
                </a:cxn>
                <a:cxn ang="0">
                  <a:pos x="57" y="0"/>
                </a:cxn>
                <a:cxn ang="0">
                  <a:pos x="46" y="1"/>
                </a:cxn>
                <a:cxn ang="0">
                  <a:pos x="34" y="3"/>
                </a:cxn>
                <a:cxn ang="0">
                  <a:pos x="25" y="8"/>
                </a:cxn>
                <a:cxn ang="0">
                  <a:pos x="17" y="13"/>
                </a:cxn>
                <a:cxn ang="0">
                  <a:pos x="9" y="20"/>
                </a:cxn>
                <a:cxn ang="0">
                  <a:pos x="4" y="28"/>
                </a:cxn>
                <a:cxn ang="0">
                  <a:pos x="1" y="38"/>
                </a:cxn>
                <a:cxn ang="0">
                  <a:pos x="0" y="47"/>
                </a:cxn>
                <a:cxn ang="0">
                  <a:pos x="1" y="55"/>
                </a:cxn>
                <a:cxn ang="0">
                  <a:pos x="3" y="63"/>
                </a:cxn>
                <a:cxn ang="0">
                  <a:pos x="7" y="70"/>
                </a:cxn>
                <a:cxn ang="0">
                  <a:pos x="12" y="77"/>
                </a:cxn>
                <a:cxn ang="0">
                  <a:pos x="18" y="83"/>
                </a:cxn>
                <a:cxn ang="0">
                  <a:pos x="26" y="87"/>
                </a:cxn>
                <a:cxn ang="0">
                  <a:pos x="34" y="92"/>
                </a:cxn>
                <a:cxn ang="0">
                  <a:pos x="43" y="94"/>
                </a:cxn>
                <a:cxn ang="0">
                  <a:pos x="37" y="147"/>
                </a:cxn>
                <a:cxn ang="0">
                  <a:pos x="62" y="152"/>
                </a:cxn>
                <a:cxn ang="0">
                  <a:pos x="81" y="132"/>
                </a:cxn>
                <a:cxn ang="0">
                  <a:pos x="104" y="74"/>
                </a:cxn>
                <a:cxn ang="0">
                  <a:pos x="108" y="69"/>
                </a:cxn>
                <a:cxn ang="0">
                  <a:pos x="111" y="62"/>
                </a:cxn>
                <a:cxn ang="0">
                  <a:pos x="113" y="55"/>
                </a:cxn>
                <a:cxn ang="0">
                  <a:pos x="114" y="47"/>
                </a:cxn>
              </a:cxnLst>
              <a:rect l="0" t="0" r="r" b="b"/>
              <a:pathLst>
                <a:path w="114" h="152">
                  <a:moveTo>
                    <a:pt x="114" y="47"/>
                  </a:moveTo>
                  <a:lnTo>
                    <a:pt x="113" y="38"/>
                  </a:lnTo>
                  <a:lnTo>
                    <a:pt x="109" y="28"/>
                  </a:lnTo>
                  <a:lnTo>
                    <a:pt x="104" y="20"/>
                  </a:lnTo>
                  <a:lnTo>
                    <a:pt x="98" y="13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9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3"/>
                  </a:lnTo>
                  <a:lnTo>
                    <a:pt x="25" y="8"/>
                  </a:lnTo>
                  <a:lnTo>
                    <a:pt x="17" y="13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5"/>
                  </a:lnTo>
                  <a:lnTo>
                    <a:pt x="3" y="63"/>
                  </a:lnTo>
                  <a:lnTo>
                    <a:pt x="7" y="70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6" y="87"/>
                  </a:lnTo>
                  <a:lnTo>
                    <a:pt x="34" y="92"/>
                  </a:lnTo>
                  <a:lnTo>
                    <a:pt x="43" y="94"/>
                  </a:lnTo>
                  <a:lnTo>
                    <a:pt x="37" y="147"/>
                  </a:lnTo>
                  <a:lnTo>
                    <a:pt x="62" y="152"/>
                  </a:lnTo>
                  <a:lnTo>
                    <a:pt x="81" y="132"/>
                  </a:lnTo>
                  <a:lnTo>
                    <a:pt x="104" y="74"/>
                  </a:lnTo>
                  <a:lnTo>
                    <a:pt x="108" y="69"/>
                  </a:lnTo>
                  <a:lnTo>
                    <a:pt x="111" y="62"/>
                  </a:lnTo>
                  <a:lnTo>
                    <a:pt x="113" y="55"/>
                  </a:lnTo>
                  <a:lnTo>
                    <a:pt x="114" y="4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364"/>
            <p:cNvSpPr>
              <a:spLocks/>
            </p:cNvSpPr>
            <p:nvPr/>
          </p:nvSpPr>
          <p:spPr bwMode="auto">
            <a:xfrm>
              <a:off x="2377" y="690"/>
              <a:ext cx="120" cy="10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2" y="3"/>
                </a:cxn>
                <a:cxn ang="0">
                  <a:pos x="22" y="9"/>
                </a:cxn>
                <a:cxn ang="0">
                  <a:pos x="6" y="15"/>
                </a:cxn>
                <a:cxn ang="0">
                  <a:pos x="0" y="24"/>
                </a:cxn>
                <a:cxn ang="0">
                  <a:pos x="2" y="38"/>
                </a:cxn>
                <a:cxn ang="0">
                  <a:pos x="5" y="42"/>
                </a:cxn>
                <a:cxn ang="0">
                  <a:pos x="17" y="58"/>
                </a:cxn>
                <a:cxn ang="0">
                  <a:pos x="19" y="80"/>
                </a:cxn>
                <a:cxn ang="0">
                  <a:pos x="9" y="110"/>
                </a:cxn>
                <a:cxn ang="0">
                  <a:pos x="6" y="129"/>
                </a:cxn>
                <a:cxn ang="0">
                  <a:pos x="18" y="139"/>
                </a:cxn>
                <a:cxn ang="0">
                  <a:pos x="65" y="126"/>
                </a:cxn>
                <a:cxn ang="0">
                  <a:pos x="76" y="133"/>
                </a:cxn>
                <a:cxn ang="0">
                  <a:pos x="90" y="146"/>
                </a:cxn>
                <a:cxn ang="0">
                  <a:pos x="96" y="160"/>
                </a:cxn>
                <a:cxn ang="0">
                  <a:pos x="105" y="171"/>
                </a:cxn>
                <a:cxn ang="0">
                  <a:pos x="116" y="174"/>
                </a:cxn>
                <a:cxn ang="0">
                  <a:pos x="126" y="175"/>
                </a:cxn>
                <a:cxn ang="0">
                  <a:pos x="136" y="176"/>
                </a:cxn>
                <a:cxn ang="0">
                  <a:pos x="143" y="176"/>
                </a:cxn>
                <a:cxn ang="0">
                  <a:pos x="151" y="177"/>
                </a:cxn>
                <a:cxn ang="0">
                  <a:pos x="161" y="182"/>
                </a:cxn>
                <a:cxn ang="0">
                  <a:pos x="171" y="185"/>
                </a:cxn>
                <a:cxn ang="0">
                  <a:pos x="181" y="189"/>
                </a:cxn>
                <a:cxn ang="0">
                  <a:pos x="196" y="192"/>
                </a:cxn>
                <a:cxn ang="0">
                  <a:pos x="216" y="198"/>
                </a:cxn>
                <a:cxn ang="0">
                  <a:pos x="233" y="201"/>
                </a:cxn>
                <a:cxn ang="0">
                  <a:pos x="240" y="204"/>
                </a:cxn>
                <a:cxn ang="0">
                  <a:pos x="151" y="139"/>
                </a:cxn>
                <a:cxn ang="0">
                  <a:pos x="141" y="101"/>
                </a:cxn>
                <a:cxn ang="0">
                  <a:pos x="86" y="78"/>
                </a:cxn>
                <a:cxn ang="0">
                  <a:pos x="50" y="63"/>
                </a:cxn>
                <a:cxn ang="0">
                  <a:pos x="58" y="0"/>
                </a:cxn>
              </a:cxnLst>
              <a:rect l="0" t="0" r="r" b="b"/>
              <a:pathLst>
                <a:path w="240" h="204">
                  <a:moveTo>
                    <a:pt x="58" y="0"/>
                  </a:moveTo>
                  <a:lnTo>
                    <a:pt x="56" y="0"/>
                  </a:lnTo>
                  <a:lnTo>
                    <a:pt x="50" y="2"/>
                  </a:lnTo>
                  <a:lnTo>
                    <a:pt x="42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13" y="12"/>
                  </a:lnTo>
                  <a:lnTo>
                    <a:pt x="6" y="15"/>
                  </a:lnTo>
                  <a:lnTo>
                    <a:pt x="3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17" y="58"/>
                  </a:lnTo>
                  <a:lnTo>
                    <a:pt x="20" y="68"/>
                  </a:lnTo>
                  <a:lnTo>
                    <a:pt x="19" y="80"/>
                  </a:lnTo>
                  <a:lnTo>
                    <a:pt x="14" y="95"/>
                  </a:lnTo>
                  <a:lnTo>
                    <a:pt x="9" y="110"/>
                  </a:lnTo>
                  <a:lnTo>
                    <a:pt x="5" y="121"/>
                  </a:lnTo>
                  <a:lnTo>
                    <a:pt x="6" y="129"/>
                  </a:lnTo>
                  <a:lnTo>
                    <a:pt x="12" y="134"/>
                  </a:lnTo>
                  <a:lnTo>
                    <a:pt x="18" y="139"/>
                  </a:lnTo>
                  <a:lnTo>
                    <a:pt x="20" y="141"/>
                  </a:lnTo>
                  <a:lnTo>
                    <a:pt x="65" y="126"/>
                  </a:lnTo>
                  <a:lnTo>
                    <a:pt x="68" y="129"/>
                  </a:lnTo>
                  <a:lnTo>
                    <a:pt x="76" y="133"/>
                  </a:lnTo>
                  <a:lnTo>
                    <a:pt x="85" y="140"/>
                  </a:lnTo>
                  <a:lnTo>
                    <a:pt x="90" y="146"/>
                  </a:lnTo>
                  <a:lnTo>
                    <a:pt x="94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105" y="171"/>
                  </a:lnTo>
                  <a:lnTo>
                    <a:pt x="110" y="173"/>
                  </a:lnTo>
                  <a:lnTo>
                    <a:pt x="116" y="174"/>
                  </a:lnTo>
                  <a:lnTo>
                    <a:pt x="121" y="175"/>
                  </a:lnTo>
                  <a:lnTo>
                    <a:pt x="126" y="175"/>
                  </a:lnTo>
                  <a:lnTo>
                    <a:pt x="132" y="176"/>
                  </a:lnTo>
                  <a:lnTo>
                    <a:pt x="136" y="176"/>
                  </a:lnTo>
                  <a:lnTo>
                    <a:pt x="140" y="176"/>
                  </a:lnTo>
                  <a:lnTo>
                    <a:pt x="143" y="176"/>
                  </a:lnTo>
                  <a:lnTo>
                    <a:pt x="147" y="176"/>
                  </a:lnTo>
                  <a:lnTo>
                    <a:pt x="151" y="177"/>
                  </a:lnTo>
                  <a:lnTo>
                    <a:pt x="156" y="179"/>
                  </a:lnTo>
                  <a:lnTo>
                    <a:pt x="161" y="182"/>
                  </a:lnTo>
                  <a:lnTo>
                    <a:pt x="166" y="184"/>
                  </a:lnTo>
                  <a:lnTo>
                    <a:pt x="171" y="185"/>
                  </a:lnTo>
                  <a:lnTo>
                    <a:pt x="177" y="187"/>
                  </a:lnTo>
                  <a:lnTo>
                    <a:pt x="181" y="189"/>
                  </a:lnTo>
                  <a:lnTo>
                    <a:pt x="187" y="190"/>
                  </a:lnTo>
                  <a:lnTo>
                    <a:pt x="196" y="192"/>
                  </a:lnTo>
                  <a:lnTo>
                    <a:pt x="205" y="194"/>
                  </a:lnTo>
                  <a:lnTo>
                    <a:pt x="216" y="198"/>
                  </a:lnTo>
                  <a:lnTo>
                    <a:pt x="225" y="200"/>
                  </a:lnTo>
                  <a:lnTo>
                    <a:pt x="233" y="201"/>
                  </a:lnTo>
                  <a:lnTo>
                    <a:pt x="238" y="204"/>
                  </a:lnTo>
                  <a:lnTo>
                    <a:pt x="240" y="204"/>
                  </a:lnTo>
                  <a:lnTo>
                    <a:pt x="240" y="161"/>
                  </a:lnTo>
                  <a:lnTo>
                    <a:pt x="151" y="139"/>
                  </a:lnTo>
                  <a:lnTo>
                    <a:pt x="141" y="123"/>
                  </a:lnTo>
                  <a:lnTo>
                    <a:pt x="141" y="101"/>
                  </a:lnTo>
                  <a:lnTo>
                    <a:pt x="121" y="88"/>
                  </a:lnTo>
                  <a:lnTo>
                    <a:pt x="86" y="78"/>
                  </a:lnTo>
                  <a:lnTo>
                    <a:pt x="60" y="76"/>
                  </a:lnTo>
                  <a:lnTo>
                    <a:pt x="50" y="63"/>
                  </a:lnTo>
                  <a:lnTo>
                    <a:pt x="65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366"/>
            <p:cNvSpPr>
              <a:spLocks/>
            </p:cNvSpPr>
            <p:nvPr/>
          </p:nvSpPr>
          <p:spPr bwMode="auto">
            <a:xfrm>
              <a:off x="1995" y="275"/>
              <a:ext cx="85" cy="70"/>
            </a:xfrm>
            <a:custGeom>
              <a:avLst/>
              <a:gdLst/>
              <a:ahLst/>
              <a:cxnLst>
                <a:cxn ang="0">
                  <a:pos x="84" y="139"/>
                </a:cxn>
                <a:cxn ang="0">
                  <a:pos x="101" y="138"/>
                </a:cxn>
                <a:cxn ang="0">
                  <a:pos x="116" y="134"/>
                </a:cxn>
                <a:cxn ang="0">
                  <a:pos x="131" y="128"/>
                </a:cxn>
                <a:cxn ang="0">
                  <a:pos x="144" y="119"/>
                </a:cxn>
                <a:cxn ang="0">
                  <a:pos x="153" y="108"/>
                </a:cxn>
                <a:cxn ang="0">
                  <a:pos x="161" y="97"/>
                </a:cxn>
                <a:cxn ang="0">
                  <a:pos x="167" y="84"/>
                </a:cxn>
                <a:cxn ang="0">
                  <a:pos x="168" y="70"/>
                </a:cxn>
                <a:cxn ang="0">
                  <a:pos x="167" y="56"/>
                </a:cxn>
                <a:cxn ang="0">
                  <a:pos x="161" y="43"/>
                </a:cxn>
                <a:cxn ang="0">
                  <a:pos x="153" y="31"/>
                </a:cxn>
                <a:cxn ang="0">
                  <a:pos x="144" y="21"/>
                </a:cxn>
                <a:cxn ang="0">
                  <a:pos x="131" y="11"/>
                </a:cxn>
                <a:cxn ang="0">
                  <a:pos x="116" y="6"/>
                </a:cxn>
                <a:cxn ang="0">
                  <a:pos x="101" y="1"/>
                </a:cxn>
                <a:cxn ang="0">
                  <a:pos x="84" y="0"/>
                </a:cxn>
                <a:cxn ang="0">
                  <a:pos x="67" y="1"/>
                </a:cxn>
                <a:cxn ang="0">
                  <a:pos x="52" y="6"/>
                </a:cxn>
                <a:cxn ang="0">
                  <a:pos x="37" y="11"/>
                </a:cxn>
                <a:cxn ang="0">
                  <a:pos x="25" y="21"/>
                </a:cxn>
                <a:cxn ang="0">
                  <a:pos x="15" y="31"/>
                </a:cxn>
                <a:cxn ang="0">
                  <a:pos x="7" y="43"/>
                </a:cxn>
                <a:cxn ang="0">
                  <a:pos x="1" y="56"/>
                </a:cxn>
                <a:cxn ang="0">
                  <a:pos x="0" y="70"/>
                </a:cxn>
                <a:cxn ang="0">
                  <a:pos x="1" y="84"/>
                </a:cxn>
                <a:cxn ang="0">
                  <a:pos x="7" y="97"/>
                </a:cxn>
                <a:cxn ang="0">
                  <a:pos x="15" y="108"/>
                </a:cxn>
                <a:cxn ang="0">
                  <a:pos x="25" y="119"/>
                </a:cxn>
                <a:cxn ang="0">
                  <a:pos x="37" y="128"/>
                </a:cxn>
                <a:cxn ang="0">
                  <a:pos x="52" y="134"/>
                </a:cxn>
                <a:cxn ang="0">
                  <a:pos x="67" y="138"/>
                </a:cxn>
                <a:cxn ang="0">
                  <a:pos x="84" y="139"/>
                </a:cxn>
              </a:cxnLst>
              <a:rect l="0" t="0" r="r" b="b"/>
              <a:pathLst>
                <a:path w="168" h="139">
                  <a:moveTo>
                    <a:pt x="84" y="139"/>
                  </a:moveTo>
                  <a:lnTo>
                    <a:pt x="101" y="138"/>
                  </a:lnTo>
                  <a:lnTo>
                    <a:pt x="116" y="134"/>
                  </a:lnTo>
                  <a:lnTo>
                    <a:pt x="131" y="128"/>
                  </a:lnTo>
                  <a:lnTo>
                    <a:pt x="144" y="119"/>
                  </a:lnTo>
                  <a:lnTo>
                    <a:pt x="153" y="108"/>
                  </a:lnTo>
                  <a:lnTo>
                    <a:pt x="161" y="97"/>
                  </a:lnTo>
                  <a:lnTo>
                    <a:pt x="167" y="84"/>
                  </a:lnTo>
                  <a:lnTo>
                    <a:pt x="168" y="70"/>
                  </a:lnTo>
                  <a:lnTo>
                    <a:pt x="167" y="56"/>
                  </a:lnTo>
                  <a:lnTo>
                    <a:pt x="161" y="43"/>
                  </a:lnTo>
                  <a:lnTo>
                    <a:pt x="153" y="31"/>
                  </a:lnTo>
                  <a:lnTo>
                    <a:pt x="144" y="21"/>
                  </a:lnTo>
                  <a:lnTo>
                    <a:pt x="131" y="11"/>
                  </a:lnTo>
                  <a:lnTo>
                    <a:pt x="116" y="6"/>
                  </a:lnTo>
                  <a:lnTo>
                    <a:pt x="101" y="1"/>
                  </a:lnTo>
                  <a:lnTo>
                    <a:pt x="84" y="0"/>
                  </a:lnTo>
                  <a:lnTo>
                    <a:pt x="67" y="1"/>
                  </a:lnTo>
                  <a:lnTo>
                    <a:pt x="52" y="6"/>
                  </a:lnTo>
                  <a:lnTo>
                    <a:pt x="37" y="11"/>
                  </a:lnTo>
                  <a:lnTo>
                    <a:pt x="25" y="21"/>
                  </a:lnTo>
                  <a:lnTo>
                    <a:pt x="15" y="31"/>
                  </a:lnTo>
                  <a:lnTo>
                    <a:pt x="7" y="43"/>
                  </a:lnTo>
                  <a:lnTo>
                    <a:pt x="1" y="56"/>
                  </a:lnTo>
                  <a:lnTo>
                    <a:pt x="0" y="70"/>
                  </a:lnTo>
                  <a:lnTo>
                    <a:pt x="1" y="84"/>
                  </a:lnTo>
                  <a:lnTo>
                    <a:pt x="7" y="97"/>
                  </a:lnTo>
                  <a:lnTo>
                    <a:pt x="15" y="108"/>
                  </a:lnTo>
                  <a:lnTo>
                    <a:pt x="25" y="119"/>
                  </a:lnTo>
                  <a:lnTo>
                    <a:pt x="37" y="128"/>
                  </a:lnTo>
                  <a:lnTo>
                    <a:pt x="52" y="134"/>
                  </a:lnTo>
                  <a:lnTo>
                    <a:pt x="67" y="138"/>
                  </a:lnTo>
                  <a:lnTo>
                    <a:pt x="84" y="139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367"/>
            <p:cNvSpPr>
              <a:spLocks/>
            </p:cNvSpPr>
            <p:nvPr/>
          </p:nvSpPr>
          <p:spPr bwMode="auto">
            <a:xfrm>
              <a:off x="2095" y="272"/>
              <a:ext cx="66" cy="60"/>
            </a:xfrm>
            <a:custGeom>
              <a:avLst/>
              <a:gdLst/>
              <a:ahLst/>
              <a:cxnLst>
                <a:cxn ang="0">
                  <a:pos x="66" y="121"/>
                </a:cxn>
                <a:cxn ang="0">
                  <a:pos x="80" y="120"/>
                </a:cxn>
                <a:cxn ang="0">
                  <a:pos x="92" y="116"/>
                </a:cxn>
                <a:cxn ang="0">
                  <a:pos x="103" y="111"/>
                </a:cxn>
                <a:cxn ang="0">
                  <a:pos x="113" y="103"/>
                </a:cxn>
                <a:cxn ang="0">
                  <a:pos x="121" y="95"/>
                </a:cxn>
                <a:cxn ang="0">
                  <a:pos x="127" y="84"/>
                </a:cxn>
                <a:cxn ang="0">
                  <a:pos x="131" y="73"/>
                </a:cxn>
                <a:cxn ang="0">
                  <a:pos x="133" y="60"/>
                </a:cxn>
                <a:cxn ang="0">
                  <a:pos x="131" y="47"/>
                </a:cxn>
                <a:cxn ang="0">
                  <a:pos x="127" y="37"/>
                </a:cxn>
                <a:cxn ang="0">
                  <a:pos x="121" y="27"/>
                </a:cxn>
                <a:cxn ang="0">
                  <a:pos x="113" y="17"/>
                </a:cxn>
                <a:cxn ang="0">
                  <a:pos x="103" y="10"/>
                </a:cxn>
                <a:cxn ang="0">
                  <a:pos x="92" y="5"/>
                </a:cxn>
                <a:cxn ang="0">
                  <a:pos x="80" y="1"/>
                </a:cxn>
                <a:cxn ang="0">
                  <a:pos x="66" y="0"/>
                </a:cxn>
                <a:cxn ang="0">
                  <a:pos x="53" y="1"/>
                </a:cxn>
                <a:cxn ang="0">
                  <a:pos x="41" y="5"/>
                </a:cxn>
                <a:cxn ang="0">
                  <a:pos x="29" y="10"/>
                </a:cxn>
                <a:cxn ang="0">
                  <a:pos x="20" y="17"/>
                </a:cxn>
                <a:cxn ang="0">
                  <a:pos x="12" y="27"/>
                </a:cxn>
                <a:cxn ang="0">
                  <a:pos x="6" y="37"/>
                </a:cxn>
                <a:cxn ang="0">
                  <a:pos x="1" y="47"/>
                </a:cxn>
                <a:cxn ang="0">
                  <a:pos x="0" y="60"/>
                </a:cxn>
                <a:cxn ang="0">
                  <a:pos x="1" y="73"/>
                </a:cxn>
                <a:cxn ang="0">
                  <a:pos x="6" y="84"/>
                </a:cxn>
                <a:cxn ang="0">
                  <a:pos x="12" y="95"/>
                </a:cxn>
                <a:cxn ang="0">
                  <a:pos x="20" y="103"/>
                </a:cxn>
                <a:cxn ang="0">
                  <a:pos x="29" y="111"/>
                </a:cxn>
                <a:cxn ang="0">
                  <a:pos x="41" y="116"/>
                </a:cxn>
                <a:cxn ang="0">
                  <a:pos x="53" y="120"/>
                </a:cxn>
                <a:cxn ang="0">
                  <a:pos x="66" y="121"/>
                </a:cxn>
              </a:cxnLst>
              <a:rect l="0" t="0" r="r" b="b"/>
              <a:pathLst>
                <a:path w="133" h="121">
                  <a:moveTo>
                    <a:pt x="66" y="121"/>
                  </a:moveTo>
                  <a:lnTo>
                    <a:pt x="80" y="120"/>
                  </a:lnTo>
                  <a:lnTo>
                    <a:pt x="92" y="116"/>
                  </a:lnTo>
                  <a:lnTo>
                    <a:pt x="103" y="111"/>
                  </a:lnTo>
                  <a:lnTo>
                    <a:pt x="113" y="103"/>
                  </a:lnTo>
                  <a:lnTo>
                    <a:pt x="121" y="95"/>
                  </a:lnTo>
                  <a:lnTo>
                    <a:pt x="127" y="84"/>
                  </a:lnTo>
                  <a:lnTo>
                    <a:pt x="131" y="73"/>
                  </a:lnTo>
                  <a:lnTo>
                    <a:pt x="133" y="60"/>
                  </a:lnTo>
                  <a:lnTo>
                    <a:pt x="131" y="47"/>
                  </a:lnTo>
                  <a:lnTo>
                    <a:pt x="127" y="37"/>
                  </a:lnTo>
                  <a:lnTo>
                    <a:pt x="121" y="27"/>
                  </a:lnTo>
                  <a:lnTo>
                    <a:pt x="113" y="17"/>
                  </a:lnTo>
                  <a:lnTo>
                    <a:pt x="103" y="10"/>
                  </a:lnTo>
                  <a:lnTo>
                    <a:pt x="92" y="5"/>
                  </a:lnTo>
                  <a:lnTo>
                    <a:pt x="80" y="1"/>
                  </a:lnTo>
                  <a:lnTo>
                    <a:pt x="66" y="0"/>
                  </a:lnTo>
                  <a:lnTo>
                    <a:pt x="53" y="1"/>
                  </a:lnTo>
                  <a:lnTo>
                    <a:pt x="41" y="5"/>
                  </a:lnTo>
                  <a:lnTo>
                    <a:pt x="29" y="10"/>
                  </a:lnTo>
                  <a:lnTo>
                    <a:pt x="20" y="17"/>
                  </a:lnTo>
                  <a:lnTo>
                    <a:pt x="12" y="27"/>
                  </a:lnTo>
                  <a:lnTo>
                    <a:pt x="6" y="37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3"/>
                  </a:lnTo>
                  <a:lnTo>
                    <a:pt x="6" y="84"/>
                  </a:lnTo>
                  <a:lnTo>
                    <a:pt x="12" y="95"/>
                  </a:lnTo>
                  <a:lnTo>
                    <a:pt x="20" y="103"/>
                  </a:lnTo>
                  <a:lnTo>
                    <a:pt x="29" y="111"/>
                  </a:lnTo>
                  <a:lnTo>
                    <a:pt x="41" y="116"/>
                  </a:lnTo>
                  <a:lnTo>
                    <a:pt x="53" y="120"/>
                  </a:lnTo>
                  <a:lnTo>
                    <a:pt x="66" y="121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368"/>
            <p:cNvSpPr>
              <a:spLocks/>
            </p:cNvSpPr>
            <p:nvPr/>
          </p:nvSpPr>
          <p:spPr bwMode="auto">
            <a:xfrm>
              <a:off x="2012" y="289"/>
              <a:ext cx="53" cy="41"/>
            </a:xfrm>
            <a:custGeom>
              <a:avLst/>
              <a:gdLst/>
              <a:ahLst/>
              <a:cxnLst>
                <a:cxn ang="0">
                  <a:pos x="53" y="82"/>
                </a:cxn>
                <a:cxn ang="0">
                  <a:pos x="64" y="80"/>
                </a:cxn>
                <a:cxn ang="0">
                  <a:pos x="74" y="78"/>
                </a:cxn>
                <a:cxn ang="0">
                  <a:pos x="83" y="75"/>
                </a:cxn>
                <a:cxn ang="0">
                  <a:pos x="91" y="70"/>
                </a:cxn>
                <a:cxn ang="0">
                  <a:pos x="97" y="63"/>
                </a:cxn>
                <a:cxn ang="0">
                  <a:pos x="102" y="56"/>
                </a:cxn>
                <a:cxn ang="0">
                  <a:pos x="105" y="49"/>
                </a:cxn>
                <a:cxn ang="0">
                  <a:pos x="106" y="41"/>
                </a:cxn>
                <a:cxn ang="0">
                  <a:pos x="105" y="33"/>
                </a:cxn>
                <a:cxn ang="0">
                  <a:pos x="102" y="25"/>
                </a:cxn>
                <a:cxn ang="0">
                  <a:pos x="97" y="18"/>
                </a:cxn>
                <a:cxn ang="0">
                  <a:pos x="91" y="11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4" y="1"/>
                </a:cxn>
                <a:cxn ang="0">
                  <a:pos x="53" y="0"/>
                </a:cxn>
                <a:cxn ang="0">
                  <a:pos x="43" y="1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5" y="11"/>
                </a:cxn>
                <a:cxn ang="0">
                  <a:pos x="9" y="18"/>
                </a:cxn>
                <a:cxn ang="0">
                  <a:pos x="5" y="25"/>
                </a:cxn>
                <a:cxn ang="0">
                  <a:pos x="1" y="33"/>
                </a:cxn>
                <a:cxn ang="0">
                  <a:pos x="0" y="41"/>
                </a:cxn>
                <a:cxn ang="0">
                  <a:pos x="1" y="49"/>
                </a:cxn>
                <a:cxn ang="0">
                  <a:pos x="5" y="56"/>
                </a:cxn>
                <a:cxn ang="0">
                  <a:pos x="9" y="63"/>
                </a:cxn>
                <a:cxn ang="0">
                  <a:pos x="15" y="70"/>
                </a:cxn>
                <a:cxn ang="0">
                  <a:pos x="23" y="75"/>
                </a:cxn>
                <a:cxn ang="0">
                  <a:pos x="32" y="78"/>
                </a:cxn>
                <a:cxn ang="0">
                  <a:pos x="43" y="80"/>
                </a:cxn>
                <a:cxn ang="0">
                  <a:pos x="53" y="82"/>
                </a:cxn>
              </a:cxnLst>
              <a:rect l="0" t="0" r="r" b="b"/>
              <a:pathLst>
                <a:path w="106" h="82">
                  <a:moveTo>
                    <a:pt x="53" y="82"/>
                  </a:moveTo>
                  <a:lnTo>
                    <a:pt x="64" y="80"/>
                  </a:lnTo>
                  <a:lnTo>
                    <a:pt x="74" y="78"/>
                  </a:lnTo>
                  <a:lnTo>
                    <a:pt x="83" y="75"/>
                  </a:lnTo>
                  <a:lnTo>
                    <a:pt x="91" y="70"/>
                  </a:lnTo>
                  <a:lnTo>
                    <a:pt x="97" y="63"/>
                  </a:lnTo>
                  <a:lnTo>
                    <a:pt x="102" y="56"/>
                  </a:lnTo>
                  <a:lnTo>
                    <a:pt x="105" y="49"/>
                  </a:lnTo>
                  <a:lnTo>
                    <a:pt x="106" y="41"/>
                  </a:lnTo>
                  <a:lnTo>
                    <a:pt x="105" y="33"/>
                  </a:lnTo>
                  <a:lnTo>
                    <a:pt x="102" y="25"/>
                  </a:lnTo>
                  <a:lnTo>
                    <a:pt x="97" y="18"/>
                  </a:lnTo>
                  <a:lnTo>
                    <a:pt x="91" y="11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5" y="56"/>
                  </a:lnTo>
                  <a:lnTo>
                    <a:pt x="9" y="63"/>
                  </a:lnTo>
                  <a:lnTo>
                    <a:pt x="15" y="70"/>
                  </a:lnTo>
                  <a:lnTo>
                    <a:pt x="23" y="75"/>
                  </a:lnTo>
                  <a:lnTo>
                    <a:pt x="32" y="78"/>
                  </a:lnTo>
                  <a:lnTo>
                    <a:pt x="43" y="80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369"/>
            <p:cNvSpPr>
              <a:spLocks/>
            </p:cNvSpPr>
            <p:nvPr/>
          </p:nvSpPr>
          <p:spPr bwMode="auto">
            <a:xfrm>
              <a:off x="2104" y="278"/>
              <a:ext cx="48" cy="38"/>
            </a:xfrm>
            <a:custGeom>
              <a:avLst/>
              <a:gdLst/>
              <a:ahLst/>
              <a:cxnLst>
                <a:cxn ang="0">
                  <a:pos x="47" y="75"/>
                </a:cxn>
                <a:cxn ang="0">
                  <a:pos x="57" y="74"/>
                </a:cxn>
                <a:cxn ang="0">
                  <a:pos x="66" y="72"/>
                </a:cxn>
                <a:cxn ang="0">
                  <a:pos x="74" y="69"/>
                </a:cxn>
                <a:cxn ang="0">
                  <a:pos x="81" y="64"/>
                </a:cxn>
                <a:cxn ang="0">
                  <a:pos x="87" y="59"/>
                </a:cxn>
                <a:cxn ang="0">
                  <a:pos x="92" y="53"/>
                </a:cxn>
                <a:cxn ang="0">
                  <a:pos x="94" y="46"/>
                </a:cxn>
                <a:cxn ang="0">
                  <a:pos x="95" y="38"/>
                </a:cxn>
                <a:cxn ang="0">
                  <a:pos x="94" y="30"/>
                </a:cxn>
                <a:cxn ang="0">
                  <a:pos x="92" y="23"/>
                </a:cxn>
                <a:cxn ang="0">
                  <a:pos x="87" y="17"/>
                </a:cxn>
                <a:cxn ang="0">
                  <a:pos x="81" y="11"/>
                </a:cxn>
                <a:cxn ang="0">
                  <a:pos x="74" y="7"/>
                </a:cxn>
                <a:cxn ang="0">
                  <a:pos x="66" y="3"/>
                </a:cxn>
                <a:cxn ang="0">
                  <a:pos x="57" y="1"/>
                </a:cxn>
                <a:cxn ang="0">
                  <a:pos x="47" y="0"/>
                </a:cxn>
                <a:cxn ang="0">
                  <a:pos x="38" y="1"/>
                </a:cxn>
                <a:cxn ang="0">
                  <a:pos x="28" y="3"/>
                </a:cxn>
                <a:cxn ang="0">
                  <a:pos x="20" y="7"/>
                </a:cxn>
                <a:cxn ang="0">
                  <a:pos x="13" y="11"/>
                </a:cxn>
                <a:cxn ang="0">
                  <a:pos x="8" y="17"/>
                </a:cxn>
                <a:cxn ang="0">
                  <a:pos x="3" y="23"/>
                </a:cxn>
                <a:cxn ang="0">
                  <a:pos x="1" y="30"/>
                </a:cxn>
                <a:cxn ang="0">
                  <a:pos x="0" y="38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8" y="59"/>
                </a:cxn>
                <a:cxn ang="0">
                  <a:pos x="13" y="64"/>
                </a:cxn>
                <a:cxn ang="0">
                  <a:pos x="20" y="69"/>
                </a:cxn>
                <a:cxn ang="0">
                  <a:pos x="28" y="72"/>
                </a:cxn>
                <a:cxn ang="0">
                  <a:pos x="38" y="74"/>
                </a:cxn>
                <a:cxn ang="0">
                  <a:pos x="47" y="75"/>
                </a:cxn>
              </a:cxnLst>
              <a:rect l="0" t="0" r="r" b="b"/>
              <a:pathLst>
                <a:path w="95" h="75">
                  <a:moveTo>
                    <a:pt x="47" y="75"/>
                  </a:moveTo>
                  <a:lnTo>
                    <a:pt x="57" y="74"/>
                  </a:lnTo>
                  <a:lnTo>
                    <a:pt x="66" y="72"/>
                  </a:lnTo>
                  <a:lnTo>
                    <a:pt x="74" y="69"/>
                  </a:lnTo>
                  <a:lnTo>
                    <a:pt x="81" y="64"/>
                  </a:lnTo>
                  <a:lnTo>
                    <a:pt x="87" y="59"/>
                  </a:lnTo>
                  <a:lnTo>
                    <a:pt x="92" y="53"/>
                  </a:lnTo>
                  <a:lnTo>
                    <a:pt x="94" y="46"/>
                  </a:lnTo>
                  <a:lnTo>
                    <a:pt x="95" y="38"/>
                  </a:lnTo>
                  <a:lnTo>
                    <a:pt x="94" y="30"/>
                  </a:lnTo>
                  <a:lnTo>
                    <a:pt x="92" y="23"/>
                  </a:lnTo>
                  <a:lnTo>
                    <a:pt x="87" y="17"/>
                  </a:lnTo>
                  <a:lnTo>
                    <a:pt x="81" y="11"/>
                  </a:lnTo>
                  <a:lnTo>
                    <a:pt x="74" y="7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8" y="59"/>
                  </a:lnTo>
                  <a:lnTo>
                    <a:pt x="13" y="64"/>
                  </a:lnTo>
                  <a:lnTo>
                    <a:pt x="20" y="69"/>
                  </a:lnTo>
                  <a:lnTo>
                    <a:pt x="28" y="72"/>
                  </a:lnTo>
                  <a:lnTo>
                    <a:pt x="38" y="74"/>
                  </a:lnTo>
                  <a:lnTo>
                    <a:pt x="47" y="75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370"/>
            <p:cNvSpPr>
              <a:spLocks/>
            </p:cNvSpPr>
            <p:nvPr/>
          </p:nvSpPr>
          <p:spPr bwMode="auto">
            <a:xfrm>
              <a:off x="1883" y="157"/>
              <a:ext cx="309" cy="136"/>
            </a:xfrm>
            <a:custGeom>
              <a:avLst/>
              <a:gdLst/>
              <a:ahLst/>
              <a:cxnLst>
                <a:cxn ang="0">
                  <a:pos x="562" y="170"/>
                </a:cxn>
                <a:cxn ang="0">
                  <a:pos x="543" y="167"/>
                </a:cxn>
                <a:cxn ang="0">
                  <a:pos x="520" y="163"/>
                </a:cxn>
                <a:cxn ang="0">
                  <a:pos x="504" y="161"/>
                </a:cxn>
                <a:cxn ang="0">
                  <a:pos x="474" y="108"/>
                </a:cxn>
                <a:cxn ang="0">
                  <a:pos x="461" y="85"/>
                </a:cxn>
                <a:cxn ang="0">
                  <a:pos x="441" y="55"/>
                </a:cxn>
                <a:cxn ang="0">
                  <a:pos x="431" y="46"/>
                </a:cxn>
                <a:cxn ang="0">
                  <a:pos x="417" y="37"/>
                </a:cxn>
                <a:cxn ang="0">
                  <a:pos x="402" y="27"/>
                </a:cxn>
                <a:cxn ang="0">
                  <a:pos x="389" y="19"/>
                </a:cxn>
                <a:cxn ang="0">
                  <a:pos x="367" y="14"/>
                </a:cxn>
                <a:cxn ang="0">
                  <a:pos x="337" y="7"/>
                </a:cxn>
                <a:cxn ang="0">
                  <a:pos x="309" y="2"/>
                </a:cxn>
                <a:cxn ang="0">
                  <a:pos x="298" y="0"/>
                </a:cxn>
                <a:cxn ang="0">
                  <a:pos x="284" y="1"/>
                </a:cxn>
                <a:cxn ang="0">
                  <a:pos x="251" y="4"/>
                </a:cxn>
                <a:cxn ang="0">
                  <a:pos x="215" y="9"/>
                </a:cxn>
                <a:cxn ang="0">
                  <a:pos x="187" y="10"/>
                </a:cxn>
                <a:cxn ang="0">
                  <a:pos x="162" y="16"/>
                </a:cxn>
                <a:cxn ang="0">
                  <a:pos x="131" y="28"/>
                </a:cxn>
                <a:cxn ang="0">
                  <a:pos x="105" y="41"/>
                </a:cxn>
                <a:cxn ang="0">
                  <a:pos x="94" y="47"/>
                </a:cxn>
                <a:cxn ang="0">
                  <a:pos x="0" y="236"/>
                </a:cxn>
                <a:cxn ang="0">
                  <a:pos x="13" y="239"/>
                </a:cxn>
                <a:cxn ang="0">
                  <a:pos x="42" y="246"/>
                </a:cxn>
                <a:cxn ang="0">
                  <a:pos x="73" y="253"/>
                </a:cxn>
                <a:cxn ang="0">
                  <a:pos x="91" y="257"/>
                </a:cxn>
                <a:cxn ang="0">
                  <a:pos x="108" y="257"/>
                </a:cxn>
                <a:cxn ang="0">
                  <a:pos x="134" y="257"/>
                </a:cxn>
                <a:cxn ang="0">
                  <a:pos x="162" y="257"/>
                </a:cxn>
                <a:cxn ang="0">
                  <a:pos x="181" y="254"/>
                </a:cxn>
                <a:cxn ang="0">
                  <a:pos x="190" y="251"/>
                </a:cxn>
                <a:cxn ang="0">
                  <a:pos x="203" y="246"/>
                </a:cxn>
                <a:cxn ang="0">
                  <a:pos x="219" y="241"/>
                </a:cxn>
                <a:cxn ang="0">
                  <a:pos x="238" y="235"/>
                </a:cxn>
                <a:cxn ang="0">
                  <a:pos x="250" y="243"/>
                </a:cxn>
                <a:cxn ang="0">
                  <a:pos x="264" y="251"/>
                </a:cxn>
                <a:cxn ang="0">
                  <a:pos x="278" y="259"/>
                </a:cxn>
                <a:cxn ang="0">
                  <a:pos x="287" y="265"/>
                </a:cxn>
                <a:cxn ang="0">
                  <a:pos x="301" y="268"/>
                </a:cxn>
                <a:cxn ang="0">
                  <a:pos x="318" y="270"/>
                </a:cxn>
                <a:cxn ang="0">
                  <a:pos x="336" y="272"/>
                </a:cxn>
                <a:cxn ang="0">
                  <a:pos x="346" y="272"/>
                </a:cxn>
                <a:cxn ang="0">
                  <a:pos x="360" y="267"/>
                </a:cxn>
                <a:cxn ang="0">
                  <a:pos x="383" y="259"/>
                </a:cxn>
                <a:cxn ang="0">
                  <a:pos x="405" y="252"/>
                </a:cxn>
                <a:cxn ang="0">
                  <a:pos x="414" y="249"/>
                </a:cxn>
                <a:cxn ang="0">
                  <a:pos x="618" y="196"/>
                </a:cxn>
                <a:cxn ang="0">
                  <a:pos x="611" y="192"/>
                </a:cxn>
                <a:cxn ang="0">
                  <a:pos x="596" y="184"/>
                </a:cxn>
                <a:cxn ang="0">
                  <a:pos x="579" y="176"/>
                </a:cxn>
                <a:cxn ang="0">
                  <a:pos x="567" y="171"/>
                </a:cxn>
              </a:cxnLst>
              <a:rect l="0" t="0" r="r" b="b"/>
              <a:pathLst>
                <a:path w="618" h="272">
                  <a:moveTo>
                    <a:pt x="567" y="171"/>
                  </a:moveTo>
                  <a:lnTo>
                    <a:pt x="562" y="170"/>
                  </a:lnTo>
                  <a:lnTo>
                    <a:pt x="554" y="168"/>
                  </a:lnTo>
                  <a:lnTo>
                    <a:pt x="543" y="167"/>
                  </a:lnTo>
                  <a:lnTo>
                    <a:pt x="531" y="164"/>
                  </a:lnTo>
                  <a:lnTo>
                    <a:pt x="520" y="163"/>
                  </a:lnTo>
                  <a:lnTo>
                    <a:pt x="511" y="162"/>
                  </a:lnTo>
                  <a:lnTo>
                    <a:pt x="504" y="161"/>
                  </a:lnTo>
                  <a:lnTo>
                    <a:pt x="501" y="161"/>
                  </a:lnTo>
                  <a:lnTo>
                    <a:pt x="474" y="108"/>
                  </a:lnTo>
                  <a:lnTo>
                    <a:pt x="470" y="101"/>
                  </a:lnTo>
                  <a:lnTo>
                    <a:pt x="461" y="85"/>
                  </a:lnTo>
                  <a:lnTo>
                    <a:pt x="451" y="68"/>
                  </a:lnTo>
                  <a:lnTo>
                    <a:pt x="441" y="55"/>
                  </a:lnTo>
                  <a:lnTo>
                    <a:pt x="437" y="50"/>
                  </a:lnTo>
                  <a:lnTo>
                    <a:pt x="431" y="46"/>
                  </a:lnTo>
                  <a:lnTo>
                    <a:pt x="424" y="41"/>
                  </a:lnTo>
                  <a:lnTo>
                    <a:pt x="417" y="37"/>
                  </a:lnTo>
                  <a:lnTo>
                    <a:pt x="410" y="32"/>
                  </a:lnTo>
                  <a:lnTo>
                    <a:pt x="402" y="27"/>
                  </a:lnTo>
                  <a:lnTo>
                    <a:pt x="395" y="23"/>
                  </a:lnTo>
                  <a:lnTo>
                    <a:pt x="389" y="19"/>
                  </a:lnTo>
                  <a:lnTo>
                    <a:pt x="379" y="17"/>
                  </a:lnTo>
                  <a:lnTo>
                    <a:pt x="367" y="14"/>
                  </a:lnTo>
                  <a:lnTo>
                    <a:pt x="352" y="10"/>
                  </a:lnTo>
                  <a:lnTo>
                    <a:pt x="337" y="7"/>
                  </a:lnTo>
                  <a:lnTo>
                    <a:pt x="322" y="4"/>
                  </a:lnTo>
                  <a:lnTo>
                    <a:pt x="309" y="2"/>
                  </a:lnTo>
                  <a:lnTo>
                    <a:pt x="301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84" y="1"/>
                  </a:lnTo>
                  <a:lnTo>
                    <a:pt x="269" y="3"/>
                  </a:lnTo>
                  <a:lnTo>
                    <a:pt x="251" y="4"/>
                  </a:lnTo>
                  <a:lnTo>
                    <a:pt x="233" y="7"/>
                  </a:lnTo>
                  <a:lnTo>
                    <a:pt x="215" y="9"/>
                  </a:lnTo>
                  <a:lnTo>
                    <a:pt x="199" y="10"/>
                  </a:lnTo>
                  <a:lnTo>
                    <a:pt x="187" y="10"/>
                  </a:lnTo>
                  <a:lnTo>
                    <a:pt x="175" y="11"/>
                  </a:lnTo>
                  <a:lnTo>
                    <a:pt x="162" y="16"/>
                  </a:lnTo>
                  <a:lnTo>
                    <a:pt x="147" y="22"/>
                  </a:lnTo>
                  <a:lnTo>
                    <a:pt x="131" y="28"/>
                  </a:lnTo>
                  <a:lnTo>
                    <a:pt x="117" y="35"/>
                  </a:lnTo>
                  <a:lnTo>
                    <a:pt x="105" y="41"/>
                  </a:lnTo>
                  <a:lnTo>
                    <a:pt x="97" y="46"/>
                  </a:lnTo>
                  <a:lnTo>
                    <a:pt x="94" y="47"/>
                  </a:lnTo>
                  <a:lnTo>
                    <a:pt x="15" y="115"/>
                  </a:lnTo>
                  <a:lnTo>
                    <a:pt x="0" y="236"/>
                  </a:lnTo>
                  <a:lnTo>
                    <a:pt x="4" y="237"/>
                  </a:lnTo>
                  <a:lnTo>
                    <a:pt x="13" y="239"/>
                  </a:lnTo>
                  <a:lnTo>
                    <a:pt x="27" y="243"/>
                  </a:lnTo>
                  <a:lnTo>
                    <a:pt x="42" y="246"/>
                  </a:lnTo>
                  <a:lnTo>
                    <a:pt x="58" y="250"/>
                  </a:lnTo>
                  <a:lnTo>
                    <a:pt x="73" y="253"/>
                  </a:lnTo>
                  <a:lnTo>
                    <a:pt x="85" y="256"/>
                  </a:lnTo>
                  <a:lnTo>
                    <a:pt x="91" y="257"/>
                  </a:lnTo>
                  <a:lnTo>
                    <a:pt x="97" y="257"/>
                  </a:lnTo>
                  <a:lnTo>
                    <a:pt x="108" y="257"/>
                  </a:lnTo>
                  <a:lnTo>
                    <a:pt x="120" y="257"/>
                  </a:lnTo>
                  <a:lnTo>
                    <a:pt x="134" y="257"/>
                  </a:lnTo>
                  <a:lnTo>
                    <a:pt x="149" y="257"/>
                  </a:lnTo>
                  <a:lnTo>
                    <a:pt x="162" y="257"/>
                  </a:lnTo>
                  <a:lnTo>
                    <a:pt x="173" y="256"/>
                  </a:lnTo>
                  <a:lnTo>
                    <a:pt x="181" y="254"/>
                  </a:lnTo>
                  <a:lnTo>
                    <a:pt x="185" y="253"/>
                  </a:lnTo>
                  <a:lnTo>
                    <a:pt x="190" y="251"/>
                  </a:lnTo>
                  <a:lnTo>
                    <a:pt x="196" y="250"/>
                  </a:lnTo>
                  <a:lnTo>
                    <a:pt x="203" y="246"/>
                  </a:lnTo>
                  <a:lnTo>
                    <a:pt x="211" y="244"/>
                  </a:lnTo>
                  <a:lnTo>
                    <a:pt x="219" y="241"/>
                  </a:lnTo>
                  <a:lnTo>
                    <a:pt x="228" y="238"/>
                  </a:lnTo>
                  <a:lnTo>
                    <a:pt x="238" y="235"/>
                  </a:lnTo>
                  <a:lnTo>
                    <a:pt x="243" y="238"/>
                  </a:lnTo>
                  <a:lnTo>
                    <a:pt x="250" y="243"/>
                  </a:lnTo>
                  <a:lnTo>
                    <a:pt x="257" y="247"/>
                  </a:lnTo>
                  <a:lnTo>
                    <a:pt x="264" y="251"/>
                  </a:lnTo>
                  <a:lnTo>
                    <a:pt x="271" y="256"/>
                  </a:lnTo>
                  <a:lnTo>
                    <a:pt x="278" y="259"/>
                  </a:lnTo>
                  <a:lnTo>
                    <a:pt x="284" y="262"/>
                  </a:lnTo>
                  <a:lnTo>
                    <a:pt x="287" y="265"/>
                  </a:lnTo>
                  <a:lnTo>
                    <a:pt x="293" y="266"/>
                  </a:lnTo>
                  <a:lnTo>
                    <a:pt x="301" y="268"/>
                  </a:lnTo>
                  <a:lnTo>
                    <a:pt x="309" y="269"/>
                  </a:lnTo>
                  <a:lnTo>
                    <a:pt x="318" y="270"/>
                  </a:lnTo>
                  <a:lnTo>
                    <a:pt x="327" y="272"/>
                  </a:lnTo>
                  <a:lnTo>
                    <a:pt x="336" y="272"/>
                  </a:lnTo>
                  <a:lnTo>
                    <a:pt x="341" y="272"/>
                  </a:lnTo>
                  <a:lnTo>
                    <a:pt x="346" y="272"/>
                  </a:lnTo>
                  <a:lnTo>
                    <a:pt x="351" y="270"/>
                  </a:lnTo>
                  <a:lnTo>
                    <a:pt x="360" y="267"/>
                  </a:lnTo>
                  <a:lnTo>
                    <a:pt x="370" y="264"/>
                  </a:lnTo>
                  <a:lnTo>
                    <a:pt x="383" y="259"/>
                  </a:lnTo>
                  <a:lnTo>
                    <a:pt x="394" y="256"/>
                  </a:lnTo>
                  <a:lnTo>
                    <a:pt x="405" y="252"/>
                  </a:lnTo>
                  <a:lnTo>
                    <a:pt x="412" y="250"/>
                  </a:lnTo>
                  <a:lnTo>
                    <a:pt x="414" y="249"/>
                  </a:lnTo>
                  <a:lnTo>
                    <a:pt x="547" y="219"/>
                  </a:lnTo>
                  <a:lnTo>
                    <a:pt x="618" y="196"/>
                  </a:lnTo>
                  <a:lnTo>
                    <a:pt x="615" y="194"/>
                  </a:lnTo>
                  <a:lnTo>
                    <a:pt x="611" y="192"/>
                  </a:lnTo>
                  <a:lnTo>
                    <a:pt x="604" y="189"/>
                  </a:lnTo>
                  <a:lnTo>
                    <a:pt x="596" y="184"/>
                  </a:lnTo>
                  <a:lnTo>
                    <a:pt x="587" y="181"/>
                  </a:lnTo>
                  <a:lnTo>
                    <a:pt x="579" y="176"/>
                  </a:lnTo>
                  <a:lnTo>
                    <a:pt x="572" y="173"/>
                  </a:lnTo>
                  <a:lnTo>
                    <a:pt x="567" y="17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371"/>
            <p:cNvSpPr>
              <a:spLocks/>
            </p:cNvSpPr>
            <p:nvPr/>
          </p:nvSpPr>
          <p:spPr bwMode="auto">
            <a:xfrm>
              <a:off x="1808" y="294"/>
              <a:ext cx="156" cy="526"/>
            </a:xfrm>
            <a:custGeom>
              <a:avLst/>
              <a:gdLst/>
              <a:ahLst/>
              <a:cxnLst>
                <a:cxn ang="0">
                  <a:pos x="262" y="187"/>
                </a:cxn>
                <a:cxn ang="0">
                  <a:pos x="235" y="280"/>
                </a:cxn>
                <a:cxn ang="0">
                  <a:pos x="187" y="316"/>
                </a:cxn>
                <a:cxn ang="0">
                  <a:pos x="182" y="327"/>
                </a:cxn>
                <a:cxn ang="0">
                  <a:pos x="169" y="346"/>
                </a:cxn>
                <a:cxn ang="0">
                  <a:pos x="144" y="377"/>
                </a:cxn>
                <a:cxn ang="0">
                  <a:pos x="92" y="436"/>
                </a:cxn>
                <a:cxn ang="0">
                  <a:pos x="39" y="498"/>
                </a:cxn>
                <a:cxn ang="0">
                  <a:pos x="8" y="537"/>
                </a:cxn>
                <a:cxn ang="0">
                  <a:pos x="0" y="591"/>
                </a:cxn>
                <a:cxn ang="0">
                  <a:pos x="3" y="643"/>
                </a:cxn>
                <a:cxn ang="0">
                  <a:pos x="12" y="689"/>
                </a:cxn>
                <a:cxn ang="0">
                  <a:pos x="34" y="769"/>
                </a:cxn>
                <a:cxn ang="0">
                  <a:pos x="56" y="846"/>
                </a:cxn>
                <a:cxn ang="0">
                  <a:pos x="67" y="885"/>
                </a:cxn>
                <a:cxn ang="0">
                  <a:pos x="76" y="915"/>
                </a:cxn>
                <a:cxn ang="0">
                  <a:pos x="92" y="973"/>
                </a:cxn>
                <a:cxn ang="0">
                  <a:pos x="109" y="1028"/>
                </a:cxn>
                <a:cxn ang="0">
                  <a:pos x="116" y="1052"/>
                </a:cxn>
                <a:cxn ang="0">
                  <a:pos x="158" y="970"/>
                </a:cxn>
                <a:cxn ang="0">
                  <a:pos x="125" y="865"/>
                </a:cxn>
                <a:cxn ang="0">
                  <a:pos x="88" y="716"/>
                </a:cxn>
                <a:cxn ang="0">
                  <a:pos x="70" y="584"/>
                </a:cxn>
                <a:cxn ang="0">
                  <a:pos x="92" y="517"/>
                </a:cxn>
                <a:cxn ang="0">
                  <a:pos x="138" y="461"/>
                </a:cxn>
                <a:cxn ang="0">
                  <a:pos x="185" y="413"/>
                </a:cxn>
                <a:cxn ang="0">
                  <a:pos x="217" y="383"/>
                </a:cxn>
                <a:cxn ang="0">
                  <a:pos x="260" y="316"/>
                </a:cxn>
                <a:cxn ang="0">
                  <a:pos x="311" y="202"/>
                </a:cxn>
                <a:cxn ang="0">
                  <a:pos x="269" y="144"/>
                </a:cxn>
                <a:cxn ang="0">
                  <a:pos x="259" y="130"/>
                </a:cxn>
                <a:cxn ang="0">
                  <a:pos x="246" y="108"/>
                </a:cxn>
                <a:cxn ang="0">
                  <a:pos x="238" y="85"/>
                </a:cxn>
                <a:cxn ang="0">
                  <a:pos x="239" y="68"/>
                </a:cxn>
                <a:cxn ang="0">
                  <a:pos x="250" y="53"/>
                </a:cxn>
                <a:cxn ang="0">
                  <a:pos x="262" y="43"/>
                </a:cxn>
                <a:cxn ang="0">
                  <a:pos x="272" y="37"/>
                </a:cxn>
                <a:cxn ang="0">
                  <a:pos x="258" y="0"/>
                </a:cxn>
                <a:cxn ang="0">
                  <a:pos x="197" y="43"/>
                </a:cxn>
                <a:cxn ang="0">
                  <a:pos x="245" y="142"/>
                </a:cxn>
              </a:cxnLst>
              <a:rect l="0" t="0" r="r" b="b"/>
              <a:pathLst>
                <a:path w="311" h="1052">
                  <a:moveTo>
                    <a:pt x="245" y="142"/>
                  </a:moveTo>
                  <a:lnTo>
                    <a:pt x="262" y="187"/>
                  </a:lnTo>
                  <a:lnTo>
                    <a:pt x="255" y="267"/>
                  </a:lnTo>
                  <a:lnTo>
                    <a:pt x="235" y="280"/>
                  </a:lnTo>
                  <a:lnTo>
                    <a:pt x="213" y="280"/>
                  </a:lnTo>
                  <a:lnTo>
                    <a:pt x="187" y="316"/>
                  </a:lnTo>
                  <a:lnTo>
                    <a:pt x="185" y="319"/>
                  </a:lnTo>
                  <a:lnTo>
                    <a:pt x="182" y="327"/>
                  </a:lnTo>
                  <a:lnTo>
                    <a:pt x="175" y="336"/>
                  </a:lnTo>
                  <a:lnTo>
                    <a:pt x="169" y="346"/>
                  </a:lnTo>
                  <a:lnTo>
                    <a:pt x="161" y="356"/>
                  </a:lnTo>
                  <a:lnTo>
                    <a:pt x="144" y="377"/>
                  </a:lnTo>
                  <a:lnTo>
                    <a:pt x="119" y="404"/>
                  </a:lnTo>
                  <a:lnTo>
                    <a:pt x="92" y="436"/>
                  </a:lnTo>
                  <a:lnTo>
                    <a:pt x="64" y="468"/>
                  </a:lnTo>
                  <a:lnTo>
                    <a:pt x="39" y="498"/>
                  </a:lnTo>
                  <a:lnTo>
                    <a:pt x="19" y="522"/>
                  </a:lnTo>
                  <a:lnTo>
                    <a:pt x="8" y="537"/>
                  </a:lnTo>
                  <a:lnTo>
                    <a:pt x="1" y="561"/>
                  </a:lnTo>
                  <a:lnTo>
                    <a:pt x="0" y="591"/>
                  </a:lnTo>
                  <a:lnTo>
                    <a:pt x="2" y="620"/>
                  </a:lnTo>
                  <a:lnTo>
                    <a:pt x="3" y="643"/>
                  </a:lnTo>
                  <a:lnTo>
                    <a:pt x="5" y="659"/>
                  </a:lnTo>
                  <a:lnTo>
                    <a:pt x="12" y="689"/>
                  </a:lnTo>
                  <a:lnTo>
                    <a:pt x="23" y="727"/>
                  </a:lnTo>
                  <a:lnTo>
                    <a:pt x="34" y="769"/>
                  </a:lnTo>
                  <a:lnTo>
                    <a:pt x="46" y="810"/>
                  </a:lnTo>
                  <a:lnTo>
                    <a:pt x="56" y="846"/>
                  </a:lnTo>
                  <a:lnTo>
                    <a:pt x="63" y="872"/>
                  </a:lnTo>
                  <a:lnTo>
                    <a:pt x="67" y="885"/>
                  </a:lnTo>
                  <a:lnTo>
                    <a:pt x="69" y="895"/>
                  </a:lnTo>
                  <a:lnTo>
                    <a:pt x="76" y="915"/>
                  </a:lnTo>
                  <a:lnTo>
                    <a:pt x="83" y="943"/>
                  </a:lnTo>
                  <a:lnTo>
                    <a:pt x="92" y="973"/>
                  </a:lnTo>
                  <a:lnTo>
                    <a:pt x="101" y="1001"/>
                  </a:lnTo>
                  <a:lnTo>
                    <a:pt x="109" y="1028"/>
                  </a:lnTo>
                  <a:lnTo>
                    <a:pt x="114" y="1045"/>
                  </a:lnTo>
                  <a:lnTo>
                    <a:pt x="116" y="1052"/>
                  </a:lnTo>
                  <a:lnTo>
                    <a:pt x="162" y="986"/>
                  </a:lnTo>
                  <a:lnTo>
                    <a:pt x="158" y="970"/>
                  </a:lnTo>
                  <a:lnTo>
                    <a:pt x="144" y="928"/>
                  </a:lnTo>
                  <a:lnTo>
                    <a:pt x="125" y="865"/>
                  </a:lnTo>
                  <a:lnTo>
                    <a:pt x="106" y="792"/>
                  </a:lnTo>
                  <a:lnTo>
                    <a:pt x="88" y="716"/>
                  </a:lnTo>
                  <a:lnTo>
                    <a:pt x="75" y="644"/>
                  </a:lnTo>
                  <a:lnTo>
                    <a:pt x="70" y="584"/>
                  </a:lnTo>
                  <a:lnTo>
                    <a:pt x="76" y="545"/>
                  </a:lnTo>
                  <a:lnTo>
                    <a:pt x="92" y="517"/>
                  </a:lnTo>
                  <a:lnTo>
                    <a:pt x="114" y="490"/>
                  </a:lnTo>
                  <a:lnTo>
                    <a:pt x="138" y="461"/>
                  </a:lnTo>
                  <a:lnTo>
                    <a:pt x="162" y="436"/>
                  </a:lnTo>
                  <a:lnTo>
                    <a:pt x="185" y="413"/>
                  </a:lnTo>
                  <a:lnTo>
                    <a:pt x="205" y="394"/>
                  </a:lnTo>
                  <a:lnTo>
                    <a:pt x="217" y="383"/>
                  </a:lnTo>
                  <a:lnTo>
                    <a:pt x="222" y="378"/>
                  </a:lnTo>
                  <a:lnTo>
                    <a:pt x="260" y="316"/>
                  </a:lnTo>
                  <a:lnTo>
                    <a:pt x="290" y="282"/>
                  </a:lnTo>
                  <a:lnTo>
                    <a:pt x="311" y="202"/>
                  </a:lnTo>
                  <a:lnTo>
                    <a:pt x="270" y="146"/>
                  </a:lnTo>
                  <a:lnTo>
                    <a:pt x="269" y="144"/>
                  </a:lnTo>
                  <a:lnTo>
                    <a:pt x="265" y="138"/>
                  </a:lnTo>
                  <a:lnTo>
                    <a:pt x="259" y="130"/>
                  </a:lnTo>
                  <a:lnTo>
                    <a:pt x="253" y="120"/>
                  </a:lnTo>
                  <a:lnTo>
                    <a:pt x="246" y="108"/>
                  </a:lnTo>
                  <a:lnTo>
                    <a:pt x="242" y="97"/>
                  </a:lnTo>
                  <a:lnTo>
                    <a:pt x="238" y="85"/>
                  </a:lnTo>
                  <a:lnTo>
                    <a:pt x="237" y="76"/>
                  </a:lnTo>
                  <a:lnTo>
                    <a:pt x="239" y="68"/>
                  </a:lnTo>
                  <a:lnTo>
                    <a:pt x="244" y="60"/>
                  </a:lnTo>
                  <a:lnTo>
                    <a:pt x="250" y="53"/>
                  </a:lnTo>
                  <a:lnTo>
                    <a:pt x="257" y="47"/>
                  </a:lnTo>
                  <a:lnTo>
                    <a:pt x="262" y="43"/>
                  </a:lnTo>
                  <a:lnTo>
                    <a:pt x="268" y="39"/>
                  </a:lnTo>
                  <a:lnTo>
                    <a:pt x="272" y="37"/>
                  </a:lnTo>
                  <a:lnTo>
                    <a:pt x="273" y="36"/>
                  </a:lnTo>
                  <a:lnTo>
                    <a:pt x="258" y="0"/>
                  </a:lnTo>
                  <a:lnTo>
                    <a:pt x="237" y="25"/>
                  </a:lnTo>
                  <a:lnTo>
                    <a:pt x="197" y="43"/>
                  </a:lnTo>
                  <a:lnTo>
                    <a:pt x="192" y="83"/>
                  </a:lnTo>
                  <a:lnTo>
                    <a:pt x="245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372"/>
            <p:cNvSpPr>
              <a:spLocks/>
            </p:cNvSpPr>
            <p:nvPr/>
          </p:nvSpPr>
          <p:spPr bwMode="auto">
            <a:xfrm>
              <a:off x="1883" y="780"/>
              <a:ext cx="129" cy="10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" y="45"/>
                </a:cxn>
                <a:cxn ang="0">
                  <a:pos x="10" y="52"/>
                </a:cxn>
                <a:cxn ang="0">
                  <a:pos x="19" y="62"/>
                </a:cxn>
                <a:cxn ang="0">
                  <a:pos x="30" y="73"/>
                </a:cxn>
                <a:cxn ang="0">
                  <a:pos x="42" y="85"/>
                </a:cxn>
                <a:cxn ang="0">
                  <a:pos x="52" y="96"/>
                </a:cxn>
                <a:cxn ang="0">
                  <a:pos x="61" y="105"/>
                </a:cxn>
                <a:cxn ang="0">
                  <a:pos x="66" y="111"/>
                </a:cxn>
                <a:cxn ang="0">
                  <a:pos x="71" y="116"/>
                </a:cxn>
                <a:cxn ang="0">
                  <a:pos x="78" y="123"/>
                </a:cxn>
                <a:cxn ang="0">
                  <a:pos x="87" y="132"/>
                </a:cxn>
                <a:cxn ang="0">
                  <a:pos x="97" y="141"/>
                </a:cxn>
                <a:cxn ang="0">
                  <a:pos x="108" y="150"/>
                </a:cxn>
                <a:cxn ang="0">
                  <a:pos x="119" y="159"/>
                </a:cxn>
                <a:cxn ang="0">
                  <a:pos x="129" y="168"/>
                </a:cxn>
                <a:cxn ang="0">
                  <a:pos x="139" y="174"/>
                </a:cxn>
                <a:cxn ang="0">
                  <a:pos x="148" y="180"/>
                </a:cxn>
                <a:cxn ang="0">
                  <a:pos x="156" y="185"/>
                </a:cxn>
                <a:cxn ang="0">
                  <a:pos x="165" y="189"/>
                </a:cxn>
                <a:cxn ang="0">
                  <a:pos x="174" y="193"/>
                </a:cxn>
                <a:cxn ang="0">
                  <a:pos x="184" y="196"/>
                </a:cxn>
                <a:cxn ang="0">
                  <a:pos x="193" y="200"/>
                </a:cxn>
                <a:cxn ang="0">
                  <a:pos x="201" y="202"/>
                </a:cxn>
                <a:cxn ang="0">
                  <a:pos x="210" y="204"/>
                </a:cxn>
                <a:cxn ang="0">
                  <a:pos x="218" y="206"/>
                </a:cxn>
                <a:cxn ang="0">
                  <a:pos x="226" y="206"/>
                </a:cxn>
                <a:cxn ang="0">
                  <a:pos x="234" y="204"/>
                </a:cxn>
                <a:cxn ang="0">
                  <a:pos x="242" y="203"/>
                </a:cxn>
                <a:cxn ang="0">
                  <a:pos x="248" y="202"/>
                </a:cxn>
                <a:cxn ang="0">
                  <a:pos x="253" y="200"/>
                </a:cxn>
                <a:cxn ang="0">
                  <a:pos x="256" y="199"/>
                </a:cxn>
                <a:cxn ang="0">
                  <a:pos x="257" y="199"/>
                </a:cxn>
                <a:cxn ang="0">
                  <a:pos x="151" y="124"/>
                </a:cxn>
                <a:cxn ang="0">
                  <a:pos x="53" y="0"/>
                </a:cxn>
                <a:cxn ang="0">
                  <a:pos x="7" y="18"/>
                </a:cxn>
                <a:cxn ang="0">
                  <a:pos x="0" y="43"/>
                </a:cxn>
              </a:cxnLst>
              <a:rect l="0" t="0" r="r" b="b"/>
              <a:pathLst>
                <a:path w="257" h="206">
                  <a:moveTo>
                    <a:pt x="0" y="43"/>
                  </a:moveTo>
                  <a:lnTo>
                    <a:pt x="3" y="45"/>
                  </a:lnTo>
                  <a:lnTo>
                    <a:pt x="10" y="52"/>
                  </a:lnTo>
                  <a:lnTo>
                    <a:pt x="19" y="62"/>
                  </a:lnTo>
                  <a:lnTo>
                    <a:pt x="30" y="73"/>
                  </a:lnTo>
                  <a:lnTo>
                    <a:pt x="42" y="85"/>
                  </a:lnTo>
                  <a:lnTo>
                    <a:pt x="52" y="96"/>
                  </a:lnTo>
                  <a:lnTo>
                    <a:pt x="61" y="105"/>
                  </a:lnTo>
                  <a:lnTo>
                    <a:pt x="66" y="111"/>
                  </a:lnTo>
                  <a:lnTo>
                    <a:pt x="71" y="116"/>
                  </a:lnTo>
                  <a:lnTo>
                    <a:pt x="78" y="123"/>
                  </a:lnTo>
                  <a:lnTo>
                    <a:pt x="87" y="132"/>
                  </a:lnTo>
                  <a:lnTo>
                    <a:pt x="97" y="141"/>
                  </a:lnTo>
                  <a:lnTo>
                    <a:pt x="108" y="150"/>
                  </a:lnTo>
                  <a:lnTo>
                    <a:pt x="119" y="159"/>
                  </a:lnTo>
                  <a:lnTo>
                    <a:pt x="129" y="168"/>
                  </a:lnTo>
                  <a:lnTo>
                    <a:pt x="139" y="174"/>
                  </a:lnTo>
                  <a:lnTo>
                    <a:pt x="148" y="180"/>
                  </a:lnTo>
                  <a:lnTo>
                    <a:pt x="156" y="185"/>
                  </a:lnTo>
                  <a:lnTo>
                    <a:pt x="165" y="189"/>
                  </a:lnTo>
                  <a:lnTo>
                    <a:pt x="174" y="193"/>
                  </a:lnTo>
                  <a:lnTo>
                    <a:pt x="184" y="196"/>
                  </a:lnTo>
                  <a:lnTo>
                    <a:pt x="193" y="200"/>
                  </a:lnTo>
                  <a:lnTo>
                    <a:pt x="201" y="202"/>
                  </a:lnTo>
                  <a:lnTo>
                    <a:pt x="210" y="204"/>
                  </a:lnTo>
                  <a:lnTo>
                    <a:pt x="218" y="206"/>
                  </a:lnTo>
                  <a:lnTo>
                    <a:pt x="226" y="206"/>
                  </a:lnTo>
                  <a:lnTo>
                    <a:pt x="234" y="204"/>
                  </a:lnTo>
                  <a:lnTo>
                    <a:pt x="242" y="203"/>
                  </a:lnTo>
                  <a:lnTo>
                    <a:pt x="248" y="202"/>
                  </a:lnTo>
                  <a:lnTo>
                    <a:pt x="253" y="200"/>
                  </a:lnTo>
                  <a:lnTo>
                    <a:pt x="256" y="199"/>
                  </a:lnTo>
                  <a:lnTo>
                    <a:pt x="257" y="199"/>
                  </a:lnTo>
                  <a:lnTo>
                    <a:pt x="151" y="124"/>
                  </a:lnTo>
                  <a:lnTo>
                    <a:pt x="53" y="0"/>
                  </a:lnTo>
                  <a:lnTo>
                    <a:pt x="7" y="1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373"/>
            <p:cNvSpPr>
              <a:spLocks/>
            </p:cNvSpPr>
            <p:nvPr/>
          </p:nvSpPr>
          <p:spPr bwMode="auto">
            <a:xfrm>
              <a:off x="2004" y="652"/>
              <a:ext cx="172" cy="108"/>
            </a:xfrm>
            <a:custGeom>
              <a:avLst/>
              <a:gdLst/>
              <a:ahLst/>
              <a:cxnLst>
                <a:cxn ang="0">
                  <a:pos x="170" y="32"/>
                </a:cxn>
                <a:cxn ang="0">
                  <a:pos x="89" y="90"/>
                </a:cxn>
                <a:cxn ang="0">
                  <a:pos x="0" y="196"/>
                </a:cxn>
                <a:cxn ang="0">
                  <a:pos x="20" y="214"/>
                </a:cxn>
                <a:cxn ang="0">
                  <a:pos x="22" y="212"/>
                </a:cxn>
                <a:cxn ang="0">
                  <a:pos x="29" y="204"/>
                </a:cxn>
                <a:cxn ang="0">
                  <a:pos x="38" y="192"/>
                </a:cxn>
                <a:cxn ang="0">
                  <a:pos x="50" y="180"/>
                </a:cxn>
                <a:cxn ang="0">
                  <a:pos x="61" y="167"/>
                </a:cxn>
                <a:cxn ang="0">
                  <a:pos x="73" y="154"/>
                </a:cxn>
                <a:cxn ang="0">
                  <a:pos x="81" y="144"/>
                </a:cxn>
                <a:cxn ang="0">
                  <a:pos x="85" y="138"/>
                </a:cxn>
                <a:cxn ang="0">
                  <a:pos x="92" y="132"/>
                </a:cxn>
                <a:cxn ang="0">
                  <a:pos x="104" y="123"/>
                </a:cxn>
                <a:cxn ang="0">
                  <a:pos x="119" y="113"/>
                </a:cxn>
                <a:cxn ang="0">
                  <a:pos x="136" y="100"/>
                </a:cxn>
                <a:cxn ang="0">
                  <a:pos x="153" y="88"/>
                </a:cxn>
                <a:cxn ang="0">
                  <a:pos x="168" y="78"/>
                </a:cxn>
                <a:cxn ang="0">
                  <a:pos x="180" y="70"/>
                </a:cxn>
                <a:cxn ang="0">
                  <a:pos x="187" y="65"/>
                </a:cxn>
                <a:cxn ang="0">
                  <a:pos x="193" y="62"/>
                </a:cxn>
                <a:cxn ang="0">
                  <a:pos x="202" y="57"/>
                </a:cxn>
                <a:cxn ang="0">
                  <a:pos x="216" y="52"/>
                </a:cxn>
                <a:cxn ang="0">
                  <a:pos x="231" y="46"/>
                </a:cxn>
                <a:cxn ang="0">
                  <a:pos x="247" y="41"/>
                </a:cxn>
                <a:cxn ang="0">
                  <a:pos x="262" y="37"/>
                </a:cxn>
                <a:cxn ang="0">
                  <a:pos x="273" y="32"/>
                </a:cxn>
                <a:cxn ang="0">
                  <a:pos x="282" y="30"/>
                </a:cxn>
                <a:cxn ang="0">
                  <a:pos x="290" y="27"/>
                </a:cxn>
                <a:cxn ang="0">
                  <a:pos x="300" y="23"/>
                </a:cxn>
                <a:cxn ang="0">
                  <a:pos x="309" y="18"/>
                </a:cxn>
                <a:cxn ang="0">
                  <a:pos x="319" y="12"/>
                </a:cxn>
                <a:cxn ang="0">
                  <a:pos x="328" y="8"/>
                </a:cxn>
                <a:cxn ang="0">
                  <a:pos x="337" y="3"/>
                </a:cxn>
                <a:cxn ang="0">
                  <a:pos x="341" y="1"/>
                </a:cxn>
                <a:cxn ang="0">
                  <a:pos x="343" y="0"/>
                </a:cxn>
                <a:cxn ang="0">
                  <a:pos x="274" y="2"/>
                </a:cxn>
                <a:cxn ang="0">
                  <a:pos x="170" y="32"/>
                </a:cxn>
              </a:cxnLst>
              <a:rect l="0" t="0" r="r" b="b"/>
              <a:pathLst>
                <a:path w="343" h="214">
                  <a:moveTo>
                    <a:pt x="170" y="32"/>
                  </a:moveTo>
                  <a:lnTo>
                    <a:pt x="89" y="90"/>
                  </a:lnTo>
                  <a:lnTo>
                    <a:pt x="0" y="196"/>
                  </a:lnTo>
                  <a:lnTo>
                    <a:pt x="20" y="214"/>
                  </a:lnTo>
                  <a:lnTo>
                    <a:pt x="22" y="212"/>
                  </a:lnTo>
                  <a:lnTo>
                    <a:pt x="29" y="204"/>
                  </a:lnTo>
                  <a:lnTo>
                    <a:pt x="38" y="192"/>
                  </a:lnTo>
                  <a:lnTo>
                    <a:pt x="50" y="180"/>
                  </a:lnTo>
                  <a:lnTo>
                    <a:pt x="61" y="167"/>
                  </a:lnTo>
                  <a:lnTo>
                    <a:pt x="73" y="154"/>
                  </a:lnTo>
                  <a:lnTo>
                    <a:pt x="81" y="144"/>
                  </a:lnTo>
                  <a:lnTo>
                    <a:pt x="85" y="138"/>
                  </a:lnTo>
                  <a:lnTo>
                    <a:pt x="92" y="132"/>
                  </a:lnTo>
                  <a:lnTo>
                    <a:pt x="104" y="123"/>
                  </a:lnTo>
                  <a:lnTo>
                    <a:pt x="119" y="113"/>
                  </a:lnTo>
                  <a:lnTo>
                    <a:pt x="136" y="100"/>
                  </a:lnTo>
                  <a:lnTo>
                    <a:pt x="153" y="88"/>
                  </a:lnTo>
                  <a:lnTo>
                    <a:pt x="168" y="78"/>
                  </a:lnTo>
                  <a:lnTo>
                    <a:pt x="180" y="70"/>
                  </a:lnTo>
                  <a:lnTo>
                    <a:pt x="187" y="65"/>
                  </a:lnTo>
                  <a:lnTo>
                    <a:pt x="193" y="62"/>
                  </a:lnTo>
                  <a:lnTo>
                    <a:pt x="202" y="57"/>
                  </a:lnTo>
                  <a:lnTo>
                    <a:pt x="216" y="52"/>
                  </a:lnTo>
                  <a:lnTo>
                    <a:pt x="231" y="46"/>
                  </a:lnTo>
                  <a:lnTo>
                    <a:pt x="247" y="41"/>
                  </a:lnTo>
                  <a:lnTo>
                    <a:pt x="262" y="37"/>
                  </a:lnTo>
                  <a:lnTo>
                    <a:pt x="273" y="32"/>
                  </a:lnTo>
                  <a:lnTo>
                    <a:pt x="282" y="30"/>
                  </a:lnTo>
                  <a:lnTo>
                    <a:pt x="290" y="27"/>
                  </a:lnTo>
                  <a:lnTo>
                    <a:pt x="300" y="23"/>
                  </a:lnTo>
                  <a:lnTo>
                    <a:pt x="309" y="18"/>
                  </a:lnTo>
                  <a:lnTo>
                    <a:pt x="319" y="12"/>
                  </a:lnTo>
                  <a:lnTo>
                    <a:pt x="328" y="8"/>
                  </a:lnTo>
                  <a:lnTo>
                    <a:pt x="337" y="3"/>
                  </a:lnTo>
                  <a:lnTo>
                    <a:pt x="341" y="1"/>
                  </a:lnTo>
                  <a:lnTo>
                    <a:pt x="343" y="0"/>
                  </a:lnTo>
                  <a:lnTo>
                    <a:pt x="274" y="2"/>
                  </a:lnTo>
                  <a:lnTo>
                    <a:pt x="17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374"/>
            <p:cNvSpPr>
              <a:spLocks/>
            </p:cNvSpPr>
            <p:nvPr/>
          </p:nvSpPr>
          <p:spPr bwMode="auto">
            <a:xfrm>
              <a:off x="2017" y="609"/>
              <a:ext cx="21" cy="4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46"/>
                </a:cxn>
                <a:cxn ang="0">
                  <a:pos x="3" y="59"/>
                </a:cxn>
                <a:cxn ang="0">
                  <a:pos x="4" y="68"/>
                </a:cxn>
                <a:cxn ang="0">
                  <a:pos x="9" y="74"/>
                </a:cxn>
                <a:cxn ang="0">
                  <a:pos x="16" y="79"/>
                </a:cxn>
                <a:cxn ang="0">
                  <a:pos x="21" y="82"/>
                </a:cxn>
                <a:cxn ang="0">
                  <a:pos x="25" y="83"/>
                </a:cxn>
                <a:cxn ang="0">
                  <a:pos x="42" y="83"/>
                </a:cxn>
                <a:cxn ang="0">
                  <a:pos x="23" y="49"/>
                </a:cxn>
                <a:cxn ang="0">
                  <a:pos x="34" y="0"/>
                </a:cxn>
              </a:cxnLst>
              <a:rect l="0" t="0" r="r" b="b"/>
              <a:pathLst>
                <a:path w="42" h="83">
                  <a:moveTo>
                    <a:pt x="34" y="0"/>
                  </a:moveTo>
                  <a:lnTo>
                    <a:pt x="0" y="30"/>
                  </a:lnTo>
                  <a:lnTo>
                    <a:pt x="0" y="35"/>
                  </a:lnTo>
                  <a:lnTo>
                    <a:pt x="1" y="46"/>
                  </a:lnTo>
                  <a:lnTo>
                    <a:pt x="3" y="59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16" y="79"/>
                  </a:lnTo>
                  <a:lnTo>
                    <a:pt x="21" y="82"/>
                  </a:lnTo>
                  <a:lnTo>
                    <a:pt x="25" y="83"/>
                  </a:lnTo>
                  <a:lnTo>
                    <a:pt x="42" y="83"/>
                  </a:lnTo>
                  <a:lnTo>
                    <a:pt x="23" y="4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377"/>
            <p:cNvSpPr>
              <a:spLocks/>
            </p:cNvSpPr>
            <p:nvPr/>
          </p:nvSpPr>
          <p:spPr bwMode="auto">
            <a:xfrm>
              <a:off x="1882" y="158"/>
              <a:ext cx="137" cy="123"/>
            </a:xfrm>
            <a:custGeom>
              <a:avLst/>
              <a:gdLst/>
              <a:ahLst/>
              <a:cxnLst>
                <a:cxn ang="0">
                  <a:pos x="217" y="5"/>
                </a:cxn>
                <a:cxn ang="0">
                  <a:pos x="100" y="45"/>
                </a:cxn>
                <a:cxn ang="0">
                  <a:pos x="22" y="116"/>
                </a:cxn>
                <a:cxn ang="0">
                  <a:pos x="0" y="237"/>
                </a:cxn>
                <a:cxn ang="0">
                  <a:pos x="47" y="247"/>
                </a:cxn>
                <a:cxn ang="0">
                  <a:pos x="51" y="232"/>
                </a:cxn>
                <a:cxn ang="0">
                  <a:pos x="60" y="196"/>
                </a:cxn>
                <a:cxn ang="0">
                  <a:pos x="69" y="159"/>
                </a:cxn>
                <a:cxn ang="0">
                  <a:pos x="75" y="138"/>
                </a:cxn>
                <a:cxn ang="0">
                  <a:pos x="81" y="127"/>
                </a:cxn>
                <a:cxn ang="0">
                  <a:pos x="89" y="115"/>
                </a:cxn>
                <a:cxn ang="0">
                  <a:pos x="97" y="105"/>
                </a:cxn>
                <a:cxn ang="0">
                  <a:pos x="106" y="94"/>
                </a:cxn>
                <a:cxn ang="0">
                  <a:pos x="115" y="85"/>
                </a:cxn>
                <a:cxn ang="0">
                  <a:pos x="126" y="78"/>
                </a:cxn>
                <a:cxn ang="0">
                  <a:pos x="136" y="71"/>
                </a:cxn>
                <a:cxn ang="0">
                  <a:pos x="146" y="66"/>
                </a:cxn>
                <a:cxn ang="0">
                  <a:pos x="153" y="62"/>
                </a:cxn>
                <a:cxn ang="0">
                  <a:pos x="169" y="54"/>
                </a:cxn>
                <a:cxn ang="0">
                  <a:pos x="190" y="44"/>
                </a:cxn>
                <a:cxn ang="0">
                  <a:pos x="213" y="31"/>
                </a:cxn>
                <a:cxn ang="0">
                  <a:pos x="235" y="20"/>
                </a:cxn>
                <a:cxn ang="0">
                  <a:pos x="256" y="9"/>
                </a:cxn>
                <a:cxn ang="0">
                  <a:pos x="268" y="2"/>
                </a:cxn>
                <a:cxn ang="0">
                  <a:pos x="274" y="0"/>
                </a:cxn>
                <a:cxn ang="0">
                  <a:pos x="217" y="5"/>
                </a:cxn>
              </a:cxnLst>
              <a:rect l="0" t="0" r="r" b="b"/>
              <a:pathLst>
                <a:path w="274" h="247">
                  <a:moveTo>
                    <a:pt x="217" y="5"/>
                  </a:moveTo>
                  <a:lnTo>
                    <a:pt x="100" y="45"/>
                  </a:lnTo>
                  <a:lnTo>
                    <a:pt x="22" y="116"/>
                  </a:lnTo>
                  <a:lnTo>
                    <a:pt x="0" y="237"/>
                  </a:lnTo>
                  <a:lnTo>
                    <a:pt x="47" y="247"/>
                  </a:lnTo>
                  <a:lnTo>
                    <a:pt x="51" y="232"/>
                  </a:lnTo>
                  <a:lnTo>
                    <a:pt x="60" y="196"/>
                  </a:lnTo>
                  <a:lnTo>
                    <a:pt x="69" y="159"/>
                  </a:lnTo>
                  <a:lnTo>
                    <a:pt x="75" y="138"/>
                  </a:lnTo>
                  <a:lnTo>
                    <a:pt x="81" y="127"/>
                  </a:lnTo>
                  <a:lnTo>
                    <a:pt x="89" y="115"/>
                  </a:lnTo>
                  <a:lnTo>
                    <a:pt x="97" y="105"/>
                  </a:lnTo>
                  <a:lnTo>
                    <a:pt x="106" y="94"/>
                  </a:lnTo>
                  <a:lnTo>
                    <a:pt x="115" y="85"/>
                  </a:lnTo>
                  <a:lnTo>
                    <a:pt x="126" y="78"/>
                  </a:lnTo>
                  <a:lnTo>
                    <a:pt x="136" y="71"/>
                  </a:lnTo>
                  <a:lnTo>
                    <a:pt x="146" y="66"/>
                  </a:lnTo>
                  <a:lnTo>
                    <a:pt x="153" y="62"/>
                  </a:lnTo>
                  <a:lnTo>
                    <a:pt x="169" y="54"/>
                  </a:lnTo>
                  <a:lnTo>
                    <a:pt x="190" y="44"/>
                  </a:lnTo>
                  <a:lnTo>
                    <a:pt x="213" y="31"/>
                  </a:lnTo>
                  <a:lnTo>
                    <a:pt x="235" y="20"/>
                  </a:lnTo>
                  <a:lnTo>
                    <a:pt x="256" y="9"/>
                  </a:lnTo>
                  <a:lnTo>
                    <a:pt x="268" y="2"/>
                  </a:lnTo>
                  <a:lnTo>
                    <a:pt x="274" y="0"/>
                  </a:lnTo>
                  <a:lnTo>
                    <a:pt x="21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378"/>
            <p:cNvSpPr>
              <a:spLocks/>
            </p:cNvSpPr>
            <p:nvPr/>
          </p:nvSpPr>
          <p:spPr bwMode="auto">
            <a:xfrm>
              <a:off x="1810" y="218"/>
              <a:ext cx="77" cy="99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7" y="17"/>
                </a:cxn>
                <a:cxn ang="0">
                  <a:pos x="52" y="22"/>
                </a:cxn>
                <a:cxn ang="0">
                  <a:pos x="45" y="29"/>
                </a:cxn>
                <a:cxn ang="0">
                  <a:pos x="38" y="38"/>
                </a:cxn>
                <a:cxn ang="0">
                  <a:pos x="31" y="47"/>
                </a:cxn>
                <a:cxn ang="0">
                  <a:pos x="26" y="56"/>
                </a:cxn>
                <a:cxn ang="0">
                  <a:pos x="22" y="65"/>
                </a:cxn>
                <a:cxn ang="0">
                  <a:pos x="21" y="70"/>
                </a:cxn>
                <a:cxn ang="0">
                  <a:pos x="26" y="85"/>
                </a:cxn>
                <a:cxn ang="0">
                  <a:pos x="34" y="107"/>
                </a:cxn>
                <a:cxn ang="0">
                  <a:pos x="42" y="126"/>
                </a:cxn>
                <a:cxn ang="0">
                  <a:pos x="45" y="134"/>
                </a:cxn>
                <a:cxn ang="0">
                  <a:pos x="36" y="151"/>
                </a:cxn>
                <a:cxn ang="0">
                  <a:pos x="0" y="149"/>
                </a:cxn>
                <a:cxn ang="0">
                  <a:pos x="30" y="187"/>
                </a:cxn>
                <a:cxn ang="0">
                  <a:pos x="64" y="197"/>
                </a:cxn>
                <a:cxn ang="0">
                  <a:pos x="70" y="174"/>
                </a:cxn>
                <a:cxn ang="0">
                  <a:pos x="69" y="165"/>
                </a:cxn>
                <a:cxn ang="0">
                  <a:pos x="68" y="145"/>
                </a:cxn>
                <a:cxn ang="0">
                  <a:pos x="67" y="124"/>
                </a:cxn>
                <a:cxn ang="0">
                  <a:pos x="66" y="111"/>
                </a:cxn>
                <a:cxn ang="0">
                  <a:pos x="65" y="103"/>
                </a:cxn>
                <a:cxn ang="0">
                  <a:pos x="62" y="89"/>
                </a:cxn>
                <a:cxn ang="0">
                  <a:pos x="66" y="73"/>
                </a:cxn>
                <a:cxn ang="0">
                  <a:pos x="78" y="55"/>
                </a:cxn>
                <a:cxn ang="0">
                  <a:pos x="91" y="46"/>
                </a:cxn>
                <a:cxn ang="0">
                  <a:pos x="104" y="40"/>
                </a:cxn>
                <a:cxn ang="0">
                  <a:pos x="116" y="37"/>
                </a:cxn>
                <a:cxn ang="0">
                  <a:pos x="128" y="37"/>
                </a:cxn>
                <a:cxn ang="0">
                  <a:pos x="138" y="37"/>
                </a:cxn>
                <a:cxn ang="0">
                  <a:pos x="146" y="38"/>
                </a:cxn>
                <a:cxn ang="0">
                  <a:pos x="151" y="39"/>
                </a:cxn>
                <a:cxn ang="0">
                  <a:pos x="153" y="40"/>
                </a:cxn>
                <a:cxn ang="0">
                  <a:pos x="131" y="5"/>
                </a:cxn>
                <a:cxn ang="0">
                  <a:pos x="91" y="0"/>
                </a:cxn>
                <a:cxn ang="0">
                  <a:pos x="58" y="15"/>
                </a:cxn>
              </a:cxnLst>
              <a:rect l="0" t="0" r="r" b="b"/>
              <a:pathLst>
                <a:path w="153" h="197">
                  <a:moveTo>
                    <a:pt x="58" y="15"/>
                  </a:moveTo>
                  <a:lnTo>
                    <a:pt x="57" y="17"/>
                  </a:lnTo>
                  <a:lnTo>
                    <a:pt x="52" y="22"/>
                  </a:lnTo>
                  <a:lnTo>
                    <a:pt x="45" y="29"/>
                  </a:lnTo>
                  <a:lnTo>
                    <a:pt x="38" y="38"/>
                  </a:lnTo>
                  <a:lnTo>
                    <a:pt x="31" y="47"/>
                  </a:lnTo>
                  <a:lnTo>
                    <a:pt x="26" y="56"/>
                  </a:lnTo>
                  <a:lnTo>
                    <a:pt x="22" y="65"/>
                  </a:lnTo>
                  <a:lnTo>
                    <a:pt x="21" y="70"/>
                  </a:lnTo>
                  <a:lnTo>
                    <a:pt x="26" y="85"/>
                  </a:lnTo>
                  <a:lnTo>
                    <a:pt x="34" y="107"/>
                  </a:lnTo>
                  <a:lnTo>
                    <a:pt x="42" y="126"/>
                  </a:lnTo>
                  <a:lnTo>
                    <a:pt x="45" y="134"/>
                  </a:lnTo>
                  <a:lnTo>
                    <a:pt x="36" y="151"/>
                  </a:lnTo>
                  <a:lnTo>
                    <a:pt x="0" y="149"/>
                  </a:lnTo>
                  <a:lnTo>
                    <a:pt x="30" y="187"/>
                  </a:lnTo>
                  <a:lnTo>
                    <a:pt x="64" y="197"/>
                  </a:lnTo>
                  <a:lnTo>
                    <a:pt x="70" y="174"/>
                  </a:lnTo>
                  <a:lnTo>
                    <a:pt x="69" y="165"/>
                  </a:lnTo>
                  <a:lnTo>
                    <a:pt x="68" y="145"/>
                  </a:lnTo>
                  <a:lnTo>
                    <a:pt x="67" y="124"/>
                  </a:lnTo>
                  <a:lnTo>
                    <a:pt x="66" y="111"/>
                  </a:lnTo>
                  <a:lnTo>
                    <a:pt x="65" y="103"/>
                  </a:lnTo>
                  <a:lnTo>
                    <a:pt x="62" y="89"/>
                  </a:lnTo>
                  <a:lnTo>
                    <a:pt x="66" y="73"/>
                  </a:lnTo>
                  <a:lnTo>
                    <a:pt x="78" y="55"/>
                  </a:lnTo>
                  <a:lnTo>
                    <a:pt x="91" y="46"/>
                  </a:lnTo>
                  <a:lnTo>
                    <a:pt x="104" y="40"/>
                  </a:lnTo>
                  <a:lnTo>
                    <a:pt x="116" y="37"/>
                  </a:lnTo>
                  <a:lnTo>
                    <a:pt x="128" y="37"/>
                  </a:lnTo>
                  <a:lnTo>
                    <a:pt x="138" y="37"/>
                  </a:lnTo>
                  <a:lnTo>
                    <a:pt x="146" y="38"/>
                  </a:lnTo>
                  <a:lnTo>
                    <a:pt x="151" y="39"/>
                  </a:lnTo>
                  <a:lnTo>
                    <a:pt x="153" y="40"/>
                  </a:lnTo>
                  <a:lnTo>
                    <a:pt x="131" y="5"/>
                  </a:lnTo>
                  <a:lnTo>
                    <a:pt x="91" y="0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379"/>
            <p:cNvSpPr>
              <a:spLocks/>
            </p:cNvSpPr>
            <p:nvPr/>
          </p:nvSpPr>
          <p:spPr bwMode="auto">
            <a:xfrm>
              <a:off x="1871" y="270"/>
              <a:ext cx="50" cy="111"/>
            </a:xfrm>
            <a:custGeom>
              <a:avLst/>
              <a:gdLst/>
              <a:ahLst/>
              <a:cxnLst>
                <a:cxn ang="0">
                  <a:pos x="4" y="47"/>
                </a:cxn>
                <a:cxn ang="0">
                  <a:pos x="3" y="64"/>
                </a:cxn>
                <a:cxn ang="0">
                  <a:pos x="1" y="97"/>
                </a:cxn>
                <a:cxn ang="0">
                  <a:pos x="0" y="129"/>
                </a:cxn>
                <a:cxn ang="0">
                  <a:pos x="1" y="148"/>
                </a:cxn>
                <a:cxn ang="0">
                  <a:pos x="9" y="160"/>
                </a:cxn>
                <a:cxn ang="0">
                  <a:pos x="20" y="174"/>
                </a:cxn>
                <a:cxn ang="0">
                  <a:pos x="30" y="185"/>
                </a:cxn>
                <a:cxn ang="0">
                  <a:pos x="35" y="191"/>
                </a:cxn>
                <a:cxn ang="0">
                  <a:pos x="36" y="192"/>
                </a:cxn>
                <a:cxn ang="0">
                  <a:pos x="41" y="193"/>
                </a:cxn>
                <a:cxn ang="0">
                  <a:pos x="46" y="196"/>
                </a:cxn>
                <a:cxn ang="0">
                  <a:pos x="54" y="199"/>
                </a:cxn>
                <a:cxn ang="0">
                  <a:pos x="62" y="201"/>
                </a:cxn>
                <a:cxn ang="0">
                  <a:pos x="69" y="205"/>
                </a:cxn>
                <a:cxn ang="0">
                  <a:pos x="75" y="207"/>
                </a:cxn>
                <a:cxn ang="0">
                  <a:pos x="80" y="208"/>
                </a:cxn>
                <a:cxn ang="0">
                  <a:pos x="87" y="212"/>
                </a:cxn>
                <a:cxn ang="0">
                  <a:pos x="94" y="215"/>
                </a:cxn>
                <a:cxn ang="0">
                  <a:pos x="98" y="220"/>
                </a:cxn>
                <a:cxn ang="0">
                  <a:pos x="100" y="221"/>
                </a:cxn>
                <a:cxn ang="0">
                  <a:pos x="84" y="196"/>
                </a:cxn>
                <a:cxn ang="0">
                  <a:pos x="82" y="193"/>
                </a:cxn>
                <a:cxn ang="0">
                  <a:pos x="77" y="189"/>
                </a:cxn>
                <a:cxn ang="0">
                  <a:pos x="71" y="182"/>
                </a:cxn>
                <a:cxn ang="0">
                  <a:pos x="61" y="171"/>
                </a:cxn>
                <a:cxn ang="0">
                  <a:pos x="53" y="161"/>
                </a:cxn>
                <a:cxn ang="0">
                  <a:pos x="45" y="150"/>
                </a:cxn>
                <a:cxn ang="0">
                  <a:pos x="39" y="138"/>
                </a:cxn>
                <a:cxn ang="0">
                  <a:pos x="37" y="128"/>
                </a:cxn>
                <a:cxn ang="0">
                  <a:pos x="36" y="99"/>
                </a:cxn>
                <a:cxn ang="0">
                  <a:pos x="37" y="56"/>
                </a:cxn>
                <a:cxn ang="0">
                  <a:pos x="38" y="17"/>
                </a:cxn>
                <a:cxn ang="0">
                  <a:pos x="39" y="0"/>
                </a:cxn>
                <a:cxn ang="0">
                  <a:pos x="4" y="47"/>
                </a:cxn>
              </a:cxnLst>
              <a:rect l="0" t="0" r="r" b="b"/>
              <a:pathLst>
                <a:path w="100" h="221">
                  <a:moveTo>
                    <a:pt x="4" y="47"/>
                  </a:moveTo>
                  <a:lnTo>
                    <a:pt x="3" y="64"/>
                  </a:lnTo>
                  <a:lnTo>
                    <a:pt x="1" y="97"/>
                  </a:lnTo>
                  <a:lnTo>
                    <a:pt x="0" y="129"/>
                  </a:lnTo>
                  <a:lnTo>
                    <a:pt x="1" y="148"/>
                  </a:lnTo>
                  <a:lnTo>
                    <a:pt x="9" y="160"/>
                  </a:lnTo>
                  <a:lnTo>
                    <a:pt x="20" y="174"/>
                  </a:lnTo>
                  <a:lnTo>
                    <a:pt x="30" y="185"/>
                  </a:lnTo>
                  <a:lnTo>
                    <a:pt x="35" y="191"/>
                  </a:lnTo>
                  <a:lnTo>
                    <a:pt x="36" y="192"/>
                  </a:lnTo>
                  <a:lnTo>
                    <a:pt x="41" y="193"/>
                  </a:lnTo>
                  <a:lnTo>
                    <a:pt x="46" y="196"/>
                  </a:lnTo>
                  <a:lnTo>
                    <a:pt x="54" y="199"/>
                  </a:lnTo>
                  <a:lnTo>
                    <a:pt x="62" y="201"/>
                  </a:lnTo>
                  <a:lnTo>
                    <a:pt x="69" y="205"/>
                  </a:lnTo>
                  <a:lnTo>
                    <a:pt x="75" y="207"/>
                  </a:lnTo>
                  <a:lnTo>
                    <a:pt x="80" y="208"/>
                  </a:lnTo>
                  <a:lnTo>
                    <a:pt x="87" y="212"/>
                  </a:lnTo>
                  <a:lnTo>
                    <a:pt x="94" y="215"/>
                  </a:lnTo>
                  <a:lnTo>
                    <a:pt x="98" y="220"/>
                  </a:lnTo>
                  <a:lnTo>
                    <a:pt x="100" y="221"/>
                  </a:lnTo>
                  <a:lnTo>
                    <a:pt x="84" y="196"/>
                  </a:lnTo>
                  <a:lnTo>
                    <a:pt x="82" y="193"/>
                  </a:lnTo>
                  <a:lnTo>
                    <a:pt x="77" y="189"/>
                  </a:lnTo>
                  <a:lnTo>
                    <a:pt x="71" y="182"/>
                  </a:lnTo>
                  <a:lnTo>
                    <a:pt x="61" y="171"/>
                  </a:lnTo>
                  <a:lnTo>
                    <a:pt x="53" y="161"/>
                  </a:lnTo>
                  <a:lnTo>
                    <a:pt x="45" y="150"/>
                  </a:lnTo>
                  <a:lnTo>
                    <a:pt x="39" y="138"/>
                  </a:lnTo>
                  <a:lnTo>
                    <a:pt x="37" y="128"/>
                  </a:lnTo>
                  <a:lnTo>
                    <a:pt x="36" y="99"/>
                  </a:lnTo>
                  <a:lnTo>
                    <a:pt x="37" y="56"/>
                  </a:lnTo>
                  <a:lnTo>
                    <a:pt x="38" y="17"/>
                  </a:lnTo>
                  <a:lnTo>
                    <a:pt x="39" y="0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Freeform 380"/>
            <p:cNvSpPr>
              <a:spLocks/>
            </p:cNvSpPr>
            <p:nvPr/>
          </p:nvSpPr>
          <p:spPr bwMode="auto">
            <a:xfrm>
              <a:off x="1800" y="152"/>
              <a:ext cx="377" cy="308"/>
            </a:xfrm>
            <a:custGeom>
              <a:avLst/>
              <a:gdLst/>
              <a:ahLst/>
              <a:cxnLst>
                <a:cxn ang="0">
                  <a:pos x="651" y="135"/>
                </a:cxn>
                <a:cxn ang="0">
                  <a:pos x="586" y="71"/>
                </a:cxn>
                <a:cxn ang="0">
                  <a:pos x="437" y="23"/>
                </a:cxn>
                <a:cxn ang="0">
                  <a:pos x="281" y="66"/>
                </a:cxn>
                <a:cxn ang="0">
                  <a:pos x="182" y="223"/>
                </a:cxn>
                <a:cxn ang="0">
                  <a:pos x="345" y="247"/>
                </a:cxn>
                <a:cxn ang="0">
                  <a:pos x="638" y="163"/>
                </a:cxn>
                <a:cxn ang="0">
                  <a:pos x="605" y="186"/>
                </a:cxn>
                <a:cxn ang="0">
                  <a:pos x="471" y="240"/>
                </a:cxn>
                <a:cxn ang="0">
                  <a:pos x="525" y="262"/>
                </a:cxn>
                <a:cxn ang="0">
                  <a:pos x="638" y="233"/>
                </a:cxn>
                <a:cxn ang="0">
                  <a:pos x="742" y="223"/>
                </a:cxn>
                <a:cxn ang="0">
                  <a:pos x="663" y="250"/>
                </a:cxn>
                <a:cxn ang="0">
                  <a:pos x="529" y="280"/>
                </a:cxn>
                <a:cxn ang="0">
                  <a:pos x="456" y="281"/>
                </a:cxn>
                <a:cxn ang="0">
                  <a:pos x="385" y="264"/>
                </a:cxn>
                <a:cxn ang="0">
                  <a:pos x="286" y="298"/>
                </a:cxn>
                <a:cxn ang="0">
                  <a:pos x="361" y="313"/>
                </a:cxn>
                <a:cxn ang="0">
                  <a:pos x="405" y="311"/>
                </a:cxn>
                <a:cxn ang="0">
                  <a:pos x="474" y="376"/>
                </a:cxn>
                <a:cxn ang="0">
                  <a:pos x="526" y="356"/>
                </a:cxn>
                <a:cxn ang="0">
                  <a:pos x="560" y="288"/>
                </a:cxn>
                <a:cxn ang="0">
                  <a:pos x="594" y="293"/>
                </a:cxn>
                <a:cxn ang="0">
                  <a:pos x="623" y="343"/>
                </a:cxn>
                <a:cxn ang="0">
                  <a:pos x="692" y="328"/>
                </a:cxn>
                <a:cxn ang="0">
                  <a:pos x="717" y="279"/>
                </a:cxn>
                <a:cxn ang="0">
                  <a:pos x="681" y="441"/>
                </a:cxn>
                <a:cxn ang="0">
                  <a:pos x="608" y="518"/>
                </a:cxn>
                <a:cxn ang="0">
                  <a:pos x="504" y="545"/>
                </a:cxn>
                <a:cxn ang="0">
                  <a:pos x="453" y="611"/>
                </a:cxn>
                <a:cxn ang="0">
                  <a:pos x="308" y="473"/>
                </a:cxn>
                <a:cxn ang="0">
                  <a:pos x="349" y="480"/>
                </a:cxn>
                <a:cxn ang="0">
                  <a:pos x="480" y="522"/>
                </a:cxn>
                <a:cxn ang="0">
                  <a:pos x="649" y="444"/>
                </a:cxn>
                <a:cxn ang="0">
                  <a:pos x="626" y="366"/>
                </a:cxn>
                <a:cxn ang="0">
                  <a:pos x="580" y="317"/>
                </a:cxn>
                <a:cxn ang="0">
                  <a:pos x="534" y="371"/>
                </a:cxn>
                <a:cxn ang="0">
                  <a:pos x="454" y="392"/>
                </a:cxn>
                <a:cxn ang="0">
                  <a:pos x="399" y="355"/>
                </a:cxn>
                <a:cxn ang="0">
                  <a:pos x="321" y="329"/>
                </a:cxn>
                <a:cxn ang="0">
                  <a:pos x="235" y="325"/>
                </a:cxn>
                <a:cxn ang="0">
                  <a:pos x="240" y="393"/>
                </a:cxn>
                <a:cxn ang="0">
                  <a:pos x="228" y="409"/>
                </a:cxn>
                <a:cxn ang="0">
                  <a:pos x="215" y="316"/>
                </a:cxn>
                <a:cxn ang="0">
                  <a:pos x="256" y="279"/>
                </a:cxn>
                <a:cxn ang="0">
                  <a:pos x="155" y="255"/>
                </a:cxn>
                <a:cxn ang="0">
                  <a:pos x="135" y="144"/>
                </a:cxn>
                <a:cxn ang="0">
                  <a:pos x="74" y="175"/>
                </a:cxn>
                <a:cxn ang="0">
                  <a:pos x="72" y="295"/>
                </a:cxn>
                <a:cxn ang="0">
                  <a:pos x="31" y="293"/>
                </a:cxn>
                <a:cxn ang="0">
                  <a:pos x="91" y="331"/>
                </a:cxn>
                <a:cxn ang="0">
                  <a:pos x="19" y="301"/>
                </a:cxn>
                <a:cxn ang="0">
                  <a:pos x="30" y="272"/>
                </a:cxn>
                <a:cxn ang="0">
                  <a:pos x="33" y="209"/>
                </a:cxn>
                <a:cxn ang="0">
                  <a:pos x="106" y="126"/>
                </a:cxn>
                <a:cxn ang="0">
                  <a:pos x="188" y="102"/>
                </a:cxn>
                <a:cxn ang="0">
                  <a:pos x="294" y="31"/>
                </a:cxn>
                <a:cxn ang="0">
                  <a:pos x="418" y="1"/>
                </a:cxn>
                <a:cxn ang="0">
                  <a:pos x="532" y="13"/>
                </a:cxn>
              </a:cxnLst>
              <a:rect l="0" t="0" r="r" b="b"/>
              <a:pathLst>
                <a:path w="753" h="618">
                  <a:moveTo>
                    <a:pt x="604" y="51"/>
                  </a:moveTo>
                  <a:lnTo>
                    <a:pt x="615" y="61"/>
                  </a:lnTo>
                  <a:lnTo>
                    <a:pt x="624" y="72"/>
                  </a:lnTo>
                  <a:lnTo>
                    <a:pt x="632" y="84"/>
                  </a:lnTo>
                  <a:lnTo>
                    <a:pt x="638" y="97"/>
                  </a:lnTo>
                  <a:lnTo>
                    <a:pt x="643" y="110"/>
                  </a:lnTo>
                  <a:lnTo>
                    <a:pt x="648" y="122"/>
                  </a:lnTo>
                  <a:lnTo>
                    <a:pt x="651" y="135"/>
                  </a:lnTo>
                  <a:lnTo>
                    <a:pt x="654" y="147"/>
                  </a:lnTo>
                  <a:lnTo>
                    <a:pt x="651" y="144"/>
                  </a:lnTo>
                  <a:lnTo>
                    <a:pt x="646" y="137"/>
                  </a:lnTo>
                  <a:lnTo>
                    <a:pt x="636" y="126"/>
                  </a:lnTo>
                  <a:lnTo>
                    <a:pt x="626" y="112"/>
                  </a:lnTo>
                  <a:lnTo>
                    <a:pt x="613" y="97"/>
                  </a:lnTo>
                  <a:lnTo>
                    <a:pt x="600" y="83"/>
                  </a:lnTo>
                  <a:lnTo>
                    <a:pt x="586" y="71"/>
                  </a:lnTo>
                  <a:lnTo>
                    <a:pt x="571" y="63"/>
                  </a:lnTo>
                  <a:lnTo>
                    <a:pt x="554" y="51"/>
                  </a:lnTo>
                  <a:lnTo>
                    <a:pt x="535" y="42"/>
                  </a:lnTo>
                  <a:lnTo>
                    <a:pt x="517" y="34"/>
                  </a:lnTo>
                  <a:lnTo>
                    <a:pt x="497" y="29"/>
                  </a:lnTo>
                  <a:lnTo>
                    <a:pt x="478" y="26"/>
                  </a:lnTo>
                  <a:lnTo>
                    <a:pt x="458" y="23"/>
                  </a:lnTo>
                  <a:lnTo>
                    <a:pt x="437" y="23"/>
                  </a:lnTo>
                  <a:lnTo>
                    <a:pt x="418" y="25"/>
                  </a:lnTo>
                  <a:lnTo>
                    <a:pt x="397" y="27"/>
                  </a:lnTo>
                  <a:lnTo>
                    <a:pt x="377" y="31"/>
                  </a:lnTo>
                  <a:lnTo>
                    <a:pt x="357" y="36"/>
                  </a:lnTo>
                  <a:lnTo>
                    <a:pt x="337" y="42"/>
                  </a:lnTo>
                  <a:lnTo>
                    <a:pt x="317" y="50"/>
                  </a:lnTo>
                  <a:lnTo>
                    <a:pt x="299" y="57"/>
                  </a:lnTo>
                  <a:lnTo>
                    <a:pt x="281" y="66"/>
                  </a:lnTo>
                  <a:lnTo>
                    <a:pt x="262" y="75"/>
                  </a:lnTo>
                  <a:lnTo>
                    <a:pt x="235" y="94"/>
                  </a:lnTo>
                  <a:lnTo>
                    <a:pt x="214" y="116"/>
                  </a:lnTo>
                  <a:lnTo>
                    <a:pt x="199" y="139"/>
                  </a:lnTo>
                  <a:lnTo>
                    <a:pt x="190" y="162"/>
                  </a:lnTo>
                  <a:lnTo>
                    <a:pt x="184" y="185"/>
                  </a:lnTo>
                  <a:lnTo>
                    <a:pt x="182" y="205"/>
                  </a:lnTo>
                  <a:lnTo>
                    <a:pt x="182" y="223"/>
                  </a:lnTo>
                  <a:lnTo>
                    <a:pt x="183" y="235"/>
                  </a:lnTo>
                  <a:lnTo>
                    <a:pt x="205" y="245"/>
                  </a:lnTo>
                  <a:lnTo>
                    <a:pt x="230" y="250"/>
                  </a:lnTo>
                  <a:lnTo>
                    <a:pt x="258" y="253"/>
                  </a:lnTo>
                  <a:lnTo>
                    <a:pt x="285" y="253"/>
                  </a:lnTo>
                  <a:lnTo>
                    <a:pt x="309" y="252"/>
                  </a:lnTo>
                  <a:lnTo>
                    <a:pt x="330" y="249"/>
                  </a:lnTo>
                  <a:lnTo>
                    <a:pt x="345" y="247"/>
                  </a:lnTo>
                  <a:lnTo>
                    <a:pt x="350" y="246"/>
                  </a:lnTo>
                  <a:lnTo>
                    <a:pt x="502" y="202"/>
                  </a:lnTo>
                  <a:lnTo>
                    <a:pt x="534" y="190"/>
                  </a:lnTo>
                  <a:lnTo>
                    <a:pt x="562" y="181"/>
                  </a:lnTo>
                  <a:lnTo>
                    <a:pt x="587" y="174"/>
                  </a:lnTo>
                  <a:lnTo>
                    <a:pt x="608" y="169"/>
                  </a:lnTo>
                  <a:lnTo>
                    <a:pt x="625" y="165"/>
                  </a:lnTo>
                  <a:lnTo>
                    <a:pt x="638" y="163"/>
                  </a:lnTo>
                  <a:lnTo>
                    <a:pt x="647" y="162"/>
                  </a:lnTo>
                  <a:lnTo>
                    <a:pt x="651" y="162"/>
                  </a:lnTo>
                  <a:lnTo>
                    <a:pt x="650" y="163"/>
                  </a:lnTo>
                  <a:lnTo>
                    <a:pt x="647" y="166"/>
                  </a:lnTo>
                  <a:lnTo>
                    <a:pt x="640" y="170"/>
                  </a:lnTo>
                  <a:lnTo>
                    <a:pt x="631" y="174"/>
                  </a:lnTo>
                  <a:lnTo>
                    <a:pt x="619" y="180"/>
                  </a:lnTo>
                  <a:lnTo>
                    <a:pt x="605" y="186"/>
                  </a:lnTo>
                  <a:lnTo>
                    <a:pt x="590" y="193"/>
                  </a:lnTo>
                  <a:lnTo>
                    <a:pt x="575" y="200"/>
                  </a:lnTo>
                  <a:lnTo>
                    <a:pt x="558" y="207"/>
                  </a:lnTo>
                  <a:lnTo>
                    <a:pt x="541" y="214"/>
                  </a:lnTo>
                  <a:lnTo>
                    <a:pt x="522" y="220"/>
                  </a:lnTo>
                  <a:lnTo>
                    <a:pt x="505" y="227"/>
                  </a:lnTo>
                  <a:lnTo>
                    <a:pt x="487" y="234"/>
                  </a:lnTo>
                  <a:lnTo>
                    <a:pt x="471" y="240"/>
                  </a:lnTo>
                  <a:lnTo>
                    <a:pt x="454" y="246"/>
                  </a:lnTo>
                  <a:lnTo>
                    <a:pt x="440" y="250"/>
                  </a:lnTo>
                  <a:lnTo>
                    <a:pt x="453" y="258"/>
                  </a:lnTo>
                  <a:lnTo>
                    <a:pt x="467" y="263"/>
                  </a:lnTo>
                  <a:lnTo>
                    <a:pt x="481" y="265"/>
                  </a:lnTo>
                  <a:lnTo>
                    <a:pt x="495" y="267"/>
                  </a:lnTo>
                  <a:lnTo>
                    <a:pt x="510" y="265"/>
                  </a:lnTo>
                  <a:lnTo>
                    <a:pt x="525" y="262"/>
                  </a:lnTo>
                  <a:lnTo>
                    <a:pt x="541" y="257"/>
                  </a:lnTo>
                  <a:lnTo>
                    <a:pt x="559" y="252"/>
                  </a:lnTo>
                  <a:lnTo>
                    <a:pt x="570" y="248"/>
                  </a:lnTo>
                  <a:lnTo>
                    <a:pt x="580" y="246"/>
                  </a:lnTo>
                  <a:lnTo>
                    <a:pt x="594" y="242"/>
                  </a:lnTo>
                  <a:lnTo>
                    <a:pt x="608" y="240"/>
                  </a:lnTo>
                  <a:lnTo>
                    <a:pt x="623" y="237"/>
                  </a:lnTo>
                  <a:lnTo>
                    <a:pt x="638" y="233"/>
                  </a:lnTo>
                  <a:lnTo>
                    <a:pt x="653" y="231"/>
                  </a:lnTo>
                  <a:lnTo>
                    <a:pt x="669" y="228"/>
                  </a:lnTo>
                  <a:lnTo>
                    <a:pt x="684" y="226"/>
                  </a:lnTo>
                  <a:lnTo>
                    <a:pt x="697" y="225"/>
                  </a:lnTo>
                  <a:lnTo>
                    <a:pt x="711" y="224"/>
                  </a:lnTo>
                  <a:lnTo>
                    <a:pt x="723" y="223"/>
                  </a:lnTo>
                  <a:lnTo>
                    <a:pt x="733" y="223"/>
                  </a:lnTo>
                  <a:lnTo>
                    <a:pt x="742" y="223"/>
                  </a:lnTo>
                  <a:lnTo>
                    <a:pt x="748" y="224"/>
                  </a:lnTo>
                  <a:lnTo>
                    <a:pt x="753" y="226"/>
                  </a:lnTo>
                  <a:lnTo>
                    <a:pt x="744" y="230"/>
                  </a:lnTo>
                  <a:lnTo>
                    <a:pt x="732" y="233"/>
                  </a:lnTo>
                  <a:lnTo>
                    <a:pt x="718" y="237"/>
                  </a:lnTo>
                  <a:lnTo>
                    <a:pt x="701" y="241"/>
                  </a:lnTo>
                  <a:lnTo>
                    <a:pt x="682" y="246"/>
                  </a:lnTo>
                  <a:lnTo>
                    <a:pt x="663" y="250"/>
                  </a:lnTo>
                  <a:lnTo>
                    <a:pt x="643" y="255"/>
                  </a:lnTo>
                  <a:lnTo>
                    <a:pt x="624" y="260"/>
                  </a:lnTo>
                  <a:lnTo>
                    <a:pt x="603" y="264"/>
                  </a:lnTo>
                  <a:lnTo>
                    <a:pt x="585" y="269"/>
                  </a:lnTo>
                  <a:lnTo>
                    <a:pt x="567" y="272"/>
                  </a:lnTo>
                  <a:lnTo>
                    <a:pt x="552" y="276"/>
                  </a:lnTo>
                  <a:lnTo>
                    <a:pt x="540" y="279"/>
                  </a:lnTo>
                  <a:lnTo>
                    <a:pt x="529" y="280"/>
                  </a:lnTo>
                  <a:lnTo>
                    <a:pt x="524" y="283"/>
                  </a:lnTo>
                  <a:lnTo>
                    <a:pt x="521" y="283"/>
                  </a:lnTo>
                  <a:lnTo>
                    <a:pt x="510" y="285"/>
                  </a:lnTo>
                  <a:lnTo>
                    <a:pt x="498" y="286"/>
                  </a:lnTo>
                  <a:lnTo>
                    <a:pt x="487" y="286"/>
                  </a:lnTo>
                  <a:lnTo>
                    <a:pt x="476" y="285"/>
                  </a:lnTo>
                  <a:lnTo>
                    <a:pt x="466" y="284"/>
                  </a:lnTo>
                  <a:lnTo>
                    <a:pt x="456" y="281"/>
                  </a:lnTo>
                  <a:lnTo>
                    <a:pt x="446" y="279"/>
                  </a:lnTo>
                  <a:lnTo>
                    <a:pt x="436" y="277"/>
                  </a:lnTo>
                  <a:lnTo>
                    <a:pt x="430" y="272"/>
                  </a:lnTo>
                  <a:lnTo>
                    <a:pt x="425" y="269"/>
                  </a:lnTo>
                  <a:lnTo>
                    <a:pt x="420" y="263"/>
                  </a:lnTo>
                  <a:lnTo>
                    <a:pt x="419" y="256"/>
                  </a:lnTo>
                  <a:lnTo>
                    <a:pt x="402" y="261"/>
                  </a:lnTo>
                  <a:lnTo>
                    <a:pt x="385" y="264"/>
                  </a:lnTo>
                  <a:lnTo>
                    <a:pt x="368" y="269"/>
                  </a:lnTo>
                  <a:lnTo>
                    <a:pt x="352" y="272"/>
                  </a:lnTo>
                  <a:lnTo>
                    <a:pt x="335" y="276"/>
                  </a:lnTo>
                  <a:lnTo>
                    <a:pt x="319" y="278"/>
                  </a:lnTo>
                  <a:lnTo>
                    <a:pt x="301" y="280"/>
                  </a:lnTo>
                  <a:lnTo>
                    <a:pt x="285" y="280"/>
                  </a:lnTo>
                  <a:lnTo>
                    <a:pt x="285" y="288"/>
                  </a:lnTo>
                  <a:lnTo>
                    <a:pt x="286" y="298"/>
                  </a:lnTo>
                  <a:lnTo>
                    <a:pt x="288" y="305"/>
                  </a:lnTo>
                  <a:lnTo>
                    <a:pt x="289" y="308"/>
                  </a:lnTo>
                  <a:lnTo>
                    <a:pt x="301" y="309"/>
                  </a:lnTo>
                  <a:lnTo>
                    <a:pt x="313" y="310"/>
                  </a:lnTo>
                  <a:lnTo>
                    <a:pt x="326" y="311"/>
                  </a:lnTo>
                  <a:lnTo>
                    <a:pt x="337" y="311"/>
                  </a:lnTo>
                  <a:lnTo>
                    <a:pt x="350" y="313"/>
                  </a:lnTo>
                  <a:lnTo>
                    <a:pt x="361" y="313"/>
                  </a:lnTo>
                  <a:lnTo>
                    <a:pt x="374" y="313"/>
                  </a:lnTo>
                  <a:lnTo>
                    <a:pt x="387" y="313"/>
                  </a:lnTo>
                  <a:lnTo>
                    <a:pt x="391" y="307"/>
                  </a:lnTo>
                  <a:lnTo>
                    <a:pt x="393" y="300"/>
                  </a:lnTo>
                  <a:lnTo>
                    <a:pt x="398" y="293"/>
                  </a:lnTo>
                  <a:lnTo>
                    <a:pt x="404" y="290"/>
                  </a:lnTo>
                  <a:lnTo>
                    <a:pt x="405" y="298"/>
                  </a:lnTo>
                  <a:lnTo>
                    <a:pt x="405" y="311"/>
                  </a:lnTo>
                  <a:lnTo>
                    <a:pt x="407" y="326"/>
                  </a:lnTo>
                  <a:lnTo>
                    <a:pt x="414" y="344"/>
                  </a:lnTo>
                  <a:lnTo>
                    <a:pt x="423" y="355"/>
                  </a:lnTo>
                  <a:lnTo>
                    <a:pt x="434" y="364"/>
                  </a:lnTo>
                  <a:lnTo>
                    <a:pt x="443" y="370"/>
                  </a:lnTo>
                  <a:lnTo>
                    <a:pt x="453" y="374"/>
                  </a:lnTo>
                  <a:lnTo>
                    <a:pt x="464" y="376"/>
                  </a:lnTo>
                  <a:lnTo>
                    <a:pt x="474" y="376"/>
                  </a:lnTo>
                  <a:lnTo>
                    <a:pt x="483" y="375"/>
                  </a:lnTo>
                  <a:lnTo>
                    <a:pt x="494" y="373"/>
                  </a:lnTo>
                  <a:lnTo>
                    <a:pt x="501" y="370"/>
                  </a:lnTo>
                  <a:lnTo>
                    <a:pt x="506" y="369"/>
                  </a:lnTo>
                  <a:lnTo>
                    <a:pt x="512" y="366"/>
                  </a:lnTo>
                  <a:lnTo>
                    <a:pt x="517" y="363"/>
                  </a:lnTo>
                  <a:lnTo>
                    <a:pt x="521" y="360"/>
                  </a:lnTo>
                  <a:lnTo>
                    <a:pt x="526" y="356"/>
                  </a:lnTo>
                  <a:lnTo>
                    <a:pt x="530" y="352"/>
                  </a:lnTo>
                  <a:lnTo>
                    <a:pt x="536" y="346"/>
                  </a:lnTo>
                  <a:lnTo>
                    <a:pt x="545" y="331"/>
                  </a:lnTo>
                  <a:lnTo>
                    <a:pt x="548" y="315"/>
                  </a:lnTo>
                  <a:lnTo>
                    <a:pt x="549" y="299"/>
                  </a:lnTo>
                  <a:lnTo>
                    <a:pt x="549" y="281"/>
                  </a:lnTo>
                  <a:lnTo>
                    <a:pt x="557" y="281"/>
                  </a:lnTo>
                  <a:lnTo>
                    <a:pt x="560" y="288"/>
                  </a:lnTo>
                  <a:lnTo>
                    <a:pt x="563" y="298"/>
                  </a:lnTo>
                  <a:lnTo>
                    <a:pt x="563" y="303"/>
                  </a:lnTo>
                  <a:lnTo>
                    <a:pt x="567" y="302"/>
                  </a:lnTo>
                  <a:lnTo>
                    <a:pt x="573" y="300"/>
                  </a:lnTo>
                  <a:lnTo>
                    <a:pt x="579" y="298"/>
                  </a:lnTo>
                  <a:lnTo>
                    <a:pt x="585" y="295"/>
                  </a:lnTo>
                  <a:lnTo>
                    <a:pt x="589" y="294"/>
                  </a:lnTo>
                  <a:lnTo>
                    <a:pt x="594" y="293"/>
                  </a:lnTo>
                  <a:lnTo>
                    <a:pt x="597" y="292"/>
                  </a:lnTo>
                  <a:lnTo>
                    <a:pt x="598" y="293"/>
                  </a:lnTo>
                  <a:lnTo>
                    <a:pt x="596" y="305"/>
                  </a:lnTo>
                  <a:lnTo>
                    <a:pt x="597" y="315"/>
                  </a:lnTo>
                  <a:lnTo>
                    <a:pt x="601" y="323"/>
                  </a:lnTo>
                  <a:lnTo>
                    <a:pt x="605" y="331"/>
                  </a:lnTo>
                  <a:lnTo>
                    <a:pt x="613" y="337"/>
                  </a:lnTo>
                  <a:lnTo>
                    <a:pt x="623" y="343"/>
                  </a:lnTo>
                  <a:lnTo>
                    <a:pt x="634" y="346"/>
                  </a:lnTo>
                  <a:lnTo>
                    <a:pt x="648" y="348"/>
                  </a:lnTo>
                  <a:lnTo>
                    <a:pt x="657" y="348"/>
                  </a:lnTo>
                  <a:lnTo>
                    <a:pt x="665" y="347"/>
                  </a:lnTo>
                  <a:lnTo>
                    <a:pt x="673" y="344"/>
                  </a:lnTo>
                  <a:lnTo>
                    <a:pt x="680" y="339"/>
                  </a:lnTo>
                  <a:lnTo>
                    <a:pt x="686" y="335"/>
                  </a:lnTo>
                  <a:lnTo>
                    <a:pt x="692" y="328"/>
                  </a:lnTo>
                  <a:lnTo>
                    <a:pt x="696" y="321"/>
                  </a:lnTo>
                  <a:lnTo>
                    <a:pt x="701" y="314"/>
                  </a:lnTo>
                  <a:lnTo>
                    <a:pt x="706" y="303"/>
                  </a:lnTo>
                  <a:lnTo>
                    <a:pt x="707" y="293"/>
                  </a:lnTo>
                  <a:lnTo>
                    <a:pt x="706" y="283"/>
                  </a:lnTo>
                  <a:lnTo>
                    <a:pt x="706" y="272"/>
                  </a:lnTo>
                  <a:lnTo>
                    <a:pt x="711" y="273"/>
                  </a:lnTo>
                  <a:lnTo>
                    <a:pt x="717" y="279"/>
                  </a:lnTo>
                  <a:lnTo>
                    <a:pt x="720" y="295"/>
                  </a:lnTo>
                  <a:lnTo>
                    <a:pt x="716" y="323"/>
                  </a:lnTo>
                  <a:lnTo>
                    <a:pt x="692" y="361"/>
                  </a:lnTo>
                  <a:lnTo>
                    <a:pt x="694" y="378"/>
                  </a:lnTo>
                  <a:lnTo>
                    <a:pt x="693" y="396"/>
                  </a:lnTo>
                  <a:lnTo>
                    <a:pt x="691" y="412"/>
                  </a:lnTo>
                  <a:lnTo>
                    <a:pt x="687" y="426"/>
                  </a:lnTo>
                  <a:lnTo>
                    <a:pt x="681" y="441"/>
                  </a:lnTo>
                  <a:lnTo>
                    <a:pt x="674" y="453"/>
                  </a:lnTo>
                  <a:lnTo>
                    <a:pt x="668" y="466"/>
                  </a:lnTo>
                  <a:lnTo>
                    <a:pt x="658" y="477"/>
                  </a:lnTo>
                  <a:lnTo>
                    <a:pt x="650" y="487"/>
                  </a:lnTo>
                  <a:lnTo>
                    <a:pt x="641" y="496"/>
                  </a:lnTo>
                  <a:lnTo>
                    <a:pt x="631" y="504"/>
                  </a:lnTo>
                  <a:lnTo>
                    <a:pt x="619" y="511"/>
                  </a:lnTo>
                  <a:lnTo>
                    <a:pt x="608" y="518"/>
                  </a:lnTo>
                  <a:lnTo>
                    <a:pt x="596" y="523"/>
                  </a:lnTo>
                  <a:lnTo>
                    <a:pt x="583" y="529"/>
                  </a:lnTo>
                  <a:lnTo>
                    <a:pt x="571" y="534"/>
                  </a:lnTo>
                  <a:lnTo>
                    <a:pt x="557" y="537"/>
                  </a:lnTo>
                  <a:lnTo>
                    <a:pt x="544" y="541"/>
                  </a:lnTo>
                  <a:lnTo>
                    <a:pt x="530" y="543"/>
                  </a:lnTo>
                  <a:lnTo>
                    <a:pt x="518" y="544"/>
                  </a:lnTo>
                  <a:lnTo>
                    <a:pt x="504" y="545"/>
                  </a:lnTo>
                  <a:lnTo>
                    <a:pt x="492" y="545"/>
                  </a:lnTo>
                  <a:lnTo>
                    <a:pt x="480" y="544"/>
                  </a:lnTo>
                  <a:lnTo>
                    <a:pt x="468" y="542"/>
                  </a:lnTo>
                  <a:lnTo>
                    <a:pt x="464" y="559"/>
                  </a:lnTo>
                  <a:lnTo>
                    <a:pt x="463" y="580"/>
                  </a:lnTo>
                  <a:lnTo>
                    <a:pt x="461" y="601"/>
                  </a:lnTo>
                  <a:lnTo>
                    <a:pt x="459" y="618"/>
                  </a:lnTo>
                  <a:lnTo>
                    <a:pt x="453" y="611"/>
                  </a:lnTo>
                  <a:lnTo>
                    <a:pt x="445" y="589"/>
                  </a:lnTo>
                  <a:lnTo>
                    <a:pt x="438" y="563"/>
                  </a:lnTo>
                  <a:lnTo>
                    <a:pt x="436" y="542"/>
                  </a:lnTo>
                  <a:lnTo>
                    <a:pt x="402" y="535"/>
                  </a:lnTo>
                  <a:lnTo>
                    <a:pt x="372" y="523"/>
                  </a:lnTo>
                  <a:lnTo>
                    <a:pt x="346" y="509"/>
                  </a:lnTo>
                  <a:lnTo>
                    <a:pt x="326" y="491"/>
                  </a:lnTo>
                  <a:lnTo>
                    <a:pt x="308" y="473"/>
                  </a:lnTo>
                  <a:lnTo>
                    <a:pt x="297" y="456"/>
                  </a:lnTo>
                  <a:lnTo>
                    <a:pt x="289" y="441"/>
                  </a:lnTo>
                  <a:lnTo>
                    <a:pt x="286" y="430"/>
                  </a:lnTo>
                  <a:lnTo>
                    <a:pt x="297" y="441"/>
                  </a:lnTo>
                  <a:lnTo>
                    <a:pt x="308" y="451"/>
                  </a:lnTo>
                  <a:lnTo>
                    <a:pt x="321" y="460"/>
                  </a:lnTo>
                  <a:lnTo>
                    <a:pt x="335" y="470"/>
                  </a:lnTo>
                  <a:lnTo>
                    <a:pt x="349" y="480"/>
                  </a:lnTo>
                  <a:lnTo>
                    <a:pt x="364" y="488"/>
                  </a:lnTo>
                  <a:lnTo>
                    <a:pt x="380" y="496"/>
                  </a:lnTo>
                  <a:lnTo>
                    <a:pt x="396" y="503"/>
                  </a:lnTo>
                  <a:lnTo>
                    <a:pt x="412" y="509"/>
                  </a:lnTo>
                  <a:lnTo>
                    <a:pt x="429" y="514"/>
                  </a:lnTo>
                  <a:lnTo>
                    <a:pt x="445" y="518"/>
                  </a:lnTo>
                  <a:lnTo>
                    <a:pt x="463" y="521"/>
                  </a:lnTo>
                  <a:lnTo>
                    <a:pt x="480" y="522"/>
                  </a:lnTo>
                  <a:lnTo>
                    <a:pt x="496" y="523"/>
                  </a:lnTo>
                  <a:lnTo>
                    <a:pt x="512" y="521"/>
                  </a:lnTo>
                  <a:lnTo>
                    <a:pt x="528" y="519"/>
                  </a:lnTo>
                  <a:lnTo>
                    <a:pt x="558" y="510"/>
                  </a:lnTo>
                  <a:lnTo>
                    <a:pt x="585" y="498"/>
                  </a:lnTo>
                  <a:lnTo>
                    <a:pt x="609" y="483"/>
                  </a:lnTo>
                  <a:lnTo>
                    <a:pt x="631" y="465"/>
                  </a:lnTo>
                  <a:lnTo>
                    <a:pt x="649" y="444"/>
                  </a:lnTo>
                  <a:lnTo>
                    <a:pt x="663" y="421"/>
                  </a:lnTo>
                  <a:lnTo>
                    <a:pt x="672" y="394"/>
                  </a:lnTo>
                  <a:lnTo>
                    <a:pt x="678" y="364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47" y="369"/>
                  </a:lnTo>
                  <a:lnTo>
                    <a:pt x="636" y="368"/>
                  </a:lnTo>
                  <a:lnTo>
                    <a:pt x="626" y="366"/>
                  </a:lnTo>
                  <a:lnTo>
                    <a:pt x="617" y="361"/>
                  </a:lnTo>
                  <a:lnTo>
                    <a:pt x="608" y="355"/>
                  </a:lnTo>
                  <a:lnTo>
                    <a:pt x="600" y="347"/>
                  </a:lnTo>
                  <a:lnTo>
                    <a:pt x="595" y="341"/>
                  </a:lnTo>
                  <a:lnTo>
                    <a:pt x="592" y="333"/>
                  </a:lnTo>
                  <a:lnTo>
                    <a:pt x="589" y="325"/>
                  </a:lnTo>
                  <a:lnTo>
                    <a:pt x="588" y="317"/>
                  </a:lnTo>
                  <a:lnTo>
                    <a:pt x="580" y="317"/>
                  </a:lnTo>
                  <a:lnTo>
                    <a:pt x="573" y="321"/>
                  </a:lnTo>
                  <a:lnTo>
                    <a:pt x="566" y="324"/>
                  </a:lnTo>
                  <a:lnTo>
                    <a:pt x="560" y="328"/>
                  </a:lnTo>
                  <a:lnTo>
                    <a:pt x="558" y="338"/>
                  </a:lnTo>
                  <a:lnTo>
                    <a:pt x="555" y="347"/>
                  </a:lnTo>
                  <a:lnTo>
                    <a:pt x="549" y="356"/>
                  </a:lnTo>
                  <a:lnTo>
                    <a:pt x="542" y="364"/>
                  </a:lnTo>
                  <a:lnTo>
                    <a:pt x="534" y="371"/>
                  </a:lnTo>
                  <a:lnTo>
                    <a:pt x="526" y="378"/>
                  </a:lnTo>
                  <a:lnTo>
                    <a:pt x="517" y="384"/>
                  </a:lnTo>
                  <a:lnTo>
                    <a:pt x="507" y="389"/>
                  </a:lnTo>
                  <a:lnTo>
                    <a:pt x="496" y="392"/>
                  </a:lnTo>
                  <a:lnTo>
                    <a:pt x="486" y="394"/>
                  </a:lnTo>
                  <a:lnTo>
                    <a:pt x="475" y="396"/>
                  </a:lnTo>
                  <a:lnTo>
                    <a:pt x="465" y="394"/>
                  </a:lnTo>
                  <a:lnTo>
                    <a:pt x="454" y="392"/>
                  </a:lnTo>
                  <a:lnTo>
                    <a:pt x="444" y="390"/>
                  </a:lnTo>
                  <a:lnTo>
                    <a:pt x="435" y="386"/>
                  </a:lnTo>
                  <a:lnTo>
                    <a:pt x="425" y="383"/>
                  </a:lnTo>
                  <a:lnTo>
                    <a:pt x="419" y="377"/>
                  </a:lnTo>
                  <a:lnTo>
                    <a:pt x="414" y="373"/>
                  </a:lnTo>
                  <a:lnTo>
                    <a:pt x="408" y="367"/>
                  </a:lnTo>
                  <a:lnTo>
                    <a:pt x="404" y="361"/>
                  </a:lnTo>
                  <a:lnTo>
                    <a:pt x="399" y="355"/>
                  </a:lnTo>
                  <a:lnTo>
                    <a:pt x="395" y="348"/>
                  </a:lnTo>
                  <a:lnTo>
                    <a:pt x="392" y="341"/>
                  </a:lnTo>
                  <a:lnTo>
                    <a:pt x="390" y="332"/>
                  </a:lnTo>
                  <a:lnTo>
                    <a:pt x="376" y="331"/>
                  </a:lnTo>
                  <a:lnTo>
                    <a:pt x="362" y="330"/>
                  </a:lnTo>
                  <a:lnTo>
                    <a:pt x="349" y="330"/>
                  </a:lnTo>
                  <a:lnTo>
                    <a:pt x="335" y="329"/>
                  </a:lnTo>
                  <a:lnTo>
                    <a:pt x="321" y="329"/>
                  </a:lnTo>
                  <a:lnTo>
                    <a:pt x="307" y="328"/>
                  </a:lnTo>
                  <a:lnTo>
                    <a:pt x="293" y="325"/>
                  </a:lnTo>
                  <a:lnTo>
                    <a:pt x="279" y="322"/>
                  </a:lnTo>
                  <a:lnTo>
                    <a:pt x="274" y="321"/>
                  </a:lnTo>
                  <a:lnTo>
                    <a:pt x="266" y="321"/>
                  </a:lnTo>
                  <a:lnTo>
                    <a:pt x="255" y="321"/>
                  </a:lnTo>
                  <a:lnTo>
                    <a:pt x="245" y="322"/>
                  </a:lnTo>
                  <a:lnTo>
                    <a:pt x="235" y="325"/>
                  </a:lnTo>
                  <a:lnTo>
                    <a:pt x="226" y="332"/>
                  </a:lnTo>
                  <a:lnTo>
                    <a:pt x="221" y="341"/>
                  </a:lnTo>
                  <a:lnTo>
                    <a:pt x="220" y="356"/>
                  </a:lnTo>
                  <a:lnTo>
                    <a:pt x="221" y="361"/>
                  </a:lnTo>
                  <a:lnTo>
                    <a:pt x="223" y="368"/>
                  </a:lnTo>
                  <a:lnTo>
                    <a:pt x="228" y="376"/>
                  </a:lnTo>
                  <a:lnTo>
                    <a:pt x="233" y="384"/>
                  </a:lnTo>
                  <a:lnTo>
                    <a:pt x="240" y="393"/>
                  </a:lnTo>
                  <a:lnTo>
                    <a:pt x="247" y="402"/>
                  </a:lnTo>
                  <a:lnTo>
                    <a:pt x="254" y="412"/>
                  </a:lnTo>
                  <a:lnTo>
                    <a:pt x="261" y="420"/>
                  </a:lnTo>
                  <a:lnTo>
                    <a:pt x="256" y="422"/>
                  </a:lnTo>
                  <a:lnTo>
                    <a:pt x="250" y="422"/>
                  </a:lnTo>
                  <a:lnTo>
                    <a:pt x="243" y="420"/>
                  </a:lnTo>
                  <a:lnTo>
                    <a:pt x="236" y="415"/>
                  </a:lnTo>
                  <a:lnTo>
                    <a:pt x="228" y="409"/>
                  </a:lnTo>
                  <a:lnTo>
                    <a:pt x="220" y="401"/>
                  </a:lnTo>
                  <a:lnTo>
                    <a:pt x="212" y="391"/>
                  </a:lnTo>
                  <a:lnTo>
                    <a:pt x="203" y="379"/>
                  </a:lnTo>
                  <a:lnTo>
                    <a:pt x="200" y="363"/>
                  </a:lnTo>
                  <a:lnTo>
                    <a:pt x="199" y="347"/>
                  </a:lnTo>
                  <a:lnTo>
                    <a:pt x="201" y="332"/>
                  </a:lnTo>
                  <a:lnTo>
                    <a:pt x="210" y="318"/>
                  </a:lnTo>
                  <a:lnTo>
                    <a:pt x="215" y="316"/>
                  </a:lnTo>
                  <a:lnTo>
                    <a:pt x="221" y="313"/>
                  </a:lnTo>
                  <a:lnTo>
                    <a:pt x="226" y="311"/>
                  </a:lnTo>
                  <a:lnTo>
                    <a:pt x="233" y="309"/>
                  </a:lnTo>
                  <a:lnTo>
                    <a:pt x="240" y="308"/>
                  </a:lnTo>
                  <a:lnTo>
                    <a:pt x="247" y="307"/>
                  </a:lnTo>
                  <a:lnTo>
                    <a:pt x="254" y="306"/>
                  </a:lnTo>
                  <a:lnTo>
                    <a:pt x="259" y="305"/>
                  </a:lnTo>
                  <a:lnTo>
                    <a:pt x="256" y="279"/>
                  </a:lnTo>
                  <a:lnTo>
                    <a:pt x="244" y="279"/>
                  </a:lnTo>
                  <a:lnTo>
                    <a:pt x="231" y="278"/>
                  </a:lnTo>
                  <a:lnTo>
                    <a:pt x="217" y="276"/>
                  </a:lnTo>
                  <a:lnTo>
                    <a:pt x="205" y="271"/>
                  </a:lnTo>
                  <a:lnTo>
                    <a:pt x="192" y="267"/>
                  </a:lnTo>
                  <a:lnTo>
                    <a:pt x="179" y="262"/>
                  </a:lnTo>
                  <a:lnTo>
                    <a:pt x="168" y="258"/>
                  </a:lnTo>
                  <a:lnTo>
                    <a:pt x="155" y="255"/>
                  </a:lnTo>
                  <a:lnTo>
                    <a:pt x="154" y="233"/>
                  </a:lnTo>
                  <a:lnTo>
                    <a:pt x="154" y="210"/>
                  </a:lnTo>
                  <a:lnTo>
                    <a:pt x="156" y="188"/>
                  </a:lnTo>
                  <a:lnTo>
                    <a:pt x="161" y="166"/>
                  </a:lnTo>
                  <a:lnTo>
                    <a:pt x="157" y="158"/>
                  </a:lnTo>
                  <a:lnTo>
                    <a:pt x="152" y="152"/>
                  </a:lnTo>
                  <a:lnTo>
                    <a:pt x="144" y="148"/>
                  </a:lnTo>
                  <a:lnTo>
                    <a:pt x="135" y="144"/>
                  </a:lnTo>
                  <a:lnTo>
                    <a:pt x="126" y="144"/>
                  </a:lnTo>
                  <a:lnTo>
                    <a:pt x="118" y="147"/>
                  </a:lnTo>
                  <a:lnTo>
                    <a:pt x="110" y="149"/>
                  </a:lnTo>
                  <a:lnTo>
                    <a:pt x="102" y="152"/>
                  </a:lnTo>
                  <a:lnTo>
                    <a:pt x="94" y="157"/>
                  </a:lnTo>
                  <a:lnTo>
                    <a:pt x="87" y="163"/>
                  </a:lnTo>
                  <a:lnTo>
                    <a:pt x="80" y="169"/>
                  </a:lnTo>
                  <a:lnTo>
                    <a:pt x="74" y="175"/>
                  </a:lnTo>
                  <a:lnTo>
                    <a:pt x="63" y="189"/>
                  </a:lnTo>
                  <a:lnTo>
                    <a:pt x="58" y="204"/>
                  </a:lnTo>
                  <a:lnTo>
                    <a:pt x="58" y="219"/>
                  </a:lnTo>
                  <a:lnTo>
                    <a:pt x="62" y="234"/>
                  </a:lnTo>
                  <a:lnTo>
                    <a:pt x="66" y="250"/>
                  </a:lnTo>
                  <a:lnTo>
                    <a:pt x="71" y="265"/>
                  </a:lnTo>
                  <a:lnTo>
                    <a:pt x="73" y="280"/>
                  </a:lnTo>
                  <a:lnTo>
                    <a:pt x="72" y="295"/>
                  </a:lnTo>
                  <a:lnTo>
                    <a:pt x="70" y="299"/>
                  </a:lnTo>
                  <a:lnTo>
                    <a:pt x="66" y="300"/>
                  </a:lnTo>
                  <a:lnTo>
                    <a:pt x="63" y="300"/>
                  </a:lnTo>
                  <a:lnTo>
                    <a:pt x="57" y="298"/>
                  </a:lnTo>
                  <a:lnTo>
                    <a:pt x="51" y="296"/>
                  </a:lnTo>
                  <a:lnTo>
                    <a:pt x="45" y="294"/>
                  </a:lnTo>
                  <a:lnTo>
                    <a:pt x="38" y="293"/>
                  </a:lnTo>
                  <a:lnTo>
                    <a:pt x="31" y="293"/>
                  </a:lnTo>
                  <a:lnTo>
                    <a:pt x="36" y="300"/>
                  </a:lnTo>
                  <a:lnTo>
                    <a:pt x="43" y="307"/>
                  </a:lnTo>
                  <a:lnTo>
                    <a:pt x="50" y="313"/>
                  </a:lnTo>
                  <a:lnTo>
                    <a:pt x="57" y="317"/>
                  </a:lnTo>
                  <a:lnTo>
                    <a:pt x="65" y="322"/>
                  </a:lnTo>
                  <a:lnTo>
                    <a:pt x="73" y="326"/>
                  </a:lnTo>
                  <a:lnTo>
                    <a:pt x="81" y="329"/>
                  </a:lnTo>
                  <a:lnTo>
                    <a:pt x="91" y="331"/>
                  </a:lnTo>
                  <a:lnTo>
                    <a:pt x="85" y="336"/>
                  </a:lnTo>
                  <a:lnTo>
                    <a:pt x="78" y="339"/>
                  </a:lnTo>
                  <a:lnTo>
                    <a:pt x="70" y="341"/>
                  </a:lnTo>
                  <a:lnTo>
                    <a:pt x="62" y="341"/>
                  </a:lnTo>
                  <a:lnTo>
                    <a:pt x="51" y="335"/>
                  </a:lnTo>
                  <a:lnTo>
                    <a:pt x="40" y="325"/>
                  </a:lnTo>
                  <a:lnTo>
                    <a:pt x="30" y="314"/>
                  </a:lnTo>
                  <a:lnTo>
                    <a:pt x="19" y="301"/>
                  </a:lnTo>
                  <a:lnTo>
                    <a:pt x="11" y="291"/>
                  </a:lnTo>
                  <a:lnTo>
                    <a:pt x="4" y="280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7" y="269"/>
                  </a:lnTo>
                  <a:lnTo>
                    <a:pt x="15" y="269"/>
                  </a:lnTo>
                  <a:lnTo>
                    <a:pt x="23" y="271"/>
                  </a:lnTo>
                  <a:lnTo>
                    <a:pt x="30" y="272"/>
                  </a:lnTo>
                  <a:lnTo>
                    <a:pt x="36" y="275"/>
                  </a:lnTo>
                  <a:lnTo>
                    <a:pt x="42" y="275"/>
                  </a:lnTo>
                  <a:lnTo>
                    <a:pt x="47" y="275"/>
                  </a:lnTo>
                  <a:lnTo>
                    <a:pt x="49" y="273"/>
                  </a:lnTo>
                  <a:lnTo>
                    <a:pt x="45" y="257"/>
                  </a:lnTo>
                  <a:lnTo>
                    <a:pt x="40" y="241"/>
                  </a:lnTo>
                  <a:lnTo>
                    <a:pt x="35" y="225"/>
                  </a:lnTo>
                  <a:lnTo>
                    <a:pt x="33" y="209"/>
                  </a:lnTo>
                  <a:lnTo>
                    <a:pt x="33" y="193"/>
                  </a:lnTo>
                  <a:lnTo>
                    <a:pt x="36" y="177"/>
                  </a:lnTo>
                  <a:lnTo>
                    <a:pt x="46" y="162"/>
                  </a:lnTo>
                  <a:lnTo>
                    <a:pt x="61" y="146"/>
                  </a:lnTo>
                  <a:lnTo>
                    <a:pt x="71" y="139"/>
                  </a:lnTo>
                  <a:lnTo>
                    <a:pt x="83" y="133"/>
                  </a:lnTo>
                  <a:lnTo>
                    <a:pt x="94" y="129"/>
                  </a:lnTo>
                  <a:lnTo>
                    <a:pt x="106" y="126"/>
                  </a:lnTo>
                  <a:lnTo>
                    <a:pt x="118" y="125"/>
                  </a:lnTo>
                  <a:lnTo>
                    <a:pt x="130" y="126"/>
                  </a:lnTo>
                  <a:lnTo>
                    <a:pt x="141" y="128"/>
                  </a:lnTo>
                  <a:lnTo>
                    <a:pt x="153" y="134"/>
                  </a:lnTo>
                  <a:lnTo>
                    <a:pt x="164" y="146"/>
                  </a:lnTo>
                  <a:lnTo>
                    <a:pt x="171" y="129"/>
                  </a:lnTo>
                  <a:lnTo>
                    <a:pt x="179" y="114"/>
                  </a:lnTo>
                  <a:lnTo>
                    <a:pt x="188" y="102"/>
                  </a:lnTo>
                  <a:lnTo>
                    <a:pt x="199" y="89"/>
                  </a:lnTo>
                  <a:lnTo>
                    <a:pt x="210" y="78"/>
                  </a:lnTo>
                  <a:lnTo>
                    <a:pt x="223" y="68"/>
                  </a:lnTo>
                  <a:lnTo>
                    <a:pt x="236" y="59"/>
                  </a:lnTo>
                  <a:lnTo>
                    <a:pt x="250" y="51"/>
                  </a:lnTo>
                  <a:lnTo>
                    <a:pt x="264" y="44"/>
                  </a:lnTo>
                  <a:lnTo>
                    <a:pt x="279" y="37"/>
                  </a:lnTo>
                  <a:lnTo>
                    <a:pt x="294" y="31"/>
                  </a:lnTo>
                  <a:lnTo>
                    <a:pt x="311" y="26"/>
                  </a:lnTo>
                  <a:lnTo>
                    <a:pt x="327" y="20"/>
                  </a:lnTo>
                  <a:lnTo>
                    <a:pt x="343" y="15"/>
                  </a:lnTo>
                  <a:lnTo>
                    <a:pt x="359" y="12"/>
                  </a:lnTo>
                  <a:lnTo>
                    <a:pt x="375" y="7"/>
                  </a:lnTo>
                  <a:lnTo>
                    <a:pt x="389" y="5"/>
                  </a:lnTo>
                  <a:lnTo>
                    <a:pt x="404" y="4"/>
                  </a:lnTo>
                  <a:lnTo>
                    <a:pt x="418" y="1"/>
                  </a:lnTo>
                  <a:lnTo>
                    <a:pt x="431" y="1"/>
                  </a:lnTo>
                  <a:lnTo>
                    <a:pt x="446" y="0"/>
                  </a:lnTo>
                  <a:lnTo>
                    <a:pt x="460" y="0"/>
                  </a:lnTo>
                  <a:lnTo>
                    <a:pt x="474" y="1"/>
                  </a:lnTo>
                  <a:lnTo>
                    <a:pt x="488" y="3"/>
                  </a:lnTo>
                  <a:lnTo>
                    <a:pt x="503" y="5"/>
                  </a:lnTo>
                  <a:lnTo>
                    <a:pt x="517" y="8"/>
                  </a:lnTo>
                  <a:lnTo>
                    <a:pt x="532" y="13"/>
                  </a:lnTo>
                  <a:lnTo>
                    <a:pt x="545" y="18"/>
                  </a:lnTo>
                  <a:lnTo>
                    <a:pt x="560" y="25"/>
                  </a:lnTo>
                  <a:lnTo>
                    <a:pt x="574" y="31"/>
                  </a:lnTo>
                  <a:lnTo>
                    <a:pt x="589" y="41"/>
                  </a:lnTo>
                  <a:lnTo>
                    <a:pt x="60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Freeform 381"/>
            <p:cNvSpPr>
              <a:spLocks/>
            </p:cNvSpPr>
            <p:nvPr/>
          </p:nvSpPr>
          <p:spPr bwMode="auto">
            <a:xfrm>
              <a:off x="1843" y="285"/>
              <a:ext cx="86" cy="119"/>
            </a:xfrm>
            <a:custGeom>
              <a:avLst/>
              <a:gdLst/>
              <a:ahLst/>
              <a:cxnLst>
                <a:cxn ang="0">
                  <a:pos x="64" y="53"/>
                </a:cxn>
                <a:cxn ang="0">
                  <a:pos x="63" y="82"/>
                </a:cxn>
                <a:cxn ang="0">
                  <a:pos x="70" y="114"/>
                </a:cxn>
                <a:cxn ang="0">
                  <a:pos x="89" y="141"/>
                </a:cxn>
                <a:cxn ang="0">
                  <a:pos x="115" y="161"/>
                </a:cxn>
                <a:cxn ang="0">
                  <a:pos x="139" y="170"/>
                </a:cxn>
                <a:cxn ang="0">
                  <a:pos x="158" y="180"/>
                </a:cxn>
                <a:cxn ang="0">
                  <a:pos x="169" y="195"/>
                </a:cxn>
                <a:cxn ang="0">
                  <a:pos x="170" y="213"/>
                </a:cxn>
                <a:cxn ang="0">
                  <a:pos x="162" y="227"/>
                </a:cxn>
                <a:cxn ang="0">
                  <a:pos x="148" y="237"/>
                </a:cxn>
                <a:cxn ang="0">
                  <a:pos x="131" y="237"/>
                </a:cxn>
                <a:cxn ang="0">
                  <a:pos x="118" y="231"/>
                </a:cxn>
                <a:cxn ang="0">
                  <a:pos x="112" y="225"/>
                </a:cxn>
                <a:cxn ang="0">
                  <a:pos x="124" y="223"/>
                </a:cxn>
                <a:cxn ang="0">
                  <a:pos x="138" y="216"/>
                </a:cxn>
                <a:cxn ang="0">
                  <a:pos x="146" y="209"/>
                </a:cxn>
                <a:cxn ang="0">
                  <a:pos x="146" y="199"/>
                </a:cxn>
                <a:cxn ang="0">
                  <a:pos x="133" y="191"/>
                </a:cxn>
                <a:cxn ang="0">
                  <a:pos x="114" y="182"/>
                </a:cxn>
                <a:cxn ang="0">
                  <a:pos x="97" y="170"/>
                </a:cxn>
                <a:cxn ang="0">
                  <a:pos x="79" y="157"/>
                </a:cxn>
                <a:cxn ang="0">
                  <a:pos x="63" y="155"/>
                </a:cxn>
                <a:cxn ang="0">
                  <a:pos x="45" y="159"/>
                </a:cxn>
                <a:cxn ang="0">
                  <a:pos x="25" y="157"/>
                </a:cxn>
                <a:cxn ang="0">
                  <a:pos x="8" y="150"/>
                </a:cxn>
                <a:cxn ang="0">
                  <a:pos x="14" y="146"/>
                </a:cxn>
                <a:cxn ang="0">
                  <a:pos x="34" y="142"/>
                </a:cxn>
                <a:cxn ang="0">
                  <a:pos x="46" y="137"/>
                </a:cxn>
                <a:cxn ang="0">
                  <a:pos x="50" y="132"/>
                </a:cxn>
                <a:cxn ang="0">
                  <a:pos x="40" y="96"/>
                </a:cxn>
                <a:cxn ang="0">
                  <a:pos x="46" y="28"/>
                </a:cxn>
                <a:cxn ang="0">
                  <a:pos x="69" y="1"/>
                </a:cxn>
                <a:cxn ang="0">
                  <a:pos x="69" y="26"/>
                </a:cxn>
              </a:cxnLst>
              <a:rect l="0" t="0" r="r" b="b"/>
              <a:pathLst>
                <a:path w="171" h="238">
                  <a:moveTo>
                    <a:pt x="68" y="38"/>
                  </a:moveTo>
                  <a:lnTo>
                    <a:pt x="64" y="53"/>
                  </a:lnTo>
                  <a:lnTo>
                    <a:pt x="62" y="68"/>
                  </a:lnTo>
                  <a:lnTo>
                    <a:pt x="63" y="82"/>
                  </a:lnTo>
                  <a:lnTo>
                    <a:pt x="65" y="97"/>
                  </a:lnTo>
                  <a:lnTo>
                    <a:pt x="70" y="114"/>
                  </a:lnTo>
                  <a:lnTo>
                    <a:pt x="78" y="127"/>
                  </a:lnTo>
                  <a:lnTo>
                    <a:pt x="89" y="141"/>
                  </a:lnTo>
                  <a:lnTo>
                    <a:pt x="101" y="155"/>
                  </a:lnTo>
                  <a:lnTo>
                    <a:pt x="115" y="161"/>
                  </a:lnTo>
                  <a:lnTo>
                    <a:pt x="128" y="165"/>
                  </a:lnTo>
                  <a:lnTo>
                    <a:pt x="139" y="170"/>
                  </a:lnTo>
                  <a:lnTo>
                    <a:pt x="150" y="175"/>
                  </a:lnTo>
                  <a:lnTo>
                    <a:pt x="158" y="180"/>
                  </a:lnTo>
                  <a:lnTo>
                    <a:pt x="165" y="187"/>
                  </a:lnTo>
                  <a:lnTo>
                    <a:pt x="169" y="195"/>
                  </a:lnTo>
                  <a:lnTo>
                    <a:pt x="171" y="206"/>
                  </a:lnTo>
                  <a:lnTo>
                    <a:pt x="170" y="213"/>
                  </a:lnTo>
                  <a:lnTo>
                    <a:pt x="167" y="220"/>
                  </a:lnTo>
                  <a:lnTo>
                    <a:pt x="162" y="227"/>
                  </a:lnTo>
                  <a:lnTo>
                    <a:pt x="158" y="232"/>
                  </a:lnTo>
                  <a:lnTo>
                    <a:pt x="148" y="237"/>
                  </a:lnTo>
                  <a:lnTo>
                    <a:pt x="139" y="238"/>
                  </a:lnTo>
                  <a:lnTo>
                    <a:pt x="131" y="237"/>
                  </a:lnTo>
                  <a:lnTo>
                    <a:pt x="124" y="235"/>
                  </a:lnTo>
                  <a:lnTo>
                    <a:pt x="118" y="231"/>
                  </a:lnTo>
                  <a:lnTo>
                    <a:pt x="115" y="228"/>
                  </a:lnTo>
                  <a:lnTo>
                    <a:pt x="112" y="225"/>
                  </a:lnTo>
                  <a:lnTo>
                    <a:pt x="110" y="223"/>
                  </a:lnTo>
                  <a:lnTo>
                    <a:pt x="124" y="223"/>
                  </a:lnTo>
                  <a:lnTo>
                    <a:pt x="133" y="220"/>
                  </a:lnTo>
                  <a:lnTo>
                    <a:pt x="138" y="216"/>
                  </a:lnTo>
                  <a:lnTo>
                    <a:pt x="143" y="214"/>
                  </a:lnTo>
                  <a:lnTo>
                    <a:pt x="146" y="209"/>
                  </a:lnTo>
                  <a:lnTo>
                    <a:pt x="147" y="203"/>
                  </a:lnTo>
                  <a:lnTo>
                    <a:pt x="146" y="199"/>
                  </a:lnTo>
                  <a:lnTo>
                    <a:pt x="143" y="194"/>
                  </a:lnTo>
                  <a:lnTo>
                    <a:pt x="133" y="191"/>
                  </a:lnTo>
                  <a:lnTo>
                    <a:pt x="124" y="186"/>
                  </a:lnTo>
                  <a:lnTo>
                    <a:pt x="114" y="182"/>
                  </a:lnTo>
                  <a:lnTo>
                    <a:pt x="106" y="176"/>
                  </a:lnTo>
                  <a:lnTo>
                    <a:pt x="97" y="170"/>
                  </a:lnTo>
                  <a:lnTo>
                    <a:pt x="87" y="164"/>
                  </a:lnTo>
                  <a:lnTo>
                    <a:pt x="79" y="157"/>
                  </a:lnTo>
                  <a:lnTo>
                    <a:pt x="71" y="150"/>
                  </a:lnTo>
                  <a:lnTo>
                    <a:pt x="63" y="155"/>
                  </a:lnTo>
                  <a:lnTo>
                    <a:pt x="54" y="157"/>
                  </a:lnTo>
                  <a:lnTo>
                    <a:pt x="45" y="159"/>
                  </a:lnTo>
                  <a:lnTo>
                    <a:pt x="34" y="159"/>
                  </a:lnTo>
                  <a:lnTo>
                    <a:pt x="25" y="157"/>
                  </a:lnTo>
                  <a:lnTo>
                    <a:pt x="16" y="155"/>
                  </a:lnTo>
                  <a:lnTo>
                    <a:pt x="8" y="150"/>
                  </a:lnTo>
                  <a:lnTo>
                    <a:pt x="0" y="146"/>
                  </a:lnTo>
                  <a:lnTo>
                    <a:pt x="14" y="146"/>
                  </a:lnTo>
                  <a:lnTo>
                    <a:pt x="25" y="145"/>
                  </a:lnTo>
                  <a:lnTo>
                    <a:pt x="34" y="142"/>
                  </a:lnTo>
                  <a:lnTo>
                    <a:pt x="41" y="140"/>
                  </a:lnTo>
                  <a:lnTo>
                    <a:pt x="46" y="137"/>
                  </a:lnTo>
                  <a:lnTo>
                    <a:pt x="48" y="133"/>
                  </a:lnTo>
                  <a:lnTo>
                    <a:pt x="50" y="132"/>
                  </a:lnTo>
                  <a:lnTo>
                    <a:pt x="50" y="131"/>
                  </a:lnTo>
                  <a:lnTo>
                    <a:pt x="40" y="96"/>
                  </a:lnTo>
                  <a:lnTo>
                    <a:pt x="39" y="62"/>
                  </a:lnTo>
                  <a:lnTo>
                    <a:pt x="46" y="28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70" y="12"/>
                  </a:lnTo>
                  <a:lnTo>
                    <a:pt x="69" y="26"/>
                  </a:lnTo>
                  <a:lnTo>
                    <a:pt x="6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382"/>
            <p:cNvSpPr>
              <a:spLocks/>
            </p:cNvSpPr>
            <p:nvPr/>
          </p:nvSpPr>
          <p:spPr bwMode="auto">
            <a:xfrm>
              <a:off x="1819" y="327"/>
              <a:ext cx="37" cy="21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7" y="17"/>
                </a:cxn>
                <a:cxn ang="0">
                  <a:pos x="60" y="11"/>
                </a:cxn>
                <a:cxn ang="0">
                  <a:pos x="65" y="7"/>
                </a:cxn>
                <a:cxn ang="0">
                  <a:pos x="71" y="8"/>
                </a:cxn>
                <a:cxn ang="0">
                  <a:pos x="74" y="16"/>
                </a:cxn>
                <a:cxn ang="0">
                  <a:pos x="74" y="25"/>
                </a:cxn>
                <a:cxn ang="0">
                  <a:pos x="71" y="33"/>
                </a:cxn>
                <a:cxn ang="0">
                  <a:pos x="65" y="38"/>
                </a:cxn>
                <a:cxn ang="0">
                  <a:pos x="53" y="41"/>
                </a:cxn>
                <a:cxn ang="0">
                  <a:pos x="42" y="40"/>
                </a:cxn>
                <a:cxn ang="0">
                  <a:pos x="32" y="37"/>
                </a:cxn>
                <a:cxn ang="0">
                  <a:pos x="21" y="31"/>
                </a:cxn>
                <a:cxn ang="0">
                  <a:pos x="13" y="24"/>
                </a:cxn>
                <a:cxn ang="0">
                  <a:pos x="6" y="16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19" y="5"/>
                </a:cxn>
                <a:cxn ang="0">
                  <a:pos x="26" y="11"/>
                </a:cxn>
                <a:cxn ang="0">
                  <a:pos x="33" y="16"/>
                </a:cxn>
                <a:cxn ang="0">
                  <a:pos x="40" y="20"/>
                </a:cxn>
                <a:cxn ang="0">
                  <a:pos x="47" y="23"/>
                </a:cxn>
                <a:cxn ang="0">
                  <a:pos x="52" y="22"/>
                </a:cxn>
              </a:cxnLst>
              <a:rect l="0" t="0" r="r" b="b"/>
              <a:pathLst>
                <a:path w="74" h="41">
                  <a:moveTo>
                    <a:pt x="52" y="22"/>
                  </a:moveTo>
                  <a:lnTo>
                    <a:pt x="57" y="17"/>
                  </a:lnTo>
                  <a:lnTo>
                    <a:pt x="60" y="11"/>
                  </a:lnTo>
                  <a:lnTo>
                    <a:pt x="65" y="7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4" y="25"/>
                  </a:lnTo>
                  <a:lnTo>
                    <a:pt x="71" y="33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2" y="40"/>
                  </a:lnTo>
                  <a:lnTo>
                    <a:pt x="32" y="37"/>
                  </a:lnTo>
                  <a:lnTo>
                    <a:pt x="21" y="31"/>
                  </a:lnTo>
                  <a:lnTo>
                    <a:pt x="13" y="24"/>
                  </a:lnTo>
                  <a:lnTo>
                    <a:pt x="6" y="16"/>
                  </a:lnTo>
                  <a:lnTo>
                    <a:pt x="3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9" y="5"/>
                  </a:lnTo>
                  <a:lnTo>
                    <a:pt x="26" y="11"/>
                  </a:lnTo>
                  <a:lnTo>
                    <a:pt x="33" y="16"/>
                  </a:lnTo>
                  <a:lnTo>
                    <a:pt x="40" y="20"/>
                  </a:lnTo>
                  <a:lnTo>
                    <a:pt x="47" y="23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383"/>
            <p:cNvSpPr>
              <a:spLocks/>
            </p:cNvSpPr>
            <p:nvPr/>
          </p:nvSpPr>
          <p:spPr bwMode="auto">
            <a:xfrm>
              <a:off x="2129" y="236"/>
              <a:ext cx="65" cy="21"/>
            </a:xfrm>
            <a:custGeom>
              <a:avLst/>
              <a:gdLst/>
              <a:ahLst/>
              <a:cxnLst>
                <a:cxn ang="0">
                  <a:pos x="131" y="42"/>
                </a:cxn>
                <a:cxn ang="0">
                  <a:pos x="127" y="41"/>
                </a:cxn>
                <a:cxn ang="0">
                  <a:pos x="115" y="39"/>
                </a:cxn>
                <a:cxn ang="0">
                  <a:pos x="98" y="34"/>
                </a:cxn>
                <a:cxn ang="0">
                  <a:pos x="77" y="30"/>
                </a:cxn>
                <a:cxn ang="0">
                  <a:pos x="55" y="25"/>
                </a:cxn>
                <a:cxn ang="0">
                  <a:pos x="35" y="20"/>
                </a:cxn>
                <a:cxn ang="0">
                  <a:pos x="15" y="17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9" y="3"/>
                </a:cxn>
                <a:cxn ang="0">
                  <a:pos x="10" y="0"/>
                </a:cxn>
                <a:cxn ang="0">
                  <a:pos x="29" y="0"/>
                </a:cxn>
                <a:cxn ang="0">
                  <a:pos x="48" y="2"/>
                </a:cxn>
                <a:cxn ang="0">
                  <a:pos x="69" y="5"/>
                </a:cxn>
                <a:cxn ang="0">
                  <a:pos x="90" y="12"/>
                </a:cxn>
                <a:cxn ang="0">
                  <a:pos x="107" y="19"/>
                </a:cxn>
                <a:cxn ang="0">
                  <a:pos x="121" y="26"/>
                </a:cxn>
                <a:cxn ang="0">
                  <a:pos x="129" y="34"/>
                </a:cxn>
                <a:cxn ang="0">
                  <a:pos x="131" y="42"/>
                </a:cxn>
              </a:cxnLst>
              <a:rect l="0" t="0" r="r" b="b"/>
              <a:pathLst>
                <a:path w="131" h="42">
                  <a:moveTo>
                    <a:pt x="131" y="42"/>
                  </a:moveTo>
                  <a:lnTo>
                    <a:pt x="127" y="41"/>
                  </a:lnTo>
                  <a:lnTo>
                    <a:pt x="115" y="39"/>
                  </a:lnTo>
                  <a:lnTo>
                    <a:pt x="98" y="34"/>
                  </a:lnTo>
                  <a:lnTo>
                    <a:pt x="77" y="30"/>
                  </a:lnTo>
                  <a:lnTo>
                    <a:pt x="55" y="25"/>
                  </a:lnTo>
                  <a:lnTo>
                    <a:pt x="35" y="20"/>
                  </a:lnTo>
                  <a:lnTo>
                    <a:pt x="15" y="17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3" y="8"/>
                  </a:lnTo>
                  <a:lnTo>
                    <a:pt x="9" y="3"/>
                  </a:lnTo>
                  <a:lnTo>
                    <a:pt x="10" y="0"/>
                  </a:lnTo>
                  <a:lnTo>
                    <a:pt x="29" y="0"/>
                  </a:lnTo>
                  <a:lnTo>
                    <a:pt x="48" y="2"/>
                  </a:lnTo>
                  <a:lnTo>
                    <a:pt x="69" y="5"/>
                  </a:lnTo>
                  <a:lnTo>
                    <a:pt x="90" y="12"/>
                  </a:lnTo>
                  <a:lnTo>
                    <a:pt x="107" y="19"/>
                  </a:lnTo>
                  <a:lnTo>
                    <a:pt x="121" y="26"/>
                  </a:lnTo>
                  <a:lnTo>
                    <a:pt x="129" y="34"/>
                  </a:lnTo>
                  <a:lnTo>
                    <a:pt x="13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384"/>
            <p:cNvSpPr>
              <a:spLocks/>
            </p:cNvSpPr>
            <p:nvPr/>
          </p:nvSpPr>
          <p:spPr bwMode="auto">
            <a:xfrm>
              <a:off x="1800" y="383"/>
              <a:ext cx="276" cy="446"/>
            </a:xfrm>
            <a:custGeom>
              <a:avLst/>
              <a:gdLst/>
              <a:ahLst/>
              <a:cxnLst>
                <a:cxn ang="0">
                  <a:pos x="502" y="569"/>
                </a:cxn>
                <a:cxn ang="0">
                  <a:pos x="501" y="596"/>
                </a:cxn>
                <a:cxn ang="0">
                  <a:pos x="467" y="603"/>
                </a:cxn>
                <a:cxn ang="0">
                  <a:pos x="461" y="558"/>
                </a:cxn>
                <a:cxn ang="0">
                  <a:pos x="431" y="524"/>
                </a:cxn>
                <a:cxn ang="0">
                  <a:pos x="425" y="482"/>
                </a:cxn>
                <a:cxn ang="0">
                  <a:pos x="451" y="449"/>
                </a:cxn>
                <a:cxn ang="0">
                  <a:pos x="440" y="414"/>
                </a:cxn>
                <a:cxn ang="0">
                  <a:pos x="346" y="323"/>
                </a:cxn>
                <a:cxn ang="0">
                  <a:pos x="241" y="222"/>
                </a:cxn>
                <a:cxn ang="0">
                  <a:pos x="174" y="200"/>
                </a:cxn>
                <a:cxn ang="0">
                  <a:pos x="40" y="368"/>
                </a:cxn>
                <a:cxn ang="0">
                  <a:pos x="65" y="570"/>
                </a:cxn>
                <a:cxn ang="0">
                  <a:pos x="171" y="800"/>
                </a:cxn>
                <a:cxn ang="0">
                  <a:pos x="225" y="776"/>
                </a:cxn>
                <a:cxn ang="0">
                  <a:pos x="329" y="779"/>
                </a:cxn>
                <a:cxn ang="0">
                  <a:pos x="353" y="797"/>
                </a:cxn>
                <a:cxn ang="0">
                  <a:pos x="285" y="813"/>
                </a:cxn>
                <a:cxn ang="0">
                  <a:pos x="193" y="817"/>
                </a:cxn>
                <a:cxn ang="0">
                  <a:pos x="155" y="868"/>
                </a:cxn>
                <a:cxn ang="0">
                  <a:pos x="131" y="892"/>
                </a:cxn>
                <a:cxn ang="0">
                  <a:pos x="84" y="758"/>
                </a:cxn>
                <a:cxn ang="0">
                  <a:pos x="38" y="602"/>
                </a:cxn>
                <a:cxn ang="0">
                  <a:pos x="2" y="471"/>
                </a:cxn>
                <a:cxn ang="0">
                  <a:pos x="19" y="342"/>
                </a:cxn>
                <a:cxn ang="0">
                  <a:pos x="102" y="227"/>
                </a:cxn>
                <a:cxn ang="0">
                  <a:pos x="187" y="143"/>
                </a:cxn>
                <a:cxn ang="0">
                  <a:pos x="221" y="94"/>
                </a:cxn>
                <a:cxn ang="0">
                  <a:pos x="274" y="36"/>
                </a:cxn>
                <a:cxn ang="0">
                  <a:pos x="282" y="89"/>
                </a:cxn>
                <a:cxn ang="0">
                  <a:pos x="323" y="155"/>
                </a:cxn>
                <a:cxn ang="0">
                  <a:pos x="398" y="180"/>
                </a:cxn>
                <a:cxn ang="0">
                  <a:pos x="463" y="174"/>
                </a:cxn>
                <a:cxn ang="0">
                  <a:pos x="501" y="161"/>
                </a:cxn>
                <a:cxn ang="0">
                  <a:pos x="430" y="202"/>
                </a:cxn>
                <a:cxn ang="0">
                  <a:pos x="335" y="185"/>
                </a:cxn>
                <a:cxn ang="0">
                  <a:pos x="271" y="143"/>
                </a:cxn>
                <a:cxn ang="0">
                  <a:pos x="223" y="129"/>
                </a:cxn>
                <a:cxn ang="0">
                  <a:pos x="218" y="169"/>
                </a:cxn>
                <a:cxn ang="0">
                  <a:pos x="275" y="225"/>
                </a:cxn>
                <a:cxn ang="0">
                  <a:pos x="389" y="339"/>
                </a:cxn>
                <a:cxn ang="0">
                  <a:pos x="478" y="427"/>
                </a:cxn>
                <a:cxn ang="0">
                  <a:pos x="499" y="249"/>
                </a:cxn>
                <a:cxn ang="0">
                  <a:pos x="441" y="256"/>
                </a:cxn>
                <a:cxn ang="0">
                  <a:pos x="381" y="253"/>
                </a:cxn>
                <a:cxn ang="0">
                  <a:pos x="323" y="233"/>
                </a:cxn>
                <a:cxn ang="0">
                  <a:pos x="381" y="237"/>
                </a:cxn>
                <a:cxn ang="0">
                  <a:pos x="465" y="230"/>
                </a:cxn>
                <a:cxn ang="0">
                  <a:pos x="510" y="203"/>
                </a:cxn>
                <a:cxn ang="0">
                  <a:pos x="512" y="300"/>
                </a:cxn>
                <a:cxn ang="0">
                  <a:pos x="527" y="456"/>
                </a:cxn>
                <a:cxn ang="0">
                  <a:pos x="549" y="499"/>
                </a:cxn>
                <a:cxn ang="0">
                  <a:pos x="522" y="535"/>
                </a:cxn>
                <a:cxn ang="0">
                  <a:pos x="517" y="472"/>
                </a:cxn>
                <a:cxn ang="0">
                  <a:pos x="487" y="454"/>
                </a:cxn>
                <a:cxn ang="0">
                  <a:pos x="452" y="468"/>
                </a:cxn>
                <a:cxn ang="0">
                  <a:pos x="442" y="509"/>
                </a:cxn>
                <a:cxn ang="0">
                  <a:pos x="481" y="526"/>
                </a:cxn>
                <a:cxn ang="0">
                  <a:pos x="489" y="489"/>
                </a:cxn>
                <a:cxn ang="0">
                  <a:pos x="483" y="548"/>
                </a:cxn>
              </a:cxnLst>
              <a:rect l="0" t="0" r="r" b="b"/>
              <a:pathLst>
                <a:path w="550" h="892">
                  <a:moveTo>
                    <a:pt x="471" y="588"/>
                  </a:moveTo>
                  <a:lnTo>
                    <a:pt x="482" y="587"/>
                  </a:lnTo>
                  <a:lnTo>
                    <a:pt x="490" y="580"/>
                  </a:lnTo>
                  <a:lnTo>
                    <a:pt x="495" y="572"/>
                  </a:lnTo>
                  <a:lnTo>
                    <a:pt x="502" y="569"/>
                  </a:lnTo>
                  <a:lnTo>
                    <a:pt x="505" y="573"/>
                  </a:lnTo>
                  <a:lnTo>
                    <a:pt x="506" y="579"/>
                  </a:lnTo>
                  <a:lnTo>
                    <a:pt x="506" y="585"/>
                  </a:lnTo>
                  <a:lnTo>
                    <a:pt x="505" y="590"/>
                  </a:lnTo>
                  <a:lnTo>
                    <a:pt x="501" y="596"/>
                  </a:lnTo>
                  <a:lnTo>
                    <a:pt x="496" y="601"/>
                  </a:lnTo>
                  <a:lnTo>
                    <a:pt x="489" y="605"/>
                  </a:lnTo>
                  <a:lnTo>
                    <a:pt x="482" y="608"/>
                  </a:lnTo>
                  <a:lnTo>
                    <a:pt x="474" y="607"/>
                  </a:lnTo>
                  <a:lnTo>
                    <a:pt x="467" y="603"/>
                  </a:lnTo>
                  <a:lnTo>
                    <a:pt x="460" y="600"/>
                  </a:lnTo>
                  <a:lnTo>
                    <a:pt x="454" y="594"/>
                  </a:lnTo>
                  <a:lnTo>
                    <a:pt x="456" y="582"/>
                  </a:lnTo>
                  <a:lnTo>
                    <a:pt x="459" y="570"/>
                  </a:lnTo>
                  <a:lnTo>
                    <a:pt x="461" y="558"/>
                  </a:lnTo>
                  <a:lnTo>
                    <a:pt x="459" y="547"/>
                  </a:lnTo>
                  <a:lnTo>
                    <a:pt x="450" y="543"/>
                  </a:lnTo>
                  <a:lnTo>
                    <a:pt x="442" y="537"/>
                  </a:lnTo>
                  <a:lnTo>
                    <a:pt x="436" y="532"/>
                  </a:lnTo>
                  <a:lnTo>
                    <a:pt x="431" y="524"/>
                  </a:lnTo>
                  <a:lnTo>
                    <a:pt x="427" y="516"/>
                  </a:lnTo>
                  <a:lnTo>
                    <a:pt x="425" y="507"/>
                  </a:lnTo>
                  <a:lnTo>
                    <a:pt x="422" y="498"/>
                  </a:lnTo>
                  <a:lnTo>
                    <a:pt x="421" y="490"/>
                  </a:lnTo>
                  <a:lnTo>
                    <a:pt x="425" y="482"/>
                  </a:lnTo>
                  <a:lnTo>
                    <a:pt x="428" y="474"/>
                  </a:lnTo>
                  <a:lnTo>
                    <a:pt x="433" y="467"/>
                  </a:lnTo>
                  <a:lnTo>
                    <a:pt x="438" y="460"/>
                  </a:lnTo>
                  <a:lnTo>
                    <a:pt x="444" y="454"/>
                  </a:lnTo>
                  <a:lnTo>
                    <a:pt x="451" y="449"/>
                  </a:lnTo>
                  <a:lnTo>
                    <a:pt x="458" y="444"/>
                  </a:lnTo>
                  <a:lnTo>
                    <a:pt x="465" y="439"/>
                  </a:lnTo>
                  <a:lnTo>
                    <a:pt x="460" y="435"/>
                  </a:lnTo>
                  <a:lnTo>
                    <a:pt x="452" y="427"/>
                  </a:lnTo>
                  <a:lnTo>
                    <a:pt x="440" y="414"/>
                  </a:lnTo>
                  <a:lnTo>
                    <a:pt x="425" y="400"/>
                  </a:lnTo>
                  <a:lnTo>
                    <a:pt x="407" y="383"/>
                  </a:lnTo>
                  <a:lnTo>
                    <a:pt x="389" y="365"/>
                  </a:lnTo>
                  <a:lnTo>
                    <a:pt x="368" y="344"/>
                  </a:lnTo>
                  <a:lnTo>
                    <a:pt x="346" y="323"/>
                  </a:lnTo>
                  <a:lnTo>
                    <a:pt x="324" y="302"/>
                  </a:lnTo>
                  <a:lnTo>
                    <a:pt x="302" y="280"/>
                  </a:lnTo>
                  <a:lnTo>
                    <a:pt x="282" y="260"/>
                  </a:lnTo>
                  <a:lnTo>
                    <a:pt x="261" y="240"/>
                  </a:lnTo>
                  <a:lnTo>
                    <a:pt x="241" y="222"/>
                  </a:lnTo>
                  <a:lnTo>
                    <a:pt x="225" y="206"/>
                  </a:lnTo>
                  <a:lnTo>
                    <a:pt x="210" y="192"/>
                  </a:lnTo>
                  <a:lnTo>
                    <a:pt x="199" y="181"/>
                  </a:lnTo>
                  <a:lnTo>
                    <a:pt x="192" y="186"/>
                  </a:lnTo>
                  <a:lnTo>
                    <a:pt x="174" y="200"/>
                  </a:lnTo>
                  <a:lnTo>
                    <a:pt x="146" y="222"/>
                  </a:lnTo>
                  <a:lnTo>
                    <a:pt x="116" y="250"/>
                  </a:lnTo>
                  <a:lnTo>
                    <a:pt x="86" y="285"/>
                  </a:lnTo>
                  <a:lnTo>
                    <a:pt x="59" y="324"/>
                  </a:lnTo>
                  <a:lnTo>
                    <a:pt x="40" y="368"/>
                  </a:lnTo>
                  <a:lnTo>
                    <a:pt x="33" y="414"/>
                  </a:lnTo>
                  <a:lnTo>
                    <a:pt x="38" y="452"/>
                  </a:lnTo>
                  <a:lnTo>
                    <a:pt x="45" y="491"/>
                  </a:lnTo>
                  <a:lnTo>
                    <a:pt x="55" y="531"/>
                  </a:lnTo>
                  <a:lnTo>
                    <a:pt x="65" y="570"/>
                  </a:lnTo>
                  <a:lnTo>
                    <a:pt x="141" y="826"/>
                  </a:lnTo>
                  <a:lnTo>
                    <a:pt x="149" y="821"/>
                  </a:lnTo>
                  <a:lnTo>
                    <a:pt x="156" y="814"/>
                  </a:lnTo>
                  <a:lnTo>
                    <a:pt x="164" y="807"/>
                  </a:lnTo>
                  <a:lnTo>
                    <a:pt x="171" y="800"/>
                  </a:lnTo>
                  <a:lnTo>
                    <a:pt x="179" y="793"/>
                  </a:lnTo>
                  <a:lnTo>
                    <a:pt x="187" y="788"/>
                  </a:lnTo>
                  <a:lnTo>
                    <a:pt x="197" y="783"/>
                  </a:lnTo>
                  <a:lnTo>
                    <a:pt x="207" y="779"/>
                  </a:lnTo>
                  <a:lnTo>
                    <a:pt x="225" y="776"/>
                  </a:lnTo>
                  <a:lnTo>
                    <a:pt x="245" y="776"/>
                  </a:lnTo>
                  <a:lnTo>
                    <a:pt x="266" y="776"/>
                  </a:lnTo>
                  <a:lnTo>
                    <a:pt x="286" y="777"/>
                  </a:lnTo>
                  <a:lnTo>
                    <a:pt x="307" y="778"/>
                  </a:lnTo>
                  <a:lnTo>
                    <a:pt x="329" y="779"/>
                  </a:lnTo>
                  <a:lnTo>
                    <a:pt x="352" y="778"/>
                  </a:lnTo>
                  <a:lnTo>
                    <a:pt x="376" y="776"/>
                  </a:lnTo>
                  <a:lnTo>
                    <a:pt x="368" y="783"/>
                  </a:lnTo>
                  <a:lnTo>
                    <a:pt x="360" y="791"/>
                  </a:lnTo>
                  <a:lnTo>
                    <a:pt x="353" y="797"/>
                  </a:lnTo>
                  <a:lnTo>
                    <a:pt x="345" y="802"/>
                  </a:lnTo>
                  <a:lnTo>
                    <a:pt x="335" y="808"/>
                  </a:lnTo>
                  <a:lnTo>
                    <a:pt x="322" y="812"/>
                  </a:lnTo>
                  <a:lnTo>
                    <a:pt x="306" y="813"/>
                  </a:lnTo>
                  <a:lnTo>
                    <a:pt x="285" y="813"/>
                  </a:lnTo>
                  <a:lnTo>
                    <a:pt x="260" y="808"/>
                  </a:lnTo>
                  <a:lnTo>
                    <a:pt x="238" y="806"/>
                  </a:lnTo>
                  <a:lnTo>
                    <a:pt x="221" y="807"/>
                  </a:lnTo>
                  <a:lnTo>
                    <a:pt x="206" y="811"/>
                  </a:lnTo>
                  <a:lnTo>
                    <a:pt x="193" y="817"/>
                  </a:lnTo>
                  <a:lnTo>
                    <a:pt x="182" y="828"/>
                  </a:lnTo>
                  <a:lnTo>
                    <a:pt x="171" y="842"/>
                  </a:lnTo>
                  <a:lnTo>
                    <a:pt x="162" y="859"/>
                  </a:lnTo>
                  <a:lnTo>
                    <a:pt x="159" y="862"/>
                  </a:lnTo>
                  <a:lnTo>
                    <a:pt x="155" y="868"/>
                  </a:lnTo>
                  <a:lnTo>
                    <a:pt x="152" y="875"/>
                  </a:lnTo>
                  <a:lnTo>
                    <a:pt x="147" y="881"/>
                  </a:lnTo>
                  <a:lnTo>
                    <a:pt x="142" y="887"/>
                  </a:lnTo>
                  <a:lnTo>
                    <a:pt x="137" y="891"/>
                  </a:lnTo>
                  <a:lnTo>
                    <a:pt x="131" y="892"/>
                  </a:lnTo>
                  <a:lnTo>
                    <a:pt x="125" y="891"/>
                  </a:lnTo>
                  <a:lnTo>
                    <a:pt x="121" y="877"/>
                  </a:lnTo>
                  <a:lnTo>
                    <a:pt x="111" y="847"/>
                  </a:lnTo>
                  <a:lnTo>
                    <a:pt x="99" y="805"/>
                  </a:lnTo>
                  <a:lnTo>
                    <a:pt x="84" y="758"/>
                  </a:lnTo>
                  <a:lnTo>
                    <a:pt x="70" y="710"/>
                  </a:lnTo>
                  <a:lnTo>
                    <a:pt x="57" y="669"/>
                  </a:lnTo>
                  <a:lnTo>
                    <a:pt x="49" y="640"/>
                  </a:lnTo>
                  <a:lnTo>
                    <a:pt x="46" y="628"/>
                  </a:lnTo>
                  <a:lnTo>
                    <a:pt x="38" y="602"/>
                  </a:lnTo>
                  <a:lnTo>
                    <a:pt x="30" y="575"/>
                  </a:lnTo>
                  <a:lnTo>
                    <a:pt x="21" y="549"/>
                  </a:lnTo>
                  <a:lnTo>
                    <a:pt x="13" y="524"/>
                  </a:lnTo>
                  <a:lnTo>
                    <a:pt x="8" y="497"/>
                  </a:lnTo>
                  <a:lnTo>
                    <a:pt x="2" y="471"/>
                  </a:lnTo>
                  <a:lnTo>
                    <a:pt x="0" y="445"/>
                  </a:lnTo>
                  <a:lnTo>
                    <a:pt x="0" y="419"/>
                  </a:lnTo>
                  <a:lnTo>
                    <a:pt x="4" y="393"/>
                  </a:lnTo>
                  <a:lnTo>
                    <a:pt x="10" y="367"/>
                  </a:lnTo>
                  <a:lnTo>
                    <a:pt x="19" y="342"/>
                  </a:lnTo>
                  <a:lnTo>
                    <a:pt x="33" y="316"/>
                  </a:lnTo>
                  <a:lnTo>
                    <a:pt x="48" y="292"/>
                  </a:lnTo>
                  <a:lnTo>
                    <a:pt x="65" y="269"/>
                  </a:lnTo>
                  <a:lnTo>
                    <a:pt x="83" y="248"/>
                  </a:lnTo>
                  <a:lnTo>
                    <a:pt x="102" y="227"/>
                  </a:lnTo>
                  <a:lnTo>
                    <a:pt x="122" y="209"/>
                  </a:lnTo>
                  <a:lnTo>
                    <a:pt x="142" y="191"/>
                  </a:lnTo>
                  <a:lnTo>
                    <a:pt x="163" y="173"/>
                  </a:lnTo>
                  <a:lnTo>
                    <a:pt x="184" y="156"/>
                  </a:lnTo>
                  <a:lnTo>
                    <a:pt x="187" y="143"/>
                  </a:lnTo>
                  <a:lnTo>
                    <a:pt x="191" y="131"/>
                  </a:lnTo>
                  <a:lnTo>
                    <a:pt x="197" y="120"/>
                  </a:lnTo>
                  <a:lnTo>
                    <a:pt x="203" y="110"/>
                  </a:lnTo>
                  <a:lnTo>
                    <a:pt x="212" y="101"/>
                  </a:lnTo>
                  <a:lnTo>
                    <a:pt x="221" y="94"/>
                  </a:lnTo>
                  <a:lnTo>
                    <a:pt x="230" y="87"/>
                  </a:lnTo>
                  <a:lnTo>
                    <a:pt x="240" y="81"/>
                  </a:lnTo>
                  <a:lnTo>
                    <a:pt x="256" y="94"/>
                  </a:lnTo>
                  <a:lnTo>
                    <a:pt x="268" y="67"/>
                  </a:lnTo>
                  <a:lnTo>
                    <a:pt x="274" y="36"/>
                  </a:lnTo>
                  <a:lnTo>
                    <a:pt x="276" y="10"/>
                  </a:lnTo>
                  <a:lnTo>
                    <a:pt x="279" y="0"/>
                  </a:lnTo>
                  <a:lnTo>
                    <a:pt x="288" y="30"/>
                  </a:lnTo>
                  <a:lnTo>
                    <a:pt x="289" y="60"/>
                  </a:lnTo>
                  <a:lnTo>
                    <a:pt x="282" y="89"/>
                  </a:lnTo>
                  <a:lnTo>
                    <a:pt x="268" y="118"/>
                  </a:lnTo>
                  <a:lnTo>
                    <a:pt x="281" y="128"/>
                  </a:lnTo>
                  <a:lnTo>
                    <a:pt x="294" y="138"/>
                  </a:lnTo>
                  <a:lnTo>
                    <a:pt x="308" y="147"/>
                  </a:lnTo>
                  <a:lnTo>
                    <a:pt x="323" y="155"/>
                  </a:lnTo>
                  <a:lnTo>
                    <a:pt x="338" y="162"/>
                  </a:lnTo>
                  <a:lnTo>
                    <a:pt x="353" y="169"/>
                  </a:lnTo>
                  <a:lnTo>
                    <a:pt x="368" y="173"/>
                  </a:lnTo>
                  <a:lnTo>
                    <a:pt x="383" y="177"/>
                  </a:lnTo>
                  <a:lnTo>
                    <a:pt x="398" y="180"/>
                  </a:lnTo>
                  <a:lnTo>
                    <a:pt x="412" y="181"/>
                  </a:lnTo>
                  <a:lnTo>
                    <a:pt x="426" y="183"/>
                  </a:lnTo>
                  <a:lnTo>
                    <a:pt x="440" y="181"/>
                  </a:lnTo>
                  <a:lnTo>
                    <a:pt x="451" y="178"/>
                  </a:lnTo>
                  <a:lnTo>
                    <a:pt x="463" y="174"/>
                  </a:lnTo>
                  <a:lnTo>
                    <a:pt x="473" y="169"/>
                  </a:lnTo>
                  <a:lnTo>
                    <a:pt x="482" y="161"/>
                  </a:lnTo>
                  <a:lnTo>
                    <a:pt x="487" y="158"/>
                  </a:lnTo>
                  <a:lnTo>
                    <a:pt x="495" y="158"/>
                  </a:lnTo>
                  <a:lnTo>
                    <a:pt x="501" y="161"/>
                  </a:lnTo>
                  <a:lnTo>
                    <a:pt x="503" y="164"/>
                  </a:lnTo>
                  <a:lnTo>
                    <a:pt x="488" y="181"/>
                  </a:lnTo>
                  <a:lnTo>
                    <a:pt x="469" y="193"/>
                  </a:lnTo>
                  <a:lnTo>
                    <a:pt x="451" y="200"/>
                  </a:lnTo>
                  <a:lnTo>
                    <a:pt x="430" y="202"/>
                  </a:lnTo>
                  <a:lnTo>
                    <a:pt x="408" y="202"/>
                  </a:lnTo>
                  <a:lnTo>
                    <a:pt x="388" y="200"/>
                  </a:lnTo>
                  <a:lnTo>
                    <a:pt x="368" y="195"/>
                  </a:lnTo>
                  <a:lnTo>
                    <a:pt x="349" y="189"/>
                  </a:lnTo>
                  <a:lnTo>
                    <a:pt x="335" y="185"/>
                  </a:lnTo>
                  <a:lnTo>
                    <a:pt x="322" y="179"/>
                  </a:lnTo>
                  <a:lnTo>
                    <a:pt x="309" y="171"/>
                  </a:lnTo>
                  <a:lnTo>
                    <a:pt x="297" y="163"/>
                  </a:lnTo>
                  <a:lnTo>
                    <a:pt x="284" y="154"/>
                  </a:lnTo>
                  <a:lnTo>
                    <a:pt x="271" y="143"/>
                  </a:lnTo>
                  <a:lnTo>
                    <a:pt x="258" y="131"/>
                  </a:lnTo>
                  <a:lnTo>
                    <a:pt x="244" y="118"/>
                  </a:lnTo>
                  <a:lnTo>
                    <a:pt x="236" y="120"/>
                  </a:lnTo>
                  <a:lnTo>
                    <a:pt x="229" y="124"/>
                  </a:lnTo>
                  <a:lnTo>
                    <a:pt x="223" y="129"/>
                  </a:lnTo>
                  <a:lnTo>
                    <a:pt x="218" y="136"/>
                  </a:lnTo>
                  <a:lnTo>
                    <a:pt x="215" y="143"/>
                  </a:lnTo>
                  <a:lnTo>
                    <a:pt x="214" y="151"/>
                  </a:lnTo>
                  <a:lnTo>
                    <a:pt x="215" y="159"/>
                  </a:lnTo>
                  <a:lnTo>
                    <a:pt x="218" y="169"/>
                  </a:lnTo>
                  <a:lnTo>
                    <a:pt x="221" y="171"/>
                  </a:lnTo>
                  <a:lnTo>
                    <a:pt x="229" y="179"/>
                  </a:lnTo>
                  <a:lnTo>
                    <a:pt x="240" y="191"/>
                  </a:lnTo>
                  <a:lnTo>
                    <a:pt x="256" y="207"/>
                  </a:lnTo>
                  <a:lnTo>
                    <a:pt x="275" y="225"/>
                  </a:lnTo>
                  <a:lnTo>
                    <a:pt x="296" y="246"/>
                  </a:lnTo>
                  <a:lnTo>
                    <a:pt x="319" y="269"/>
                  </a:lnTo>
                  <a:lnTo>
                    <a:pt x="342" y="292"/>
                  </a:lnTo>
                  <a:lnTo>
                    <a:pt x="366" y="316"/>
                  </a:lnTo>
                  <a:lnTo>
                    <a:pt x="389" y="339"/>
                  </a:lnTo>
                  <a:lnTo>
                    <a:pt x="412" y="361"/>
                  </a:lnTo>
                  <a:lnTo>
                    <a:pt x="433" y="382"/>
                  </a:lnTo>
                  <a:lnTo>
                    <a:pt x="451" y="400"/>
                  </a:lnTo>
                  <a:lnTo>
                    <a:pt x="466" y="415"/>
                  </a:lnTo>
                  <a:lnTo>
                    <a:pt x="478" y="427"/>
                  </a:lnTo>
                  <a:lnTo>
                    <a:pt x="484" y="434"/>
                  </a:lnTo>
                  <a:lnTo>
                    <a:pt x="489" y="388"/>
                  </a:lnTo>
                  <a:lnTo>
                    <a:pt x="491" y="340"/>
                  </a:lnTo>
                  <a:lnTo>
                    <a:pt x="495" y="294"/>
                  </a:lnTo>
                  <a:lnTo>
                    <a:pt x="499" y="249"/>
                  </a:lnTo>
                  <a:lnTo>
                    <a:pt x="488" y="252"/>
                  </a:lnTo>
                  <a:lnTo>
                    <a:pt x="476" y="253"/>
                  </a:lnTo>
                  <a:lnTo>
                    <a:pt x="464" y="255"/>
                  </a:lnTo>
                  <a:lnTo>
                    <a:pt x="452" y="256"/>
                  </a:lnTo>
                  <a:lnTo>
                    <a:pt x="441" y="256"/>
                  </a:lnTo>
                  <a:lnTo>
                    <a:pt x="428" y="257"/>
                  </a:lnTo>
                  <a:lnTo>
                    <a:pt x="416" y="257"/>
                  </a:lnTo>
                  <a:lnTo>
                    <a:pt x="405" y="256"/>
                  </a:lnTo>
                  <a:lnTo>
                    <a:pt x="392" y="255"/>
                  </a:lnTo>
                  <a:lnTo>
                    <a:pt x="381" y="253"/>
                  </a:lnTo>
                  <a:lnTo>
                    <a:pt x="369" y="250"/>
                  </a:lnTo>
                  <a:lnTo>
                    <a:pt x="358" y="247"/>
                  </a:lnTo>
                  <a:lnTo>
                    <a:pt x="346" y="244"/>
                  </a:lnTo>
                  <a:lnTo>
                    <a:pt x="335" y="239"/>
                  </a:lnTo>
                  <a:lnTo>
                    <a:pt x="323" y="233"/>
                  </a:lnTo>
                  <a:lnTo>
                    <a:pt x="313" y="226"/>
                  </a:lnTo>
                  <a:lnTo>
                    <a:pt x="309" y="211"/>
                  </a:lnTo>
                  <a:lnTo>
                    <a:pt x="335" y="223"/>
                  </a:lnTo>
                  <a:lnTo>
                    <a:pt x="359" y="231"/>
                  </a:lnTo>
                  <a:lnTo>
                    <a:pt x="381" y="237"/>
                  </a:lnTo>
                  <a:lnTo>
                    <a:pt x="400" y="239"/>
                  </a:lnTo>
                  <a:lnTo>
                    <a:pt x="419" y="239"/>
                  </a:lnTo>
                  <a:lnTo>
                    <a:pt x="436" y="238"/>
                  </a:lnTo>
                  <a:lnTo>
                    <a:pt x="451" y="234"/>
                  </a:lnTo>
                  <a:lnTo>
                    <a:pt x="465" y="230"/>
                  </a:lnTo>
                  <a:lnTo>
                    <a:pt x="476" y="224"/>
                  </a:lnTo>
                  <a:lnTo>
                    <a:pt x="488" y="218"/>
                  </a:lnTo>
                  <a:lnTo>
                    <a:pt x="496" y="212"/>
                  </a:lnTo>
                  <a:lnTo>
                    <a:pt x="504" y="208"/>
                  </a:lnTo>
                  <a:lnTo>
                    <a:pt x="510" y="203"/>
                  </a:lnTo>
                  <a:lnTo>
                    <a:pt x="514" y="200"/>
                  </a:lnTo>
                  <a:lnTo>
                    <a:pt x="518" y="197"/>
                  </a:lnTo>
                  <a:lnTo>
                    <a:pt x="520" y="197"/>
                  </a:lnTo>
                  <a:lnTo>
                    <a:pt x="518" y="233"/>
                  </a:lnTo>
                  <a:lnTo>
                    <a:pt x="512" y="300"/>
                  </a:lnTo>
                  <a:lnTo>
                    <a:pt x="506" y="376"/>
                  </a:lnTo>
                  <a:lnTo>
                    <a:pt x="501" y="438"/>
                  </a:lnTo>
                  <a:lnTo>
                    <a:pt x="510" y="444"/>
                  </a:lnTo>
                  <a:lnTo>
                    <a:pt x="518" y="449"/>
                  </a:lnTo>
                  <a:lnTo>
                    <a:pt x="527" y="456"/>
                  </a:lnTo>
                  <a:lnTo>
                    <a:pt x="535" y="461"/>
                  </a:lnTo>
                  <a:lnTo>
                    <a:pt x="542" y="469"/>
                  </a:lnTo>
                  <a:lnTo>
                    <a:pt x="548" y="479"/>
                  </a:lnTo>
                  <a:lnTo>
                    <a:pt x="550" y="488"/>
                  </a:lnTo>
                  <a:lnTo>
                    <a:pt x="549" y="499"/>
                  </a:lnTo>
                  <a:lnTo>
                    <a:pt x="543" y="519"/>
                  </a:lnTo>
                  <a:lnTo>
                    <a:pt x="533" y="536"/>
                  </a:lnTo>
                  <a:lnTo>
                    <a:pt x="524" y="548"/>
                  </a:lnTo>
                  <a:lnTo>
                    <a:pt x="518" y="552"/>
                  </a:lnTo>
                  <a:lnTo>
                    <a:pt x="522" y="535"/>
                  </a:lnTo>
                  <a:lnTo>
                    <a:pt x="530" y="518"/>
                  </a:lnTo>
                  <a:lnTo>
                    <a:pt x="533" y="499"/>
                  </a:lnTo>
                  <a:lnTo>
                    <a:pt x="525" y="481"/>
                  </a:lnTo>
                  <a:lnTo>
                    <a:pt x="521" y="476"/>
                  </a:lnTo>
                  <a:lnTo>
                    <a:pt x="517" y="472"/>
                  </a:lnTo>
                  <a:lnTo>
                    <a:pt x="511" y="467"/>
                  </a:lnTo>
                  <a:lnTo>
                    <a:pt x="505" y="463"/>
                  </a:lnTo>
                  <a:lnTo>
                    <a:pt x="499" y="459"/>
                  </a:lnTo>
                  <a:lnTo>
                    <a:pt x="492" y="457"/>
                  </a:lnTo>
                  <a:lnTo>
                    <a:pt x="487" y="454"/>
                  </a:lnTo>
                  <a:lnTo>
                    <a:pt x="481" y="453"/>
                  </a:lnTo>
                  <a:lnTo>
                    <a:pt x="472" y="458"/>
                  </a:lnTo>
                  <a:lnTo>
                    <a:pt x="464" y="461"/>
                  </a:lnTo>
                  <a:lnTo>
                    <a:pt x="458" y="465"/>
                  </a:lnTo>
                  <a:lnTo>
                    <a:pt x="452" y="468"/>
                  </a:lnTo>
                  <a:lnTo>
                    <a:pt x="449" y="474"/>
                  </a:lnTo>
                  <a:lnTo>
                    <a:pt x="445" y="480"/>
                  </a:lnTo>
                  <a:lnTo>
                    <a:pt x="443" y="488"/>
                  </a:lnTo>
                  <a:lnTo>
                    <a:pt x="441" y="498"/>
                  </a:lnTo>
                  <a:lnTo>
                    <a:pt x="442" y="509"/>
                  </a:lnTo>
                  <a:lnTo>
                    <a:pt x="448" y="518"/>
                  </a:lnTo>
                  <a:lnTo>
                    <a:pt x="457" y="526"/>
                  </a:lnTo>
                  <a:lnTo>
                    <a:pt x="465" y="532"/>
                  </a:lnTo>
                  <a:lnTo>
                    <a:pt x="474" y="531"/>
                  </a:lnTo>
                  <a:lnTo>
                    <a:pt x="481" y="526"/>
                  </a:lnTo>
                  <a:lnTo>
                    <a:pt x="484" y="519"/>
                  </a:lnTo>
                  <a:lnTo>
                    <a:pt x="483" y="510"/>
                  </a:lnTo>
                  <a:lnTo>
                    <a:pt x="484" y="505"/>
                  </a:lnTo>
                  <a:lnTo>
                    <a:pt x="487" y="497"/>
                  </a:lnTo>
                  <a:lnTo>
                    <a:pt x="489" y="489"/>
                  </a:lnTo>
                  <a:lnTo>
                    <a:pt x="494" y="488"/>
                  </a:lnTo>
                  <a:lnTo>
                    <a:pt x="499" y="499"/>
                  </a:lnTo>
                  <a:lnTo>
                    <a:pt x="501" y="516"/>
                  </a:lnTo>
                  <a:lnTo>
                    <a:pt x="496" y="533"/>
                  </a:lnTo>
                  <a:lnTo>
                    <a:pt x="483" y="548"/>
                  </a:lnTo>
                  <a:lnTo>
                    <a:pt x="471" y="5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385"/>
            <p:cNvSpPr>
              <a:spLocks/>
            </p:cNvSpPr>
            <p:nvPr/>
          </p:nvSpPr>
          <p:spPr bwMode="auto">
            <a:xfrm>
              <a:off x="2055" y="456"/>
              <a:ext cx="180" cy="186"/>
            </a:xfrm>
            <a:custGeom>
              <a:avLst/>
              <a:gdLst/>
              <a:ahLst/>
              <a:cxnLst>
                <a:cxn ang="0">
                  <a:pos x="174" y="134"/>
                </a:cxn>
                <a:cxn ang="0">
                  <a:pos x="222" y="228"/>
                </a:cxn>
                <a:cxn ang="0">
                  <a:pos x="235" y="245"/>
                </a:cxn>
                <a:cxn ang="0">
                  <a:pos x="246" y="262"/>
                </a:cxn>
                <a:cxn ang="0">
                  <a:pos x="258" y="277"/>
                </a:cxn>
                <a:cxn ang="0">
                  <a:pos x="269" y="290"/>
                </a:cxn>
                <a:cxn ang="0">
                  <a:pos x="282" y="304"/>
                </a:cxn>
                <a:cxn ang="0">
                  <a:pos x="296" y="318"/>
                </a:cxn>
                <a:cxn ang="0">
                  <a:pos x="312" y="331"/>
                </a:cxn>
                <a:cxn ang="0">
                  <a:pos x="330" y="342"/>
                </a:cxn>
                <a:cxn ang="0">
                  <a:pos x="336" y="348"/>
                </a:cxn>
                <a:cxn ang="0">
                  <a:pos x="345" y="355"/>
                </a:cxn>
                <a:cxn ang="0">
                  <a:pos x="353" y="363"/>
                </a:cxn>
                <a:cxn ang="0">
                  <a:pos x="359" y="371"/>
                </a:cxn>
                <a:cxn ang="0">
                  <a:pos x="354" y="370"/>
                </a:cxn>
                <a:cxn ang="0">
                  <a:pos x="349" y="369"/>
                </a:cxn>
                <a:cxn ang="0">
                  <a:pos x="343" y="368"/>
                </a:cxn>
                <a:cxn ang="0">
                  <a:pos x="337" y="365"/>
                </a:cxn>
                <a:cxn ang="0">
                  <a:pos x="333" y="364"/>
                </a:cxn>
                <a:cxn ang="0">
                  <a:pos x="328" y="362"/>
                </a:cxn>
                <a:cxn ang="0">
                  <a:pos x="326" y="361"/>
                </a:cxn>
                <a:cxn ang="0">
                  <a:pos x="324" y="361"/>
                </a:cxn>
                <a:cxn ang="0">
                  <a:pos x="306" y="348"/>
                </a:cxn>
                <a:cxn ang="0">
                  <a:pos x="288" y="334"/>
                </a:cxn>
                <a:cxn ang="0">
                  <a:pos x="269" y="319"/>
                </a:cxn>
                <a:cxn ang="0">
                  <a:pos x="252" y="303"/>
                </a:cxn>
                <a:cxn ang="0">
                  <a:pos x="236" y="287"/>
                </a:cxn>
                <a:cxn ang="0">
                  <a:pos x="220" y="271"/>
                </a:cxn>
                <a:cxn ang="0">
                  <a:pos x="205" y="253"/>
                </a:cxn>
                <a:cxn ang="0">
                  <a:pos x="192" y="236"/>
                </a:cxn>
                <a:cxn ang="0">
                  <a:pos x="116" y="102"/>
                </a:cxn>
                <a:cxn ang="0">
                  <a:pos x="110" y="94"/>
                </a:cxn>
                <a:cxn ang="0">
                  <a:pos x="105" y="86"/>
                </a:cxn>
                <a:cxn ang="0">
                  <a:pos x="99" y="79"/>
                </a:cxn>
                <a:cxn ang="0">
                  <a:pos x="94" y="73"/>
                </a:cxn>
                <a:cxn ang="0">
                  <a:pos x="88" y="66"/>
                </a:cxn>
                <a:cxn ang="0">
                  <a:pos x="82" y="58"/>
                </a:cxn>
                <a:cxn ang="0">
                  <a:pos x="72" y="48"/>
                </a:cxn>
                <a:cxn ang="0">
                  <a:pos x="62" y="39"/>
                </a:cxn>
                <a:cxn ang="0">
                  <a:pos x="53" y="32"/>
                </a:cxn>
                <a:cxn ang="0">
                  <a:pos x="45" y="26"/>
                </a:cxn>
                <a:cxn ang="0">
                  <a:pos x="37" y="22"/>
                </a:cxn>
                <a:cxn ang="0">
                  <a:pos x="30" y="17"/>
                </a:cxn>
                <a:cxn ang="0">
                  <a:pos x="22" y="14"/>
                </a:cxn>
                <a:cxn ang="0">
                  <a:pos x="15" y="11"/>
                </a:cxn>
                <a:cxn ang="0">
                  <a:pos x="7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57" y="8"/>
                </a:cxn>
                <a:cxn ang="0">
                  <a:pos x="79" y="20"/>
                </a:cxn>
                <a:cxn ang="0">
                  <a:pos x="99" y="35"/>
                </a:cxn>
                <a:cxn ang="0">
                  <a:pos x="116" y="51"/>
                </a:cxn>
                <a:cxn ang="0">
                  <a:pos x="131" y="70"/>
                </a:cxn>
                <a:cxn ang="0">
                  <a:pos x="146" y="91"/>
                </a:cxn>
                <a:cxn ang="0">
                  <a:pos x="160" y="112"/>
                </a:cxn>
                <a:cxn ang="0">
                  <a:pos x="174" y="134"/>
                </a:cxn>
              </a:cxnLst>
              <a:rect l="0" t="0" r="r" b="b"/>
              <a:pathLst>
                <a:path w="359" h="371">
                  <a:moveTo>
                    <a:pt x="174" y="134"/>
                  </a:moveTo>
                  <a:lnTo>
                    <a:pt x="222" y="228"/>
                  </a:lnTo>
                  <a:lnTo>
                    <a:pt x="235" y="245"/>
                  </a:lnTo>
                  <a:lnTo>
                    <a:pt x="246" y="262"/>
                  </a:lnTo>
                  <a:lnTo>
                    <a:pt x="258" y="277"/>
                  </a:lnTo>
                  <a:lnTo>
                    <a:pt x="269" y="290"/>
                  </a:lnTo>
                  <a:lnTo>
                    <a:pt x="282" y="304"/>
                  </a:lnTo>
                  <a:lnTo>
                    <a:pt x="296" y="318"/>
                  </a:lnTo>
                  <a:lnTo>
                    <a:pt x="312" y="331"/>
                  </a:lnTo>
                  <a:lnTo>
                    <a:pt x="330" y="342"/>
                  </a:lnTo>
                  <a:lnTo>
                    <a:pt x="336" y="348"/>
                  </a:lnTo>
                  <a:lnTo>
                    <a:pt x="345" y="355"/>
                  </a:lnTo>
                  <a:lnTo>
                    <a:pt x="353" y="363"/>
                  </a:lnTo>
                  <a:lnTo>
                    <a:pt x="359" y="371"/>
                  </a:lnTo>
                  <a:lnTo>
                    <a:pt x="354" y="370"/>
                  </a:lnTo>
                  <a:lnTo>
                    <a:pt x="349" y="369"/>
                  </a:lnTo>
                  <a:lnTo>
                    <a:pt x="343" y="368"/>
                  </a:lnTo>
                  <a:lnTo>
                    <a:pt x="337" y="365"/>
                  </a:lnTo>
                  <a:lnTo>
                    <a:pt x="333" y="364"/>
                  </a:lnTo>
                  <a:lnTo>
                    <a:pt x="328" y="362"/>
                  </a:lnTo>
                  <a:lnTo>
                    <a:pt x="326" y="361"/>
                  </a:lnTo>
                  <a:lnTo>
                    <a:pt x="324" y="361"/>
                  </a:lnTo>
                  <a:lnTo>
                    <a:pt x="306" y="348"/>
                  </a:lnTo>
                  <a:lnTo>
                    <a:pt x="288" y="334"/>
                  </a:lnTo>
                  <a:lnTo>
                    <a:pt x="269" y="319"/>
                  </a:lnTo>
                  <a:lnTo>
                    <a:pt x="252" y="303"/>
                  </a:lnTo>
                  <a:lnTo>
                    <a:pt x="236" y="287"/>
                  </a:lnTo>
                  <a:lnTo>
                    <a:pt x="220" y="271"/>
                  </a:lnTo>
                  <a:lnTo>
                    <a:pt x="205" y="253"/>
                  </a:lnTo>
                  <a:lnTo>
                    <a:pt x="192" y="236"/>
                  </a:lnTo>
                  <a:lnTo>
                    <a:pt x="116" y="102"/>
                  </a:lnTo>
                  <a:lnTo>
                    <a:pt x="110" y="94"/>
                  </a:lnTo>
                  <a:lnTo>
                    <a:pt x="105" y="86"/>
                  </a:lnTo>
                  <a:lnTo>
                    <a:pt x="99" y="79"/>
                  </a:lnTo>
                  <a:lnTo>
                    <a:pt x="94" y="73"/>
                  </a:lnTo>
                  <a:lnTo>
                    <a:pt x="88" y="66"/>
                  </a:lnTo>
                  <a:lnTo>
                    <a:pt x="82" y="58"/>
                  </a:lnTo>
                  <a:lnTo>
                    <a:pt x="72" y="48"/>
                  </a:lnTo>
                  <a:lnTo>
                    <a:pt x="62" y="39"/>
                  </a:lnTo>
                  <a:lnTo>
                    <a:pt x="53" y="32"/>
                  </a:lnTo>
                  <a:lnTo>
                    <a:pt x="45" y="26"/>
                  </a:lnTo>
                  <a:lnTo>
                    <a:pt x="37" y="22"/>
                  </a:lnTo>
                  <a:lnTo>
                    <a:pt x="30" y="17"/>
                  </a:lnTo>
                  <a:lnTo>
                    <a:pt x="22" y="14"/>
                  </a:lnTo>
                  <a:lnTo>
                    <a:pt x="15" y="11"/>
                  </a:lnTo>
                  <a:lnTo>
                    <a:pt x="7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7" y="8"/>
                  </a:lnTo>
                  <a:lnTo>
                    <a:pt x="79" y="20"/>
                  </a:lnTo>
                  <a:lnTo>
                    <a:pt x="99" y="35"/>
                  </a:lnTo>
                  <a:lnTo>
                    <a:pt x="116" y="51"/>
                  </a:lnTo>
                  <a:lnTo>
                    <a:pt x="131" y="70"/>
                  </a:lnTo>
                  <a:lnTo>
                    <a:pt x="146" y="91"/>
                  </a:lnTo>
                  <a:lnTo>
                    <a:pt x="160" y="112"/>
                  </a:lnTo>
                  <a:lnTo>
                    <a:pt x="174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Freeform 386"/>
            <p:cNvSpPr>
              <a:spLocks/>
            </p:cNvSpPr>
            <p:nvPr/>
          </p:nvSpPr>
          <p:spPr bwMode="auto">
            <a:xfrm>
              <a:off x="1885" y="558"/>
              <a:ext cx="140" cy="251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99" y="40"/>
                </a:cxn>
                <a:cxn ang="0">
                  <a:pos x="121" y="70"/>
                </a:cxn>
                <a:cxn ang="0">
                  <a:pos x="137" y="103"/>
                </a:cxn>
                <a:cxn ang="0">
                  <a:pos x="150" y="138"/>
                </a:cxn>
                <a:cxn ang="0">
                  <a:pos x="159" y="174"/>
                </a:cxn>
                <a:cxn ang="0">
                  <a:pos x="168" y="211"/>
                </a:cxn>
                <a:cxn ang="0">
                  <a:pos x="177" y="246"/>
                </a:cxn>
                <a:cxn ang="0">
                  <a:pos x="188" y="283"/>
                </a:cxn>
                <a:cxn ang="0">
                  <a:pos x="220" y="381"/>
                </a:cxn>
                <a:cxn ang="0">
                  <a:pos x="237" y="403"/>
                </a:cxn>
                <a:cxn ang="0">
                  <a:pos x="249" y="422"/>
                </a:cxn>
                <a:cxn ang="0">
                  <a:pos x="258" y="437"/>
                </a:cxn>
                <a:cxn ang="0">
                  <a:pos x="265" y="449"/>
                </a:cxn>
                <a:cxn ang="0">
                  <a:pos x="268" y="461"/>
                </a:cxn>
                <a:cxn ang="0">
                  <a:pos x="273" y="472"/>
                </a:cxn>
                <a:cxn ang="0">
                  <a:pos x="276" y="485"/>
                </a:cxn>
                <a:cxn ang="0">
                  <a:pos x="281" y="501"/>
                </a:cxn>
                <a:cxn ang="0">
                  <a:pos x="260" y="483"/>
                </a:cxn>
                <a:cxn ang="0">
                  <a:pos x="241" y="456"/>
                </a:cxn>
                <a:cxn ang="0">
                  <a:pos x="221" y="425"/>
                </a:cxn>
                <a:cxn ang="0">
                  <a:pos x="204" y="393"/>
                </a:cxn>
                <a:cxn ang="0">
                  <a:pos x="190" y="363"/>
                </a:cxn>
                <a:cxn ang="0">
                  <a:pos x="178" y="337"/>
                </a:cxn>
                <a:cxn ang="0">
                  <a:pos x="170" y="320"/>
                </a:cxn>
                <a:cxn ang="0">
                  <a:pos x="168" y="313"/>
                </a:cxn>
                <a:cxn ang="0">
                  <a:pos x="157" y="271"/>
                </a:cxn>
                <a:cxn ang="0">
                  <a:pos x="147" y="226"/>
                </a:cxn>
                <a:cxn ang="0">
                  <a:pos x="137" y="180"/>
                </a:cxn>
                <a:cxn ang="0">
                  <a:pos x="124" y="136"/>
                </a:cxn>
                <a:cxn ang="0">
                  <a:pos x="108" y="95"/>
                </a:cxn>
                <a:cxn ang="0">
                  <a:pos x="85" y="60"/>
                </a:cxn>
                <a:cxn ang="0">
                  <a:pos x="54" y="31"/>
                </a:cxn>
                <a:cxn ang="0">
                  <a:pos x="14" y="11"/>
                </a:cxn>
                <a:cxn ang="0">
                  <a:pos x="10" y="12"/>
                </a:cxn>
                <a:cxn ang="0">
                  <a:pos x="7" y="11"/>
                </a:cxn>
                <a:cxn ang="0">
                  <a:pos x="3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2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32" y="1"/>
                </a:cxn>
                <a:cxn ang="0">
                  <a:pos x="44" y="3"/>
                </a:cxn>
                <a:cxn ang="0">
                  <a:pos x="56" y="8"/>
                </a:cxn>
                <a:cxn ang="0">
                  <a:pos x="70" y="14"/>
                </a:cxn>
              </a:cxnLst>
              <a:rect l="0" t="0" r="r" b="b"/>
              <a:pathLst>
                <a:path w="281" h="501">
                  <a:moveTo>
                    <a:pt x="70" y="14"/>
                  </a:moveTo>
                  <a:lnTo>
                    <a:pt x="99" y="40"/>
                  </a:lnTo>
                  <a:lnTo>
                    <a:pt x="121" y="70"/>
                  </a:lnTo>
                  <a:lnTo>
                    <a:pt x="137" y="103"/>
                  </a:lnTo>
                  <a:lnTo>
                    <a:pt x="150" y="138"/>
                  </a:lnTo>
                  <a:lnTo>
                    <a:pt x="159" y="174"/>
                  </a:lnTo>
                  <a:lnTo>
                    <a:pt x="168" y="211"/>
                  </a:lnTo>
                  <a:lnTo>
                    <a:pt x="177" y="246"/>
                  </a:lnTo>
                  <a:lnTo>
                    <a:pt x="188" y="283"/>
                  </a:lnTo>
                  <a:lnTo>
                    <a:pt x="220" y="381"/>
                  </a:lnTo>
                  <a:lnTo>
                    <a:pt x="237" y="403"/>
                  </a:lnTo>
                  <a:lnTo>
                    <a:pt x="249" y="422"/>
                  </a:lnTo>
                  <a:lnTo>
                    <a:pt x="258" y="437"/>
                  </a:lnTo>
                  <a:lnTo>
                    <a:pt x="265" y="449"/>
                  </a:lnTo>
                  <a:lnTo>
                    <a:pt x="268" y="461"/>
                  </a:lnTo>
                  <a:lnTo>
                    <a:pt x="273" y="472"/>
                  </a:lnTo>
                  <a:lnTo>
                    <a:pt x="276" y="485"/>
                  </a:lnTo>
                  <a:lnTo>
                    <a:pt x="281" y="501"/>
                  </a:lnTo>
                  <a:lnTo>
                    <a:pt x="260" y="483"/>
                  </a:lnTo>
                  <a:lnTo>
                    <a:pt x="241" y="456"/>
                  </a:lnTo>
                  <a:lnTo>
                    <a:pt x="221" y="425"/>
                  </a:lnTo>
                  <a:lnTo>
                    <a:pt x="204" y="393"/>
                  </a:lnTo>
                  <a:lnTo>
                    <a:pt x="190" y="363"/>
                  </a:lnTo>
                  <a:lnTo>
                    <a:pt x="178" y="337"/>
                  </a:lnTo>
                  <a:lnTo>
                    <a:pt x="170" y="320"/>
                  </a:lnTo>
                  <a:lnTo>
                    <a:pt x="168" y="313"/>
                  </a:lnTo>
                  <a:lnTo>
                    <a:pt x="157" y="271"/>
                  </a:lnTo>
                  <a:lnTo>
                    <a:pt x="147" y="226"/>
                  </a:lnTo>
                  <a:lnTo>
                    <a:pt x="137" y="180"/>
                  </a:lnTo>
                  <a:lnTo>
                    <a:pt x="124" y="136"/>
                  </a:lnTo>
                  <a:lnTo>
                    <a:pt x="108" y="95"/>
                  </a:lnTo>
                  <a:lnTo>
                    <a:pt x="85" y="60"/>
                  </a:lnTo>
                  <a:lnTo>
                    <a:pt x="54" y="31"/>
                  </a:lnTo>
                  <a:lnTo>
                    <a:pt x="14" y="11"/>
                  </a:lnTo>
                  <a:lnTo>
                    <a:pt x="10" y="12"/>
                  </a:lnTo>
                  <a:lnTo>
                    <a:pt x="7" y="11"/>
                  </a:lnTo>
                  <a:lnTo>
                    <a:pt x="3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2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44" y="3"/>
                  </a:lnTo>
                  <a:lnTo>
                    <a:pt x="56" y="8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Freeform 387"/>
            <p:cNvSpPr>
              <a:spLocks/>
            </p:cNvSpPr>
            <p:nvPr/>
          </p:nvSpPr>
          <p:spPr bwMode="auto">
            <a:xfrm>
              <a:off x="2022" y="556"/>
              <a:ext cx="229" cy="175"/>
            </a:xfrm>
            <a:custGeom>
              <a:avLst/>
              <a:gdLst/>
              <a:ahLst/>
              <a:cxnLst>
                <a:cxn ang="0">
                  <a:pos x="189" y="46"/>
                </a:cxn>
                <a:cxn ang="0">
                  <a:pos x="205" y="88"/>
                </a:cxn>
                <a:cxn ang="0">
                  <a:pos x="229" y="125"/>
                </a:cxn>
                <a:cxn ang="0">
                  <a:pos x="256" y="158"/>
                </a:cxn>
                <a:cxn ang="0">
                  <a:pos x="277" y="177"/>
                </a:cxn>
                <a:cxn ang="0">
                  <a:pos x="295" y="175"/>
                </a:cxn>
                <a:cxn ang="0">
                  <a:pos x="312" y="174"/>
                </a:cxn>
                <a:cxn ang="0">
                  <a:pos x="329" y="173"/>
                </a:cxn>
                <a:cxn ang="0">
                  <a:pos x="356" y="179"/>
                </a:cxn>
                <a:cxn ang="0">
                  <a:pos x="390" y="190"/>
                </a:cxn>
                <a:cxn ang="0">
                  <a:pos x="424" y="209"/>
                </a:cxn>
                <a:cxn ang="0">
                  <a:pos x="449" y="233"/>
                </a:cxn>
                <a:cxn ang="0">
                  <a:pos x="456" y="253"/>
                </a:cxn>
                <a:cxn ang="0">
                  <a:pos x="449" y="255"/>
                </a:cxn>
                <a:cxn ang="0">
                  <a:pos x="431" y="242"/>
                </a:cxn>
                <a:cxn ang="0">
                  <a:pos x="401" y="223"/>
                </a:cxn>
                <a:cxn ang="0">
                  <a:pos x="368" y="210"/>
                </a:cxn>
                <a:cxn ang="0">
                  <a:pos x="334" y="204"/>
                </a:cxn>
                <a:cxn ang="0">
                  <a:pos x="297" y="203"/>
                </a:cxn>
                <a:cxn ang="0">
                  <a:pos x="260" y="208"/>
                </a:cxn>
                <a:cxn ang="0">
                  <a:pos x="222" y="215"/>
                </a:cxn>
                <a:cxn ang="0">
                  <a:pos x="187" y="224"/>
                </a:cxn>
                <a:cxn ang="0">
                  <a:pos x="143" y="234"/>
                </a:cxn>
                <a:cxn ang="0">
                  <a:pos x="87" y="268"/>
                </a:cxn>
                <a:cxn ang="0">
                  <a:pos x="37" y="313"/>
                </a:cxn>
                <a:cxn ang="0">
                  <a:pos x="6" y="346"/>
                </a:cxn>
                <a:cxn ang="0">
                  <a:pos x="10" y="332"/>
                </a:cxn>
                <a:cxn ang="0">
                  <a:pos x="29" y="302"/>
                </a:cxn>
                <a:cxn ang="0">
                  <a:pos x="52" y="276"/>
                </a:cxn>
                <a:cxn ang="0">
                  <a:pos x="82" y="247"/>
                </a:cxn>
                <a:cxn ang="0">
                  <a:pos x="116" y="220"/>
                </a:cxn>
                <a:cxn ang="0">
                  <a:pos x="150" y="209"/>
                </a:cxn>
                <a:cxn ang="0">
                  <a:pos x="185" y="202"/>
                </a:cxn>
                <a:cxn ang="0">
                  <a:pos x="220" y="192"/>
                </a:cxn>
                <a:cxn ang="0">
                  <a:pos x="233" y="177"/>
                </a:cxn>
                <a:cxn ang="0">
                  <a:pos x="222" y="159"/>
                </a:cxn>
                <a:cxn ang="0">
                  <a:pos x="212" y="142"/>
                </a:cxn>
                <a:cxn ang="0">
                  <a:pos x="201" y="125"/>
                </a:cxn>
                <a:cxn ang="0">
                  <a:pos x="184" y="88"/>
                </a:cxn>
                <a:cxn ang="0">
                  <a:pos x="170" y="28"/>
                </a:cxn>
                <a:cxn ang="0">
                  <a:pos x="177" y="1"/>
                </a:cxn>
                <a:cxn ang="0">
                  <a:pos x="183" y="16"/>
                </a:cxn>
              </a:cxnLst>
              <a:rect l="0" t="0" r="r" b="b"/>
              <a:pathLst>
                <a:path w="458" h="349">
                  <a:moveTo>
                    <a:pt x="185" y="23"/>
                  </a:moveTo>
                  <a:lnTo>
                    <a:pt x="189" y="46"/>
                  </a:lnTo>
                  <a:lnTo>
                    <a:pt x="196" y="68"/>
                  </a:lnTo>
                  <a:lnTo>
                    <a:pt x="205" y="88"/>
                  </a:lnTo>
                  <a:lnTo>
                    <a:pt x="216" y="106"/>
                  </a:lnTo>
                  <a:lnTo>
                    <a:pt x="229" y="125"/>
                  </a:lnTo>
                  <a:lnTo>
                    <a:pt x="242" y="142"/>
                  </a:lnTo>
                  <a:lnTo>
                    <a:pt x="256" y="158"/>
                  </a:lnTo>
                  <a:lnTo>
                    <a:pt x="268" y="175"/>
                  </a:lnTo>
                  <a:lnTo>
                    <a:pt x="277" y="177"/>
                  </a:lnTo>
                  <a:lnTo>
                    <a:pt x="286" y="177"/>
                  </a:lnTo>
                  <a:lnTo>
                    <a:pt x="295" y="175"/>
                  </a:lnTo>
                  <a:lnTo>
                    <a:pt x="303" y="174"/>
                  </a:lnTo>
                  <a:lnTo>
                    <a:pt x="312" y="174"/>
                  </a:lnTo>
                  <a:lnTo>
                    <a:pt x="320" y="173"/>
                  </a:lnTo>
                  <a:lnTo>
                    <a:pt x="329" y="173"/>
                  </a:lnTo>
                  <a:lnTo>
                    <a:pt x="339" y="174"/>
                  </a:lnTo>
                  <a:lnTo>
                    <a:pt x="356" y="179"/>
                  </a:lnTo>
                  <a:lnTo>
                    <a:pt x="373" y="184"/>
                  </a:lnTo>
                  <a:lnTo>
                    <a:pt x="390" y="190"/>
                  </a:lnTo>
                  <a:lnTo>
                    <a:pt x="408" y="199"/>
                  </a:lnTo>
                  <a:lnTo>
                    <a:pt x="424" y="209"/>
                  </a:lnTo>
                  <a:lnTo>
                    <a:pt x="438" y="220"/>
                  </a:lnTo>
                  <a:lnTo>
                    <a:pt x="449" y="233"/>
                  </a:lnTo>
                  <a:lnTo>
                    <a:pt x="458" y="249"/>
                  </a:lnTo>
                  <a:lnTo>
                    <a:pt x="456" y="253"/>
                  </a:lnTo>
                  <a:lnTo>
                    <a:pt x="453" y="254"/>
                  </a:lnTo>
                  <a:lnTo>
                    <a:pt x="449" y="255"/>
                  </a:lnTo>
                  <a:lnTo>
                    <a:pt x="444" y="255"/>
                  </a:lnTo>
                  <a:lnTo>
                    <a:pt x="431" y="242"/>
                  </a:lnTo>
                  <a:lnTo>
                    <a:pt x="417" y="232"/>
                  </a:lnTo>
                  <a:lnTo>
                    <a:pt x="401" y="223"/>
                  </a:lnTo>
                  <a:lnTo>
                    <a:pt x="385" y="216"/>
                  </a:lnTo>
                  <a:lnTo>
                    <a:pt x="368" y="210"/>
                  </a:lnTo>
                  <a:lnTo>
                    <a:pt x="351" y="207"/>
                  </a:lnTo>
                  <a:lnTo>
                    <a:pt x="334" y="204"/>
                  </a:lnTo>
                  <a:lnTo>
                    <a:pt x="315" y="203"/>
                  </a:lnTo>
                  <a:lnTo>
                    <a:pt x="297" y="203"/>
                  </a:lnTo>
                  <a:lnTo>
                    <a:pt x="279" y="205"/>
                  </a:lnTo>
                  <a:lnTo>
                    <a:pt x="260" y="208"/>
                  </a:lnTo>
                  <a:lnTo>
                    <a:pt x="242" y="210"/>
                  </a:lnTo>
                  <a:lnTo>
                    <a:pt x="222" y="215"/>
                  </a:lnTo>
                  <a:lnTo>
                    <a:pt x="204" y="219"/>
                  </a:lnTo>
                  <a:lnTo>
                    <a:pt x="187" y="224"/>
                  </a:lnTo>
                  <a:lnTo>
                    <a:pt x="168" y="230"/>
                  </a:lnTo>
                  <a:lnTo>
                    <a:pt x="143" y="234"/>
                  </a:lnTo>
                  <a:lnTo>
                    <a:pt x="115" y="248"/>
                  </a:lnTo>
                  <a:lnTo>
                    <a:pt x="87" y="268"/>
                  </a:lnTo>
                  <a:lnTo>
                    <a:pt x="61" y="291"/>
                  </a:lnTo>
                  <a:lnTo>
                    <a:pt x="37" y="313"/>
                  </a:lnTo>
                  <a:lnTo>
                    <a:pt x="18" y="332"/>
                  </a:lnTo>
                  <a:lnTo>
                    <a:pt x="6" y="346"/>
                  </a:lnTo>
                  <a:lnTo>
                    <a:pt x="0" y="349"/>
                  </a:lnTo>
                  <a:lnTo>
                    <a:pt x="10" y="332"/>
                  </a:lnTo>
                  <a:lnTo>
                    <a:pt x="20" y="316"/>
                  </a:lnTo>
                  <a:lnTo>
                    <a:pt x="29" y="302"/>
                  </a:lnTo>
                  <a:lnTo>
                    <a:pt x="39" y="288"/>
                  </a:lnTo>
                  <a:lnTo>
                    <a:pt x="52" y="276"/>
                  </a:lnTo>
                  <a:lnTo>
                    <a:pt x="66" y="262"/>
                  </a:lnTo>
                  <a:lnTo>
                    <a:pt x="82" y="247"/>
                  </a:lnTo>
                  <a:lnTo>
                    <a:pt x="101" y="230"/>
                  </a:lnTo>
                  <a:lnTo>
                    <a:pt x="116" y="220"/>
                  </a:lnTo>
                  <a:lnTo>
                    <a:pt x="132" y="215"/>
                  </a:lnTo>
                  <a:lnTo>
                    <a:pt x="150" y="209"/>
                  </a:lnTo>
                  <a:lnTo>
                    <a:pt x="168" y="205"/>
                  </a:lnTo>
                  <a:lnTo>
                    <a:pt x="185" y="202"/>
                  </a:lnTo>
                  <a:lnTo>
                    <a:pt x="203" y="197"/>
                  </a:lnTo>
                  <a:lnTo>
                    <a:pt x="220" y="192"/>
                  </a:lnTo>
                  <a:lnTo>
                    <a:pt x="237" y="185"/>
                  </a:lnTo>
                  <a:lnTo>
                    <a:pt x="233" y="177"/>
                  </a:lnTo>
                  <a:lnTo>
                    <a:pt x="228" y="169"/>
                  </a:lnTo>
                  <a:lnTo>
                    <a:pt x="222" y="159"/>
                  </a:lnTo>
                  <a:lnTo>
                    <a:pt x="218" y="151"/>
                  </a:lnTo>
                  <a:lnTo>
                    <a:pt x="212" y="142"/>
                  </a:lnTo>
                  <a:lnTo>
                    <a:pt x="206" y="134"/>
                  </a:lnTo>
                  <a:lnTo>
                    <a:pt x="201" y="125"/>
                  </a:lnTo>
                  <a:lnTo>
                    <a:pt x="196" y="117"/>
                  </a:lnTo>
                  <a:lnTo>
                    <a:pt x="184" y="88"/>
                  </a:lnTo>
                  <a:lnTo>
                    <a:pt x="175" y="58"/>
                  </a:lnTo>
                  <a:lnTo>
                    <a:pt x="170" y="28"/>
                  </a:lnTo>
                  <a:lnTo>
                    <a:pt x="168" y="0"/>
                  </a:lnTo>
                  <a:lnTo>
                    <a:pt x="177" y="1"/>
                  </a:lnTo>
                  <a:lnTo>
                    <a:pt x="181" y="8"/>
                  </a:lnTo>
                  <a:lnTo>
                    <a:pt x="183" y="16"/>
                  </a:lnTo>
                  <a:lnTo>
                    <a:pt x="18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389"/>
            <p:cNvSpPr>
              <a:spLocks/>
            </p:cNvSpPr>
            <p:nvPr/>
          </p:nvSpPr>
          <p:spPr bwMode="auto">
            <a:xfrm>
              <a:off x="2116" y="648"/>
              <a:ext cx="152" cy="96"/>
            </a:xfrm>
            <a:custGeom>
              <a:avLst/>
              <a:gdLst/>
              <a:ahLst/>
              <a:cxnLst>
                <a:cxn ang="0">
                  <a:pos x="284" y="178"/>
                </a:cxn>
                <a:cxn ang="0">
                  <a:pos x="269" y="185"/>
                </a:cxn>
                <a:cxn ang="0">
                  <a:pos x="251" y="190"/>
                </a:cxn>
                <a:cxn ang="0">
                  <a:pos x="231" y="191"/>
                </a:cxn>
                <a:cxn ang="0">
                  <a:pos x="209" y="190"/>
                </a:cxn>
                <a:cxn ang="0">
                  <a:pos x="186" y="186"/>
                </a:cxn>
                <a:cxn ang="0">
                  <a:pos x="162" y="182"/>
                </a:cxn>
                <a:cxn ang="0">
                  <a:pos x="138" y="176"/>
                </a:cxn>
                <a:cxn ang="0">
                  <a:pos x="115" y="169"/>
                </a:cxn>
                <a:cxn ang="0">
                  <a:pos x="92" y="162"/>
                </a:cxn>
                <a:cxn ang="0">
                  <a:pos x="71" y="155"/>
                </a:cxn>
                <a:cxn ang="0">
                  <a:pos x="51" y="147"/>
                </a:cxn>
                <a:cxn ang="0">
                  <a:pos x="34" y="141"/>
                </a:cxn>
                <a:cxn ang="0">
                  <a:pos x="19" y="136"/>
                </a:cxn>
                <a:cxn ang="0">
                  <a:pos x="9" y="131"/>
                </a:cxn>
                <a:cxn ang="0">
                  <a:pos x="2" y="128"/>
                </a:cxn>
                <a:cxn ang="0">
                  <a:pos x="0" y="126"/>
                </a:cxn>
                <a:cxn ang="0">
                  <a:pos x="8" y="123"/>
                </a:cxn>
                <a:cxn ang="0">
                  <a:pos x="19" y="122"/>
                </a:cxn>
                <a:cxn ang="0">
                  <a:pos x="31" y="122"/>
                </a:cxn>
                <a:cxn ang="0">
                  <a:pos x="46" y="124"/>
                </a:cxn>
                <a:cxn ang="0">
                  <a:pos x="62" y="128"/>
                </a:cxn>
                <a:cxn ang="0">
                  <a:pos x="79" y="131"/>
                </a:cxn>
                <a:cxn ang="0">
                  <a:pos x="96" y="136"/>
                </a:cxn>
                <a:cxn ang="0">
                  <a:pos x="115" y="140"/>
                </a:cxn>
                <a:cxn ang="0">
                  <a:pos x="133" y="146"/>
                </a:cxn>
                <a:cxn ang="0">
                  <a:pos x="153" y="151"/>
                </a:cxn>
                <a:cxn ang="0">
                  <a:pos x="171" y="155"/>
                </a:cxn>
                <a:cxn ang="0">
                  <a:pos x="190" y="159"/>
                </a:cxn>
                <a:cxn ang="0">
                  <a:pos x="207" y="162"/>
                </a:cxn>
                <a:cxn ang="0">
                  <a:pos x="223" y="164"/>
                </a:cxn>
                <a:cxn ang="0">
                  <a:pos x="238" y="164"/>
                </a:cxn>
                <a:cxn ang="0">
                  <a:pos x="252" y="163"/>
                </a:cxn>
                <a:cxn ang="0">
                  <a:pos x="261" y="158"/>
                </a:cxn>
                <a:cxn ang="0">
                  <a:pos x="269" y="149"/>
                </a:cxn>
                <a:cxn ang="0">
                  <a:pos x="275" y="140"/>
                </a:cxn>
                <a:cxn ang="0">
                  <a:pos x="279" y="129"/>
                </a:cxn>
                <a:cxn ang="0">
                  <a:pos x="283" y="118"/>
                </a:cxn>
                <a:cxn ang="0">
                  <a:pos x="285" y="107"/>
                </a:cxn>
                <a:cxn ang="0">
                  <a:pos x="286" y="95"/>
                </a:cxn>
                <a:cxn ang="0">
                  <a:pos x="286" y="85"/>
                </a:cxn>
                <a:cxn ang="0">
                  <a:pos x="283" y="63"/>
                </a:cxn>
                <a:cxn ang="0">
                  <a:pos x="277" y="45"/>
                </a:cxn>
                <a:cxn ang="0">
                  <a:pos x="269" y="24"/>
                </a:cxn>
                <a:cxn ang="0">
                  <a:pos x="260" y="1"/>
                </a:cxn>
                <a:cxn ang="0">
                  <a:pos x="266" y="0"/>
                </a:cxn>
                <a:cxn ang="0">
                  <a:pos x="275" y="11"/>
                </a:cxn>
                <a:cxn ang="0">
                  <a:pos x="285" y="31"/>
                </a:cxn>
                <a:cxn ang="0">
                  <a:pos x="294" y="58"/>
                </a:cxn>
                <a:cxn ang="0">
                  <a:pos x="301" y="90"/>
                </a:cxn>
                <a:cxn ang="0">
                  <a:pos x="304" y="122"/>
                </a:cxn>
                <a:cxn ang="0">
                  <a:pos x="298" y="152"/>
                </a:cxn>
                <a:cxn ang="0">
                  <a:pos x="284" y="178"/>
                </a:cxn>
              </a:cxnLst>
              <a:rect l="0" t="0" r="r" b="b"/>
              <a:pathLst>
                <a:path w="304" h="191">
                  <a:moveTo>
                    <a:pt x="284" y="178"/>
                  </a:moveTo>
                  <a:lnTo>
                    <a:pt x="269" y="185"/>
                  </a:lnTo>
                  <a:lnTo>
                    <a:pt x="251" y="190"/>
                  </a:lnTo>
                  <a:lnTo>
                    <a:pt x="231" y="191"/>
                  </a:lnTo>
                  <a:lnTo>
                    <a:pt x="209" y="190"/>
                  </a:lnTo>
                  <a:lnTo>
                    <a:pt x="186" y="186"/>
                  </a:lnTo>
                  <a:lnTo>
                    <a:pt x="162" y="182"/>
                  </a:lnTo>
                  <a:lnTo>
                    <a:pt x="138" y="176"/>
                  </a:lnTo>
                  <a:lnTo>
                    <a:pt x="115" y="169"/>
                  </a:lnTo>
                  <a:lnTo>
                    <a:pt x="92" y="162"/>
                  </a:lnTo>
                  <a:lnTo>
                    <a:pt x="71" y="155"/>
                  </a:lnTo>
                  <a:lnTo>
                    <a:pt x="51" y="147"/>
                  </a:lnTo>
                  <a:lnTo>
                    <a:pt x="34" y="141"/>
                  </a:lnTo>
                  <a:lnTo>
                    <a:pt x="19" y="136"/>
                  </a:lnTo>
                  <a:lnTo>
                    <a:pt x="9" y="131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8" y="123"/>
                  </a:lnTo>
                  <a:lnTo>
                    <a:pt x="19" y="122"/>
                  </a:lnTo>
                  <a:lnTo>
                    <a:pt x="31" y="122"/>
                  </a:lnTo>
                  <a:lnTo>
                    <a:pt x="46" y="124"/>
                  </a:lnTo>
                  <a:lnTo>
                    <a:pt x="62" y="128"/>
                  </a:lnTo>
                  <a:lnTo>
                    <a:pt x="79" y="131"/>
                  </a:lnTo>
                  <a:lnTo>
                    <a:pt x="96" y="136"/>
                  </a:lnTo>
                  <a:lnTo>
                    <a:pt x="115" y="140"/>
                  </a:lnTo>
                  <a:lnTo>
                    <a:pt x="133" y="146"/>
                  </a:lnTo>
                  <a:lnTo>
                    <a:pt x="153" y="151"/>
                  </a:lnTo>
                  <a:lnTo>
                    <a:pt x="171" y="155"/>
                  </a:lnTo>
                  <a:lnTo>
                    <a:pt x="190" y="159"/>
                  </a:lnTo>
                  <a:lnTo>
                    <a:pt x="207" y="162"/>
                  </a:lnTo>
                  <a:lnTo>
                    <a:pt x="223" y="164"/>
                  </a:lnTo>
                  <a:lnTo>
                    <a:pt x="238" y="164"/>
                  </a:lnTo>
                  <a:lnTo>
                    <a:pt x="252" y="163"/>
                  </a:lnTo>
                  <a:lnTo>
                    <a:pt x="261" y="158"/>
                  </a:lnTo>
                  <a:lnTo>
                    <a:pt x="269" y="149"/>
                  </a:lnTo>
                  <a:lnTo>
                    <a:pt x="275" y="140"/>
                  </a:lnTo>
                  <a:lnTo>
                    <a:pt x="279" y="129"/>
                  </a:lnTo>
                  <a:lnTo>
                    <a:pt x="283" y="118"/>
                  </a:lnTo>
                  <a:lnTo>
                    <a:pt x="285" y="107"/>
                  </a:lnTo>
                  <a:lnTo>
                    <a:pt x="286" y="95"/>
                  </a:lnTo>
                  <a:lnTo>
                    <a:pt x="286" y="85"/>
                  </a:lnTo>
                  <a:lnTo>
                    <a:pt x="283" y="63"/>
                  </a:lnTo>
                  <a:lnTo>
                    <a:pt x="277" y="45"/>
                  </a:lnTo>
                  <a:lnTo>
                    <a:pt x="269" y="24"/>
                  </a:lnTo>
                  <a:lnTo>
                    <a:pt x="260" y="1"/>
                  </a:lnTo>
                  <a:lnTo>
                    <a:pt x="266" y="0"/>
                  </a:lnTo>
                  <a:lnTo>
                    <a:pt x="275" y="11"/>
                  </a:lnTo>
                  <a:lnTo>
                    <a:pt x="285" y="31"/>
                  </a:lnTo>
                  <a:lnTo>
                    <a:pt x="294" y="58"/>
                  </a:lnTo>
                  <a:lnTo>
                    <a:pt x="301" y="90"/>
                  </a:lnTo>
                  <a:lnTo>
                    <a:pt x="304" y="122"/>
                  </a:lnTo>
                  <a:lnTo>
                    <a:pt x="298" y="152"/>
                  </a:lnTo>
                  <a:lnTo>
                    <a:pt x="284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390"/>
            <p:cNvSpPr>
              <a:spLocks/>
            </p:cNvSpPr>
            <p:nvPr/>
          </p:nvSpPr>
          <p:spPr bwMode="auto">
            <a:xfrm>
              <a:off x="2005" y="697"/>
              <a:ext cx="117" cy="68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35" y="6"/>
                </a:cxn>
                <a:cxn ang="0">
                  <a:pos x="233" y="10"/>
                </a:cxn>
                <a:cxn ang="0">
                  <a:pos x="230" y="13"/>
                </a:cxn>
                <a:cxn ang="0">
                  <a:pos x="225" y="15"/>
                </a:cxn>
                <a:cxn ang="0">
                  <a:pos x="220" y="17"/>
                </a:cxn>
                <a:cxn ang="0">
                  <a:pos x="215" y="19"/>
                </a:cxn>
                <a:cxn ang="0">
                  <a:pos x="210" y="21"/>
                </a:cxn>
                <a:cxn ang="0">
                  <a:pos x="205" y="25"/>
                </a:cxn>
                <a:cxn ang="0">
                  <a:pos x="196" y="34"/>
                </a:cxn>
                <a:cxn ang="0">
                  <a:pos x="187" y="45"/>
                </a:cxn>
                <a:cxn ang="0">
                  <a:pos x="178" y="56"/>
                </a:cxn>
                <a:cxn ang="0">
                  <a:pos x="167" y="67"/>
                </a:cxn>
                <a:cxn ang="0">
                  <a:pos x="157" y="79"/>
                </a:cxn>
                <a:cxn ang="0">
                  <a:pos x="148" y="89"/>
                </a:cxn>
                <a:cxn ang="0">
                  <a:pos x="136" y="100"/>
                </a:cxn>
                <a:cxn ang="0">
                  <a:pos x="126" y="109"/>
                </a:cxn>
                <a:cxn ang="0">
                  <a:pos x="114" y="118"/>
                </a:cxn>
                <a:cxn ang="0">
                  <a:pos x="103" y="125"/>
                </a:cxn>
                <a:cxn ang="0">
                  <a:pos x="90" y="131"/>
                </a:cxn>
                <a:cxn ang="0">
                  <a:pos x="78" y="135"/>
                </a:cxn>
                <a:cxn ang="0">
                  <a:pos x="64" y="138"/>
                </a:cxn>
                <a:cxn ang="0">
                  <a:pos x="50" y="136"/>
                </a:cxn>
                <a:cxn ang="0">
                  <a:pos x="35" y="134"/>
                </a:cxn>
                <a:cxn ang="0">
                  <a:pos x="19" y="128"/>
                </a:cxn>
                <a:cxn ang="0">
                  <a:pos x="12" y="126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0" y="109"/>
                </a:cxn>
                <a:cxn ang="0">
                  <a:pos x="11" y="110"/>
                </a:cxn>
                <a:cxn ang="0">
                  <a:pos x="20" y="112"/>
                </a:cxn>
                <a:cxn ang="0">
                  <a:pos x="30" y="113"/>
                </a:cxn>
                <a:cxn ang="0">
                  <a:pos x="41" y="115"/>
                </a:cxn>
                <a:cxn ang="0">
                  <a:pos x="51" y="115"/>
                </a:cxn>
                <a:cxn ang="0">
                  <a:pos x="61" y="113"/>
                </a:cxn>
                <a:cxn ang="0">
                  <a:pos x="72" y="110"/>
                </a:cxn>
                <a:cxn ang="0">
                  <a:pos x="82" y="104"/>
                </a:cxn>
                <a:cxn ang="0">
                  <a:pos x="103" y="94"/>
                </a:cxn>
                <a:cxn ang="0">
                  <a:pos x="121" y="78"/>
                </a:cxn>
                <a:cxn ang="0">
                  <a:pos x="139" y="60"/>
                </a:cxn>
                <a:cxn ang="0">
                  <a:pos x="155" y="42"/>
                </a:cxn>
                <a:cxn ang="0">
                  <a:pos x="171" y="26"/>
                </a:cxn>
                <a:cxn ang="0">
                  <a:pos x="189" y="12"/>
                </a:cxn>
                <a:cxn ang="0">
                  <a:pos x="210" y="3"/>
                </a:cxn>
                <a:cxn ang="0">
                  <a:pos x="234" y="0"/>
                </a:cxn>
              </a:cxnLst>
              <a:rect l="0" t="0" r="r" b="b"/>
              <a:pathLst>
                <a:path w="235" h="138">
                  <a:moveTo>
                    <a:pt x="234" y="0"/>
                  </a:moveTo>
                  <a:lnTo>
                    <a:pt x="235" y="6"/>
                  </a:lnTo>
                  <a:lnTo>
                    <a:pt x="233" y="10"/>
                  </a:lnTo>
                  <a:lnTo>
                    <a:pt x="230" y="13"/>
                  </a:lnTo>
                  <a:lnTo>
                    <a:pt x="225" y="15"/>
                  </a:lnTo>
                  <a:lnTo>
                    <a:pt x="220" y="17"/>
                  </a:lnTo>
                  <a:lnTo>
                    <a:pt x="215" y="19"/>
                  </a:lnTo>
                  <a:lnTo>
                    <a:pt x="210" y="21"/>
                  </a:lnTo>
                  <a:lnTo>
                    <a:pt x="205" y="25"/>
                  </a:lnTo>
                  <a:lnTo>
                    <a:pt x="196" y="34"/>
                  </a:lnTo>
                  <a:lnTo>
                    <a:pt x="187" y="45"/>
                  </a:lnTo>
                  <a:lnTo>
                    <a:pt x="178" y="56"/>
                  </a:lnTo>
                  <a:lnTo>
                    <a:pt x="167" y="67"/>
                  </a:lnTo>
                  <a:lnTo>
                    <a:pt x="157" y="79"/>
                  </a:lnTo>
                  <a:lnTo>
                    <a:pt x="148" y="89"/>
                  </a:lnTo>
                  <a:lnTo>
                    <a:pt x="136" y="100"/>
                  </a:lnTo>
                  <a:lnTo>
                    <a:pt x="126" y="109"/>
                  </a:lnTo>
                  <a:lnTo>
                    <a:pt x="114" y="118"/>
                  </a:lnTo>
                  <a:lnTo>
                    <a:pt x="103" y="125"/>
                  </a:lnTo>
                  <a:lnTo>
                    <a:pt x="90" y="131"/>
                  </a:lnTo>
                  <a:lnTo>
                    <a:pt x="78" y="135"/>
                  </a:lnTo>
                  <a:lnTo>
                    <a:pt x="64" y="138"/>
                  </a:lnTo>
                  <a:lnTo>
                    <a:pt x="50" y="136"/>
                  </a:lnTo>
                  <a:lnTo>
                    <a:pt x="35" y="134"/>
                  </a:lnTo>
                  <a:lnTo>
                    <a:pt x="19" y="128"/>
                  </a:lnTo>
                  <a:lnTo>
                    <a:pt x="12" y="126"/>
                  </a:lnTo>
                  <a:lnTo>
                    <a:pt x="7" y="121"/>
                  </a:lnTo>
                  <a:lnTo>
                    <a:pt x="4" y="116"/>
                  </a:lnTo>
                  <a:lnTo>
                    <a:pt x="0" y="109"/>
                  </a:lnTo>
                  <a:lnTo>
                    <a:pt x="11" y="110"/>
                  </a:lnTo>
                  <a:lnTo>
                    <a:pt x="20" y="112"/>
                  </a:lnTo>
                  <a:lnTo>
                    <a:pt x="30" y="113"/>
                  </a:lnTo>
                  <a:lnTo>
                    <a:pt x="41" y="115"/>
                  </a:lnTo>
                  <a:lnTo>
                    <a:pt x="51" y="115"/>
                  </a:lnTo>
                  <a:lnTo>
                    <a:pt x="61" y="113"/>
                  </a:lnTo>
                  <a:lnTo>
                    <a:pt x="72" y="110"/>
                  </a:lnTo>
                  <a:lnTo>
                    <a:pt x="82" y="104"/>
                  </a:lnTo>
                  <a:lnTo>
                    <a:pt x="103" y="94"/>
                  </a:lnTo>
                  <a:lnTo>
                    <a:pt x="121" y="78"/>
                  </a:lnTo>
                  <a:lnTo>
                    <a:pt x="139" y="60"/>
                  </a:lnTo>
                  <a:lnTo>
                    <a:pt x="155" y="42"/>
                  </a:lnTo>
                  <a:lnTo>
                    <a:pt x="171" y="26"/>
                  </a:lnTo>
                  <a:lnTo>
                    <a:pt x="189" y="12"/>
                  </a:lnTo>
                  <a:lnTo>
                    <a:pt x="210" y="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391"/>
            <p:cNvSpPr>
              <a:spLocks/>
            </p:cNvSpPr>
            <p:nvPr/>
          </p:nvSpPr>
          <p:spPr bwMode="auto">
            <a:xfrm>
              <a:off x="1890" y="726"/>
              <a:ext cx="237" cy="164"/>
            </a:xfrm>
            <a:custGeom>
              <a:avLst/>
              <a:gdLst/>
              <a:ahLst/>
              <a:cxnLst>
                <a:cxn ang="0">
                  <a:pos x="270" y="306"/>
                </a:cxn>
                <a:cxn ang="0">
                  <a:pos x="244" y="321"/>
                </a:cxn>
                <a:cxn ang="0">
                  <a:pos x="214" y="329"/>
                </a:cxn>
                <a:cxn ang="0">
                  <a:pos x="179" y="325"/>
                </a:cxn>
                <a:cxn ang="0">
                  <a:pos x="133" y="304"/>
                </a:cxn>
                <a:cxn ang="0">
                  <a:pos x="77" y="263"/>
                </a:cxn>
                <a:cxn ang="0">
                  <a:pos x="31" y="216"/>
                </a:cxn>
                <a:cxn ang="0">
                  <a:pos x="4" y="180"/>
                </a:cxn>
                <a:cxn ang="0">
                  <a:pos x="21" y="150"/>
                </a:cxn>
                <a:cxn ang="0">
                  <a:pos x="25" y="157"/>
                </a:cxn>
                <a:cxn ang="0">
                  <a:pos x="39" y="174"/>
                </a:cxn>
                <a:cxn ang="0">
                  <a:pos x="61" y="198"/>
                </a:cxn>
                <a:cxn ang="0">
                  <a:pos x="88" y="226"/>
                </a:cxn>
                <a:cxn ang="0">
                  <a:pos x="119" y="253"/>
                </a:cxn>
                <a:cxn ang="0">
                  <a:pos x="152" y="276"/>
                </a:cxn>
                <a:cxn ang="0">
                  <a:pos x="187" y="292"/>
                </a:cxn>
                <a:cxn ang="0">
                  <a:pos x="220" y="295"/>
                </a:cxn>
                <a:cxn ang="0">
                  <a:pos x="247" y="281"/>
                </a:cxn>
                <a:cxn ang="0">
                  <a:pos x="279" y="251"/>
                </a:cxn>
                <a:cxn ang="0">
                  <a:pos x="314" y="210"/>
                </a:cxn>
                <a:cxn ang="0">
                  <a:pos x="351" y="162"/>
                </a:cxn>
                <a:cxn ang="0">
                  <a:pos x="385" y="113"/>
                </a:cxn>
                <a:cxn ang="0">
                  <a:pos x="414" y="69"/>
                </a:cxn>
                <a:cxn ang="0">
                  <a:pos x="435" y="35"/>
                </a:cxn>
                <a:cxn ang="0">
                  <a:pos x="446" y="16"/>
                </a:cxn>
                <a:cxn ang="0">
                  <a:pos x="475" y="3"/>
                </a:cxn>
                <a:cxn ang="0">
                  <a:pos x="464" y="21"/>
                </a:cxn>
                <a:cxn ang="0">
                  <a:pos x="445" y="53"/>
                </a:cxn>
                <a:cxn ang="0">
                  <a:pos x="419" y="96"/>
                </a:cxn>
                <a:cxn ang="0">
                  <a:pos x="389" y="144"/>
                </a:cxn>
                <a:cxn ang="0">
                  <a:pos x="357" y="194"/>
                </a:cxn>
                <a:cxn ang="0">
                  <a:pos x="325" y="241"/>
                </a:cxn>
                <a:cxn ang="0">
                  <a:pos x="294" y="281"/>
                </a:cxn>
              </a:cxnLst>
              <a:rect l="0" t="0" r="r" b="b"/>
              <a:pathLst>
                <a:path w="476" h="329">
                  <a:moveTo>
                    <a:pt x="280" y="298"/>
                  </a:moveTo>
                  <a:lnTo>
                    <a:pt x="270" y="306"/>
                  </a:lnTo>
                  <a:lnTo>
                    <a:pt x="258" y="314"/>
                  </a:lnTo>
                  <a:lnTo>
                    <a:pt x="244" y="321"/>
                  </a:lnTo>
                  <a:lnTo>
                    <a:pt x="230" y="325"/>
                  </a:lnTo>
                  <a:lnTo>
                    <a:pt x="214" y="329"/>
                  </a:lnTo>
                  <a:lnTo>
                    <a:pt x="197" y="329"/>
                  </a:lnTo>
                  <a:lnTo>
                    <a:pt x="179" y="325"/>
                  </a:lnTo>
                  <a:lnTo>
                    <a:pt x="160" y="319"/>
                  </a:lnTo>
                  <a:lnTo>
                    <a:pt x="133" y="304"/>
                  </a:lnTo>
                  <a:lnTo>
                    <a:pt x="104" y="286"/>
                  </a:lnTo>
                  <a:lnTo>
                    <a:pt x="77" y="263"/>
                  </a:lnTo>
                  <a:lnTo>
                    <a:pt x="53" y="239"/>
                  </a:lnTo>
                  <a:lnTo>
                    <a:pt x="31" y="216"/>
                  </a:lnTo>
                  <a:lnTo>
                    <a:pt x="15" y="196"/>
                  </a:lnTo>
                  <a:lnTo>
                    <a:pt x="4" y="180"/>
                  </a:lnTo>
                  <a:lnTo>
                    <a:pt x="0" y="171"/>
                  </a:lnTo>
                  <a:lnTo>
                    <a:pt x="21" y="150"/>
                  </a:lnTo>
                  <a:lnTo>
                    <a:pt x="22" y="151"/>
                  </a:lnTo>
                  <a:lnTo>
                    <a:pt x="25" y="157"/>
                  </a:lnTo>
                  <a:lnTo>
                    <a:pt x="31" y="164"/>
                  </a:lnTo>
                  <a:lnTo>
                    <a:pt x="39" y="174"/>
                  </a:lnTo>
                  <a:lnTo>
                    <a:pt x="50" y="186"/>
                  </a:lnTo>
                  <a:lnTo>
                    <a:pt x="61" y="198"/>
                  </a:lnTo>
                  <a:lnTo>
                    <a:pt x="74" y="212"/>
                  </a:lnTo>
                  <a:lnTo>
                    <a:pt x="88" y="226"/>
                  </a:lnTo>
                  <a:lnTo>
                    <a:pt x="103" y="240"/>
                  </a:lnTo>
                  <a:lnTo>
                    <a:pt x="119" y="253"/>
                  </a:lnTo>
                  <a:lnTo>
                    <a:pt x="135" y="265"/>
                  </a:lnTo>
                  <a:lnTo>
                    <a:pt x="152" y="276"/>
                  </a:lnTo>
                  <a:lnTo>
                    <a:pt x="169" y="285"/>
                  </a:lnTo>
                  <a:lnTo>
                    <a:pt x="187" y="292"/>
                  </a:lnTo>
                  <a:lnTo>
                    <a:pt x="204" y="295"/>
                  </a:lnTo>
                  <a:lnTo>
                    <a:pt x="220" y="295"/>
                  </a:lnTo>
                  <a:lnTo>
                    <a:pt x="233" y="291"/>
                  </a:lnTo>
                  <a:lnTo>
                    <a:pt x="247" y="281"/>
                  </a:lnTo>
                  <a:lnTo>
                    <a:pt x="263" y="269"/>
                  </a:lnTo>
                  <a:lnTo>
                    <a:pt x="279" y="251"/>
                  </a:lnTo>
                  <a:lnTo>
                    <a:pt x="297" y="232"/>
                  </a:lnTo>
                  <a:lnTo>
                    <a:pt x="314" y="210"/>
                  </a:lnTo>
                  <a:lnTo>
                    <a:pt x="333" y="186"/>
                  </a:lnTo>
                  <a:lnTo>
                    <a:pt x="351" y="162"/>
                  </a:lnTo>
                  <a:lnTo>
                    <a:pt x="369" y="137"/>
                  </a:lnTo>
                  <a:lnTo>
                    <a:pt x="385" y="113"/>
                  </a:lnTo>
                  <a:lnTo>
                    <a:pt x="400" y="90"/>
                  </a:lnTo>
                  <a:lnTo>
                    <a:pt x="414" y="69"/>
                  </a:lnTo>
                  <a:lnTo>
                    <a:pt x="425" y="51"/>
                  </a:lnTo>
                  <a:lnTo>
                    <a:pt x="435" y="35"/>
                  </a:lnTo>
                  <a:lnTo>
                    <a:pt x="442" y="23"/>
                  </a:lnTo>
                  <a:lnTo>
                    <a:pt x="446" y="16"/>
                  </a:lnTo>
                  <a:lnTo>
                    <a:pt x="476" y="0"/>
                  </a:lnTo>
                  <a:lnTo>
                    <a:pt x="475" y="3"/>
                  </a:lnTo>
                  <a:lnTo>
                    <a:pt x="470" y="9"/>
                  </a:lnTo>
                  <a:lnTo>
                    <a:pt x="464" y="21"/>
                  </a:lnTo>
                  <a:lnTo>
                    <a:pt x="455" y="36"/>
                  </a:lnTo>
                  <a:lnTo>
                    <a:pt x="445" y="53"/>
                  </a:lnTo>
                  <a:lnTo>
                    <a:pt x="433" y="74"/>
                  </a:lnTo>
                  <a:lnTo>
                    <a:pt x="419" y="96"/>
                  </a:lnTo>
                  <a:lnTo>
                    <a:pt x="405" y="119"/>
                  </a:lnTo>
                  <a:lnTo>
                    <a:pt x="389" y="144"/>
                  </a:lnTo>
                  <a:lnTo>
                    <a:pt x="373" y="169"/>
                  </a:lnTo>
                  <a:lnTo>
                    <a:pt x="357" y="194"/>
                  </a:lnTo>
                  <a:lnTo>
                    <a:pt x="341" y="218"/>
                  </a:lnTo>
                  <a:lnTo>
                    <a:pt x="325" y="241"/>
                  </a:lnTo>
                  <a:lnTo>
                    <a:pt x="309" y="262"/>
                  </a:lnTo>
                  <a:lnTo>
                    <a:pt x="294" y="281"/>
                  </a:lnTo>
                  <a:lnTo>
                    <a:pt x="280" y="2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392"/>
            <p:cNvSpPr>
              <a:spLocks/>
            </p:cNvSpPr>
            <p:nvPr/>
          </p:nvSpPr>
          <p:spPr bwMode="auto">
            <a:xfrm>
              <a:off x="2121" y="747"/>
              <a:ext cx="29" cy="189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33" y="159"/>
                </a:cxn>
                <a:cxn ang="0">
                  <a:pos x="59" y="378"/>
                </a:cxn>
                <a:cxn ang="0">
                  <a:pos x="41" y="350"/>
                </a:cxn>
                <a:cxn ang="0">
                  <a:pos x="29" y="317"/>
                </a:cxn>
                <a:cxn ang="0">
                  <a:pos x="18" y="279"/>
                </a:cxn>
                <a:cxn ang="0">
                  <a:pos x="13" y="237"/>
                </a:cxn>
                <a:cxn ang="0">
                  <a:pos x="8" y="194"/>
                </a:cxn>
                <a:cxn ang="0">
                  <a:pos x="5" y="152"/>
                </a:cxn>
                <a:cxn ang="0">
                  <a:pos x="2" y="110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6" y="54"/>
                </a:cxn>
                <a:cxn ang="0">
                  <a:pos x="10" y="44"/>
                </a:cxn>
                <a:cxn ang="0">
                  <a:pos x="16" y="33"/>
                </a:cxn>
                <a:cxn ang="0">
                  <a:pos x="23" y="23"/>
                </a:cxn>
                <a:cxn ang="0">
                  <a:pos x="31" y="14"/>
                </a:cxn>
                <a:cxn ang="0">
                  <a:pos x="39" y="6"/>
                </a:cxn>
                <a:cxn ang="0">
                  <a:pos x="48" y="0"/>
                </a:cxn>
                <a:cxn ang="0">
                  <a:pos x="48" y="7"/>
                </a:cxn>
                <a:cxn ang="0">
                  <a:pos x="47" y="22"/>
                </a:cxn>
                <a:cxn ang="0">
                  <a:pos x="45" y="41"/>
                </a:cxn>
                <a:cxn ang="0">
                  <a:pos x="44" y="57"/>
                </a:cxn>
              </a:cxnLst>
              <a:rect l="0" t="0" r="r" b="b"/>
              <a:pathLst>
                <a:path w="59" h="378">
                  <a:moveTo>
                    <a:pt x="44" y="57"/>
                  </a:moveTo>
                  <a:lnTo>
                    <a:pt x="33" y="159"/>
                  </a:lnTo>
                  <a:lnTo>
                    <a:pt x="59" y="378"/>
                  </a:lnTo>
                  <a:lnTo>
                    <a:pt x="41" y="350"/>
                  </a:lnTo>
                  <a:lnTo>
                    <a:pt x="29" y="317"/>
                  </a:lnTo>
                  <a:lnTo>
                    <a:pt x="18" y="279"/>
                  </a:lnTo>
                  <a:lnTo>
                    <a:pt x="13" y="237"/>
                  </a:lnTo>
                  <a:lnTo>
                    <a:pt x="8" y="194"/>
                  </a:lnTo>
                  <a:lnTo>
                    <a:pt x="5" y="152"/>
                  </a:lnTo>
                  <a:lnTo>
                    <a:pt x="2" y="110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10" y="44"/>
                  </a:lnTo>
                  <a:lnTo>
                    <a:pt x="16" y="33"/>
                  </a:lnTo>
                  <a:lnTo>
                    <a:pt x="23" y="23"/>
                  </a:lnTo>
                  <a:lnTo>
                    <a:pt x="31" y="14"/>
                  </a:lnTo>
                  <a:lnTo>
                    <a:pt x="39" y="6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7" y="22"/>
                  </a:lnTo>
                  <a:lnTo>
                    <a:pt x="45" y="41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393"/>
            <p:cNvSpPr>
              <a:spLocks/>
            </p:cNvSpPr>
            <p:nvPr/>
          </p:nvSpPr>
          <p:spPr bwMode="auto">
            <a:xfrm>
              <a:off x="2084" y="305"/>
              <a:ext cx="26" cy="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2"/>
                </a:cxn>
                <a:cxn ang="0">
                  <a:pos x="9" y="22"/>
                </a:cxn>
                <a:cxn ang="0">
                  <a:pos x="14" y="32"/>
                </a:cxn>
                <a:cxn ang="0">
                  <a:pos x="20" y="41"/>
                </a:cxn>
                <a:cxn ang="0">
                  <a:pos x="27" y="51"/>
                </a:cxn>
                <a:cxn ang="0">
                  <a:pos x="35" y="59"/>
                </a:cxn>
                <a:cxn ang="0">
                  <a:pos x="43" y="67"/>
                </a:cxn>
                <a:cxn ang="0">
                  <a:pos x="53" y="75"/>
                </a:cxn>
                <a:cxn ang="0">
                  <a:pos x="51" y="81"/>
                </a:cxn>
                <a:cxn ang="0">
                  <a:pos x="45" y="88"/>
                </a:cxn>
                <a:cxn ang="0">
                  <a:pos x="38" y="93"/>
                </a:cxn>
                <a:cxn ang="0">
                  <a:pos x="35" y="93"/>
                </a:cxn>
                <a:cxn ang="0">
                  <a:pos x="36" y="86"/>
                </a:cxn>
                <a:cxn ang="0">
                  <a:pos x="36" y="81"/>
                </a:cxn>
                <a:cxn ang="0">
                  <a:pos x="32" y="75"/>
                </a:cxn>
                <a:cxn ang="0">
                  <a:pos x="29" y="69"/>
                </a:cxn>
                <a:cxn ang="0">
                  <a:pos x="23" y="65"/>
                </a:cxn>
                <a:cxn ang="0">
                  <a:pos x="17" y="59"/>
                </a:cxn>
                <a:cxn ang="0">
                  <a:pos x="12" y="53"/>
                </a:cxn>
                <a:cxn ang="0">
                  <a:pos x="6" y="46"/>
                </a:cxn>
                <a:cxn ang="0">
                  <a:pos x="1" y="33"/>
                </a:cxn>
                <a:cxn ang="0">
                  <a:pos x="0" y="17"/>
                </a:cxn>
                <a:cxn ang="0">
                  <a:pos x="1" y="5"/>
                </a:cxn>
                <a:cxn ang="0">
                  <a:pos x="4" y="0"/>
                </a:cxn>
              </a:cxnLst>
              <a:rect l="0" t="0" r="r" b="b"/>
              <a:pathLst>
                <a:path w="53" h="93">
                  <a:moveTo>
                    <a:pt x="4" y="0"/>
                  </a:moveTo>
                  <a:lnTo>
                    <a:pt x="6" y="12"/>
                  </a:lnTo>
                  <a:lnTo>
                    <a:pt x="9" y="22"/>
                  </a:lnTo>
                  <a:lnTo>
                    <a:pt x="14" y="32"/>
                  </a:lnTo>
                  <a:lnTo>
                    <a:pt x="20" y="41"/>
                  </a:lnTo>
                  <a:lnTo>
                    <a:pt x="27" y="51"/>
                  </a:lnTo>
                  <a:lnTo>
                    <a:pt x="35" y="59"/>
                  </a:lnTo>
                  <a:lnTo>
                    <a:pt x="43" y="67"/>
                  </a:lnTo>
                  <a:lnTo>
                    <a:pt x="53" y="75"/>
                  </a:lnTo>
                  <a:lnTo>
                    <a:pt x="51" y="81"/>
                  </a:lnTo>
                  <a:lnTo>
                    <a:pt x="45" y="88"/>
                  </a:lnTo>
                  <a:lnTo>
                    <a:pt x="38" y="93"/>
                  </a:lnTo>
                  <a:lnTo>
                    <a:pt x="35" y="93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2" y="75"/>
                  </a:lnTo>
                  <a:lnTo>
                    <a:pt x="29" y="69"/>
                  </a:lnTo>
                  <a:lnTo>
                    <a:pt x="23" y="65"/>
                  </a:lnTo>
                  <a:lnTo>
                    <a:pt x="17" y="59"/>
                  </a:lnTo>
                  <a:lnTo>
                    <a:pt x="12" y="53"/>
                  </a:lnTo>
                  <a:lnTo>
                    <a:pt x="6" y="46"/>
                  </a:lnTo>
                  <a:lnTo>
                    <a:pt x="1" y="33"/>
                  </a:lnTo>
                  <a:lnTo>
                    <a:pt x="0" y="17"/>
                  </a:lnTo>
                  <a:lnTo>
                    <a:pt x="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394"/>
            <p:cNvSpPr>
              <a:spLocks/>
            </p:cNvSpPr>
            <p:nvPr/>
          </p:nvSpPr>
          <p:spPr bwMode="auto">
            <a:xfrm>
              <a:off x="2067" y="364"/>
              <a:ext cx="41" cy="2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7" y="12"/>
                </a:cxn>
                <a:cxn ang="0">
                  <a:pos x="73" y="20"/>
                </a:cxn>
                <a:cxn ang="0">
                  <a:pos x="65" y="28"/>
                </a:cxn>
                <a:cxn ang="0">
                  <a:pos x="52" y="38"/>
                </a:cxn>
                <a:cxn ang="0">
                  <a:pos x="37" y="39"/>
                </a:cxn>
                <a:cxn ang="0">
                  <a:pos x="25" y="38"/>
                </a:cxn>
                <a:cxn ang="0">
                  <a:pos x="16" y="35"/>
                </a:cxn>
                <a:cxn ang="0">
                  <a:pos x="9" y="31"/>
                </a:cxn>
                <a:cxn ang="0">
                  <a:pos x="4" y="27"/>
                </a:cxn>
                <a:cxn ang="0">
                  <a:pos x="1" y="23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8" y="21"/>
                </a:cxn>
                <a:cxn ang="0">
                  <a:pos x="34" y="23"/>
                </a:cxn>
                <a:cxn ang="0">
                  <a:pos x="48" y="20"/>
                </a:cxn>
                <a:cxn ang="0">
                  <a:pos x="60" y="15"/>
                </a:cxn>
                <a:cxn ang="0">
                  <a:pos x="69" y="10"/>
                </a:cxn>
                <a:cxn ang="0">
                  <a:pos x="76" y="4"/>
                </a:cxn>
                <a:cxn ang="0">
                  <a:pos x="79" y="1"/>
                </a:cxn>
                <a:cxn ang="0">
                  <a:pos x="82" y="0"/>
                </a:cxn>
              </a:cxnLst>
              <a:rect l="0" t="0" r="r" b="b"/>
              <a:pathLst>
                <a:path w="82" h="39">
                  <a:moveTo>
                    <a:pt x="82" y="0"/>
                  </a:moveTo>
                  <a:lnTo>
                    <a:pt x="77" y="12"/>
                  </a:lnTo>
                  <a:lnTo>
                    <a:pt x="73" y="20"/>
                  </a:lnTo>
                  <a:lnTo>
                    <a:pt x="65" y="28"/>
                  </a:lnTo>
                  <a:lnTo>
                    <a:pt x="52" y="38"/>
                  </a:lnTo>
                  <a:lnTo>
                    <a:pt x="37" y="39"/>
                  </a:lnTo>
                  <a:lnTo>
                    <a:pt x="25" y="38"/>
                  </a:lnTo>
                  <a:lnTo>
                    <a:pt x="16" y="35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8" y="21"/>
                  </a:lnTo>
                  <a:lnTo>
                    <a:pt x="34" y="23"/>
                  </a:lnTo>
                  <a:lnTo>
                    <a:pt x="48" y="20"/>
                  </a:lnTo>
                  <a:lnTo>
                    <a:pt x="60" y="15"/>
                  </a:lnTo>
                  <a:lnTo>
                    <a:pt x="69" y="10"/>
                  </a:lnTo>
                  <a:lnTo>
                    <a:pt x="76" y="4"/>
                  </a:lnTo>
                  <a:lnTo>
                    <a:pt x="79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Freeform 399"/>
            <p:cNvSpPr>
              <a:spLocks/>
            </p:cNvSpPr>
            <p:nvPr/>
          </p:nvSpPr>
          <p:spPr bwMode="auto">
            <a:xfrm>
              <a:off x="2011" y="296"/>
              <a:ext cx="41" cy="37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4" y="20"/>
                </a:cxn>
                <a:cxn ang="0">
                  <a:pos x="17" y="12"/>
                </a:cxn>
                <a:cxn ang="0">
                  <a:pos x="23" y="5"/>
                </a:cxn>
                <a:cxn ang="0">
                  <a:pos x="31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4" y="13"/>
                </a:cxn>
                <a:cxn ang="0">
                  <a:pos x="1" y="21"/>
                </a:cxn>
                <a:cxn ang="0">
                  <a:pos x="0" y="30"/>
                </a:cxn>
                <a:cxn ang="0">
                  <a:pos x="1" y="39"/>
                </a:cxn>
                <a:cxn ang="0">
                  <a:pos x="5" y="47"/>
                </a:cxn>
                <a:cxn ang="0">
                  <a:pos x="9" y="54"/>
                </a:cxn>
                <a:cxn ang="0">
                  <a:pos x="15" y="61"/>
                </a:cxn>
                <a:cxn ang="0">
                  <a:pos x="23" y="66"/>
                </a:cxn>
                <a:cxn ang="0">
                  <a:pos x="31" y="70"/>
                </a:cxn>
                <a:cxn ang="0">
                  <a:pos x="40" y="72"/>
                </a:cxn>
                <a:cxn ang="0">
                  <a:pos x="51" y="73"/>
                </a:cxn>
                <a:cxn ang="0">
                  <a:pos x="60" y="72"/>
                </a:cxn>
                <a:cxn ang="0">
                  <a:pos x="69" y="71"/>
                </a:cxn>
                <a:cxn ang="0">
                  <a:pos x="76" y="68"/>
                </a:cxn>
                <a:cxn ang="0">
                  <a:pos x="83" y="63"/>
                </a:cxn>
                <a:cxn ang="0">
                  <a:pos x="78" y="64"/>
                </a:cxn>
                <a:cxn ang="0">
                  <a:pos x="75" y="64"/>
                </a:cxn>
                <a:cxn ang="0">
                  <a:pos x="70" y="65"/>
                </a:cxn>
                <a:cxn ang="0">
                  <a:pos x="66" y="65"/>
                </a:cxn>
                <a:cxn ang="0">
                  <a:pos x="55" y="64"/>
                </a:cxn>
                <a:cxn ang="0">
                  <a:pos x="45" y="63"/>
                </a:cxn>
                <a:cxn ang="0">
                  <a:pos x="36" y="59"/>
                </a:cxn>
                <a:cxn ang="0">
                  <a:pos x="29" y="55"/>
                </a:cxn>
                <a:cxn ang="0">
                  <a:pos x="22" y="49"/>
                </a:cxn>
                <a:cxn ang="0">
                  <a:pos x="17" y="43"/>
                </a:cxn>
                <a:cxn ang="0">
                  <a:pos x="14" y="36"/>
                </a:cxn>
                <a:cxn ang="0">
                  <a:pos x="13" y="28"/>
                </a:cxn>
              </a:cxnLst>
              <a:rect l="0" t="0" r="r" b="b"/>
              <a:pathLst>
                <a:path w="83" h="73">
                  <a:moveTo>
                    <a:pt x="13" y="28"/>
                  </a:moveTo>
                  <a:lnTo>
                    <a:pt x="14" y="20"/>
                  </a:lnTo>
                  <a:lnTo>
                    <a:pt x="17" y="12"/>
                  </a:lnTo>
                  <a:lnTo>
                    <a:pt x="23" y="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4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5" y="47"/>
                  </a:lnTo>
                  <a:lnTo>
                    <a:pt x="9" y="54"/>
                  </a:lnTo>
                  <a:lnTo>
                    <a:pt x="15" y="61"/>
                  </a:lnTo>
                  <a:lnTo>
                    <a:pt x="23" y="66"/>
                  </a:lnTo>
                  <a:lnTo>
                    <a:pt x="31" y="70"/>
                  </a:lnTo>
                  <a:lnTo>
                    <a:pt x="40" y="72"/>
                  </a:lnTo>
                  <a:lnTo>
                    <a:pt x="51" y="73"/>
                  </a:lnTo>
                  <a:lnTo>
                    <a:pt x="60" y="72"/>
                  </a:lnTo>
                  <a:lnTo>
                    <a:pt x="69" y="71"/>
                  </a:lnTo>
                  <a:lnTo>
                    <a:pt x="76" y="68"/>
                  </a:lnTo>
                  <a:lnTo>
                    <a:pt x="83" y="63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55" y="64"/>
                  </a:lnTo>
                  <a:lnTo>
                    <a:pt x="45" y="63"/>
                  </a:lnTo>
                  <a:lnTo>
                    <a:pt x="36" y="59"/>
                  </a:lnTo>
                  <a:lnTo>
                    <a:pt x="29" y="55"/>
                  </a:lnTo>
                  <a:lnTo>
                    <a:pt x="22" y="49"/>
                  </a:lnTo>
                  <a:lnTo>
                    <a:pt x="17" y="43"/>
                  </a:lnTo>
                  <a:lnTo>
                    <a:pt x="14" y="3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Freeform 400"/>
            <p:cNvSpPr>
              <a:spLocks/>
            </p:cNvSpPr>
            <p:nvPr/>
          </p:nvSpPr>
          <p:spPr bwMode="auto">
            <a:xfrm>
              <a:off x="2104" y="286"/>
              <a:ext cx="37" cy="33"/>
            </a:xfrm>
            <a:custGeom>
              <a:avLst/>
              <a:gdLst/>
              <a:ahLst/>
              <a:cxnLst>
                <a:cxn ang="0">
                  <a:pos x="12" y="25"/>
                </a:cxn>
                <a:cxn ang="0">
                  <a:pos x="13" y="17"/>
                </a:cxn>
                <a:cxn ang="0">
                  <a:pos x="17" y="10"/>
                </a:cxn>
                <a:cxn ang="0">
                  <a:pos x="22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7" y="6"/>
                </a:cxn>
                <a:cxn ang="0">
                  <a:pos x="4" y="11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4" y="41"/>
                </a:cxn>
                <a:cxn ang="0">
                  <a:pos x="9" y="48"/>
                </a:cxn>
                <a:cxn ang="0">
                  <a:pos x="14" y="54"/>
                </a:cxn>
                <a:cxn ang="0">
                  <a:pos x="21" y="59"/>
                </a:cxn>
                <a:cxn ang="0">
                  <a:pos x="28" y="62"/>
                </a:cxn>
                <a:cxn ang="0">
                  <a:pos x="37" y="64"/>
                </a:cxn>
                <a:cxn ang="0">
                  <a:pos x="47" y="66"/>
                </a:cxn>
                <a:cxn ang="0">
                  <a:pos x="55" y="64"/>
                </a:cxn>
                <a:cxn ang="0">
                  <a:pos x="63" y="63"/>
                </a:cxn>
                <a:cxn ang="0">
                  <a:pos x="70" y="61"/>
                </a:cxn>
                <a:cxn ang="0">
                  <a:pos x="75" y="57"/>
                </a:cxn>
                <a:cxn ang="0">
                  <a:pos x="72" y="59"/>
                </a:cxn>
                <a:cxn ang="0">
                  <a:pos x="67" y="59"/>
                </a:cxn>
                <a:cxn ang="0">
                  <a:pos x="64" y="59"/>
                </a:cxn>
                <a:cxn ang="0">
                  <a:pos x="59" y="59"/>
                </a:cxn>
                <a:cxn ang="0">
                  <a:pos x="50" y="57"/>
                </a:cxn>
                <a:cxn ang="0">
                  <a:pos x="41" y="56"/>
                </a:cxn>
                <a:cxn ang="0">
                  <a:pos x="33" y="53"/>
                </a:cxn>
                <a:cxn ang="0">
                  <a:pos x="26" y="48"/>
                </a:cxn>
                <a:cxn ang="0">
                  <a:pos x="20" y="44"/>
                </a:cxn>
                <a:cxn ang="0">
                  <a:pos x="15" y="38"/>
                </a:cxn>
                <a:cxn ang="0">
                  <a:pos x="13" y="32"/>
                </a:cxn>
                <a:cxn ang="0">
                  <a:pos x="12" y="25"/>
                </a:cxn>
              </a:cxnLst>
              <a:rect l="0" t="0" r="r" b="b"/>
              <a:pathLst>
                <a:path w="75" h="66">
                  <a:moveTo>
                    <a:pt x="12" y="25"/>
                  </a:moveTo>
                  <a:lnTo>
                    <a:pt x="13" y="17"/>
                  </a:lnTo>
                  <a:lnTo>
                    <a:pt x="17" y="1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4" y="41"/>
                  </a:lnTo>
                  <a:lnTo>
                    <a:pt x="9" y="48"/>
                  </a:lnTo>
                  <a:lnTo>
                    <a:pt x="14" y="54"/>
                  </a:lnTo>
                  <a:lnTo>
                    <a:pt x="21" y="59"/>
                  </a:lnTo>
                  <a:lnTo>
                    <a:pt x="28" y="62"/>
                  </a:lnTo>
                  <a:lnTo>
                    <a:pt x="37" y="64"/>
                  </a:lnTo>
                  <a:lnTo>
                    <a:pt x="47" y="66"/>
                  </a:lnTo>
                  <a:lnTo>
                    <a:pt x="55" y="64"/>
                  </a:lnTo>
                  <a:lnTo>
                    <a:pt x="63" y="63"/>
                  </a:lnTo>
                  <a:lnTo>
                    <a:pt x="70" y="61"/>
                  </a:lnTo>
                  <a:lnTo>
                    <a:pt x="75" y="57"/>
                  </a:lnTo>
                  <a:lnTo>
                    <a:pt x="72" y="59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59" y="59"/>
                  </a:lnTo>
                  <a:lnTo>
                    <a:pt x="50" y="57"/>
                  </a:lnTo>
                  <a:lnTo>
                    <a:pt x="41" y="56"/>
                  </a:lnTo>
                  <a:lnTo>
                    <a:pt x="33" y="53"/>
                  </a:lnTo>
                  <a:lnTo>
                    <a:pt x="26" y="48"/>
                  </a:lnTo>
                  <a:lnTo>
                    <a:pt x="20" y="44"/>
                  </a:lnTo>
                  <a:lnTo>
                    <a:pt x="15" y="38"/>
                  </a:lnTo>
                  <a:lnTo>
                    <a:pt x="13" y="3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95" name="Curved Connector 194"/>
          <p:cNvCxnSpPr/>
          <p:nvPr/>
        </p:nvCxnSpPr>
        <p:spPr>
          <a:xfrm>
            <a:off x="7924800" y="1447800"/>
            <a:ext cx="381000" cy="353199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7391400" y="20090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Lifeguard  1</a:t>
            </a:r>
          </a:p>
        </p:txBody>
      </p:sp>
      <p:sp>
        <p:nvSpPr>
          <p:cNvPr id="88" name="Date Placeholder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914400" y="1149706"/>
            <a:ext cx="1600200" cy="2209800"/>
            <a:chOff x="7239000" y="1219200"/>
            <a:chExt cx="990600" cy="4343400"/>
          </a:xfrm>
        </p:grpSpPr>
        <p:sp>
          <p:nvSpPr>
            <p:cNvPr id="93" name="Rectangle 92"/>
            <p:cNvSpPr/>
            <p:nvPr/>
          </p:nvSpPr>
          <p:spPr>
            <a:xfrm rot="5400000">
              <a:off x="5486400" y="2971800"/>
              <a:ext cx="4343400" cy="838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315200" y="3745468"/>
              <a:ext cx="914400" cy="72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752600" y="34568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Thread 0</a:t>
            </a:r>
          </a:p>
        </p:txBody>
      </p:sp>
      <p:pic>
        <p:nvPicPr>
          <p:cNvPr id="96" name="Picture 6" descr="C:\Users\Michelle\AppData\Local\Microsoft\Windows\Temporary Internet Files\Content.IE5\1KZOMU4V\MCj029086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124200"/>
            <a:ext cx="639778" cy="452576"/>
          </a:xfrm>
          <a:prstGeom prst="rect">
            <a:avLst/>
          </a:prstGeom>
          <a:noFill/>
          <a:effectLst>
            <a:glow rad="63500">
              <a:srgbClr val="92D050">
                <a:alpha val="40000"/>
              </a:srgbClr>
            </a:glow>
          </a:effectLst>
        </p:spPr>
      </p:pic>
      <p:sp>
        <p:nvSpPr>
          <p:cNvPr id="98" name="TextBox 97"/>
          <p:cNvSpPr txBox="1"/>
          <p:nvPr/>
        </p:nvSpPr>
        <p:spPr>
          <a:xfrm>
            <a:off x="6477000" y="20090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Lifeguard 0</a:t>
            </a:r>
          </a:p>
        </p:txBody>
      </p:sp>
      <p:grpSp>
        <p:nvGrpSpPr>
          <p:cNvPr id="10" name="Group 351"/>
          <p:cNvGrpSpPr>
            <a:grpSpLocks noChangeAspect="1"/>
          </p:cNvGrpSpPr>
          <p:nvPr/>
        </p:nvGrpSpPr>
        <p:grpSpPr bwMode="auto">
          <a:xfrm flipH="1">
            <a:off x="6324600" y="1094601"/>
            <a:ext cx="837845" cy="941243"/>
            <a:chOff x="1800" y="152"/>
            <a:chExt cx="697" cy="833"/>
          </a:xfrm>
        </p:grpSpPr>
        <p:sp>
          <p:nvSpPr>
            <p:cNvPr id="100" name="Freeform 355"/>
            <p:cNvSpPr>
              <a:spLocks/>
            </p:cNvSpPr>
            <p:nvPr/>
          </p:nvSpPr>
          <p:spPr bwMode="auto">
            <a:xfrm>
              <a:off x="1809" y="219"/>
              <a:ext cx="169" cy="185"/>
            </a:xfrm>
            <a:custGeom>
              <a:avLst/>
              <a:gdLst/>
              <a:ahLst/>
              <a:cxnLst>
                <a:cxn ang="0">
                  <a:pos x="159" y="29"/>
                </a:cxn>
                <a:cxn ang="0">
                  <a:pos x="128" y="4"/>
                </a:cxn>
                <a:cxn ang="0">
                  <a:pos x="125" y="4"/>
                </a:cxn>
                <a:cxn ang="0">
                  <a:pos x="120" y="2"/>
                </a:cxn>
                <a:cxn ang="0">
                  <a:pos x="112" y="1"/>
                </a:cxn>
                <a:cxn ang="0">
                  <a:pos x="102" y="1"/>
                </a:cxn>
                <a:cxn ang="0">
                  <a:pos x="92" y="0"/>
                </a:cxn>
                <a:cxn ang="0">
                  <a:pos x="83" y="0"/>
                </a:cxn>
                <a:cxn ang="0">
                  <a:pos x="75" y="1"/>
                </a:cxn>
                <a:cxn ang="0">
                  <a:pos x="70" y="4"/>
                </a:cxn>
                <a:cxn ang="0">
                  <a:pos x="67" y="7"/>
                </a:cxn>
                <a:cxn ang="0">
                  <a:pos x="61" y="9"/>
                </a:cxn>
                <a:cxn ang="0">
                  <a:pos x="54" y="13"/>
                </a:cxn>
                <a:cxn ang="0">
                  <a:pos x="46" y="16"/>
                </a:cxn>
                <a:cxn ang="0">
                  <a:pos x="39" y="20"/>
                </a:cxn>
                <a:cxn ang="0">
                  <a:pos x="32" y="25"/>
                </a:cxn>
                <a:cxn ang="0">
                  <a:pos x="28" y="31"/>
                </a:cxn>
                <a:cxn ang="0">
                  <a:pos x="25" y="39"/>
                </a:cxn>
                <a:cxn ang="0">
                  <a:pos x="25" y="60"/>
                </a:cxn>
                <a:cxn ang="0">
                  <a:pos x="29" y="84"/>
                </a:cxn>
                <a:cxn ang="0">
                  <a:pos x="32" y="106"/>
                </a:cxn>
                <a:cxn ang="0">
                  <a:pos x="34" y="120"/>
                </a:cxn>
                <a:cxn ang="0">
                  <a:pos x="36" y="128"/>
                </a:cxn>
                <a:cxn ang="0">
                  <a:pos x="36" y="136"/>
                </a:cxn>
                <a:cxn ang="0">
                  <a:pos x="34" y="143"/>
                </a:cxn>
                <a:cxn ang="0">
                  <a:pos x="34" y="145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4" y="155"/>
                </a:cxn>
                <a:cxn ang="0">
                  <a:pos x="9" y="160"/>
                </a:cxn>
                <a:cxn ang="0">
                  <a:pos x="15" y="166"/>
                </a:cxn>
                <a:cxn ang="0">
                  <a:pos x="22" y="173"/>
                </a:cxn>
                <a:cxn ang="0">
                  <a:pos x="28" y="179"/>
                </a:cxn>
                <a:cxn ang="0">
                  <a:pos x="33" y="185"/>
                </a:cxn>
                <a:cxn ang="0">
                  <a:pos x="38" y="188"/>
                </a:cxn>
                <a:cxn ang="0">
                  <a:pos x="45" y="193"/>
                </a:cxn>
                <a:cxn ang="0">
                  <a:pos x="53" y="196"/>
                </a:cxn>
                <a:cxn ang="0">
                  <a:pos x="57" y="198"/>
                </a:cxn>
                <a:cxn ang="0">
                  <a:pos x="60" y="198"/>
                </a:cxn>
                <a:cxn ang="0">
                  <a:pos x="34" y="224"/>
                </a:cxn>
                <a:cxn ang="0">
                  <a:pos x="66" y="249"/>
                </a:cxn>
                <a:cxn ang="0">
                  <a:pos x="75" y="279"/>
                </a:cxn>
                <a:cxn ang="0">
                  <a:pos x="115" y="281"/>
                </a:cxn>
                <a:cxn ang="0">
                  <a:pos x="146" y="271"/>
                </a:cxn>
                <a:cxn ang="0">
                  <a:pos x="148" y="272"/>
                </a:cxn>
                <a:cxn ang="0">
                  <a:pos x="153" y="277"/>
                </a:cxn>
                <a:cxn ang="0">
                  <a:pos x="159" y="282"/>
                </a:cxn>
                <a:cxn ang="0">
                  <a:pos x="167" y="289"/>
                </a:cxn>
                <a:cxn ang="0">
                  <a:pos x="175" y="296"/>
                </a:cxn>
                <a:cxn ang="0">
                  <a:pos x="183" y="303"/>
                </a:cxn>
                <a:cxn ang="0">
                  <a:pos x="190" y="308"/>
                </a:cxn>
                <a:cxn ang="0">
                  <a:pos x="193" y="311"/>
                </a:cxn>
                <a:cxn ang="0">
                  <a:pos x="200" y="316"/>
                </a:cxn>
                <a:cxn ang="0">
                  <a:pos x="209" y="318"/>
                </a:cxn>
                <a:cxn ang="0">
                  <a:pos x="216" y="321"/>
                </a:cxn>
                <a:cxn ang="0">
                  <a:pos x="219" y="322"/>
                </a:cxn>
                <a:cxn ang="0">
                  <a:pos x="206" y="362"/>
                </a:cxn>
                <a:cxn ang="0">
                  <a:pos x="229" y="370"/>
                </a:cxn>
                <a:cxn ang="0">
                  <a:pos x="287" y="357"/>
                </a:cxn>
                <a:cxn ang="0">
                  <a:pos x="337" y="160"/>
                </a:cxn>
                <a:cxn ang="0">
                  <a:pos x="274" y="103"/>
                </a:cxn>
                <a:cxn ang="0">
                  <a:pos x="159" y="29"/>
                </a:cxn>
              </a:cxnLst>
              <a:rect l="0" t="0" r="r" b="b"/>
              <a:pathLst>
                <a:path w="337" h="370">
                  <a:moveTo>
                    <a:pt x="159" y="29"/>
                  </a:moveTo>
                  <a:lnTo>
                    <a:pt x="128" y="4"/>
                  </a:lnTo>
                  <a:lnTo>
                    <a:pt x="125" y="4"/>
                  </a:lnTo>
                  <a:lnTo>
                    <a:pt x="120" y="2"/>
                  </a:lnTo>
                  <a:lnTo>
                    <a:pt x="112" y="1"/>
                  </a:lnTo>
                  <a:lnTo>
                    <a:pt x="102" y="1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70" y="4"/>
                  </a:lnTo>
                  <a:lnTo>
                    <a:pt x="67" y="7"/>
                  </a:lnTo>
                  <a:lnTo>
                    <a:pt x="61" y="9"/>
                  </a:lnTo>
                  <a:lnTo>
                    <a:pt x="54" y="13"/>
                  </a:lnTo>
                  <a:lnTo>
                    <a:pt x="46" y="16"/>
                  </a:lnTo>
                  <a:lnTo>
                    <a:pt x="39" y="20"/>
                  </a:lnTo>
                  <a:lnTo>
                    <a:pt x="32" y="25"/>
                  </a:lnTo>
                  <a:lnTo>
                    <a:pt x="28" y="31"/>
                  </a:lnTo>
                  <a:lnTo>
                    <a:pt x="25" y="39"/>
                  </a:lnTo>
                  <a:lnTo>
                    <a:pt x="25" y="60"/>
                  </a:lnTo>
                  <a:lnTo>
                    <a:pt x="29" y="84"/>
                  </a:lnTo>
                  <a:lnTo>
                    <a:pt x="32" y="106"/>
                  </a:lnTo>
                  <a:lnTo>
                    <a:pt x="34" y="120"/>
                  </a:lnTo>
                  <a:lnTo>
                    <a:pt x="36" y="128"/>
                  </a:lnTo>
                  <a:lnTo>
                    <a:pt x="36" y="136"/>
                  </a:lnTo>
                  <a:lnTo>
                    <a:pt x="34" y="143"/>
                  </a:lnTo>
                  <a:lnTo>
                    <a:pt x="34" y="145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4" y="155"/>
                  </a:lnTo>
                  <a:lnTo>
                    <a:pt x="9" y="160"/>
                  </a:lnTo>
                  <a:lnTo>
                    <a:pt x="15" y="166"/>
                  </a:lnTo>
                  <a:lnTo>
                    <a:pt x="22" y="173"/>
                  </a:lnTo>
                  <a:lnTo>
                    <a:pt x="28" y="179"/>
                  </a:lnTo>
                  <a:lnTo>
                    <a:pt x="33" y="185"/>
                  </a:lnTo>
                  <a:lnTo>
                    <a:pt x="38" y="188"/>
                  </a:lnTo>
                  <a:lnTo>
                    <a:pt x="45" y="193"/>
                  </a:lnTo>
                  <a:lnTo>
                    <a:pt x="53" y="196"/>
                  </a:lnTo>
                  <a:lnTo>
                    <a:pt x="57" y="198"/>
                  </a:lnTo>
                  <a:lnTo>
                    <a:pt x="60" y="198"/>
                  </a:lnTo>
                  <a:lnTo>
                    <a:pt x="34" y="224"/>
                  </a:lnTo>
                  <a:lnTo>
                    <a:pt x="66" y="249"/>
                  </a:lnTo>
                  <a:lnTo>
                    <a:pt x="75" y="279"/>
                  </a:lnTo>
                  <a:lnTo>
                    <a:pt x="115" y="281"/>
                  </a:lnTo>
                  <a:lnTo>
                    <a:pt x="146" y="271"/>
                  </a:lnTo>
                  <a:lnTo>
                    <a:pt x="148" y="272"/>
                  </a:lnTo>
                  <a:lnTo>
                    <a:pt x="153" y="277"/>
                  </a:lnTo>
                  <a:lnTo>
                    <a:pt x="159" y="282"/>
                  </a:lnTo>
                  <a:lnTo>
                    <a:pt x="167" y="289"/>
                  </a:lnTo>
                  <a:lnTo>
                    <a:pt x="175" y="296"/>
                  </a:lnTo>
                  <a:lnTo>
                    <a:pt x="183" y="303"/>
                  </a:lnTo>
                  <a:lnTo>
                    <a:pt x="190" y="308"/>
                  </a:lnTo>
                  <a:lnTo>
                    <a:pt x="193" y="311"/>
                  </a:lnTo>
                  <a:lnTo>
                    <a:pt x="200" y="316"/>
                  </a:lnTo>
                  <a:lnTo>
                    <a:pt x="209" y="318"/>
                  </a:lnTo>
                  <a:lnTo>
                    <a:pt x="216" y="321"/>
                  </a:lnTo>
                  <a:lnTo>
                    <a:pt x="219" y="322"/>
                  </a:lnTo>
                  <a:lnTo>
                    <a:pt x="206" y="362"/>
                  </a:lnTo>
                  <a:lnTo>
                    <a:pt x="229" y="370"/>
                  </a:lnTo>
                  <a:lnTo>
                    <a:pt x="287" y="357"/>
                  </a:lnTo>
                  <a:lnTo>
                    <a:pt x="337" y="160"/>
                  </a:lnTo>
                  <a:lnTo>
                    <a:pt x="274" y="103"/>
                  </a:lnTo>
                  <a:lnTo>
                    <a:pt x="159" y="29"/>
                  </a:lnTo>
                  <a:close/>
                </a:path>
              </a:pathLst>
            </a:custGeom>
            <a:solidFill>
              <a:srgbClr val="D8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358"/>
            <p:cNvSpPr>
              <a:spLocks/>
            </p:cNvSpPr>
            <p:nvPr/>
          </p:nvSpPr>
          <p:spPr bwMode="auto">
            <a:xfrm>
              <a:off x="1805" y="434"/>
              <a:ext cx="445" cy="551"/>
            </a:xfrm>
            <a:custGeom>
              <a:avLst/>
              <a:gdLst/>
              <a:ahLst/>
              <a:cxnLst>
                <a:cxn ang="0">
                  <a:pos x="186" y="55"/>
                </a:cxn>
                <a:cxn ang="0">
                  <a:pos x="167" y="74"/>
                </a:cxn>
                <a:cxn ang="0">
                  <a:pos x="124" y="116"/>
                </a:cxn>
                <a:cxn ang="0">
                  <a:pos x="82" y="160"/>
                </a:cxn>
                <a:cxn ang="0">
                  <a:pos x="61" y="184"/>
                </a:cxn>
                <a:cxn ang="0">
                  <a:pos x="50" y="209"/>
                </a:cxn>
                <a:cxn ang="0">
                  <a:pos x="29" y="251"/>
                </a:cxn>
                <a:cxn ang="0">
                  <a:pos x="8" y="296"/>
                </a:cxn>
                <a:cxn ang="0">
                  <a:pos x="0" y="323"/>
                </a:cxn>
                <a:cxn ang="0">
                  <a:pos x="9" y="363"/>
                </a:cxn>
                <a:cxn ang="0">
                  <a:pos x="27" y="436"/>
                </a:cxn>
                <a:cxn ang="0">
                  <a:pos x="45" y="506"/>
                </a:cxn>
                <a:cxn ang="0">
                  <a:pos x="53" y="537"/>
                </a:cxn>
                <a:cxn ang="0">
                  <a:pos x="63" y="570"/>
                </a:cxn>
                <a:cxn ang="0">
                  <a:pos x="71" y="611"/>
                </a:cxn>
                <a:cxn ang="0">
                  <a:pos x="57" y="766"/>
                </a:cxn>
                <a:cxn ang="0">
                  <a:pos x="46" y="921"/>
                </a:cxn>
                <a:cxn ang="0">
                  <a:pos x="50" y="997"/>
                </a:cxn>
                <a:cxn ang="0">
                  <a:pos x="55" y="1067"/>
                </a:cxn>
                <a:cxn ang="0">
                  <a:pos x="71" y="1065"/>
                </a:cxn>
                <a:cxn ang="0">
                  <a:pos x="110" y="1059"/>
                </a:cxn>
                <a:cxn ang="0">
                  <a:pos x="154" y="1054"/>
                </a:cxn>
                <a:cxn ang="0">
                  <a:pos x="186" y="1054"/>
                </a:cxn>
                <a:cxn ang="0">
                  <a:pos x="204" y="1058"/>
                </a:cxn>
                <a:cxn ang="0">
                  <a:pos x="230" y="1063"/>
                </a:cxn>
                <a:cxn ang="0">
                  <a:pos x="265" y="1068"/>
                </a:cxn>
                <a:cxn ang="0">
                  <a:pos x="303" y="1075"/>
                </a:cxn>
                <a:cxn ang="0">
                  <a:pos x="340" y="1083"/>
                </a:cxn>
                <a:cxn ang="0">
                  <a:pos x="374" y="1090"/>
                </a:cxn>
                <a:cxn ang="0">
                  <a:pos x="401" y="1095"/>
                </a:cxn>
                <a:cxn ang="0">
                  <a:pos x="418" y="1099"/>
                </a:cxn>
                <a:cxn ang="0">
                  <a:pos x="441" y="1103"/>
                </a:cxn>
                <a:cxn ang="0">
                  <a:pos x="465" y="1102"/>
                </a:cxn>
                <a:cxn ang="0">
                  <a:pos x="489" y="1098"/>
                </a:cxn>
                <a:cxn ang="0">
                  <a:pos x="515" y="1091"/>
                </a:cxn>
                <a:cxn ang="0">
                  <a:pos x="545" y="1082"/>
                </a:cxn>
                <a:cxn ang="0">
                  <a:pos x="579" y="1068"/>
                </a:cxn>
                <a:cxn ang="0">
                  <a:pos x="609" y="1057"/>
                </a:cxn>
                <a:cxn ang="0">
                  <a:pos x="625" y="1049"/>
                </a:cxn>
                <a:cxn ang="0">
                  <a:pos x="640" y="1046"/>
                </a:cxn>
                <a:cxn ang="0">
                  <a:pos x="665" y="1045"/>
                </a:cxn>
                <a:cxn ang="0">
                  <a:pos x="691" y="1046"/>
                </a:cxn>
                <a:cxn ang="0">
                  <a:pos x="701" y="1046"/>
                </a:cxn>
                <a:cxn ang="0">
                  <a:pos x="655" y="701"/>
                </a:cxn>
                <a:cxn ang="0">
                  <a:pos x="844" y="464"/>
                </a:cxn>
                <a:cxn ang="0">
                  <a:pos x="814" y="388"/>
                </a:cxn>
                <a:cxn ang="0">
                  <a:pos x="796" y="365"/>
                </a:cxn>
                <a:cxn ang="0">
                  <a:pos x="753" y="312"/>
                </a:cxn>
                <a:cxn ang="0">
                  <a:pos x="710" y="258"/>
                </a:cxn>
                <a:cxn ang="0">
                  <a:pos x="688" y="229"/>
                </a:cxn>
                <a:cxn ang="0">
                  <a:pos x="673" y="204"/>
                </a:cxn>
                <a:cxn ang="0">
                  <a:pos x="646" y="159"/>
                </a:cxn>
                <a:cxn ang="0">
                  <a:pos x="619" y="115"/>
                </a:cxn>
                <a:cxn ang="0">
                  <a:pos x="608" y="96"/>
                </a:cxn>
                <a:cxn ang="0">
                  <a:pos x="600" y="90"/>
                </a:cxn>
                <a:cxn ang="0">
                  <a:pos x="580" y="76"/>
                </a:cxn>
                <a:cxn ang="0">
                  <a:pos x="558" y="61"/>
                </a:cxn>
                <a:cxn ang="0">
                  <a:pos x="542" y="51"/>
                </a:cxn>
                <a:cxn ang="0">
                  <a:pos x="530" y="47"/>
                </a:cxn>
                <a:cxn ang="0">
                  <a:pos x="513" y="46"/>
                </a:cxn>
                <a:cxn ang="0">
                  <a:pos x="500" y="47"/>
                </a:cxn>
                <a:cxn ang="0">
                  <a:pos x="494" y="48"/>
                </a:cxn>
                <a:cxn ang="0">
                  <a:pos x="222" y="0"/>
                </a:cxn>
              </a:cxnLst>
              <a:rect l="0" t="0" r="r" b="b"/>
              <a:pathLst>
                <a:path w="890" h="1103">
                  <a:moveTo>
                    <a:pt x="222" y="0"/>
                  </a:moveTo>
                  <a:lnTo>
                    <a:pt x="186" y="55"/>
                  </a:lnTo>
                  <a:lnTo>
                    <a:pt x="181" y="60"/>
                  </a:lnTo>
                  <a:lnTo>
                    <a:pt x="167" y="74"/>
                  </a:lnTo>
                  <a:lnTo>
                    <a:pt x="147" y="93"/>
                  </a:lnTo>
                  <a:lnTo>
                    <a:pt x="124" y="116"/>
                  </a:lnTo>
                  <a:lnTo>
                    <a:pt x="101" y="139"/>
                  </a:lnTo>
                  <a:lnTo>
                    <a:pt x="82" y="160"/>
                  </a:lnTo>
                  <a:lnTo>
                    <a:pt x="67" y="176"/>
                  </a:lnTo>
                  <a:lnTo>
                    <a:pt x="61" y="184"/>
                  </a:lnTo>
                  <a:lnTo>
                    <a:pt x="57" y="192"/>
                  </a:lnTo>
                  <a:lnTo>
                    <a:pt x="50" y="209"/>
                  </a:lnTo>
                  <a:lnTo>
                    <a:pt x="40" y="228"/>
                  </a:lnTo>
                  <a:lnTo>
                    <a:pt x="29" y="251"/>
                  </a:lnTo>
                  <a:lnTo>
                    <a:pt x="17" y="275"/>
                  </a:lnTo>
                  <a:lnTo>
                    <a:pt x="8" y="296"/>
                  </a:lnTo>
                  <a:lnTo>
                    <a:pt x="2" y="312"/>
                  </a:lnTo>
                  <a:lnTo>
                    <a:pt x="0" y="323"/>
                  </a:lnTo>
                  <a:lnTo>
                    <a:pt x="3" y="336"/>
                  </a:lnTo>
                  <a:lnTo>
                    <a:pt x="9" y="363"/>
                  </a:lnTo>
                  <a:lnTo>
                    <a:pt x="17" y="398"/>
                  </a:lnTo>
                  <a:lnTo>
                    <a:pt x="27" y="436"/>
                  </a:lnTo>
                  <a:lnTo>
                    <a:pt x="37" y="474"/>
                  </a:lnTo>
                  <a:lnTo>
                    <a:pt x="45" y="506"/>
                  </a:lnTo>
                  <a:lnTo>
                    <a:pt x="50" y="529"/>
                  </a:lnTo>
                  <a:lnTo>
                    <a:pt x="53" y="537"/>
                  </a:lnTo>
                  <a:lnTo>
                    <a:pt x="56" y="547"/>
                  </a:lnTo>
                  <a:lnTo>
                    <a:pt x="63" y="570"/>
                  </a:lnTo>
                  <a:lnTo>
                    <a:pt x="69" y="595"/>
                  </a:lnTo>
                  <a:lnTo>
                    <a:pt x="71" y="611"/>
                  </a:lnTo>
                  <a:lnTo>
                    <a:pt x="65" y="661"/>
                  </a:lnTo>
                  <a:lnTo>
                    <a:pt x="57" y="766"/>
                  </a:lnTo>
                  <a:lnTo>
                    <a:pt x="49" y="870"/>
                  </a:lnTo>
                  <a:lnTo>
                    <a:pt x="46" y="921"/>
                  </a:lnTo>
                  <a:lnTo>
                    <a:pt x="47" y="946"/>
                  </a:lnTo>
                  <a:lnTo>
                    <a:pt x="50" y="997"/>
                  </a:lnTo>
                  <a:lnTo>
                    <a:pt x="54" y="1045"/>
                  </a:lnTo>
                  <a:lnTo>
                    <a:pt x="55" y="1067"/>
                  </a:lnTo>
                  <a:lnTo>
                    <a:pt x="60" y="1066"/>
                  </a:lnTo>
                  <a:lnTo>
                    <a:pt x="71" y="1065"/>
                  </a:lnTo>
                  <a:lnTo>
                    <a:pt x="90" y="1061"/>
                  </a:lnTo>
                  <a:lnTo>
                    <a:pt x="110" y="1059"/>
                  </a:lnTo>
                  <a:lnTo>
                    <a:pt x="132" y="1056"/>
                  </a:lnTo>
                  <a:lnTo>
                    <a:pt x="154" y="1054"/>
                  </a:lnTo>
                  <a:lnTo>
                    <a:pt x="173" y="1053"/>
                  </a:lnTo>
                  <a:lnTo>
                    <a:pt x="186" y="1054"/>
                  </a:lnTo>
                  <a:lnTo>
                    <a:pt x="193" y="1056"/>
                  </a:lnTo>
                  <a:lnTo>
                    <a:pt x="204" y="1058"/>
                  </a:lnTo>
                  <a:lnTo>
                    <a:pt x="215" y="1059"/>
                  </a:lnTo>
                  <a:lnTo>
                    <a:pt x="230" y="1063"/>
                  </a:lnTo>
                  <a:lnTo>
                    <a:pt x="246" y="1065"/>
                  </a:lnTo>
                  <a:lnTo>
                    <a:pt x="265" y="1068"/>
                  </a:lnTo>
                  <a:lnTo>
                    <a:pt x="283" y="1072"/>
                  </a:lnTo>
                  <a:lnTo>
                    <a:pt x="303" y="1075"/>
                  </a:lnTo>
                  <a:lnTo>
                    <a:pt x="321" y="1080"/>
                  </a:lnTo>
                  <a:lnTo>
                    <a:pt x="340" y="1083"/>
                  </a:lnTo>
                  <a:lnTo>
                    <a:pt x="358" y="1087"/>
                  </a:lnTo>
                  <a:lnTo>
                    <a:pt x="374" y="1090"/>
                  </a:lnTo>
                  <a:lnTo>
                    <a:pt x="389" y="1092"/>
                  </a:lnTo>
                  <a:lnTo>
                    <a:pt x="401" y="1095"/>
                  </a:lnTo>
                  <a:lnTo>
                    <a:pt x="411" y="1097"/>
                  </a:lnTo>
                  <a:lnTo>
                    <a:pt x="418" y="1099"/>
                  </a:lnTo>
                  <a:lnTo>
                    <a:pt x="429" y="1102"/>
                  </a:lnTo>
                  <a:lnTo>
                    <a:pt x="441" y="1103"/>
                  </a:lnTo>
                  <a:lnTo>
                    <a:pt x="452" y="1103"/>
                  </a:lnTo>
                  <a:lnTo>
                    <a:pt x="465" y="1102"/>
                  </a:lnTo>
                  <a:lnTo>
                    <a:pt x="477" y="1101"/>
                  </a:lnTo>
                  <a:lnTo>
                    <a:pt x="489" y="1098"/>
                  </a:lnTo>
                  <a:lnTo>
                    <a:pt x="502" y="1095"/>
                  </a:lnTo>
                  <a:lnTo>
                    <a:pt x="515" y="1091"/>
                  </a:lnTo>
                  <a:lnTo>
                    <a:pt x="528" y="1087"/>
                  </a:lnTo>
                  <a:lnTo>
                    <a:pt x="545" y="1082"/>
                  </a:lnTo>
                  <a:lnTo>
                    <a:pt x="562" y="1075"/>
                  </a:lnTo>
                  <a:lnTo>
                    <a:pt x="579" y="1068"/>
                  </a:lnTo>
                  <a:lnTo>
                    <a:pt x="595" y="1063"/>
                  </a:lnTo>
                  <a:lnTo>
                    <a:pt x="609" y="1057"/>
                  </a:lnTo>
                  <a:lnTo>
                    <a:pt x="619" y="1052"/>
                  </a:lnTo>
                  <a:lnTo>
                    <a:pt x="625" y="1049"/>
                  </a:lnTo>
                  <a:lnTo>
                    <a:pt x="631" y="1048"/>
                  </a:lnTo>
                  <a:lnTo>
                    <a:pt x="640" y="1046"/>
                  </a:lnTo>
                  <a:lnTo>
                    <a:pt x="653" y="1046"/>
                  </a:lnTo>
                  <a:lnTo>
                    <a:pt x="665" y="1045"/>
                  </a:lnTo>
                  <a:lnTo>
                    <a:pt x="679" y="1046"/>
                  </a:lnTo>
                  <a:lnTo>
                    <a:pt x="691" y="1046"/>
                  </a:lnTo>
                  <a:lnTo>
                    <a:pt x="698" y="1046"/>
                  </a:lnTo>
                  <a:lnTo>
                    <a:pt x="701" y="1046"/>
                  </a:lnTo>
                  <a:lnTo>
                    <a:pt x="663" y="895"/>
                  </a:lnTo>
                  <a:lnTo>
                    <a:pt x="655" y="701"/>
                  </a:lnTo>
                  <a:lnTo>
                    <a:pt x="693" y="570"/>
                  </a:lnTo>
                  <a:lnTo>
                    <a:pt x="844" y="464"/>
                  </a:lnTo>
                  <a:lnTo>
                    <a:pt x="890" y="429"/>
                  </a:lnTo>
                  <a:lnTo>
                    <a:pt x="814" y="388"/>
                  </a:lnTo>
                  <a:lnTo>
                    <a:pt x="808" y="381"/>
                  </a:lnTo>
                  <a:lnTo>
                    <a:pt x="796" y="365"/>
                  </a:lnTo>
                  <a:lnTo>
                    <a:pt x="776" y="341"/>
                  </a:lnTo>
                  <a:lnTo>
                    <a:pt x="753" y="312"/>
                  </a:lnTo>
                  <a:lnTo>
                    <a:pt x="730" y="285"/>
                  </a:lnTo>
                  <a:lnTo>
                    <a:pt x="710" y="258"/>
                  </a:lnTo>
                  <a:lnTo>
                    <a:pt x="695" y="240"/>
                  </a:lnTo>
                  <a:lnTo>
                    <a:pt x="688" y="229"/>
                  </a:lnTo>
                  <a:lnTo>
                    <a:pt x="684" y="220"/>
                  </a:lnTo>
                  <a:lnTo>
                    <a:pt x="673" y="204"/>
                  </a:lnTo>
                  <a:lnTo>
                    <a:pt x="661" y="182"/>
                  </a:lnTo>
                  <a:lnTo>
                    <a:pt x="646" y="159"/>
                  </a:lnTo>
                  <a:lnTo>
                    <a:pt x="632" y="135"/>
                  </a:lnTo>
                  <a:lnTo>
                    <a:pt x="619" y="115"/>
                  </a:lnTo>
                  <a:lnTo>
                    <a:pt x="611" y="101"/>
                  </a:lnTo>
                  <a:lnTo>
                    <a:pt x="608" y="96"/>
                  </a:lnTo>
                  <a:lnTo>
                    <a:pt x="606" y="94"/>
                  </a:lnTo>
                  <a:lnTo>
                    <a:pt x="600" y="90"/>
                  </a:lnTo>
                  <a:lnTo>
                    <a:pt x="591" y="83"/>
                  </a:lnTo>
                  <a:lnTo>
                    <a:pt x="580" y="76"/>
                  </a:lnTo>
                  <a:lnTo>
                    <a:pt x="569" y="68"/>
                  </a:lnTo>
                  <a:lnTo>
                    <a:pt x="558" y="61"/>
                  </a:lnTo>
                  <a:lnTo>
                    <a:pt x="549" y="54"/>
                  </a:lnTo>
                  <a:lnTo>
                    <a:pt x="542" y="51"/>
                  </a:lnTo>
                  <a:lnTo>
                    <a:pt x="536" y="48"/>
                  </a:lnTo>
                  <a:lnTo>
                    <a:pt x="530" y="47"/>
                  </a:lnTo>
                  <a:lnTo>
                    <a:pt x="521" y="46"/>
                  </a:lnTo>
                  <a:lnTo>
                    <a:pt x="513" y="46"/>
                  </a:lnTo>
                  <a:lnTo>
                    <a:pt x="505" y="47"/>
                  </a:lnTo>
                  <a:lnTo>
                    <a:pt x="500" y="47"/>
                  </a:lnTo>
                  <a:lnTo>
                    <a:pt x="495" y="48"/>
                  </a:lnTo>
                  <a:lnTo>
                    <a:pt x="494" y="48"/>
                  </a:lnTo>
                  <a:lnTo>
                    <a:pt x="441" y="3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360"/>
            <p:cNvSpPr>
              <a:spLocks/>
            </p:cNvSpPr>
            <p:nvPr/>
          </p:nvSpPr>
          <p:spPr bwMode="auto">
            <a:xfrm>
              <a:off x="1882" y="649"/>
              <a:ext cx="380" cy="233"/>
            </a:xfrm>
            <a:custGeom>
              <a:avLst/>
              <a:gdLst/>
              <a:ahLst/>
              <a:cxnLst>
                <a:cxn ang="0">
                  <a:pos x="677" y="18"/>
                </a:cxn>
                <a:cxn ang="0">
                  <a:pos x="486" y="21"/>
                </a:cxn>
                <a:cxn ang="0">
                  <a:pos x="475" y="24"/>
                </a:cxn>
                <a:cxn ang="0">
                  <a:pos x="448" y="31"/>
                </a:cxn>
                <a:cxn ang="0">
                  <a:pos x="420" y="40"/>
                </a:cxn>
                <a:cxn ang="0">
                  <a:pos x="403" y="48"/>
                </a:cxn>
                <a:cxn ang="0">
                  <a:pos x="384" y="65"/>
                </a:cxn>
                <a:cxn ang="0">
                  <a:pos x="349" y="94"/>
                </a:cxn>
                <a:cxn ang="0">
                  <a:pos x="316" y="124"/>
                </a:cxn>
                <a:cxn ang="0">
                  <a:pos x="297" y="142"/>
                </a:cxn>
                <a:cxn ang="0">
                  <a:pos x="283" y="159"/>
                </a:cxn>
                <a:cxn ang="0">
                  <a:pos x="263" y="189"/>
                </a:cxn>
                <a:cxn ang="0">
                  <a:pos x="243" y="218"/>
                </a:cxn>
                <a:cxn ang="0">
                  <a:pos x="234" y="230"/>
                </a:cxn>
                <a:cxn ang="0">
                  <a:pos x="194" y="252"/>
                </a:cxn>
                <a:cxn ang="0">
                  <a:pos x="183" y="256"/>
                </a:cxn>
                <a:cxn ang="0">
                  <a:pos x="167" y="260"/>
                </a:cxn>
                <a:cxn ang="0">
                  <a:pos x="152" y="264"/>
                </a:cxn>
                <a:cxn ang="0">
                  <a:pos x="142" y="265"/>
                </a:cxn>
                <a:cxn ang="0">
                  <a:pos x="111" y="264"/>
                </a:cxn>
                <a:cxn ang="0">
                  <a:pos x="73" y="260"/>
                </a:cxn>
                <a:cxn ang="0">
                  <a:pos x="45" y="257"/>
                </a:cxn>
                <a:cxn ang="0">
                  <a:pos x="0" y="301"/>
                </a:cxn>
                <a:cxn ang="0">
                  <a:pos x="158" y="452"/>
                </a:cxn>
                <a:cxn ang="0">
                  <a:pos x="175" y="455"/>
                </a:cxn>
                <a:cxn ang="0">
                  <a:pos x="201" y="461"/>
                </a:cxn>
                <a:cxn ang="0">
                  <a:pos x="222" y="464"/>
                </a:cxn>
                <a:cxn ang="0">
                  <a:pos x="237" y="461"/>
                </a:cxn>
                <a:cxn ang="0">
                  <a:pos x="267" y="439"/>
                </a:cxn>
                <a:cxn ang="0">
                  <a:pos x="303" y="409"/>
                </a:cxn>
                <a:cxn ang="0">
                  <a:pos x="329" y="387"/>
                </a:cxn>
                <a:cxn ang="0">
                  <a:pos x="448" y="202"/>
                </a:cxn>
                <a:cxn ang="0">
                  <a:pos x="511" y="136"/>
                </a:cxn>
                <a:cxn ang="0">
                  <a:pos x="531" y="141"/>
                </a:cxn>
                <a:cxn ang="0">
                  <a:pos x="559" y="146"/>
                </a:cxn>
                <a:cxn ang="0">
                  <a:pos x="585" y="153"/>
                </a:cxn>
                <a:cxn ang="0">
                  <a:pos x="604" y="159"/>
                </a:cxn>
                <a:cxn ang="0">
                  <a:pos x="629" y="166"/>
                </a:cxn>
                <a:cxn ang="0">
                  <a:pos x="657" y="172"/>
                </a:cxn>
                <a:cxn ang="0">
                  <a:pos x="680" y="176"/>
                </a:cxn>
                <a:cxn ang="0">
                  <a:pos x="696" y="175"/>
                </a:cxn>
                <a:cxn ang="0">
                  <a:pos x="715" y="171"/>
                </a:cxn>
                <a:cxn ang="0">
                  <a:pos x="736" y="165"/>
                </a:cxn>
                <a:cxn ang="0">
                  <a:pos x="749" y="160"/>
                </a:cxn>
                <a:cxn ang="0">
                  <a:pos x="760" y="106"/>
                </a:cxn>
                <a:cxn ang="0">
                  <a:pos x="733" y="2"/>
                </a:cxn>
              </a:cxnLst>
              <a:rect l="0" t="0" r="r" b="b"/>
              <a:pathLst>
                <a:path w="760" h="464">
                  <a:moveTo>
                    <a:pt x="733" y="2"/>
                  </a:moveTo>
                  <a:lnTo>
                    <a:pt x="677" y="18"/>
                  </a:lnTo>
                  <a:lnTo>
                    <a:pt x="602" y="0"/>
                  </a:lnTo>
                  <a:lnTo>
                    <a:pt x="486" y="21"/>
                  </a:lnTo>
                  <a:lnTo>
                    <a:pt x="483" y="22"/>
                  </a:lnTo>
                  <a:lnTo>
                    <a:pt x="475" y="24"/>
                  </a:lnTo>
                  <a:lnTo>
                    <a:pt x="463" y="28"/>
                  </a:lnTo>
                  <a:lnTo>
                    <a:pt x="448" y="31"/>
                  </a:lnTo>
                  <a:lnTo>
                    <a:pt x="434" y="36"/>
                  </a:lnTo>
                  <a:lnTo>
                    <a:pt x="420" y="40"/>
                  </a:lnTo>
                  <a:lnTo>
                    <a:pt x="410" y="45"/>
                  </a:lnTo>
                  <a:lnTo>
                    <a:pt x="403" y="48"/>
                  </a:lnTo>
                  <a:lnTo>
                    <a:pt x="396" y="54"/>
                  </a:lnTo>
                  <a:lnTo>
                    <a:pt x="384" y="65"/>
                  </a:lnTo>
                  <a:lnTo>
                    <a:pt x="367" y="78"/>
                  </a:lnTo>
                  <a:lnTo>
                    <a:pt x="349" y="94"/>
                  </a:lnTo>
                  <a:lnTo>
                    <a:pt x="331" y="111"/>
                  </a:lnTo>
                  <a:lnTo>
                    <a:pt x="316" y="124"/>
                  </a:lnTo>
                  <a:lnTo>
                    <a:pt x="303" y="136"/>
                  </a:lnTo>
                  <a:lnTo>
                    <a:pt x="297" y="142"/>
                  </a:lnTo>
                  <a:lnTo>
                    <a:pt x="293" y="147"/>
                  </a:lnTo>
                  <a:lnTo>
                    <a:pt x="283" y="159"/>
                  </a:lnTo>
                  <a:lnTo>
                    <a:pt x="274" y="173"/>
                  </a:lnTo>
                  <a:lnTo>
                    <a:pt x="263" y="189"/>
                  </a:lnTo>
                  <a:lnTo>
                    <a:pt x="252" y="204"/>
                  </a:lnTo>
                  <a:lnTo>
                    <a:pt x="243" y="218"/>
                  </a:lnTo>
                  <a:lnTo>
                    <a:pt x="236" y="227"/>
                  </a:lnTo>
                  <a:lnTo>
                    <a:pt x="234" y="230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89" y="254"/>
                  </a:lnTo>
                  <a:lnTo>
                    <a:pt x="183" y="256"/>
                  </a:lnTo>
                  <a:lnTo>
                    <a:pt x="175" y="258"/>
                  </a:lnTo>
                  <a:lnTo>
                    <a:pt x="167" y="260"/>
                  </a:lnTo>
                  <a:lnTo>
                    <a:pt x="159" y="262"/>
                  </a:lnTo>
                  <a:lnTo>
                    <a:pt x="152" y="264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28" y="265"/>
                  </a:lnTo>
                  <a:lnTo>
                    <a:pt x="111" y="264"/>
                  </a:lnTo>
                  <a:lnTo>
                    <a:pt x="91" y="262"/>
                  </a:lnTo>
                  <a:lnTo>
                    <a:pt x="73" y="260"/>
                  </a:lnTo>
                  <a:lnTo>
                    <a:pt x="57" y="258"/>
                  </a:lnTo>
                  <a:lnTo>
                    <a:pt x="45" y="257"/>
                  </a:lnTo>
                  <a:lnTo>
                    <a:pt x="40" y="257"/>
                  </a:lnTo>
                  <a:lnTo>
                    <a:pt x="0" y="301"/>
                  </a:lnTo>
                  <a:lnTo>
                    <a:pt x="156" y="452"/>
                  </a:lnTo>
                  <a:lnTo>
                    <a:pt x="158" y="452"/>
                  </a:lnTo>
                  <a:lnTo>
                    <a:pt x="165" y="454"/>
                  </a:lnTo>
                  <a:lnTo>
                    <a:pt x="175" y="455"/>
                  </a:lnTo>
                  <a:lnTo>
                    <a:pt x="188" y="457"/>
                  </a:lnTo>
                  <a:lnTo>
                    <a:pt x="201" y="461"/>
                  </a:lnTo>
                  <a:lnTo>
                    <a:pt x="212" y="462"/>
                  </a:lnTo>
                  <a:lnTo>
                    <a:pt x="222" y="464"/>
                  </a:lnTo>
                  <a:lnTo>
                    <a:pt x="229" y="464"/>
                  </a:lnTo>
                  <a:lnTo>
                    <a:pt x="237" y="461"/>
                  </a:lnTo>
                  <a:lnTo>
                    <a:pt x="251" y="452"/>
                  </a:lnTo>
                  <a:lnTo>
                    <a:pt x="267" y="439"/>
                  </a:lnTo>
                  <a:lnTo>
                    <a:pt x="286" y="424"/>
                  </a:lnTo>
                  <a:lnTo>
                    <a:pt x="303" y="409"/>
                  </a:lnTo>
                  <a:lnTo>
                    <a:pt x="318" y="396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448" y="202"/>
                  </a:lnTo>
                  <a:lnTo>
                    <a:pt x="509" y="136"/>
                  </a:lnTo>
                  <a:lnTo>
                    <a:pt x="511" y="136"/>
                  </a:lnTo>
                  <a:lnTo>
                    <a:pt x="519" y="138"/>
                  </a:lnTo>
                  <a:lnTo>
                    <a:pt x="531" y="141"/>
                  </a:lnTo>
                  <a:lnTo>
                    <a:pt x="545" y="143"/>
                  </a:lnTo>
                  <a:lnTo>
                    <a:pt x="559" y="146"/>
                  </a:lnTo>
                  <a:lnTo>
                    <a:pt x="572" y="150"/>
                  </a:lnTo>
                  <a:lnTo>
                    <a:pt x="585" y="153"/>
                  </a:lnTo>
                  <a:lnTo>
                    <a:pt x="594" y="157"/>
                  </a:lnTo>
                  <a:lnTo>
                    <a:pt x="604" y="159"/>
                  </a:lnTo>
                  <a:lnTo>
                    <a:pt x="615" y="162"/>
                  </a:lnTo>
                  <a:lnTo>
                    <a:pt x="629" y="166"/>
                  </a:lnTo>
                  <a:lnTo>
                    <a:pt x="643" y="169"/>
                  </a:lnTo>
                  <a:lnTo>
                    <a:pt x="657" y="172"/>
                  </a:lnTo>
                  <a:lnTo>
                    <a:pt x="669" y="174"/>
                  </a:lnTo>
                  <a:lnTo>
                    <a:pt x="680" y="176"/>
                  </a:lnTo>
                  <a:lnTo>
                    <a:pt x="688" y="176"/>
                  </a:lnTo>
                  <a:lnTo>
                    <a:pt x="696" y="175"/>
                  </a:lnTo>
                  <a:lnTo>
                    <a:pt x="705" y="174"/>
                  </a:lnTo>
                  <a:lnTo>
                    <a:pt x="715" y="171"/>
                  </a:lnTo>
                  <a:lnTo>
                    <a:pt x="726" y="167"/>
                  </a:lnTo>
                  <a:lnTo>
                    <a:pt x="736" y="165"/>
                  </a:lnTo>
                  <a:lnTo>
                    <a:pt x="744" y="161"/>
                  </a:lnTo>
                  <a:lnTo>
                    <a:pt x="749" y="160"/>
                  </a:lnTo>
                  <a:lnTo>
                    <a:pt x="751" y="159"/>
                  </a:lnTo>
                  <a:lnTo>
                    <a:pt x="760" y="106"/>
                  </a:lnTo>
                  <a:lnTo>
                    <a:pt x="758" y="61"/>
                  </a:lnTo>
                  <a:lnTo>
                    <a:pt x="733" y="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361"/>
            <p:cNvSpPr>
              <a:spLocks/>
            </p:cNvSpPr>
            <p:nvPr/>
          </p:nvSpPr>
          <p:spPr bwMode="auto">
            <a:xfrm>
              <a:off x="1909" y="266"/>
              <a:ext cx="235" cy="212"/>
            </a:xfrm>
            <a:custGeom>
              <a:avLst/>
              <a:gdLst/>
              <a:ahLst/>
              <a:cxnLst>
                <a:cxn ang="0">
                  <a:pos x="55" y="48"/>
                </a:cxn>
                <a:cxn ang="0">
                  <a:pos x="47" y="73"/>
                </a:cxn>
                <a:cxn ang="0">
                  <a:pos x="2" y="95"/>
                </a:cxn>
                <a:cxn ang="0">
                  <a:pos x="0" y="148"/>
                </a:cxn>
                <a:cxn ang="0">
                  <a:pos x="2" y="152"/>
                </a:cxn>
                <a:cxn ang="0">
                  <a:pos x="8" y="159"/>
                </a:cxn>
                <a:cxn ang="0">
                  <a:pos x="16" y="168"/>
                </a:cxn>
                <a:cxn ang="0">
                  <a:pos x="25" y="176"/>
                </a:cxn>
                <a:cxn ang="0">
                  <a:pos x="35" y="184"/>
                </a:cxn>
                <a:cxn ang="0">
                  <a:pos x="42" y="192"/>
                </a:cxn>
                <a:cxn ang="0">
                  <a:pos x="47" y="199"/>
                </a:cxn>
                <a:cxn ang="0">
                  <a:pos x="50" y="201"/>
                </a:cxn>
                <a:cxn ang="0">
                  <a:pos x="58" y="277"/>
                </a:cxn>
                <a:cxn ang="0">
                  <a:pos x="47" y="350"/>
                </a:cxn>
                <a:cxn ang="0">
                  <a:pos x="50" y="352"/>
                </a:cxn>
                <a:cxn ang="0">
                  <a:pos x="58" y="358"/>
                </a:cxn>
                <a:cxn ang="0">
                  <a:pos x="69" y="367"/>
                </a:cxn>
                <a:cxn ang="0">
                  <a:pos x="82" y="378"/>
                </a:cxn>
                <a:cxn ang="0">
                  <a:pos x="96" y="388"/>
                </a:cxn>
                <a:cxn ang="0">
                  <a:pos x="110" y="398"/>
                </a:cxn>
                <a:cxn ang="0">
                  <a:pos x="120" y="406"/>
                </a:cxn>
                <a:cxn ang="0">
                  <a:pos x="128" y="411"/>
                </a:cxn>
                <a:cxn ang="0">
                  <a:pos x="135" y="413"/>
                </a:cxn>
                <a:cxn ang="0">
                  <a:pos x="144" y="416"/>
                </a:cxn>
                <a:cxn ang="0">
                  <a:pos x="154" y="418"/>
                </a:cxn>
                <a:cxn ang="0">
                  <a:pos x="165" y="419"/>
                </a:cxn>
                <a:cxn ang="0">
                  <a:pos x="175" y="420"/>
                </a:cxn>
                <a:cxn ang="0">
                  <a:pos x="184" y="421"/>
                </a:cxn>
                <a:cxn ang="0">
                  <a:pos x="191" y="423"/>
                </a:cxn>
                <a:cxn ang="0">
                  <a:pos x="196" y="424"/>
                </a:cxn>
                <a:cxn ang="0">
                  <a:pos x="200" y="424"/>
                </a:cxn>
                <a:cxn ang="0">
                  <a:pos x="207" y="423"/>
                </a:cxn>
                <a:cxn ang="0">
                  <a:pos x="217" y="420"/>
                </a:cxn>
                <a:cxn ang="0">
                  <a:pos x="227" y="418"/>
                </a:cxn>
                <a:cxn ang="0">
                  <a:pos x="236" y="416"/>
                </a:cxn>
                <a:cxn ang="0">
                  <a:pos x="243" y="413"/>
                </a:cxn>
                <a:cxn ang="0">
                  <a:pos x="249" y="412"/>
                </a:cxn>
                <a:cxn ang="0">
                  <a:pos x="251" y="411"/>
                </a:cxn>
                <a:cxn ang="0">
                  <a:pos x="236" y="365"/>
                </a:cxn>
                <a:cxn ang="0">
                  <a:pos x="242" y="305"/>
                </a:cxn>
                <a:cxn ang="0">
                  <a:pos x="245" y="305"/>
                </a:cxn>
                <a:cxn ang="0">
                  <a:pos x="253" y="305"/>
                </a:cxn>
                <a:cxn ang="0">
                  <a:pos x="266" y="304"/>
                </a:cxn>
                <a:cxn ang="0">
                  <a:pos x="281" y="304"/>
                </a:cxn>
                <a:cxn ang="0">
                  <a:pos x="296" y="303"/>
                </a:cxn>
                <a:cxn ang="0">
                  <a:pos x="310" y="302"/>
                </a:cxn>
                <a:cxn ang="0">
                  <a:pos x="320" y="300"/>
                </a:cxn>
                <a:cxn ang="0">
                  <a:pos x="327" y="299"/>
                </a:cxn>
                <a:cxn ang="0">
                  <a:pos x="334" y="297"/>
                </a:cxn>
                <a:cxn ang="0">
                  <a:pos x="346" y="291"/>
                </a:cxn>
                <a:cxn ang="0">
                  <a:pos x="361" y="284"/>
                </a:cxn>
                <a:cxn ang="0">
                  <a:pos x="377" y="277"/>
                </a:cxn>
                <a:cxn ang="0">
                  <a:pos x="392" y="269"/>
                </a:cxn>
                <a:cxn ang="0">
                  <a:pos x="405" y="262"/>
                </a:cxn>
                <a:cxn ang="0">
                  <a:pos x="415" y="259"/>
                </a:cxn>
                <a:cxn ang="0">
                  <a:pos x="418" y="257"/>
                </a:cxn>
                <a:cxn ang="0">
                  <a:pos x="458" y="186"/>
                </a:cxn>
                <a:cxn ang="0">
                  <a:pos x="471" y="133"/>
                </a:cxn>
                <a:cxn ang="0">
                  <a:pos x="431" y="23"/>
                </a:cxn>
                <a:cxn ang="0">
                  <a:pos x="227" y="0"/>
                </a:cxn>
                <a:cxn ang="0">
                  <a:pos x="149" y="38"/>
                </a:cxn>
                <a:cxn ang="0">
                  <a:pos x="55" y="48"/>
                </a:cxn>
              </a:cxnLst>
              <a:rect l="0" t="0" r="r" b="b"/>
              <a:pathLst>
                <a:path w="471" h="424">
                  <a:moveTo>
                    <a:pt x="55" y="48"/>
                  </a:moveTo>
                  <a:lnTo>
                    <a:pt x="47" y="73"/>
                  </a:lnTo>
                  <a:lnTo>
                    <a:pt x="2" y="95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8" y="159"/>
                  </a:lnTo>
                  <a:lnTo>
                    <a:pt x="16" y="168"/>
                  </a:lnTo>
                  <a:lnTo>
                    <a:pt x="25" y="176"/>
                  </a:lnTo>
                  <a:lnTo>
                    <a:pt x="35" y="184"/>
                  </a:lnTo>
                  <a:lnTo>
                    <a:pt x="42" y="192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8" y="277"/>
                  </a:lnTo>
                  <a:lnTo>
                    <a:pt x="47" y="350"/>
                  </a:lnTo>
                  <a:lnTo>
                    <a:pt x="50" y="352"/>
                  </a:lnTo>
                  <a:lnTo>
                    <a:pt x="58" y="358"/>
                  </a:lnTo>
                  <a:lnTo>
                    <a:pt x="69" y="367"/>
                  </a:lnTo>
                  <a:lnTo>
                    <a:pt x="82" y="378"/>
                  </a:lnTo>
                  <a:lnTo>
                    <a:pt x="96" y="388"/>
                  </a:lnTo>
                  <a:lnTo>
                    <a:pt x="110" y="398"/>
                  </a:lnTo>
                  <a:lnTo>
                    <a:pt x="120" y="406"/>
                  </a:lnTo>
                  <a:lnTo>
                    <a:pt x="128" y="411"/>
                  </a:lnTo>
                  <a:lnTo>
                    <a:pt x="135" y="413"/>
                  </a:lnTo>
                  <a:lnTo>
                    <a:pt x="144" y="416"/>
                  </a:lnTo>
                  <a:lnTo>
                    <a:pt x="154" y="418"/>
                  </a:lnTo>
                  <a:lnTo>
                    <a:pt x="165" y="419"/>
                  </a:lnTo>
                  <a:lnTo>
                    <a:pt x="175" y="420"/>
                  </a:lnTo>
                  <a:lnTo>
                    <a:pt x="184" y="421"/>
                  </a:lnTo>
                  <a:lnTo>
                    <a:pt x="191" y="423"/>
                  </a:lnTo>
                  <a:lnTo>
                    <a:pt x="196" y="424"/>
                  </a:lnTo>
                  <a:lnTo>
                    <a:pt x="200" y="424"/>
                  </a:lnTo>
                  <a:lnTo>
                    <a:pt x="207" y="423"/>
                  </a:lnTo>
                  <a:lnTo>
                    <a:pt x="217" y="420"/>
                  </a:lnTo>
                  <a:lnTo>
                    <a:pt x="227" y="418"/>
                  </a:lnTo>
                  <a:lnTo>
                    <a:pt x="236" y="416"/>
                  </a:lnTo>
                  <a:lnTo>
                    <a:pt x="243" y="413"/>
                  </a:lnTo>
                  <a:lnTo>
                    <a:pt x="249" y="412"/>
                  </a:lnTo>
                  <a:lnTo>
                    <a:pt x="251" y="411"/>
                  </a:lnTo>
                  <a:lnTo>
                    <a:pt x="236" y="365"/>
                  </a:lnTo>
                  <a:lnTo>
                    <a:pt x="242" y="305"/>
                  </a:lnTo>
                  <a:lnTo>
                    <a:pt x="245" y="305"/>
                  </a:lnTo>
                  <a:lnTo>
                    <a:pt x="253" y="305"/>
                  </a:lnTo>
                  <a:lnTo>
                    <a:pt x="266" y="304"/>
                  </a:lnTo>
                  <a:lnTo>
                    <a:pt x="281" y="304"/>
                  </a:lnTo>
                  <a:lnTo>
                    <a:pt x="296" y="303"/>
                  </a:lnTo>
                  <a:lnTo>
                    <a:pt x="310" y="302"/>
                  </a:lnTo>
                  <a:lnTo>
                    <a:pt x="320" y="300"/>
                  </a:lnTo>
                  <a:lnTo>
                    <a:pt x="327" y="299"/>
                  </a:lnTo>
                  <a:lnTo>
                    <a:pt x="334" y="297"/>
                  </a:lnTo>
                  <a:lnTo>
                    <a:pt x="346" y="291"/>
                  </a:lnTo>
                  <a:lnTo>
                    <a:pt x="361" y="284"/>
                  </a:lnTo>
                  <a:lnTo>
                    <a:pt x="377" y="277"/>
                  </a:lnTo>
                  <a:lnTo>
                    <a:pt x="392" y="269"/>
                  </a:lnTo>
                  <a:lnTo>
                    <a:pt x="405" y="262"/>
                  </a:lnTo>
                  <a:lnTo>
                    <a:pt x="415" y="259"/>
                  </a:lnTo>
                  <a:lnTo>
                    <a:pt x="418" y="257"/>
                  </a:lnTo>
                  <a:lnTo>
                    <a:pt x="458" y="186"/>
                  </a:lnTo>
                  <a:lnTo>
                    <a:pt x="471" y="133"/>
                  </a:lnTo>
                  <a:lnTo>
                    <a:pt x="431" y="23"/>
                  </a:lnTo>
                  <a:lnTo>
                    <a:pt x="227" y="0"/>
                  </a:lnTo>
                  <a:lnTo>
                    <a:pt x="149" y="38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363"/>
            <p:cNvSpPr>
              <a:spLocks/>
            </p:cNvSpPr>
            <p:nvPr/>
          </p:nvSpPr>
          <p:spPr bwMode="auto">
            <a:xfrm>
              <a:off x="2013" y="606"/>
              <a:ext cx="57" cy="76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3" y="38"/>
                </a:cxn>
                <a:cxn ang="0">
                  <a:pos x="109" y="28"/>
                </a:cxn>
                <a:cxn ang="0">
                  <a:pos x="104" y="20"/>
                </a:cxn>
                <a:cxn ang="0">
                  <a:pos x="98" y="13"/>
                </a:cxn>
                <a:cxn ang="0">
                  <a:pos x="88" y="8"/>
                </a:cxn>
                <a:cxn ang="0">
                  <a:pos x="79" y="3"/>
                </a:cxn>
                <a:cxn ang="0">
                  <a:pos x="69" y="1"/>
                </a:cxn>
                <a:cxn ang="0">
                  <a:pos x="57" y="0"/>
                </a:cxn>
                <a:cxn ang="0">
                  <a:pos x="46" y="1"/>
                </a:cxn>
                <a:cxn ang="0">
                  <a:pos x="34" y="3"/>
                </a:cxn>
                <a:cxn ang="0">
                  <a:pos x="25" y="8"/>
                </a:cxn>
                <a:cxn ang="0">
                  <a:pos x="17" y="13"/>
                </a:cxn>
                <a:cxn ang="0">
                  <a:pos x="9" y="20"/>
                </a:cxn>
                <a:cxn ang="0">
                  <a:pos x="4" y="28"/>
                </a:cxn>
                <a:cxn ang="0">
                  <a:pos x="1" y="38"/>
                </a:cxn>
                <a:cxn ang="0">
                  <a:pos x="0" y="47"/>
                </a:cxn>
                <a:cxn ang="0">
                  <a:pos x="1" y="55"/>
                </a:cxn>
                <a:cxn ang="0">
                  <a:pos x="3" y="63"/>
                </a:cxn>
                <a:cxn ang="0">
                  <a:pos x="7" y="70"/>
                </a:cxn>
                <a:cxn ang="0">
                  <a:pos x="12" y="77"/>
                </a:cxn>
                <a:cxn ang="0">
                  <a:pos x="18" y="83"/>
                </a:cxn>
                <a:cxn ang="0">
                  <a:pos x="26" y="87"/>
                </a:cxn>
                <a:cxn ang="0">
                  <a:pos x="34" y="92"/>
                </a:cxn>
                <a:cxn ang="0">
                  <a:pos x="43" y="94"/>
                </a:cxn>
                <a:cxn ang="0">
                  <a:pos x="37" y="147"/>
                </a:cxn>
                <a:cxn ang="0">
                  <a:pos x="62" y="152"/>
                </a:cxn>
                <a:cxn ang="0">
                  <a:pos x="81" y="132"/>
                </a:cxn>
                <a:cxn ang="0">
                  <a:pos x="104" y="74"/>
                </a:cxn>
                <a:cxn ang="0">
                  <a:pos x="108" y="69"/>
                </a:cxn>
                <a:cxn ang="0">
                  <a:pos x="111" y="62"/>
                </a:cxn>
                <a:cxn ang="0">
                  <a:pos x="113" y="55"/>
                </a:cxn>
                <a:cxn ang="0">
                  <a:pos x="114" y="47"/>
                </a:cxn>
              </a:cxnLst>
              <a:rect l="0" t="0" r="r" b="b"/>
              <a:pathLst>
                <a:path w="114" h="152">
                  <a:moveTo>
                    <a:pt x="114" y="47"/>
                  </a:moveTo>
                  <a:lnTo>
                    <a:pt x="113" y="38"/>
                  </a:lnTo>
                  <a:lnTo>
                    <a:pt x="109" y="28"/>
                  </a:lnTo>
                  <a:lnTo>
                    <a:pt x="104" y="20"/>
                  </a:lnTo>
                  <a:lnTo>
                    <a:pt x="98" y="13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9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3"/>
                  </a:lnTo>
                  <a:lnTo>
                    <a:pt x="25" y="8"/>
                  </a:lnTo>
                  <a:lnTo>
                    <a:pt x="17" y="13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1" y="55"/>
                  </a:lnTo>
                  <a:lnTo>
                    <a:pt x="3" y="63"/>
                  </a:lnTo>
                  <a:lnTo>
                    <a:pt x="7" y="70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6" y="87"/>
                  </a:lnTo>
                  <a:lnTo>
                    <a:pt x="34" y="92"/>
                  </a:lnTo>
                  <a:lnTo>
                    <a:pt x="43" y="94"/>
                  </a:lnTo>
                  <a:lnTo>
                    <a:pt x="37" y="147"/>
                  </a:lnTo>
                  <a:lnTo>
                    <a:pt x="62" y="152"/>
                  </a:lnTo>
                  <a:lnTo>
                    <a:pt x="81" y="132"/>
                  </a:lnTo>
                  <a:lnTo>
                    <a:pt x="104" y="74"/>
                  </a:lnTo>
                  <a:lnTo>
                    <a:pt x="108" y="69"/>
                  </a:lnTo>
                  <a:lnTo>
                    <a:pt x="111" y="62"/>
                  </a:lnTo>
                  <a:lnTo>
                    <a:pt x="113" y="55"/>
                  </a:lnTo>
                  <a:lnTo>
                    <a:pt x="114" y="4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364"/>
            <p:cNvSpPr>
              <a:spLocks/>
            </p:cNvSpPr>
            <p:nvPr/>
          </p:nvSpPr>
          <p:spPr bwMode="auto">
            <a:xfrm>
              <a:off x="2377" y="690"/>
              <a:ext cx="120" cy="10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2" y="3"/>
                </a:cxn>
                <a:cxn ang="0">
                  <a:pos x="22" y="9"/>
                </a:cxn>
                <a:cxn ang="0">
                  <a:pos x="6" y="15"/>
                </a:cxn>
                <a:cxn ang="0">
                  <a:pos x="0" y="24"/>
                </a:cxn>
                <a:cxn ang="0">
                  <a:pos x="2" y="38"/>
                </a:cxn>
                <a:cxn ang="0">
                  <a:pos x="5" y="42"/>
                </a:cxn>
                <a:cxn ang="0">
                  <a:pos x="17" y="58"/>
                </a:cxn>
                <a:cxn ang="0">
                  <a:pos x="19" y="80"/>
                </a:cxn>
                <a:cxn ang="0">
                  <a:pos x="9" y="110"/>
                </a:cxn>
                <a:cxn ang="0">
                  <a:pos x="6" y="129"/>
                </a:cxn>
                <a:cxn ang="0">
                  <a:pos x="18" y="139"/>
                </a:cxn>
                <a:cxn ang="0">
                  <a:pos x="65" y="126"/>
                </a:cxn>
                <a:cxn ang="0">
                  <a:pos x="76" y="133"/>
                </a:cxn>
                <a:cxn ang="0">
                  <a:pos x="90" y="146"/>
                </a:cxn>
                <a:cxn ang="0">
                  <a:pos x="96" y="160"/>
                </a:cxn>
                <a:cxn ang="0">
                  <a:pos x="105" y="171"/>
                </a:cxn>
                <a:cxn ang="0">
                  <a:pos x="116" y="174"/>
                </a:cxn>
                <a:cxn ang="0">
                  <a:pos x="126" y="175"/>
                </a:cxn>
                <a:cxn ang="0">
                  <a:pos x="136" y="176"/>
                </a:cxn>
                <a:cxn ang="0">
                  <a:pos x="143" y="176"/>
                </a:cxn>
                <a:cxn ang="0">
                  <a:pos x="151" y="177"/>
                </a:cxn>
                <a:cxn ang="0">
                  <a:pos x="161" y="182"/>
                </a:cxn>
                <a:cxn ang="0">
                  <a:pos x="171" y="185"/>
                </a:cxn>
                <a:cxn ang="0">
                  <a:pos x="181" y="189"/>
                </a:cxn>
                <a:cxn ang="0">
                  <a:pos x="196" y="192"/>
                </a:cxn>
                <a:cxn ang="0">
                  <a:pos x="216" y="198"/>
                </a:cxn>
                <a:cxn ang="0">
                  <a:pos x="233" y="201"/>
                </a:cxn>
                <a:cxn ang="0">
                  <a:pos x="240" y="204"/>
                </a:cxn>
                <a:cxn ang="0">
                  <a:pos x="151" y="139"/>
                </a:cxn>
                <a:cxn ang="0">
                  <a:pos x="141" y="101"/>
                </a:cxn>
                <a:cxn ang="0">
                  <a:pos x="86" y="78"/>
                </a:cxn>
                <a:cxn ang="0">
                  <a:pos x="50" y="63"/>
                </a:cxn>
                <a:cxn ang="0">
                  <a:pos x="58" y="0"/>
                </a:cxn>
              </a:cxnLst>
              <a:rect l="0" t="0" r="r" b="b"/>
              <a:pathLst>
                <a:path w="240" h="204">
                  <a:moveTo>
                    <a:pt x="58" y="0"/>
                  </a:moveTo>
                  <a:lnTo>
                    <a:pt x="56" y="0"/>
                  </a:lnTo>
                  <a:lnTo>
                    <a:pt x="50" y="2"/>
                  </a:lnTo>
                  <a:lnTo>
                    <a:pt x="42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13" y="12"/>
                  </a:lnTo>
                  <a:lnTo>
                    <a:pt x="6" y="15"/>
                  </a:lnTo>
                  <a:lnTo>
                    <a:pt x="3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17" y="58"/>
                  </a:lnTo>
                  <a:lnTo>
                    <a:pt x="20" y="68"/>
                  </a:lnTo>
                  <a:lnTo>
                    <a:pt x="19" y="80"/>
                  </a:lnTo>
                  <a:lnTo>
                    <a:pt x="14" y="95"/>
                  </a:lnTo>
                  <a:lnTo>
                    <a:pt x="9" y="110"/>
                  </a:lnTo>
                  <a:lnTo>
                    <a:pt x="5" y="121"/>
                  </a:lnTo>
                  <a:lnTo>
                    <a:pt x="6" y="129"/>
                  </a:lnTo>
                  <a:lnTo>
                    <a:pt x="12" y="134"/>
                  </a:lnTo>
                  <a:lnTo>
                    <a:pt x="18" y="139"/>
                  </a:lnTo>
                  <a:lnTo>
                    <a:pt x="20" y="141"/>
                  </a:lnTo>
                  <a:lnTo>
                    <a:pt x="65" y="126"/>
                  </a:lnTo>
                  <a:lnTo>
                    <a:pt x="68" y="129"/>
                  </a:lnTo>
                  <a:lnTo>
                    <a:pt x="76" y="133"/>
                  </a:lnTo>
                  <a:lnTo>
                    <a:pt x="85" y="140"/>
                  </a:lnTo>
                  <a:lnTo>
                    <a:pt x="90" y="146"/>
                  </a:lnTo>
                  <a:lnTo>
                    <a:pt x="94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105" y="171"/>
                  </a:lnTo>
                  <a:lnTo>
                    <a:pt x="110" y="173"/>
                  </a:lnTo>
                  <a:lnTo>
                    <a:pt x="116" y="174"/>
                  </a:lnTo>
                  <a:lnTo>
                    <a:pt x="121" y="175"/>
                  </a:lnTo>
                  <a:lnTo>
                    <a:pt x="126" y="175"/>
                  </a:lnTo>
                  <a:lnTo>
                    <a:pt x="132" y="176"/>
                  </a:lnTo>
                  <a:lnTo>
                    <a:pt x="136" y="176"/>
                  </a:lnTo>
                  <a:lnTo>
                    <a:pt x="140" y="176"/>
                  </a:lnTo>
                  <a:lnTo>
                    <a:pt x="143" y="176"/>
                  </a:lnTo>
                  <a:lnTo>
                    <a:pt x="147" y="176"/>
                  </a:lnTo>
                  <a:lnTo>
                    <a:pt x="151" y="177"/>
                  </a:lnTo>
                  <a:lnTo>
                    <a:pt x="156" y="179"/>
                  </a:lnTo>
                  <a:lnTo>
                    <a:pt x="161" y="182"/>
                  </a:lnTo>
                  <a:lnTo>
                    <a:pt x="166" y="184"/>
                  </a:lnTo>
                  <a:lnTo>
                    <a:pt x="171" y="185"/>
                  </a:lnTo>
                  <a:lnTo>
                    <a:pt x="177" y="187"/>
                  </a:lnTo>
                  <a:lnTo>
                    <a:pt x="181" y="189"/>
                  </a:lnTo>
                  <a:lnTo>
                    <a:pt x="187" y="190"/>
                  </a:lnTo>
                  <a:lnTo>
                    <a:pt x="196" y="192"/>
                  </a:lnTo>
                  <a:lnTo>
                    <a:pt x="205" y="194"/>
                  </a:lnTo>
                  <a:lnTo>
                    <a:pt x="216" y="198"/>
                  </a:lnTo>
                  <a:lnTo>
                    <a:pt x="225" y="200"/>
                  </a:lnTo>
                  <a:lnTo>
                    <a:pt x="233" y="201"/>
                  </a:lnTo>
                  <a:lnTo>
                    <a:pt x="238" y="204"/>
                  </a:lnTo>
                  <a:lnTo>
                    <a:pt x="240" y="204"/>
                  </a:lnTo>
                  <a:lnTo>
                    <a:pt x="240" y="161"/>
                  </a:lnTo>
                  <a:lnTo>
                    <a:pt x="151" y="139"/>
                  </a:lnTo>
                  <a:lnTo>
                    <a:pt x="141" y="123"/>
                  </a:lnTo>
                  <a:lnTo>
                    <a:pt x="141" y="101"/>
                  </a:lnTo>
                  <a:lnTo>
                    <a:pt x="121" y="88"/>
                  </a:lnTo>
                  <a:lnTo>
                    <a:pt x="86" y="78"/>
                  </a:lnTo>
                  <a:lnTo>
                    <a:pt x="60" y="76"/>
                  </a:lnTo>
                  <a:lnTo>
                    <a:pt x="50" y="63"/>
                  </a:lnTo>
                  <a:lnTo>
                    <a:pt x="65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366"/>
            <p:cNvSpPr>
              <a:spLocks/>
            </p:cNvSpPr>
            <p:nvPr/>
          </p:nvSpPr>
          <p:spPr bwMode="auto">
            <a:xfrm>
              <a:off x="1995" y="275"/>
              <a:ext cx="85" cy="70"/>
            </a:xfrm>
            <a:custGeom>
              <a:avLst/>
              <a:gdLst/>
              <a:ahLst/>
              <a:cxnLst>
                <a:cxn ang="0">
                  <a:pos x="84" y="139"/>
                </a:cxn>
                <a:cxn ang="0">
                  <a:pos x="101" y="138"/>
                </a:cxn>
                <a:cxn ang="0">
                  <a:pos x="116" y="134"/>
                </a:cxn>
                <a:cxn ang="0">
                  <a:pos x="131" y="128"/>
                </a:cxn>
                <a:cxn ang="0">
                  <a:pos x="144" y="119"/>
                </a:cxn>
                <a:cxn ang="0">
                  <a:pos x="153" y="108"/>
                </a:cxn>
                <a:cxn ang="0">
                  <a:pos x="161" y="97"/>
                </a:cxn>
                <a:cxn ang="0">
                  <a:pos x="167" y="84"/>
                </a:cxn>
                <a:cxn ang="0">
                  <a:pos x="168" y="70"/>
                </a:cxn>
                <a:cxn ang="0">
                  <a:pos x="167" y="56"/>
                </a:cxn>
                <a:cxn ang="0">
                  <a:pos x="161" y="43"/>
                </a:cxn>
                <a:cxn ang="0">
                  <a:pos x="153" y="31"/>
                </a:cxn>
                <a:cxn ang="0">
                  <a:pos x="144" y="21"/>
                </a:cxn>
                <a:cxn ang="0">
                  <a:pos x="131" y="11"/>
                </a:cxn>
                <a:cxn ang="0">
                  <a:pos x="116" y="6"/>
                </a:cxn>
                <a:cxn ang="0">
                  <a:pos x="101" y="1"/>
                </a:cxn>
                <a:cxn ang="0">
                  <a:pos x="84" y="0"/>
                </a:cxn>
                <a:cxn ang="0">
                  <a:pos x="67" y="1"/>
                </a:cxn>
                <a:cxn ang="0">
                  <a:pos x="52" y="6"/>
                </a:cxn>
                <a:cxn ang="0">
                  <a:pos x="37" y="11"/>
                </a:cxn>
                <a:cxn ang="0">
                  <a:pos x="25" y="21"/>
                </a:cxn>
                <a:cxn ang="0">
                  <a:pos x="15" y="31"/>
                </a:cxn>
                <a:cxn ang="0">
                  <a:pos x="7" y="43"/>
                </a:cxn>
                <a:cxn ang="0">
                  <a:pos x="1" y="56"/>
                </a:cxn>
                <a:cxn ang="0">
                  <a:pos x="0" y="70"/>
                </a:cxn>
                <a:cxn ang="0">
                  <a:pos x="1" y="84"/>
                </a:cxn>
                <a:cxn ang="0">
                  <a:pos x="7" y="97"/>
                </a:cxn>
                <a:cxn ang="0">
                  <a:pos x="15" y="108"/>
                </a:cxn>
                <a:cxn ang="0">
                  <a:pos x="25" y="119"/>
                </a:cxn>
                <a:cxn ang="0">
                  <a:pos x="37" y="128"/>
                </a:cxn>
                <a:cxn ang="0">
                  <a:pos x="52" y="134"/>
                </a:cxn>
                <a:cxn ang="0">
                  <a:pos x="67" y="138"/>
                </a:cxn>
                <a:cxn ang="0">
                  <a:pos x="84" y="139"/>
                </a:cxn>
              </a:cxnLst>
              <a:rect l="0" t="0" r="r" b="b"/>
              <a:pathLst>
                <a:path w="168" h="139">
                  <a:moveTo>
                    <a:pt x="84" y="139"/>
                  </a:moveTo>
                  <a:lnTo>
                    <a:pt x="101" y="138"/>
                  </a:lnTo>
                  <a:lnTo>
                    <a:pt x="116" y="134"/>
                  </a:lnTo>
                  <a:lnTo>
                    <a:pt x="131" y="128"/>
                  </a:lnTo>
                  <a:lnTo>
                    <a:pt x="144" y="119"/>
                  </a:lnTo>
                  <a:lnTo>
                    <a:pt x="153" y="108"/>
                  </a:lnTo>
                  <a:lnTo>
                    <a:pt x="161" y="97"/>
                  </a:lnTo>
                  <a:lnTo>
                    <a:pt x="167" y="84"/>
                  </a:lnTo>
                  <a:lnTo>
                    <a:pt x="168" y="70"/>
                  </a:lnTo>
                  <a:lnTo>
                    <a:pt x="167" y="56"/>
                  </a:lnTo>
                  <a:lnTo>
                    <a:pt x="161" y="43"/>
                  </a:lnTo>
                  <a:lnTo>
                    <a:pt x="153" y="31"/>
                  </a:lnTo>
                  <a:lnTo>
                    <a:pt x="144" y="21"/>
                  </a:lnTo>
                  <a:lnTo>
                    <a:pt x="131" y="11"/>
                  </a:lnTo>
                  <a:lnTo>
                    <a:pt x="116" y="6"/>
                  </a:lnTo>
                  <a:lnTo>
                    <a:pt x="101" y="1"/>
                  </a:lnTo>
                  <a:lnTo>
                    <a:pt x="84" y="0"/>
                  </a:lnTo>
                  <a:lnTo>
                    <a:pt x="67" y="1"/>
                  </a:lnTo>
                  <a:lnTo>
                    <a:pt x="52" y="6"/>
                  </a:lnTo>
                  <a:lnTo>
                    <a:pt x="37" y="11"/>
                  </a:lnTo>
                  <a:lnTo>
                    <a:pt x="25" y="21"/>
                  </a:lnTo>
                  <a:lnTo>
                    <a:pt x="15" y="31"/>
                  </a:lnTo>
                  <a:lnTo>
                    <a:pt x="7" y="43"/>
                  </a:lnTo>
                  <a:lnTo>
                    <a:pt x="1" y="56"/>
                  </a:lnTo>
                  <a:lnTo>
                    <a:pt x="0" y="70"/>
                  </a:lnTo>
                  <a:lnTo>
                    <a:pt x="1" y="84"/>
                  </a:lnTo>
                  <a:lnTo>
                    <a:pt x="7" y="97"/>
                  </a:lnTo>
                  <a:lnTo>
                    <a:pt x="15" y="108"/>
                  </a:lnTo>
                  <a:lnTo>
                    <a:pt x="25" y="119"/>
                  </a:lnTo>
                  <a:lnTo>
                    <a:pt x="37" y="128"/>
                  </a:lnTo>
                  <a:lnTo>
                    <a:pt x="52" y="134"/>
                  </a:lnTo>
                  <a:lnTo>
                    <a:pt x="67" y="138"/>
                  </a:lnTo>
                  <a:lnTo>
                    <a:pt x="84" y="139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367"/>
            <p:cNvSpPr>
              <a:spLocks/>
            </p:cNvSpPr>
            <p:nvPr/>
          </p:nvSpPr>
          <p:spPr bwMode="auto">
            <a:xfrm>
              <a:off x="2095" y="272"/>
              <a:ext cx="66" cy="60"/>
            </a:xfrm>
            <a:custGeom>
              <a:avLst/>
              <a:gdLst/>
              <a:ahLst/>
              <a:cxnLst>
                <a:cxn ang="0">
                  <a:pos x="66" y="121"/>
                </a:cxn>
                <a:cxn ang="0">
                  <a:pos x="80" y="120"/>
                </a:cxn>
                <a:cxn ang="0">
                  <a:pos x="92" y="116"/>
                </a:cxn>
                <a:cxn ang="0">
                  <a:pos x="103" y="111"/>
                </a:cxn>
                <a:cxn ang="0">
                  <a:pos x="113" y="103"/>
                </a:cxn>
                <a:cxn ang="0">
                  <a:pos x="121" y="95"/>
                </a:cxn>
                <a:cxn ang="0">
                  <a:pos x="127" y="84"/>
                </a:cxn>
                <a:cxn ang="0">
                  <a:pos x="131" y="73"/>
                </a:cxn>
                <a:cxn ang="0">
                  <a:pos x="133" y="60"/>
                </a:cxn>
                <a:cxn ang="0">
                  <a:pos x="131" y="47"/>
                </a:cxn>
                <a:cxn ang="0">
                  <a:pos x="127" y="37"/>
                </a:cxn>
                <a:cxn ang="0">
                  <a:pos x="121" y="27"/>
                </a:cxn>
                <a:cxn ang="0">
                  <a:pos x="113" y="17"/>
                </a:cxn>
                <a:cxn ang="0">
                  <a:pos x="103" y="10"/>
                </a:cxn>
                <a:cxn ang="0">
                  <a:pos x="92" y="5"/>
                </a:cxn>
                <a:cxn ang="0">
                  <a:pos x="80" y="1"/>
                </a:cxn>
                <a:cxn ang="0">
                  <a:pos x="66" y="0"/>
                </a:cxn>
                <a:cxn ang="0">
                  <a:pos x="53" y="1"/>
                </a:cxn>
                <a:cxn ang="0">
                  <a:pos x="41" y="5"/>
                </a:cxn>
                <a:cxn ang="0">
                  <a:pos x="29" y="10"/>
                </a:cxn>
                <a:cxn ang="0">
                  <a:pos x="20" y="17"/>
                </a:cxn>
                <a:cxn ang="0">
                  <a:pos x="12" y="27"/>
                </a:cxn>
                <a:cxn ang="0">
                  <a:pos x="6" y="37"/>
                </a:cxn>
                <a:cxn ang="0">
                  <a:pos x="1" y="47"/>
                </a:cxn>
                <a:cxn ang="0">
                  <a:pos x="0" y="60"/>
                </a:cxn>
                <a:cxn ang="0">
                  <a:pos x="1" y="73"/>
                </a:cxn>
                <a:cxn ang="0">
                  <a:pos x="6" y="84"/>
                </a:cxn>
                <a:cxn ang="0">
                  <a:pos x="12" y="95"/>
                </a:cxn>
                <a:cxn ang="0">
                  <a:pos x="20" y="103"/>
                </a:cxn>
                <a:cxn ang="0">
                  <a:pos x="29" y="111"/>
                </a:cxn>
                <a:cxn ang="0">
                  <a:pos x="41" y="116"/>
                </a:cxn>
                <a:cxn ang="0">
                  <a:pos x="53" y="120"/>
                </a:cxn>
                <a:cxn ang="0">
                  <a:pos x="66" y="121"/>
                </a:cxn>
              </a:cxnLst>
              <a:rect l="0" t="0" r="r" b="b"/>
              <a:pathLst>
                <a:path w="133" h="121">
                  <a:moveTo>
                    <a:pt x="66" y="121"/>
                  </a:moveTo>
                  <a:lnTo>
                    <a:pt x="80" y="120"/>
                  </a:lnTo>
                  <a:lnTo>
                    <a:pt x="92" y="116"/>
                  </a:lnTo>
                  <a:lnTo>
                    <a:pt x="103" y="111"/>
                  </a:lnTo>
                  <a:lnTo>
                    <a:pt x="113" y="103"/>
                  </a:lnTo>
                  <a:lnTo>
                    <a:pt x="121" y="95"/>
                  </a:lnTo>
                  <a:lnTo>
                    <a:pt x="127" y="84"/>
                  </a:lnTo>
                  <a:lnTo>
                    <a:pt x="131" y="73"/>
                  </a:lnTo>
                  <a:lnTo>
                    <a:pt x="133" y="60"/>
                  </a:lnTo>
                  <a:lnTo>
                    <a:pt x="131" y="47"/>
                  </a:lnTo>
                  <a:lnTo>
                    <a:pt x="127" y="37"/>
                  </a:lnTo>
                  <a:lnTo>
                    <a:pt x="121" y="27"/>
                  </a:lnTo>
                  <a:lnTo>
                    <a:pt x="113" y="17"/>
                  </a:lnTo>
                  <a:lnTo>
                    <a:pt x="103" y="10"/>
                  </a:lnTo>
                  <a:lnTo>
                    <a:pt x="92" y="5"/>
                  </a:lnTo>
                  <a:lnTo>
                    <a:pt x="80" y="1"/>
                  </a:lnTo>
                  <a:lnTo>
                    <a:pt x="66" y="0"/>
                  </a:lnTo>
                  <a:lnTo>
                    <a:pt x="53" y="1"/>
                  </a:lnTo>
                  <a:lnTo>
                    <a:pt x="41" y="5"/>
                  </a:lnTo>
                  <a:lnTo>
                    <a:pt x="29" y="10"/>
                  </a:lnTo>
                  <a:lnTo>
                    <a:pt x="20" y="17"/>
                  </a:lnTo>
                  <a:lnTo>
                    <a:pt x="12" y="27"/>
                  </a:lnTo>
                  <a:lnTo>
                    <a:pt x="6" y="37"/>
                  </a:lnTo>
                  <a:lnTo>
                    <a:pt x="1" y="47"/>
                  </a:lnTo>
                  <a:lnTo>
                    <a:pt x="0" y="60"/>
                  </a:lnTo>
                  <a:lnTo>
                    <a:pt x="1" y="73"/>
                  </a:lnTo>
                  <a:lnTo>
                    <a:pt x="6" y="84"/>
                  </a:lnTo>
                  <a:lnTo>
                    <a:pt x="12" y="95"/>
                  </a:lnTo>
                  <a:lnTo>
                    <a:pt x="20" y="103"/>
                  </a:lnTo>
                  <a:lnTo>
                    <a:pt x="29" y="111"/>
                  </a:lnTo>
                  <a:lnTo>
                    <a:pt x="41" y="116"/>
                  </a:lnTo>
                  <a:lnTo>
                    <a:pt x="53" y="120"/>
                  </a:lnTo>
                  <a:lnTo>
                    <a:pt x="66" y="121"/>
                  </a:lnTo>
                  <a:close/>
                </a:path>
              </a:pathLst>
            </a:custGeom>
            <a:solidFill>
              <a:srgbClr val="9EFF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368"/>
            <p:cNvSpPr>
              <a:spLocks/>
            </p:cNvSpPr>
            <p:nvPr/>
          </p:nvSpPr>
          <p:spPr bwMode="auto">
            <a:xfrm>
              <a:off x="2012" y="289"/>
              <a:ext cx="53" cy="41"/>
            </a:xfrm>
            <a:custGeom>
              <a:avLst/>
              <a:gdLst/>
              <a:ahLst/>
              <a:cxnLst>
                <a:cxn ang="0">
                  <a:pos x="53" y="82"/>
                </a:cxn>
                <a:cxn ang="0">
                  <a:pos x="64" y="80"/>
                </a:cxn>
                <a:cxn ang="0">
                  <a:pos x="74" y="78"/>
                </a:cxn>
                <a:cxn ang="0">
                  <a:pos x="83" y="75"/>
                </a:cxn>
                <a:cxn ang="0">
                  <a:pos x="91" y="70"/>
                </a:cxn>
                <a:cxn ang="0">
                  <a:pos x="97" y="63"/>
                </a:cxn>
                <a:cxn ang="0">
                  <a:pos x="102" y="56"/>
                </a:cxn>
                <a:cxn ang="0">
                  <a:pos x="105" y="49"/>
                </a:cxn>
                <a:cxn ang="0">
                  <a:pos x="106" y="41"/>
                </a:cxn>
                <a:cxn ang="0">
                  <a:pos x="105" y="33"/>
                </a:cxn>
                <a:cxn ang="0">
                  <a:pos x="102" y="25"/>
                </a:cxn>
                <a:cxn ang="0">
                  <a:pos x="97" y="18"/>
                </a:cxn>
                <a:cxn ang="0">
                  <a:pos x="91" y="11"/>
                </a:cxn>
                <a:cxn ang="0">
                  <a:pos x="83" y="7"/>
                </a:cxn>
                <a:cxn ang="0">
                  <a:pos x="74" y="3"/>
                </a:cxn>
                <a:cxn ang="0">
                  <a:pos x="64" y="1"/>
                </a:cxn>
                <a:cxn ang="0">
                  <a:pos x="53" y="0"/>
                </a:cxn>
                <a:cxn ang="0">
                  <a:pos x="43" y="1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5" y="11"/>
                </a:cxn>
                <a:cxn ang="0">
                  <a:pos x="9" y="18"/>
                </a:cxn>
                <a:cxn ang="0">
                  <a:pos x="5" y="25"/>
                </a:cxn>
                <a:cxn ang="0">
                  <a:pos x="1" y="33"/>
                </a:cxn>
                <a:cxn ang="0">
                  <a:pos x="0" y="41"/>
                </a:cxn>
                <a:cxn ang="0">
                  <a:pos x="1" y="49"/>
                </a:cxn>
                <a:cxn ang="0">
                  <a:pos x="5" y="56"/>
                </a:cxn>
                <a:cxn ang="0">
                  <a:pos x="9" y="63"/>
                </a:cxn>
                <a:cxn ang="0">
                  <a:pos x="15" y="70"/>
                </a:cxn>
                <a:cxn ang="0">
                  <a:pos x="23" y="75"/>
                </a:cxn>
                <a:cxn ang="0">
                  <a:pos x="32" y="78"/>
                </a:cxn>
                <a:cxn ang="0">
                  <a:pos x="43" y="80"/>
                </a:cxn>
                <a:cxn ang="0">
                  <a:pos x="53" y="82"/>
                </a:cxn>
              </a:cxnLst>
              <a:rect l="0" t="0" r="r" b="b"/>
              <a:pathLst>
                <a:path w="106" h="82">
                  <a:moveTo>
                    <a:pt x="53" y="82"/>
                  </a:moveTo>
                  <a:lnTo>
                    <a:pt x="64" y="80"/>
                  </a:lnTo>
                  <a:lnTo>
                    <a:pt x="74" y="78"/>
                  </a:lnTo>
                  <a:lnTo>
                    <a:pt x="83" y="75"/>
                  </a:lnTo>
                  <a:lnTo>
                    <a:pt x="91" y="70"/>
                  </a:lnTo>
                  <a:lnTo>
                    <a:pt x="97" y="63"/>
                  </a:lnTo>
                  <a:lnTo>
                    <a:pt x="102" y="56"/>
                  </a:lnTo>
                  <a:lnTo>
                    <a:pt x="105" y="49"/>
                  </a:lnTo>
                  <a:lnTo>
                    <a:pt x="106" y="41"/>
                  </a:lnTo>
                  <a:lnTo>
                    <a:pt x="105" y="33"/>
                  </a:lnTo>
                  <a:lnTo>
                    <a:pt x="102" y="25"/>
                  </a:lnTo>
                  <a:lnTo>
                    <a:pt x="97" y="18"/>
                  </a:lnTo>
                  <a:lnTo>
                    <a:pt x="91" y="11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9" y="18"/>
                  </a:lnTo>
                  <a:lnTo>
                    <a:pt x="5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5" y="56"/>
                  </a:lnTo>
                  <a:lnTo>
                    <a:pt x="9" y="63"/>
                  </a:lnTo>
                  <a:lnTo>
                    <a:pt x="15" y="70"/>
                  </a:lnTo>
                  <a:lnTo>
                    <a:pt x="23" y="75"/>
                  </a:lnTo>
                  <a:lnTo>
                    <a:pt x="32" y="78"/>
                  </a:lnTo>
                  <a:lnTo>
                    <a:pt x="43" y="80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369"/>
            <p:cNvSpPr>
              <a:spLocks/>
            </p:cNvSpPr>
            <p:nvPr/>
          </p:nvSpPr>
          <p:spPr bwMode="auto">
            <a:xfrm>
              <a:off x="2104" y="278"/>
              <a:ext cx="48" cy="38"/>
            </a:xfrm>
            <a:custGeom>
              <a:avLst/>
              <a:gdLst/>
              <a:ahLst/>
              <a:cxnLst>
                <a:cxn ang="0">
                  <a:pos x="47" y="75"/>
                </a:cxn>
                <a:cxn ang="0">
                  <a:pos x="57" y="74"/>
                </a:cxn>
                <a:cxn ang="0">
                  <a:pos x="66" y="72"/>
                </a:cxn>
                <a:cxn ang="0">
                  <a:pos x="74" y="69"/>
                </a:cxn>
                <a:cxn ang="0">
                  <a:pos x="81" y="64"/>
                </a:cxn>
                <a:cxn ang="0">
                  <a:pos x="87" y="59"/>
                </a:cxn>
                <a:cxn ang="0">
                  <a:pos x="92" y="53"/>
                </a:cxn>
                <a:cxn ang="0">
                  <a:pos x="94" y="46"/>
                </a:cxn>
                <a:cxn ang="0">
                  <a:pos x="95" y="38"/>
                </a:cxn>
                <a:cxn ang="0">
                  <a:pos x="94" y="30"/>
                </a:cxn>
                <a:cxn ang="0">
                  <a:pos x="92" y="23"/>
                </a:cxn>
                <a:cxn ang="0">
                  <a:pos x="87" y="17"/>
                </a:cxn>
                <a:cxn ang="0">
                  <a:pos x="81" y="11"/>
                </a:cxn>
                <a:cxn ang="0">
                  <a:pos x="74" y="7"/>
                </a:cxn>
                <a:cxn ang="0">
                  <a:pos x="66" y="3"/>
                </a:cxn>
                <a:cxn ang="0">
                  <a:pos x="57" y="1"/>
                </a:cxn>
                <a:cxn ang="0">
                  <a:pos x="47" y="0"/>
                </a:cxn>
                <a:cxn ang="0">
                  <a:pos x="38" y="1"/>
                </a:cxn>
                <a:cxn ang="0">
                  <a:pos x="28" y="3"/>
                </a:cxn>
                <a:cxn ang="0">
                  <a:pos x="20" y="7"/>
                </a:cxn>
                <a:cxn ang="0">
                  <a:pos x="13" y="11"/>
                </a:cxn>
                <a:cxn ang="0">
                  <a:pos x="8" y="17"/>
                </a:cxn>
                <a:cxn ang="0">
                  <a:pos x="3" y="23"/>
                </a:cxn>
                <a:cxn ang="0">
                  <a:pos x="1" y="30"/>
                </a:cxn>
                <a:cxn ang="0">
                  <a:pos x="0" y="38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8" y="59"/>
                </a:cxn>
                <a:cxn ang="0">
                  <a:pos x="13" y="64"/>
                </a:cxn>
                <a:cxn ang="0">
                  <a:pos x="20" y="69"/>
                </a:cxn>
                <a:cxn ang="0">
                  <a:pos x="28" y="72"/>
                </a:cxn>
                <a:cxn ang="0">
                  <a:pos x="38" y="74"/>
                </a:cxn>
                <a:cxn ang="0">
                  <a:pos x="47" y="75"/>
                </a:cxn>
              </a:cxnLst>
              <a:rect l="0" t="0" r="r" b="b"/>
              <a:pathLst>
                <a:path w="95" h="75">
                  <a:moveTo>
                    <a:pt x="47" y="75"/>
                  </a:moveTo>
                  <a:lnTo>
                    <a:pt x="57" y="74"/>
                  </a:lnTo>
                  <a:lnTo>
                    <a:pt x="66" y="72"/>
                  </a:lnTo>
                  <a:lnTo>
                    <a:pt x="74" y="69"/>
                  </a:lnTo>
                  <a:lnTo>
                    <a:pt x="81" y="64"/>
                  </a:lnTo>
                  <a:lnTo>
                    <a:pt x="87" y="59"/>
                  </a:lnTo>
                  <a:lnTo>
                    <a:pt x="92" y="53"/>
                  </a:lnTo>
                  <a:lnTo>
                    <a:pt x="94" y="46"/>
                  </a:lnTo>
                  <a:lnTo>
                    <a:pt x="95" y="38"/>
                  </a:lnTo>
                  <a:lnTo>
                    <a:pt x="94" y="30"/>
                  </a:lnTo>
                  <a:lnTo>
                    <a:pt x="92" y="23"/>
                  </a:lnTo>
                  <a:lnTo>
                    <a:pt x="87" y="17"/>
                  </a:lnTo>
                  <a:lnTo>
                    <a:pt x="81" y="11"/>
                  </a:lnTo>
                  <a:lnTo>
                    <a:pt x="74" y="7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28" y="3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8" y="59"/>
                  </a:lnTo>
                  <a:lnTo>
                    <a:pt x="13" y="64"/>
                  </a:lnTo>
                  <a:lnTo>
                    <a:pt x="20" y="69"/>
                  </a:lnTo>
                  <a:lnTo>
                    <a:pt x="28" y="72"/>
                  </a:lnTo>
                  <a:lnTo>
                    <a:pt x="38" y="74"/>
                  </a:lnTo>
                  <a:lnTo>
                    <a:pt x="47" y="75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370"/>
            <p:cNvSpPr>
              <a:spLocks/>
            </p:cNvSpPr>
            <p:nvPr/>
          </p:nvSpPr>
          <p:spPr bwMode="auto">
            <a:xfrm>
              <a:off x="1883" y="157"/>
              <a:ext cx="309" cy="136"/>
            </a:xfrm>
            <a:custGeom>
              <a:avLst/>
              <a:gdLst/>
              <a:ahLst/>
              <a:cxnLst>
                <a:cxn ang="0">
                  <a:pos x="562" y="170"/>
                </a:cxn>
                <a:cxn ang="0">
                  <a:pos x="543" y="167"/>
                </a:cxn>
                <a:cxn ang="0">
                  <a:pos x="520" y="163"/>
                </a:cxn>
                <a:cxn ang="0">
                  <a:pos x="504" y="161"/>
                </a:cxn>
                <a:cxn ang="0">
                  <a:pos x="474" y="108"/>
                </a:cxn>
                <a:cxn ang="0">
                  <a:pos x="461" y="85"/>
                </a:cxn>
                <a:cxn ang="0">
                  <a:pos x="441" y="55"/>
                </a:cxn>
                <a:cxn ang="0">
                  <a:pos x="431" y="46"/>
                </a:cxn>
                <a:cxn ang="0">
                  <a:pos x="417" y="37"/>
                </a:cxn>
                <a:cxn ang="0">
                  <a:pos x="402" y="27"/>
                </a:cxn>
                <a:cxn ang="0">
                  <a:pos x="389" y="19"/>
                </a:cxn>
                <a:cxn ang="0">
                  <a:pos x="367" y="14"/>
                </a:cxn>
                <a:cxn ang="0">
                  <a:pos x="337" y="7"/>
                </a:cxn>
                <a:cxn ang="0">
                  <a:pos x="309" y="2"/>
                </a:cxn>
                <a:cxn ang="0">
                  <a:pos x="298" y="0"/>
                </a:cxn>
                <a:cxn ang="0">
                  <a:pos x="284" y="1"/>
                </a:cxn>
                <a:cxn ang="0">
                  <a:pos x="251" y="4"/>
                </a:cxn>
                <a:cxn ang="0">
                  <a:pos x="215" y="9"/>
                </a:cxn>
                <a:cxn ang="0">
                  <a:pos x="187" y="10"/>
                </a:cxn>
                <a:cxn ang="0">
                  <a:pos x="162" y="16"/>
                </a:cxn>
                <a:cxn ang="0">
                  <a:pos x="131" y="28"/>
                </a:cxn>
                <a:cxn ang="0">
                  <a:pos x="105" y="41"/>
                </a:cxn>
                <a:cxn ang="0">
                  <a:pos x="94" y="47"/>
                </a:cxn>
                <a:cxn ang="0">
                  <a:pos x="0" y="236"/>
                </a:cxn>
                <a:cxn ang="0">
                  <a:pos x="13" y="239"/>
                </a:cxn>
                <a:cxn ang="0">
                  <a:pos x="42" y="246"/>
                </a:cxn>
                <a:cxn ang="0">
                  <a:pos x="73" y="253"/>
                </a:cxn>
                <a:cxn ang="0">
                  <a:pos x="91" y="257"/>
                </a:cxn>
                <a:cxn ang="0">
                  <a:pos x="108" y="257"/>
                </a:cxn>
                <a:cxn ang="0">
                  <a:pos x="134" y="257"/>
                </a:cxn>
                <a:cxn ang="0">
                  <a:pos x="162" y="257"/>
                </a:cxn>
                <a:cxn ang="0">
                  <a:pos x="181" y="254"/>
                </a:cxn>
                <a:cxn ang="0">
                  <a:pos x="190" y="251"/>
                </a:cxn>
                <a:cxn ang="0">
                  <a:pos x="203" y="246"/>
                </a:cxn>
                <a:cxn ang="0">
                  <a:pos x="219" y="241"/>
                </a:cxn>
                <a:cxn ang="0">
                  <a:pos x="238" y="235"/>
                </a:cxn>
                <a:cxn ang="0">
                  <a:pos x="250" y="243"/>
                </a:cxn>
                <a:cxn ang="0">
                  <a:pos x="264" y="251"/>
                </a:cxn>
                <a:cxn ang="0">
                  <a:pos x="278" y="259"/>
                </a:cxn>
                <a:cxn ang="0">
                  <a:pos x="287" y="265"/>
                </a:cxn>
                <a:cxn ang="0">
                  <a:pos x="301" y="268"/>
                </a:cxn>
                <a:cxn ang="0">
                  <a:pos x="318" y="270"/>
                </a:cxn>
                <a:cxn ang="0">
                  <a:pos x="336" y="272"/>
                </a:cxn>
                <a:cxn ang="0">
                  <a:pos x="346" y="272"/>
                </a:cxn>
                <a:cxn ang="0">
                  <a:pos x="360" y="267"/>
                </a:cxn>
                <a:cxn ang="0">
                  <a:pos x="383" y="259"/>
                </a:cxn>
                <a:cxn ang="0">
                  <a:pos x="405" y="252"/>
                </a:cxn>
                <a:cxn ang="0">
                  <a:pos x="414" y="249"/>
                </a:cxn>
                <a:cxn ang="0">
                  <a:pos x="618" y="196"/>
                </a:cxn>
                <a:cxn ang="0">
                  <a:pos x="611" y="192"/>
                </a:cxn>
                <a:cxn ang="0">
                  <a:pos x="596" y="184"/>
                </a:cxn>
                <a:cxn ang="0">
                  <a:pos x="579" y="176"/>
                </a:cxn>
                <a:cxn ang="0">
                  <a:pos x="567" y="171"/>
                </a:cxn>
              </a:cxnLst>
              <a:rect l="0" t="0" r="r" b="b"/>
              <a:pathLst>
                <a:path w="618" h="272">
                  <a:moveTo>
                    <a:pt x="567" y="171"/>
                  </a:moveTo>
                  <a:lnTo>
                    <a:pt x="562" y="170"/>
                  </a:lnTo>
                  <a:lnTo>
                    <a:pt x="554" y="168"/>
                  </a:lnTo>
                  <a:lnTo>
                    <a:pt x="543" y="167"/>
                  </a:lnTo>
                  <a:lnTo>
                    <a:pt x="531" y="164"/>
                  </a:lnTo>
                  <a:lnTo>
                    <a:pt x="520" y="163"/>
                  </a:lnTo>
                  <a:lnTo>
                    <a:pt x="511" y="162"/>
                  </a:lnTo>
                  <a:lnTo>
                    <a:pt x="504" y="161"/>
                  </a:lnTo>
                  <a:lnTo>
                    <a:pt x="501" y="161"/>
                  </a:lnTo>
                  <a:lnTo>
                    <a:pt x="474" y="108"/>
                  </a:lnTo>
                  <a:lnTo>
                    <a:pt x="470" y="101"/>
                  </a:lnTo>
                  <a:lnTo>
                    <a:pt x="461" y="85"/>
                  </a:lnTo>
                  <a:lnTo>
                    <a:pt x="451" y="68"/>
                  </a:lnTo>
                  <a:lnTo>
                    <a:pt x="441" y="55"/>
                  </a:lnTo>
                  <a:lnTo>
                    <a:pt x="437" y="50"/>
                  </a:lnTo>
                  <a:lnTo>
                    <a:pt x="431" y="46"/>
                  </a:lnTo>
                  <a:lnTo>
                    <a:pt x="424" y="41"/>
                  </a:lnTo>
                  <a:lnTo>
                    <a:pt x="417" y="37"/>
                  </a:lnTo>
                  <a:lnTo>
                    <a:pt x="410" y="32"/>
                  </a:lnTo>
                  <a:lnTo>
                    <a:pt x="402" y="27"/>
                  </a:lnTo>
                  <a:lnTo>
                    <a:pt x="395" y="23"/>
                  </a:lnTo>
                  <a:lnTo>
                    <a:pt x="389" y="19"/>
                  </a:lnTo>
                  <a:lnTo>
                    <a:pt x="379" y="17"/>
                  </a:lnTo>
                  <a:lnTo>
                    <a:pt x="367" y="14"/>
                  </a:lnTo>
                  <a:lnTo>
                    <a:pt x="352" y="10"/>
                  </a:lnTo>
                  <a:lnTo>
                    <a:pt x="337" y="7"/>
                  </a:lnTo>
                  <a:lnTo>
                    <a:pt x="322" y="4"/>
                  </a:lnTo>
                  <a:lnTo>
                    <a:pt x="309" y="2"/>
                  </a:lnTo>
                  <a:lnTo>
                    <a:pt x="301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84" y="1"/>
                  </a:lnTo>
                  <a:lnTo>
                    <a:pt x="269" y="3"/>
                  </a:lnTo>
                  <a:lnTo>
                    <a:pt x="251" y="4"/>
                  </a:lnTo>
                  <a:lnTo>
                    <a:pt x="233" y="7"/>
                  </a:lnTo>
                  <a:lnTo>
                    <a:pt x="215" y="9"/>
                  </a:lnTo>
                  <a:lnTo>
                    <a:pt x="199" y="10"/>
                  </a:lnTo>
                  <a:lnTo>
                    <a:pt x="187" y="10"/>
                  </a:lnTo>
                  <a:lnTo>
                    <a:pt x="175" y="11"/>
                  </a:lnTo>
                  <a:lnTo>
                    <a:pt x="162" y="16"/>
                  </a:lnTo>
                  <a:lnTo>
                    <a:pt x="147" y="22"/>
                  </a:lnTo>
                  <a:lnTo>
                    <a:pt x="131" y="28"/>
                  </a:lnTo>
                  <a:lnTo>
                    <a:pt x="117" y="35"/>
                  </a:lnTo>
                  <a:lnTo>
                    <a:pt x="105" y="41"/>
                  </a:lnTo>
                  <a:lnTo>
                    <a:pt x="97" y="46"/>
                  </a:lnTo>
                  <a:lnTo>
                    <a:pt x="94" y="47"/>
                  </a:lnTo>
                  <a:lnTo>
                    <a:pt x="15" y="115"/>
                  </a:lnTo>
                  <a:lnTo>
                    <a:pt x="0" y="236"/>
                  </a:lnTo>
                  <a:lnTo>
                    <a:pt x="4" y="237"/>
                  </a:lnTo>
                  <a:lnTo>
                    <a:pt x="13" y="239"/>
                  </a:lnTo>
                  <a:lnTo>
                    <a:pt x="27" y="243"/>
                  </a:lnTo>
                  <a:lnTo>
                    <a:pt x="42" y="246"/>
                  </a:lnTo>
                  <a:lnTo>
                    <a:pt x="58" y="250"/>
                  </a:lnTo>
                  <a:lnTo>
                    <a:pt x="73" y="253"/>
                  </a:lnTo>
                  <a:lnTo>
                    <a:pt x="85" y="256"/>
                  </a:lnTo>
                  <a:lnTo>
                    <a:pt x="91" y="257"/>
                  </a:lnTo>
                  <a:lnTo>
                    <a:pt x="97" y="257"/>
                  </a:lnTo>
                  <a:lnTo>
                    <a:pt x="108" y="257"/>
                  </a:lnTo>
                  <a:lnTo>
                    <a:pt x="120" y="257"/>
                  </a:lnTo>
                  <a:lnTo>
                    <a:pt x="134" y="257"/>
                  </a:lnTo>
                  <a:lnTo>
                    <a:pt x="149" y="257"/>
                  </a:lnTo>
                  <a:lnTo>
                    <a:pt x="162" y="257"/>
                  </a:lnTo>
                  <a:lnTo>
                    <a:pt x="173" y="256"/>
                  </a:lnTo>
                  <a:lnTo>
                    <a:pt x="181" y="254"/>
                  </a:lnTo>
                  <a:lnTo>
                    <a:pt x="185" y="253"/>
                  </a:lnTo>
                  <a:lnTo>
                    <a:pt x="190" y="251"/>
                  </a:lnTo>
                  <a:lnTo>
                    <a:pt x="196" y="250"/>
                  </a:lnTo>
                  <a:lnTo>
                    <a:pt x="203" y="246"/>
                  </a:lnTo>
                  <a:lnTo>
                    <a:pt x="211" y="244"/>
                  </a:lnTo>
                  <a:lnTo>
                    <a:pt x="219" y="241"/>
                  </a:lnTo>
                  <a:lnTo>
                    <a:pt x="228" y="238"/>
                  </a:lnTo>
                  <a:lnTo>
                    <a:pt x="238" y="235"/>
                  </a:lnTo>
                  <a:lnTo>
                    <a:pt x="243" y="238"/>
                  </a:lnTo>
                  <a:lnTo>
                    <a:pt x="250" y="243"/>
                  </a:lnTo>
                  <a:lnTo>
                    <a:pt x="257" y="247"/>
                  </a:lnTo>
                  <a:lnTo>
                    <a:pt x="264" y="251"/>
                  </a:lnTo>
                  <a:lnTo>
                    <a:pt x="271" y="256"/>
                  </a:lnTo>
                  <a:lnTo>
                    <a:pt x="278" y="259"/>
                  </a:lnTo>
                  <a:lnTo>
                    <a:pt x="284" y="262"/>
                  </a:lnTo>
                  <a:lnTo>
                    <a:pt x="287" y="265"/>
                  </a:lnTo>
                  <a:lnTo>
                    <a:pt x="293" y="266"/>
                  </a:lnTo>
                  <a:lnTo>
                    <a:pt x="301" y="268"/>
                  </a:lnTo>
                  <a:lnTo>
                    <a:pt x="309" y="269"/>
                  </a:lnTo>
                  <a:lnTo>
                    <a:pt x="318" y="270"/>
                  </a:lnTo>
                  <a:lnTo>
                    <a:pt x="327" y="272"/>
                  </a:lnTo>
                  <a:lnTo>
                    <a:pt x="336" y="272"/>
                  </a:lnTo>
                  <a:lnTo>
                    <a:pt x="341" y="272"/>
                  </a:lnTo>
                  <a:lnTo>
                    <a:pt x="346" y="272"/>
                  </a:lnTo>
                  <a:lnTo>
                    <a:pt x="351" y="270"/>
                  </a:lnTo>
                  <a:lnTo>
                    <a:pt x="360" y="267"/>
                  </a:lnTo>
                  <a:lnTo>
                    <a:pt x="370" y="264"/>
                  </a:lnTo>
                  <a:lnTo>
                    <a:pt x="383" y="259"/>
                  </a:lnTo>
                  <a:lnTo>
                    <a:pt x="394" y="256"/>
                  </a:lnTo>
                  <a:lnTo>
                    <a:pt x="405" y="252"/>
                  </a:lnTo>
                  <a:lnTo>
                    <a:pt x="412" y="250"/>
                  </a:lnTo>
                  <a:lnTo>
                    <a:pt x="414" y="249"/>
                  </a:lnTo>
                  <a:lnTo>
                    <a:pt x="547" y="219"/>
                  </a:lnTo>
                  <a:lnTo>
                    <a:pt x="618" y="196"/>
                  </a:lnTo>
                  <a:lnTo>
                    <a:pt x="615" y="194"/>
                  </a:lnTo>
                  <a:lnTo>
                    <a:pt x="611" y="192"/>
                  </a:lnTo>
                  <a:lnTo>
                    <a:pt x="604" y="189"/>
                  </a:lnTo>
                  <a:lnTo>
                    <a:pt x="596" y="184"/>
                  </a:lnTo>
                  <a:lnTo>
                    <a:pt x="587" y="181"/>
                  </a:lnTo>
                  <a:lnTo>
                    <a:pt x="579" y="176"/>
                  </a:lnTo>
                  <a:lnTo>
                    <a:pt x="572" y="173"/>
                  </a:lnTo>
                  <a:lnTo>
                    <a:pt x="567" y="17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371"/>
            <p:cNvSpPr>
              <a:spLocks/>
            </p:cNvSpPr>
            <p:nvPr/>
          </p:nvSpPr>
          <p:spPr bwMode="auto">
            <a:xfrm>
              <a:off x="1808" y="294"/>
              <a:ext cx="156" cy="526"/>
            </a:xfrm>
            <a:custGeom>
              <a:avLst/>
              <a:gdLst/>
              <a:ahLst/>
              <a:cxnLst>
                <a:cxn ang="0">
                  <a:pos x="262" y="187"/>
                </a:cxn>
                <a:cxn ang="0">
                  <a:pos x="235" y="280"/>
                </a:cxn>
                <a:cxn ang="0">
                  <a:pos x="187" y="316"/>
                </a:cxn>
                <a:cxn ang="0">
                  <a:pos x="182" y="327"/>
                </a:cxn>
                <a:cxn ang="0">
                  <a:pos x="169" y="346"/>
                </a:cxn>
                <a:cxn ang="0">
                  <a:pos x="144" y="377"/>
                </a:cxn>
                <a:cxn ang="0">
                  <a:pos x="92" y="436"/>
                </a:cxn>
                <a:cxn ang="0">
                  <a:pos x="39" y="498"/>
                </a:cxn>
                <a:cxn ang="0">
                  <a:pos x="8" y="537"/>
                </a:cxn>
                <a:cxn ang="0">
                  <a:pos x="0" y="591"/>
                </a:cxn>
                <a:cxn ang="0">
                  <a:pos x="3" y="643"/>
                </a:cxn>
                <a:cxn ang="0">
                  <a:pos x="12" y="689"/>
                </a:cxn>
                <a:cxn ang="0">
                  <a:pos x="34" y="769"/>
                </a:cxn>
                <a:cxn ang="0">
                  <a:pos x="56" y="846"/>
                </a:cxn>
                <a:cxn ang="0">
                  <a:pos x="67" y="885"/>
                </a:cxn>
                <a:cxn ang="0">
                  <a:pos x="76" y="915"/>
                </a:cxn>
                <a:cxn ang="0">
                  <a:pos x="92" y="973"/>
                </a:cxn>
                <a:cxn ang="0">
                  <a:pos x="109" y="1028"/>
                </a:cxn>
                <a:cxn ang="0">
                  <a:pos x="116" y="1052"/>
                </a:cxn>
                <a:cxn ang="0">
                  <a:pos x="158" y="970"/>
                </a:cxn>
                <a:cxn ang="0">
                  <a:pos x="125" y="865"/>
                </a:cxn>
                <a:cxn ang="0">
                  <a:pos x="88" y="716"/>
                </a:cxn>
                <a:cxn ang="0">
                  <a:pos x="70" y="584"/>
                </a:cxn>
                <a:cxn ang="0">
                  <a:pos x="92" y="517"/>
                </a:cxn>
                <a:cxn ang="0">
                  <a:pos x="138" y="461"/>
                </a:cxn>
                <a:cxn ang="0">
                  <a:pos x="185" y="413"/>
                </a:cxn>
                <a:cxn ang="0">
                  <a:pos x="217" y="383"/>
                </a:cxn>
                <a:cxn ang="0">
                  <a:pos x="260" y="316"/>
                </a:cxn>
                <a:cxn ang="0">
                  <a:pos x="311" y="202"/>
                </a:cxn>
                <a:cxn ang="0">
                  <a:pos x="269" y="144"/>
                </a:cxn>
                <a:cxn ang="0">
                  <a:pos x="259" y="130"/>
                </a:cxn>
                <a:cxn ang="0">
                  <a:pos x="246" y="108"/>
                </a:cxn>
                <a:cxn ang="0">
                  <a:pos x="238" y="85"/>
                </a:cxn>
                <a:cxn ang="0">
                  <a:pos x="239" y="68"/>
                </a:cxn>
                <a:cxn ang="0">
                  <a:pos x="250" y="53"/>
                </a:cxn>
                <a:cxn ang="0">
                  <a:pos x="262" y="43"/>
                </a:cxn>
                <a:cxn ang="0">
                  <a:pos x="272" y="37"/>
                </a:cxn>
                <a:cxn ang="0">
                  <a:pos x="258" y="0"/>
                </a:cxn>
                <a:cxn ang="0">
                  <a:pos x="197" y="43"/>
                </a:cxn>
                <a:cxn ang="0">
                  <a:pos x="245" y="142"/>
                </a:cxn>
              </a:cxnLst>
              <a:rect l="0" t="0" r="r" b="b"/>
              <a:pathLst>
                <a:path w="311" h="1052">
                  <a:moveTo>
                    <a:pt x="245" y="142"/>
                  </a:moveTo>
                  <a:lnTo>
                    <a:pt x="262" y="187"/>
                  </a:lnTo>
                  <a:lnTo>
                    <a:pt x="255" y="267"/>
                  </a:lnTo>
                  <a:lnTo>
                    <a:pt x="235" y="280"/>
                  </a:lnTo>
                  <a:lnTo>
                    <a:pt x="213" y="280"/>
                  </a:lnTo>
                  <a:lnTo>
                    <a:pt x="187" y="316"/>
                  </a:lnTo>
                  <a:lnTo>
                    <a:pt x="185" y="319"/>
                  </a:lnTo>
                  <a:lnTo>
                    <a:pt x="182" y="327"/>
                  </a:lnTo>
                  <a:lnTo>
                    <a:pt x="175" y="336"/>
                  </a:lnTo>
                  <a:lnTo>
                    <a:pt x="169" y="346"/>
                  </a:lnTo>
                  <a:lnTo>
                    <a:pt x="161" y="356"/>
                  </a:lnTo>
                  <a:lnTo>
                    <a:pt x="144" y="377"/>
                  </a:lnTo>
                  <a:lnTo>
                    <a:pt x="119" y="404"/>
                  </a:lnTo>
                  <a:lnTo>
                    <a:pt x="92" y="436"/>
                  </a:lnTo>
                  <a:lnTo>
                    <a:pt x="64" y="468"/>
                  </a:lnTo>
                  <a:lnTo>
                    <a:pt x="39" y="498"/>
                  </a:lnTo>
                  <a:lnTo>
                    <a:pt x="19" y="522"/>
                  </a:lnTo>
                  <a:lnTo>
                    <a:pt x="8" y="537"/>
                  </a:lnTo>
                  <a:lnTo>
                    <a:pt x="1" y="561"/>
                  </a:lnTo>
                  <a:lnTo>
                    <a:pt x="0" y="591"/>
                  </a:lnTo>
                  <a:lnTo>
                    <a:pt x="2" y="620"/>
                  </a:lnTo>
                  <a:lnTo>
                    <a:pt x="3" y="643"/>
                  </a:lnTo>
                  <a:lnTo>
                    <a:pt x="5" y="659"/>
                  </a:lnTo>
                  <a:lnTo>
                    <a:pt x="12" y="689"/>
                  </a:lnTo>
                  <a:lnTo>
                    <a:pt x="23" y="727"/>
                  </a:lnTo>
                  <a:lnTo>
                    <a:pt x="34" y="769"/>
                  </a:lnTo>
                  <a:lnTo>
                    <a:pt x="46" y="810"/>
                  </a:lnTo>
                  <a:lnTo>
                    <a:pt x="56" y="846"/>
                  </a:lnTo>
                  <a:lnTo>
                    <a:pt x="63" y="872"/>
                  </a:lnTo>
                  <a:lnTo>
                    <a:pt x="67" y="885"/>
                  </a:lnTo>
                  <a:lnTo>
                    <a:pt x="69" y="895"/>
                  </a:lnTo>
                  <a:lnTo>
                    <a:pt x="76" y="915"/>
                  </a:lnTo>
                  <a:lnTo>
                    <a:pt x="83" y="943"/>
                  </a:lnTo>
                  <a:lnTo>
                    <a:pt x="92" y="973"/>
                  </a:lnTo>
                  <a:lnTo>
                    <a:pt x="101" y="1001"/>
                  </a:lnTo>
                  <a:lnTo>
                    <a:pt x="109" y="1028"/>
                  </a:lnTo>
                  <a:lnTo>
                    <a:pt x="114" y="1045"/>
                  </a:lnTo>
                  <a:lnTo>
                    <a:pt x="116" y="1052"/>
                  </a:lnTo>
                  <a:lnTo>
                    <a:pt x="162" y="986"/>
                  </a:lnTo>
                  <a:lnTo>
                    <a:pt x="158" y="970"/>
                  </a:lnTo>
                  <a:lnTo>
                    <a:pt x="144" y="928"/>
                  </a:lnTo>
                  <a:lnTo>
                    <a:pt x="125" y="865"/>
                  </a:lnTo>
                  <a:lnTo>
                    <a:pt x="106" y="792"/>
                  </a:lnTo>
                  <a:lnTo>
                    <a:pt x="88" y="716"/>
                  </a:lnTo>
                  <a:lnTo>
                    <a:pt x="75" y="644"/>
                  </a:lnTo>
                  <a:lnTo>
                    <a:pt x="70" y="584"/>
                  </a:lnTo>
                  <a:lnTo>
                    <a:pt x="76" y="545"/>
                  </a:lnTo>
                  <a:lnTo>
                    <a:pt x="92" y="517"/>
                  </a:lnTo>
                  <a:lnTo>
                    <a:pt x="114" y="490"/>
                  </a:lnTo>
                  <a:lnTo>
                    <a:pt x="138" y="461"/>
                  </a:lnTo>
                  <a:lnTo>
                    <a:pt x="162" y="436"/>
                  </a:lnTo>
                  <a:lnTo>
                    <a:pt x="185" y="413"/>
                  </a:lnTo>
                  <a:lnTo>
                    <a:pt x="205" y="394"/>
                  </a:lnTo>
                  <a:lnTo>
                    <a:pt x="217" y="383"/>
                  </a:lnTo>
                  <a:lnTo>
                    <a:pt x="222" y="378"/>
                  </a:lnTo>
                  <a:lnTo>
                    <a:pt x="260" y="316"/>
                  </a:lnTo>
                  <a:lnTo>
                    <a:pt x="290" y="282"/>
                  </a:lnTo>
                  <a:lnTo>
                    <a:pt x="311" y="202"/>
                  </a:lnTo>
                  <a:lnTo>
                    <a:pt x="270" y="146"/>
                  </a:lnTo>
                  <a:lnTo>
                    <a:pt x="269" y="144"/>
                  </a:lnTo>
                  <a:lnTo>
                    <a:pt x="265" y="138"/>
                  </a:lnTo>
                  <a:lnTo>
                    <a:pt x="259" y="130"/>
                  </a:lnTo>
                  <a:lnTo>
                    <a:pt x="253" y="120"/>
                  </a:lnTo>
                  <a:lnTo>
                    <a:pt x="246" y="108"/>
                  </a:lnTo>
                  <a:lnTo>
                    <a:pt x="242" y="97"/>
                  </a:lnTo>
                  <a:lnTo>
                    <a:pt x="238" y="85"/>
                  </a:lnTo>
                  <a:lnTo>
                    <a:pt x="237" y="76"/>
                  </a:lnTo>
                  <a:lnTo>
                    <a:pt x="239" y="68"/>
                  </a:lnTo>
                  <a:lnTo>
                    <a:pt x="244" y="60"/>
                  </a:lnTo>
                  <a:lnTo>
                    <a:pt x="250" y="53"/>
                  </a:lnTo>
                  <a:lnTo>
                    <a:pt x="257" y="47"/>
                  </a:lnTo>
                  <a:lnTo>
                    <a:pt x="262" y="43"/>
                  </a:lnTo>
                  <a:lnTo>
                    <a:pt x="268" y="39"/>
                  </a:lnTo>
                  <a:lnTo>
                    <a:pt x="272" y="37"/>
                  </a:lnTo>
                  <a:lnTo>
                    <a:pt x="273" y="36"/>
                  </a:lnTo>
                  <a:lnTo>
                    <a:pt x="258" y="0"/>
                  </a:lnTo>
                  <a:lnTo>
                    <a:pt x="237" y="25"/>
                  </a:lnTo>
                  <a:lnTo>
                    <a:pt x="197" y="43"/>
                  </a:lnTo>
                  <a:lnTo>
                    <a:pt x="192" y="83"/>
                  </a:lnTo>
                  <a:lnTo>
                    <a:pt x="245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372"/>
            <p:cNvSpPr>
              <a:spLocks/>
            </p:cNvSpPr>
            <p:nvPr/>
          </p:nvSpPr>
          <p:spPr bwMode="auto">
            <a:xfrm>
              <a:off x="1883" y="780"/>
              <a:ext cx="129" cy="10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" y="45"/>
                </a:cxn>
                <a:cxn ang="0">
                  <a:pos x="10" y="52"/>
                </a:cxn>
                <a:cxn ang="0">
                  <a:pos x="19" y="62"/>
                </a:cxn>
                <a:cxn ang="0">
                  <a:pos x="30" y="73"/>
                </a:cxn>
                <a:cxn ang="0">
                  <a:pos x="42" y="85"/>
                </a:cxn>
                <a:cxn ang="0">
                  <a:pos x="52" y="96"/>
                </a:cxn>
                <a:cxn ang="0">
                  <a:pos x="61" y="105"/>
                </a:cxn>
                <a:cxn ang="0">
                  <a:pos x="66" y="111"/>
                </a:cxn>
                <a:cxn ang="0">
                  <a:pos x="71" y="116"/>
                </a:cxn>
                <a:cxn ang="0">
                  <a:pos x="78" y="123"/>
                </a:cxn>
                <a:cxn ang="0">
                  <a:pos x="87" y="132"/>
                </a:cxn>
                <a:cxn ang="0">
                  <a:pos x="97" y="141"/>
                </a:cxn>
                <a:cxn ang="0">
                  <a:pos x="108" y="150"/>
                </a:cxn>
                <a:cxn ang="0">
                  <a:pos x="119" y="159"/>
                </a:cxn>
                <a:cxn ang="0">
                  <a:pos x="129" y="168"/>
                </a:cxn>
                <a:cxn ang="0">
                  <a:pos x="139" y="174"/>
                </a:cxn>
                <a:cxn ang="0">
                  <a:pos x="148" y="180"/>
                </a:cxn>
                <a:cxn ang="0">
                  <a:pos x="156" y="185"/>
                </a:cxn>
                <a:cxn ang="0">
                  <a:pos x="165" y="189"/>
                </a:cxn>
                <a:cxn ang="0">
                  <a:pos x="174" y="193"/>
                </a:cxn>
                <a:cxn ang="0">
                  <a:pos x="184" y="196"/>
                </a:cxn>
                <a:cxn ang="0">
                  <a:pos x="193" y="200"/>
                </a:cxn>
                <a:cxn ang="0">
                  <a:pos x="201" y="202"/>
                </a:cxn>
                <a:cxn ang="0">
                  <a:pos x="210" y="204"/>
                </a:cxn>
                <a:cxn ang="0">
                  <a:pos x="218" y="206"/>
                </a:cxn>
                <a:cxn ang="0">
                  <a:pos x="226" y="206"/>
                </a:cxn>
                <a:cxn ang="0">
                  <a:pos x="234" y="204"/>
                </a:cxn>
                <a:cxn ang="0">
                  <a:pos x="242" y="203"/>
                </a:cxn>
                <a:cxn ang="0">
                  <a:pos x="248" y="202"/>
                </a:cxn>
                <a:cxn ang="0">
                  <a:pos x="253" y="200"/>
                </a:cxn>
                <a:cxn ang="0">
                  <a:pos x="256" y="199"/>
                </a:cxn>
                <a:cxn ang="0">
                  <a:pos x="257" y="199"/>
                </a:cxn>
                <a:cxn ang="0">
                  <a:pos x="151" y="124"/>
                </a:cxn>
                <a:cxn ang="0">
                  <a:pos x="53" y="0"/>
                </a:cxn>
                <a:cxn ang="0">
                  <a:pos x="7" y="18"/>
                </a:cxn>
                <a:cxn ang="0">
                  <a:pos x="0" y="43"/>
                </a:cxn>
              </a:cxnLst>
              <a:rect l="0" t="0" r="r" b="b"/>
              <a:pathLst>
                <a:path w="257" h="206">
                  <a:moveTo>
                    <a:pt x="0" y="43"/>
                  </a:moveTo>
                  <a:lnTo>
                    <a:pt x="3" y="45"/>
                  </a:lnTo>
                  <a:lnTo>
                    <a:pt x="10" y="52"/>
                  </a:lnTo>
                  <a:lnTo>
                    <a:pt x="19" y="62"/>
                  </a:lnTo>
                  <a:lnTo>
                    <a:pt x="30" y="73"/>
                  </a:lnTo>
                  <a:lnTo>
                    <a:pt x="42" y="85"/>
                  </a:lnTo>
                  <a:lnTo>
                    <a:pt x="52" y="96"/>
                  </a:lnTo>
                  <a:lnTo>
                    <a:pt x="61" y="105"/>
                  </a:lnTo>
                  <a:lnTo>
                    <a:pt x="66" y="111"/>
                  </a:lnTo>
                  <a:lnTo>
                    <a:pt x="71" y="116"/>
                  </a:lnTo>
                  <a:lnTo>
                    <a:pt x="78" y="123"/>
                  </a:lnTo>
                  <a:lnTo>
                    <a:pt x="87" y="132"/>
                  </a:lnTo>
                  <a:lnTo>
                    <a:pt x="97" y="141"/>
                  </a:lnTo>
                  <a:lnTo>
                    <a:pt x="108" y="150"/>
                  </a:lnTo>
                  <a:lnTo>
                    <a:pt x="119" y="159"/>
                  </a:lnTo>
                  <a:lnTo>
                    <a:pt x="129" y="168"/>
                  </a:lnTo>
                  <a:lnTo>
                    <a:pt x="139" y="174"/>
                  </a:lnTo>
                  <a:lnTo>
                    <a:pt x="148" y="180"/>
                  </a:lnTo>
                  <a:lnTo>
                    <a:pt x="156" y="185"/>
                  </a:lnTo>
                  <a:lnTo>
                    <a:pt x="165" y="189"/>
                  </a:lnTo>
                  <a:lnTo>
                    <a:pt x="174" y="193"/>
                  </a:lnTo>
                  <a:lnTo>
                    <a:pt x="184" y="196"/>
                  </a:lnTo>
                  <a:lnTo>
                    <a:pt x="193" y="200"/>
                  </a:lnTo>
                  <a:lnTo>
                    <a:pt x="201" y="202"/>
                  </a:lnTo>
                  <a:lnTo>
                    <a:pt x="210" y="204"/>
                  </a:lnTo>
                  <a:lnTo>
                    <a:pt x="218" y="206"/>
                  </a:lnTo>
                  <a:lnTo>
                    <a:pt x="226" y="206"/>
                  </a:lnTo>
                  <a:lnTo>
                    <a:pt x="234" y="204"/>
                  </a:lnTo>
                  <a:lnTo>
                    <a:pt x="242" y="203"/>
                  </a:lnTo>
                  <a:lnTo>
                    <a:pt x="248" y="202"/>
                  </a:lnTo>
                  <a:lnTo>
                    <a:pt x="253" y="200"/>
                  </a:lnTo>
                  <a:lnTo>
                    <a:pt x="256" y="199"/>
                  </a:lnTo>
                  <a:lnTo>
                    <a:pt x="257" y="199"/>
                  </a:lnTo>
                  <a:lnTo>
                    <a:pt x="151" y="124"/>
                  </a:lnTo>
                  <a:lnTo>
                    <a:pt x="53" y="0"/>
                  </a:lnTo>
                  <a:lnTo>
                    <a:pt x="7" y="1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373"/>
            <p:cNvSpPr>
              <a:spLocks/>
            </p:cNvSpPr>
            <p:nvPr/>
          </p:nvSpPr>
          <p:spPr bwMode="auto">
            <a:xfrm>
              <a:off x="2004" y="652"/>
              <a:ext cx="172" cy="108"/>
            </a:xfrm>
            <a:custGeom>
              <a:avLst/>
              <a:gdLst/>
              <a:ahLst/>
              <a:cxnLst>
                <a:cxn ang="0">
                  <a:pos x="170" y="32"/>
                </a:cxn>
                <a:cxn ang="0">
                  <a:pos x="89" y="90"/>
                </a:cxn>
                <a:cxn ang="0">
                  <a:pos x="0" y="196"/>
                </a:cxn>
                <a:cxn ang="0">
                  <a:pos x="20" y="214"/>
                </a:cxn>
                <a:cxn ang="0">
                  <a:pos x="22" y="212"/>
                </a:cxn>
                <a:cxn ang="0">
                  <a:pos x="29" y="204"/>
                </a:cxn>
                <a:cxn ang="0">
                  <a:pos x="38" y="192"/>
                </a:cxn>
                <a:cxn ang="0">
                  <a:pos x="50" y="180"/>
                </a:cxn>
                <a:cxn ang="0">
                  <a:pos x="61" y="167"/>
                </a:cxn>
                <a:cxn ang="0">
                  <a:pos x="73" y="154"/>
                </a:cxn>
                <a:cxn ang="0">
                  <a:pos x="81" y="144"/>
                </a:cxn>
                <a:cxn ang="0">
                  <a:pos x="85" y="138"/>
                </a:cxn>
                <a:cxn ang="0">
                  <a:pos x="92" y="132"/>
                </a:cxn>
                <a:cxn ang="0">
                  <a:pos x="104" y="123"/>
                </a:cxn>
                <a:cxn ang="0">
                  <a:pos x="119" y="113"/>
                </a:cxn>
                <a:cxn ang="0">
                  <a:pos x="136" y="100"/>
                </a:cxn>
                <a:cxn ang="0">
                  <a:pos x="153" y="88"/>
                </a:cxn>
                <a:cxn ang="0">
                  <a:pos x="168" y="78"/>
                </a:cxn>
                <a:cxn ang="0">
                  <a:pos x="180" y="70"/>
                </a:cxn>
                <a:cxn ang="0">
                  <a:pos x="187" y="65"/>
                </a:cxn>
                <a:cxn ang="0">
                  <a:pos x="193" y="62"/>
                </a:cxn>
                <a:cxn ang="0">
                  <a:pos x="202" y="57"/>
                </a:cxn>
                <a:cxn ang="0">
                  <a:pos x="216" y="52"/>
                </a:cxn>
                <a:cxn ang="0">
                  <a:pos x="231" y="46"/>
                </a:cxn>
                <a:cxn ang="0">
                  <a:pos x="247" y="41"/>
                </a:cxn>
                <a:cxn ang="0">
                  <a:pos x="262" y="37"/>
                </a:cxn>
                <a:cxn ang="0">
                  <a:pos x="273" y="32"/>
                </a:cxn>
                <a:cxn ang="0">
                  <a:pos x="282" y="30"/>
                </a:cxn>
                <a:cxn ang="0">
                  <a:pos x="290" y="27"/>
                </a:cxn>
                <a:cxn ang="0">
                  <a:pos x="300" y="23"/>
                </a:cxn>
                <a:cxn ang="0">
                  <a:pos x="309" y="18"/>
                </a:cxn>
                <a:cxn ang="0">
                  <a:pos x="319" y="12"/>
                </a:cxn>
                <a:cxn ang="0">
                  <a:pos x="328" y="8"/>
                </a:cxn>
                <a:cxn ang="0">
                  <a:pos x="337" y="3"/>
                </a:cxn>
                <a:cxn ang="0">
                  <a:pos x="341" y="1"/>
                </a:cxn>
                <a:cxn ang="0">
                  <a:pos x="343" y="0"/>
                </a:cxn>
                <a:cxn ang="0">
                  <a:pos x="274" y="2"/>
                </a:cxn>
                <a:cxn ang="0">
                  <a:pos x="170" y="32"/>
                </a:cxn>
              </a:cxnLst>
              <a:rect l="0" t="0" r="r" b="b"/>
              <a:pathLst>
                <a:path w="343" h="214">
                  <a:moveTo>
                    <a:pt x="170" y="32"/>
                  </a:moveTo>
                  <a:lnTo>
                    <a:pt x="89" y="90"/>
                  </a:lnTo>
                  <a:lnTo>
                    <a:pt x="0" y="196"/>
                  </a:lnTo>
                  <a:lnTo>
                    <a:pt x="20" y="214"/>
                  </a:lnTo>
                  <a:lnTo>
                    <a:pt x="22" y="212"/>
                  </a:lnTo>
                  <a:lnTo>
                    <a:pt x="29" y="204"/>
                  </a:lnTo>
                  <a:lnTo>
                    <a:pt x="38" y="192"/>
                  </a:lnTo>
                  <a:lnTo>
                    <a:pt x="50" y="180"/>
                  </a:lnTo>
                  <a:lnTo>
                    <a:pt x="61" y="167"/>
                  </a:lnTo>
                  <a:lnTo>
                    <a:pt x="73" y="154"/>
                  </a:lnTo>
                  <a:lnTo>
                    <a:pt x="81" y="144"/>
                  </a:lnTo>
                  <a:lnTo>
                    <a:pt x="85" y="138"/>
                  </a:lnTo>
                  <a:lnTo>
                    <a:pt x="92" y="132"/>
                  </a:lnTo>
                  <a:lnTo>
                    <a:pt x="104" y="123"/>
                  </a:lnTo>
                  <a:lnTo>
                    <a:pt x="119" y="113"/>
                  </a:lnTo>
                  <a:lnTo>
                    <a:pt x="136" y="100"/>
                  </a:lnTo>
                  <a:lnTo>
                    <a:pt x="153" y="88"/>
                  </a:lnTo>
                  <a:lnTo>
                    <a:pt x="168" y="78"/>
                  </a:lnTo>
                  <a:lnTo>
                    <a:pt x="180" y="70"/>
                  </a:lnTo>
                  <a:lnTo>
                    <a:pt x="187" y="65"/>
                  </a:lnTo>
                  <a:lnTo>
                    <a:pt x="193" y="62"/>
                  </a:lnTo>
                  <a:lnTo>
                    <a:pt x="202" y="57"/>
                  </a:lnTo>
                  <a:lnTo>
                    <a:pt x="216" y="52"/>
                  </a:lnTo>
                  <a:lnTo>
                    <a:pt x="231" y="46"/>
                  </a:lnTo>
                  <a:lnTo>
                    <a:pt x="247" y="41"/>
                  </a:lnTo>
                  <a:lnTo>
                    <a:pt x="262" y="37"/>
                  </a:lnTo>
                  <a:lnTo>
                    <a:pt x="273" y="32"/>
                  </a:lnTo>
                  <a:lnTo>
                    <a:pt x="282" y="30"/>
                  </a:lnTo>
                  <a:lnTo>
                    <a:pt x="290" y="27"/>
                  </a:lnTo>
                  <a:lnTo>
                    <a:pt x="300" y="23"/>
                  </a:lnTo>
                  <a:lnTo>
                    <a:pt x="309" y="18"/>
                  </a:lnTo>
                  <a:lnTo>
                    <a:pt x="319" y="12"/>
                  </a:lnTo>
                  <a:lnTo>
                    <a:pt x="328" y="8"/>
                  </a:lnTo>
                  <a:lnTo>
                    <a:pt x="337" y="3"/>
                  </a:lnTo>
                  <a:lnTo>
                    <a:pt x="341" y="1"/>
                  </a:lnTo>
                  <a:lnTo>
                    <a:pt x="343" y="0"/>
                  </a:lnTo>
                  <a:lnTo>
                    <a:pt x="274" y="2"/>
                  </a:lnTo>
                  <a:lnTo>
                    <a:pt x="17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374"/>
            <p:cNvSpPr>
              <a:spLocks/>
            </p:cNvSpPr>
            <p:nvPr/>
          </p:nvSpPr>
          <p:spPr bwMode="auto">
            <a:xfrm>
              <a:off x="2017" y="609"/>
              <a:ext cx="21" cy="4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46"/>
                </a:cxn>
                <a:cxn ang="0">
                  <a:pos x="3" y="59"/>
                </a:cxn>
                <a:cxn ang="0">
                  <a:pos x="4" y="68"/>
                </a:cxn>
                <a:cxn ang="0">
                  <a:pos x="9" y="74"/>
                </a:cxn>
                <a:cxn ang="0">
                  <a:pos x="16" y="79"/>
                </a:cxn>
                <a:cxn ang="0">
                  <a:pos x="21" y="82"/>
                </a:cxn>
                <a:cxn ang="0">
                  <a:pos x="25" y="83"/>
                </a:cxn>
                <a:cxn ang="0">
                  <a:pos x="42" y="83"/>
                </a:cxn>
                <a:cxn ang="0">
                  <a:pos x="23" y="49"/>
                </a:cxn>
                <a:cxn ang="0">
                  <a:pos x="34" y="0"/>
                </a:cxn>
              </a:cxnLst>
              <a:rect l="0" t="0" r="r" b="b"/>
              <a:pathLst>
                <a:path w="42" h="83">
                  <a:moveTo>
                    <a:pt x="34" y="0"/>
                  </a:moveTo>
                  <a:lnTo>
                    <a:pt x="0" y="30"/>
                  </a:lnTo>
                  <a:lnTo>
                    <a:pt x="0" y="35"/>
                  </a:lnTo>
                  <a:lnTo>
                    <a:pt x="1" y="46"/>
                  </a:lnTo>
                  <a:lnTo>
                    <a:pt x="3" y="59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16" y="79"/>
                  </a:lnTo>
                  <a:lnTo>
                    <a:pt x="21" y="82"/>
                  </a:lnTo>
                  <a:lnTo>
                    <a:pt x="25" y="83"/>
                  </a:lnTo>
                  <a:lnTo>
                    <a:pt x="42" y="83"/>
                  </a:lnTo>
                  <a:lnTo>
                    <a:pt x="23" y="4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377"/>
            <p:cNvSpPr>
              <a:spLocks/>
            </p:cNvSpPr>
            <p:nvPr/>
          </p:nvSpPr>
          <p:spPr bwMode="auto">
            <a:xfrm>
              <a:off x="1882" y="158"/>
              <a:ext cx="137" cy="123"/>
            </a:xfrm>
            <a:custGeom>
              <a:avLst/>
              <a:gdLst/>
              <a:ahLst/>
              <a:cxnLst>
                <a:cxn ang="0">
                  <a:pos x="217" y="5"/>
                </a:cxn>
                <a:cxn ang="0">
                  <a:pos x="100" y="45"/>
                </a:cxn>
                <a:cxn ang="0">
                  <a:pos x="22" y="116"/>
                </a:cxn>
                <a:cxn ang="0">
                  <a:pos x="0" y="237"/>
                </a:cxn>
                <a:cxn ang="0">
                  <a:pos x="47" y="247"/>
                </a:cxn>
                <a:cxn ang="0">
                  <a:pos x="51" y="232"/>
                </a:cxn>
                <a:cxn ang="0">
                  <a:pos x="60" y="196"/>
                </a:cxn>
                <a:cxn ang="0">
                  <a:pos x="69" y="159"/>
                </a:cxn>
                <a:cxn ang="0">
                  <a:pos x="75" y="138"/>
                </a:cxn>
                <a:cxn ang="0">
                  <a:pos x="81" y="127"/>
                </a:cxn>
                <a:cxn ang="0">
                  <a:pos x="89" y="115"/>
                </a:cxn>
                <a:cxn ang="0">
                  <a:pos x="97" y="105"/>
                </a:cxn>
                <a:cxn ang="0">
                  <a:pos x="106" y="94"/>
                </a:cxn>
                <a:cxn ang="0">
                  <a:pos x="115" y="85"/>
                </a:cxn>
                <a:cxn ang="0">
                  <a:pos x="126" y="78"/>
                </a:cxn>
                <a:cxn ang="0">
                  <a:pos x="136" y="71"/>
                </a:cxn>
                <a:cxn ang="0">
                  <a:pos x="146" y="66"/>
                </a:cxn>
                <a:cxn ang="0">
                  <a:pos x="153" y="62"/>
                </a:cxn>
                <a:cxn ang="0">
                  <a:pos x="169" y="54"/>
                </a:cxn>
                <a:cxn ang="0">
                  <a:pos x="190" y="44"/>
                </a:cxn>
                <a:cxn ang="0">
                  <a:pos x="213" y="31"/>
                </a:cxn>
                <a:cxn ang="0">
                  <a:pos x="235" y="20"/>
                </a:cxn>
                <a:cxn ang="0">
                  <a:pos x="256" y="9"/>
                </a:cxn>
                <a:cxn ang="0">
                  <a:pos x="268" y="2"/>
                </a:cxn>
                <a:cxn ang="0">
                  <a:pos x="274" y="0"/>
                </a:cxn>
                <a:cxn ang="0">
                  <a:pos x="217" y="5"/>
                </a:cxn>
              </a:cxnLst>
              <a:rect l="0" t="0" r="r" b="b"/>
              <a:pathLst>
                <a:path w="274" h="247">
                  <a:moveTo>
                    <a:pt x="217" y="5"/>
                  </a:moveTo>
                  <a:lnTo>
                    <a:pt x="100" y="45"/>
                  </a:lnTo>
                  <a:lnTo>
                    <a:pt x="22" y="116"/>
                  </a:lnTo>
                  <a:lnTo>
                    <a:pt x="0" y="237"/>
                  </a:lnTo>
                  <a:lnTo>
                    <a:pt x="47" y="247"/>
                  </a:lnTo>
                  <a:lnTo>
                    <a:pt x="51" y="232"/>
                  </a:lnTo>
                  <a:lnTo>
                    <a:pt x="60" y="196"/>
                  </a:lnTo>
                  <a:lnTo>
                    <a:pt x="69" y="159"/>
                  </a:lnTo>
                  <a:lnTo>
                    <a:pt x="75" y="138"/>
                  </a:lnTo>
                  <a:lnTo>
                    <a:pt x="81" y="127"/>
                  </a:lnTo>
                  <a:lnTo>
                    <a:pt x="89" y="115"/>
                  </a:lnTo>
                  <a:lnTo>
                    <a:pt x="97" y="105"/>
                  </a:lnTo>
                  <a:lnTo>
                    <a:pt x="106" y="94"/>
                  </a:lnTo>
                  <a:lnTo>
                    <a:pt x="115" y="85"/>
                  </a:lnTo>
                  <a:lnTo>
                    <a:pt x="126" y="78"/>
                  </a:lnTo>
                  <a:lnTo>
                    <a:pt x="136" y="71"/>
                  </a:lnTo>
                  <a:lnTo>
                    <a:pt x="146" y="66"/>
                  </a:lnTo>
                  <a:lnTo>
                    <a:pt x="153" y="62"/>
                  </a:lnTo>
                  <a:lnTo>
                    <a:pt x="169" y="54"/>
                  </a:lnTo>
                  <a:lnTo>
                    <a:pt x="190" y="44"/>
                  </a:lnTo>
                  <a:lnTo>
                    <a:pt x="213" y="31"/>
                  </a:lnTo>
                  <a:lnTo>
                    <a:pt x="235" y="20"/>
                  </a:lnTo>
                  <a:lnTo>
                    <a:pt x="256" y="9"/>
                  </a:lnTo>
                  <a:lnTo>
                    <a:pt x="268" y="2"/>
                  </a:lnTo>
                  <a:lnTo>
                    <a:pt x="274" y="0"/>
                  </a:lnTo>
                  <a:lnTo>
                    <a:pt x="21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378"/>
            <p:cNvSpPr>
              <a:spLocks/>
            </p:cNvSpPr>
            <p:nvPr/>
          </p:nvSpPr>
          <p:spPr bwMode="auto">
            <a:xfrm>
              <a:off x="1810" y="218"/>
              <a:ext cx="77" cy="99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7" y="17"/>
                </a:cxn>
                <a:cxn ang="0">
                  <a:pos x="52" y="22"/>
                </a:cxn>
                <a:cxn ang="0">
                  <a:pos x="45" y="29"/>
                </a:cxn>
                <a:cxn ang="0">
                  <a:pos x="38" y="38"/>
                </a:cxn>
                <a:cxn ang="0">
                  <a:pos x="31" y="47"/>
                </a:cxn>
                <a:cxn ang="0">
                  <a:pos x="26" y="56"/>
                </a:cxn>
                <a:cxn ang="0">
                  <a:pos x="22" y="65"/>
                </a:cxn>
                <a:cxn ang="0">
                  <a:pos x="21" y="70"/>
                </a:cxn>
                <a:cxn ang="0">
                  <a:pos x="26" y="85"/>
                </a:cxn>
                <a:cxn ang="0">
                  <a:pos x="34" y="107"/>
                </a:cxn>
                <a:cxn ang="0">
                  <a:pos x="42" y="126"/>
                </a:cxn>
                <a:cxn ang="0">
                  <a:pos x="45" y="134"/>
                </a:cxn>
                <a:cxn ang="0">
                  <a:pos x="36" y="151"/>
                </a:cxn>
                <a:cxn ang="0">
                  <a:pos x="0" y="149"/>
                </a:cxn>
                <a:cxn ang="0">
                  <a:pos x="30" y="187"/>
                </a:cxn>
                <a:cxn ang="0">
                  <a:pos x="64" y="197"/>
                </a:cxn>
                <a:cxn ang="0">
                  <a:pos x="70" y="174"/>
                </a:cxn>
                <a:cxn ang="0">
                  <a:pos x="69" y="165"/>
                </a:cxn>
                <a:cxn ang="0">
                  <a:pos x="68" y="145"/>
                </a:cxn>
                <a:cxn ang="0">
                  <a:pos x="67" y="124"/>
                </a:cxn>
                <a:cxn ang="0">
                  <a:pos x="66" y="111"/>
                </a:cxn>
                <a:cxn ang="0">
                  <a:pos x="65" y="103"/>
                </a:cxn>
                <a:cxn ang="0">
                  <a:pos x="62" y="89"/>
                </a:cxn>
                <a:cxn ang="0">
                  <a:pos x="66" y="73"/>
                </a:cxn>
                <a:cxn ang="0">
                  <a:pos x="78" y="55"/>
                </a:cxn>
                <a:cxn ang="0">
                  <a:pos x="91" y="46"/>
                </a:cxn>
                <a:cxn ang="0">
                  <a:pos x="104" y="40"/>
                </a:cxn>
                <a:cxn ang="0">
                  <a:pos x="116" y="37"/>
                </a:cxn>
                <a:cxn ang="0">
                  <a:pos x="128" y="37"/>
                </a:cxn>
                <a:cxn ang="0">
                  <a:pos x="138" y="37"/>
                </a:cxn>
                <a:cxn ang="0">
                  <a:pos x="146" y="38"/>
                </a:cxn>
                <a:cxn ang="0">
                  <a:pos x="151" y="39"/>
                </a:cxn>
                <a:cxn ang="0">
                  <a:pos x="153" y="40"/>
                </a:cxn>
                <a:cxn ang="0">
                  <a:pos x="131" y="5"/>
                </a:cxn>
                <a:cxn ang="0">
                  <a:pos x="91" y="0"/>
                </a:cxn>
                <a:cxn ang="0">
                  <a:pos x="58" y="15"/>
                </a:cxn>
              </a:cxnLst>
              <a:rect l="0" t="0" r="r" b="b"/>
              <a:pathLst>
                <a:path w="153" h="197">
                  <a:moveTo>
                    <a:pt x="58" y="15"/>
                  </a:moveTo>
                  <a:lnTo>
                    <a:pt x="57" y="17"/>
                  </a:lnTo>
                  <a:lnTo>
                    <a:pt x="52" y="22"/>
                  </a:lnTo>
                  <a:lnTo>
                    <a:pt x="45" y="29"/>
                  </a:lnTo>
                  <a:lnTo>
                    <a:pt x="38" y="38"/>
                  </a:lnTo>
                  <a:lnTo>
                    <a:pt x="31" y="47"/>
                  </a:lnTo>
                  <a:lnTo>
                    <a:pt x="26" y="56"/>
                  </a:lnTo>
                  <a:lnTo>
                    <a:pt x="22" y="65"/>
                  </a:lnTo>
                  <a:lnTo>
                    <a:pt x="21" y="70"/>
                  </a:lnTo>
                  <a:lnTo>
                    <a:pt x="26" y="85"/>
                  </a:lnTo>
                  <a:lnTo>
                    <a:pt x="34" y="107"/>
                  </a:lnTo>
                  <a:lnTo>
                    <a:pt x="42" y="126"/>
                  </a:lnTo>
                  <a:lnTo>
                    <a:pt x="45" y="134"/>
                  </a:lnTo>
                  <a:lnTo>
                    <a:pt x="36" y="151"/>
                  </a:lnTo>
                  <a:lnTo>
                    <a:pt x="0" y="149"/>
                  </a:lnTo>
                  <a:lnTo>
                    <a:pt x="30" y="187"/>
                  </a:lnTo>
                  <a:lnTo>
                    <a:pt x="64" y="197"/>
                  </a:lnTo>
                  <a:lnTo>
                    <a:pt x="70" y="174"/>
                  </a:lnTo>
                  <a:lnTo>
                    <a:pt x="69" y="165"/>
                  </a:lnTo>
                  <a:lnTo>
                    <a:pt x="68" y="145"/>
                  </a:lnTo>
                  <a:lnTo>
                    <a:pt x="67" y="124"/>
                  </a:lnTo>
                  <a:lnTo>
                    <a:pt x="66" y="111"/>
                  </a:lnTo>
                  <a:lnTo>
                    <a:pt x="65" y="103"/>
                  </a:lnTo>
                  <a:lnTo>
                    <a:pt x="62" y="89"/>
                  </a:lnTo>
                  <a:lnTo>
                    <a:pt x="66" y="73"/>
                  </a:lnTo>
                  <a:lnTo>
                    <a:pt x="78" y="55"/>
                  </a:lnTo>
                  <a:lnTo>
                    <a:pt x="91" y="46"/>
                  </a:lnTo>
                  <a:lnTo>
                    <a:pt x="104" y="40"/>
                  </a:lnTo>
                  <a:lnTo>
                    <a:pt x="116" y="37"/>
                  </a:lnTo>
                  <a:lnTo>
                    <a:pt x="128" y="37"/>
                  </a:lnTo>
                  <a:lnTo>
                    <a:pt x="138" y="37"/>
                  </a:lnTo>
                  <a:lnTo>
                    <a:pt x="146" y="38"/>
                  </a:lnTo>
                  <a:lnTo>
                    <a:pt x="151" y="39"/>
                  </a:lnTo>
                  <a:lnTo>
                    <a:pt x="153" y="40"/>
                  </a:lnTo>
                  <a:lnTo>
                    <a:pt x="131" y="5"/>
                  </a:lnTo>
                  <a:lnTo>
                    <a:pt x="91" y="0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379"/>
            <p:cNvSpPr>
              <a:spLocks/>
            </p:cNvSpPr>
            <p:nvPr/>
          </p:nvSpPr>
          <p:spPr bwMode="auto">
            <a:xfrm>
              <a:off x="1871" y="270"/>
              <a:ext cx="50" cy="111"/>
            </a:xfrm>
            <a:custGeom>
              <a:avLst/>
              <a:gdLst/>
              <a:ahLst/>
              <a:cxnLst>
                <a:cxn ang="0">
                  <a:pos x="4" y="47"/>
                </a:cxn>
                <a:cxn ang="0">
                  <a:pos x="3" y="64"/>
                </a:cxn>
                <a:cxn ang="0">
                  <a:pos x="1" y="97"/>
                </a:cxn>
                <a:cxn ang="0">
                  <a:pos x="0" y="129"/>
                </a:cxn>
                <a:cxn ang="0">
                  <a:pos x="1" y="148"/>
                </a:cxn>
                <a:cxn ang="0">
                  <a:pos x="9" y="160"/>
                </a:cxn>
                <a:cxn ang="0">
                  <a:pos x="20" y="174"/>
                </a:cxn>
                <a:cxn ang="0">
                  <a:pos x="30" y="185"/>
                </a:cxn>
                <a:cxn ang="0">
                  <a:pos x="35" y="191"/>
                </a:cxn>
                <a:cxn ang="0">
                  <a:pos x="36" y="192"/>
                </a:cxn>
                <a:cxn ang="0">
                  <a:pos x="41" y="193"/>
                </a:cxn>
                <a:cxn ang="0">
                  <a:pos x="46" y="196"/>
                </a:cxn>
                <a:cxn ang="0">
                  <a:pos x="54" y="199"/>
                </a:cxn>
                <a:cxn ang="0">
                  <a:pos x="62" y="201"/>
                </a:cxn>
                <a:cxn ang="0">
                  <a:pos x="69" y="205"/>
                </a:cxn>
                <a:cxn ang="0">
                  <a:pos x="75" y="207"/>
                </a:cxn>
                <a:cxn ang="0">
                  <a:pos x="80" y="208"/>
                </a:cxn>
                <a:cxn ang="0">
                  <a:pos x="87" y="212"/>
                </a:cxn>
                <a:cxn ang="0">
                  <a:pos x="94" y="215"/>
                </a:cxn>
                <a:cxn ang="0">
                  <a:pos x="98" y="220"/>
                </a:cxn>
                <a:cxn ang="0">
                  <a:pos x="100" y="221"/>
                </a:cxn>
                <a:cxn ang="0">
                  <a:pos x="84" y="196"/>
                </a:cxn>
                <a:cxn ang="0">
                  <a:pos x="82" y="193"/>
                </a:cxn>
                <a:cxn ang="0">
                  <a:pos x="77" y="189"/>
                </a:cxn>
                <a:cxn ang="0">
                  <a:pos x="71" y="182"/>
                </a:cxn>
                <a:cxn ang="0">
                  <a:pos x="61" y="171"/>
                </a:cxn>
                <a:cxn ang="0">
                  <a:pos x="53" y="161"/>
                </a:cxn>
                <a:cxn ang="0">
                  <a:pos x="45" y="150"/>
                </a:cxn>
                <a:cxn ang="0">
                  <a:pos x="39" y="138"/>
                </a:cxn>
                <a:cxn ang="0">
                  <a:pos x="37" y="128"/>
                </a:cxn>
                <a:cxn ang="0">
                  <a:pos x="36" y="99"/>
                </a:cxn>
                <a:cxn ang="0">
                  <a:pos x="37" y="56"/>
                </a:cxn>
                <a:cxn ang="0">
                  <a:pos x="38" y="17"/>
                </a:cxn>
                <a:cxn ang="0">
                  <a:pos x="39" y="0"/>
                </a:cxn>
                <a:cxn ang="0">
                  <a:pos x="4" y="47"/>
                </a:cxn>
              </a:cxnLst>
              <a:rect l="0" t="0" r="r" b="b"/>
              <a:pathLst>
                <a:path w="100" h="221">
                  <a:moveTo>
                    <a:pt x="4" y="47"/>
                  </a:moveTo>
                  <a:lnTo>
                    <a:pt x="3" y="64"/>
                  </a:lnTo>
                  <a:lnTo>
                    <a:pt x="1" y="97"/>
                  </a:lnTo>
                  <a:lnTo>
                    <a:pt x="0" y="129"/>
                  </a:lnTo>
                  <a:lnTo>
                    <a:pt x="1" y="148"/>
                  </a:lnTo>
                  <a:lnTo>
                    <a:pt x="9" y="160"/>
                  </a:lnTo>
                  <a:lnTo>
                    <a:pt x="20" y="174"/>
                  </a:lnTo>
                  <a:lnTo>
                    <a:pt x="30" y="185"/>
                  </a:lnTo>
                  <a:lnTo>
                    <a:pt x="35" y="191"/>
                  </a:lnTo>
                  <a:lnTo>
                    <a:pt x="36" y="192"/>
                  </a:lnTo>
                  <a:lnTo>
                    <a:pt x="41" y="193"/>
                  </a:lnTo>
                  <a:lnTo>
                    <a:pt x="46" y="196"/>
                  </a:lnTo>
                  <a:lnTo>
                    <a:pt x="54" y="199"/>
                  </a:lnTo>
                  <a:lnTo>
                    <a:pt x="62" y="201"/>
                  </a:lnTo>
                  <a:lnTo>
                    <a:pt x="69" y="205"/>
                  </a:lnTo>
                  <a:lnTo>
                    <a:pt x="75" y="207"/>
                  </a:lnTo>
                  <a:lnTo>
                    <a:pt x="80" y="208"/>
                  </a:lnTo>
                  <a:lnTo>
                    <a:pt x="87" y="212"/>
                  </a:lnTo>
                  <a:lnTo>
                    <a:pt x="94" y="215"/>
                  </a:lnTo>
                  <a:lnTo>
                    <a:pt x="98" y="220"/>
                  </a:lnTo>
                  <a:lnTo>
                    <a:pt x="100" y="221"/>
                  </a:lnTo>
                  <a:lnTo>
                    <a:pt x="84" y="196"/>
                  </a:lnTo>
                  <a:lnTo>
                    <a:pt x="82" y="193"/>
                  </a:lnTo>
                  <a:lnTo>
                    <a:pt x="77" y="189"/>
                  </a:lnTo>
                  <a:lnTo>
                    <a:pt x="71" y="182"/>
                  </a:lnTo>
                  <a:lnTo>
                    <a:pt x="61" y="171"/>
                  </a:lnTo>
                  <a:lnTo>
                    <a:pt x="53" y="161"/>
                  </a:lnTo>
                  <a:lnTo>
                    <a:pt x="45" y="150"/>
                  </a:lnTo>
                  <a:lnTo>
                    <a:pt x="39" y="138"/>
                  </a:lnTo>
                  <a:lnTo>
                    <a:pt x="37" y="128"/>
                  </a:lnTo>
                  <a:lnTo>
                    <a:pt x="36" y="99"/>
                  </a:lnTo>
                  <a:lnTo>
                    <a:pt x="37" y="56"/>
                  </a:lnTo>
                  <a:lnTo>
                    <a:pt x="38" y="17"/>
                  </a:lnTo>
                  <a:lnTo>
                    <a:pt x="39" y="0"/>
                  </a:lnTo>
                  <a:lnTo>
                    <a:pt x="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380"/>
            <p:cNvSpPr>
              <a:spLocks/>
            </p:cNvSpPr>
            <p:nvPr/>
          </p:nvSpPr>
          <p:spPr bwMode="auto">
            <a:xfrm>
              <a:off x="1800" y="152"/>
              <a:ext cx="377" cy="308"/>
            </a:xfrm>
            <a:custGeom>
              <a:avLst/>
              <a:gdLst/>
              <a:ahLst/>
              <a:cxnLst>
                <a:cxn ang="0">
                  <a:pos x="651" y="135"/>
                </a:cxn>
                <a:cxn ang="0">
                  <a:pos x="586" y="71"/>
                </a:cxn>
                <a:cxn ang="0">
                  <a:pos x="437" y="23"/>
                </a:cxn>
                <a:cxn ang="0">
                  <a:pos x="281" y="66"/>
                </a:cxn>
                <a:cxn ang="0">
                  <a:pos x="182" y="223"/>
                </a:cxn>
                <a:cxn ang="0">
                  <a:pos x="345" y="247"/>
                </a:cxn>
                <a:cxn ang="0">
                  <a:pos x="638" y="163"/>
                </a:cxn>
                <a:cxn ang="0">
                  <a:pos x="605" y="186"/>
                </a:cxn>
                <a:cxn ang="0">
                  <a:pos x="471" y="240"/>
                </a:cxn>
                <a:cxn ang="0">
                  <a:pos x="525" y="262"/>
                </a:cxn>
                <a:cxn ang="0">
                  <a:pos x="638" y="233"/>
                </a:cxn>
                <a:cxn ang="0">
                  <a:pos x="742" y="223"/>
                </a:cxn>
                <a:cxn ang="0">
                  <a:pos x="663" y="250"/>
                </a:cxn>
                <a:cxn ang="0">
                  <a:pos x="529" y="280"/>
                </a:cxn>
                <a:cxn ang="0">
                  <a:pos x="456" y="281"/>
                </a:cxn>
                <a:cxn ang="0">
                  <a:pos x="385" y="264"/>
                </a:cxn>
                <a:cxn ang="0">
                  <a:pos x="286" y="298"/>
                </a:cxn>
                <a:cxn ang="0">
                  <a:pos x="361" y="313"/>
                </a:cxn>
                <a:cxn ang="0">
                  <a:pos x="405" y="311"/>
                </a:cxn>
                <a:cxn ang="0">
                  <a:pos x="474" y="376"/>
                </a:cxn>
                <a:cxn ang="0">
                  <a:pos x="526" y="356"/>
                </a:cxn>
                <a:cxn ang="0">
                  <a:pos x="560" y="288"/>
                </a:cxn>
                <a:cxn ang="0">
                  <a:pos x="594" y="293"/>
                </a:cxn>
                <a:cxn ang="0">
                  <a:pos x="623" y="343"/>
                </a:cxn>
                <a:cxn ang="0">
                  <a:pos x="692" y="328"/>
                </a:cxn>
                <a:cxn ang="0">
                  <a:pos x="717" y="279"/>
                </a:cxn>
                <a:cxn ang="0">
                  <a:pos x="681" y="441"/>
                </a:cxn>
                <a:cxn ang="0">
                  <a:pos x="608" y="518"/>
                </a:cxn>
                <a:cxn ang="0">
                  <a:pos x="504" y="545"/>
                </a:cxn>
                <a:cxn ang="0">
                  <a:pos x="453" y="611"/>
                </a:cxn>
                <a:cxn ang="0">
                  <a:pos x="308" y="473"/>
                </a:cxn>
                <a:cxn ang="0">
                  <a:pos x="349" y="480"/>
                </a:cxn>
                <a:cxn ang="0">
                  <a:pos x="480" y="522"/>
                </a:cxn>
                <a:cxn ang="0">
                  <a:pos x="649" y="444"/>
                </a:cxn>
                <a:cxn ang="0">
                  <a:pos x="626" y="366"/>
                </a:cxn>
                <a:cxn ang="0">
                  <a:pos x="580" y="317"/>
                </a:cxn>
                <a:cxn ang="0">
                  <a:pos x="534" y="371"/>
                </a:cxn>
                <a:cxn ang="0">
                  <a:pos x="454" y="392"/>
                </a:cxn>
                <a:cxn ang="0">
                  <a:pos x="399" y="355"/>
                </a:cxn>
                <a:cxn ang="0">
                  <a:pos x="321" y="329"/>
                </a:cxn>
                <a:cxn ang="0">
                  <a:pos x="235" y="325"/>
                </a:cxn>
                <a:cxn ang="0">
                  <a:pos x="240" y="393"/>
                </a:cxn>
                <a:cxn ang="0">
                  <a:pos x="228" y="409"/>
                </a:cxn>
                <a:cxn ang="0">
                  <a:pos x="215" y="316"/>
                </a:cxn>
                <a:cxn ang="0">
                  <a:pos x="256" y="279"/>
                </a:cxn>
                <a:cxn ang="0">
                  <a:pos x="155" y="255"/>
                </a:cxn>
                <a:cxn ang="0">
                  <a:pos x="135" y="144"/>
                </a:cxn>
                <a:cxn ang="0">
                  <a:pos x="74" y="175"/>
                </a:cxn>
                <a:cxn ang="0">
                  <a:pos x="72" y="295"/>
                </a:cxn>
                <a:cxn ang="0">
                  <a:pos x="31" y="293"/>
                </a:cxn>
                <a:cxn ang="0">
                  <a:pos x="91" y="331"/>
                </a:cxn>
                <a:cxn ang="0">
                  <a:pos x="19" y="301"/>
                </a:cxn>
                <a:cxn ang="0">
                  <a:pos x="30" y="272"/>
                </a:cxn>
                <a:cxn ang="0">
                  <a:pos x="33" y="209"/>
                </a:cxn>
                <a:cxn ang="0">
                  <a:pos x="106" y="126"/>
                </a:cxn>
                <a:cxn ang="0">
                  <a:pos x="188" y="102"/>
                </a:cxn>
                <a:cxn ang="0">
                  <a:pos x="294" y="31"/>
                </a:cxn>
                <a:cxn ang="0">
                  <a:pos x="418" y="1"/>
                </a:cxn>
                <a:cxn ang="0">
                  <a:pos x="532" y="13"/>
                </a:cxn>
              </a:cxnLst>
              <a:rect l="0" t="0" r="r" b="b"/>
              <a:pathLst>
                <a:path w="753" h="618">
                  <a:moveTo>
                    <a:pt x="604" y="51"/>
                  </a:moveTo>
                  <a:lnTo>
                    <a:pt x="615" y="61"/>
                  </a:lnTo>
                  <a:lnTo>
                    <a:pt x="624" y="72"/>
                  </a:lnTo>
                  <a:lnTo>
                    <a:pt x="632" y="84"/>
                  </a:lnTo>
                  <a:lnTo>
                    <a:pt x="638" y="97"/>
                  </a:lnTo>
                  <a:lnTo>
                    <a:pt x="643" y="110"/>
                  </a:lnTo>
                  <a:lnTo>
                    <a:pt x="648" y="122"/>
                  </a:lnTo>
                  <a:lnTo>
                    <a:pt x="651" y="135"/>
                  </a:lnTo>
                  <a:lnTo>
                    <a:pt x="654" y="147"/>
                  </a:lnTo>
                  <a:lnTo>
                    <a:pt x="651" y="144"/>
                  </a:lnTo>
                  <a:lnTo>
                    <a:pt x="646" y="137"/>
                  </a:lnTo>
                  <a:lnTo>
                    <a:pt x="636" y="126"/>
                  </a:lnTo>
                  <a:lnTo>
                    <a:pt x="626" y="112"/>
                  </a:lnTo>
                  <a:lnTo>
                    <a:pt x="613" y="97"/>
                  </a:lnTo>
                  <a:lnTo>
                    <a:pt x="600" y="83"/>
                  </a:lnTo>
                  <a:lnTo>
                    <a:pt x="586" y="71"/>
                  </a:lnTo>
                  <a:lnTo>
                    <a:pt x="571" y="63"/>
                  </a:lnTo>
                  <a:lnTo>
                    <a:pt x="554" y="51"/>
                  </a:lnTo>
                  <a:lnTo>
                    <a:pt x="535" y="42"/>
                  </a:lnTo>
                  <a:lnTo>
                    <a:pt x="517" y="34"/>
                  </a:lnTo>
                  <a:lnTo>
                    <a:pt x="497" y="29"/>
                  </a:lnTo>
                  <a:lnTo>
                    <a:pt x="478" y="26"/>
                  </a:lnTo>
                  <a:lnTo>
                    <a:pt x="458" y="23"/>
                  </a:lnTo>
                  <a:lnTo>
                    <a:pt x="437" y="23"/>
                  </a:lnTo>
                  <a:lnTo>
                    <a:pt x="418" y="25"/>
                  </a:lnTo>
                  <a:lnTo>
                    <a:pt x="397" y="27"/>
                  </a:lnTo>
                  <a:lnTo>
                    <a:pt x="377" y="31"/>
                  </a:lnTo>
                  <a:lnTo>
                    <a:pt x="357" y="36"/>
                  </a:lnTo>
                  <a:lnTo>
                    <a:pt x="337" y="42"/>
                  </a:lnTo>
                  <a:lnTo>
                    <a:pt x="317" y="50"/>
                  </a:lnTo>
                  <a:lnTo>
                    <a:pt x="299" y="57"/>
                  </a:lnTo>
                  <a:lnTo>
                    <a:pt x="281" y="66"/>
                  </a:lnTo>
                  <a:lnTo>
                    <a:pt x="262" y="75"/>
                  </a:lnTo>
                  <a:lnTo>
                    <a:pt x="235" y="94"/>
                  </a:lnTo>
                  <a:lnTo>
                    <a:pt x="214" y="116"/>
                  </a:lnTo>
                  <a:lnTo>
                    <a:pt x="199" y="139"/>
                  </a:lnTo>
                  <a:lnTo>
                    <a:pt x="190" y="162"/>
                  </a:lnTo>
                  <a:lnTo>
                    <a:pt x="184" y="185"/>
                  </a:lnTo>
                  <a:lnTo>
                    <a:pt x="182" y="205"/>
                  </a:lnTo>
                  <a:lnTo>
                    <a:pt x="182" y="223"/>
                  </a:lnTo>
                  <a:lnTo>
                    <a:pt x="183" y="235"/>
                  </a:lnTo>
                  <a:lnTo>
                    <a:pt x="205" y="245"/>
                  </a:lnTo>
                  <a:lnTo>
                    <a:pt x="230" y="250"/>
                  </a:lnTo>
                  <a:lnTo>
                    <a:pt x="258" y="253"/>
                  </a:lnTo>
                  <a:lnTo>
                    <a:pt x="285" y="253"/>
                  </a:lnTo>
                  <a:lnTo>
                    <a:pt x="309" y="252"/>
                  </a:lnTo>
                  <a:lnTo>
                    <a:pt x="330" y="249"/>
                  </a:lnTo>
                  <a:lnTo>
                    <a:pt x="345" y="247"/>
                  </a:lnTo>
                  <a:lnTo>
                    <a:pt x="350" y="246"/>
                  </a:lnTo>
                  <a:lnTo>
                    <a:pt x="502" y="202"/>
                  </a:lnTo>
                  <a:lnTo>
                    <a:pt x="534" y="190"/>
                  </a:lnTo>
                  <a:lnTo>
                    <a:pt x="562" y="181"/>
                  </a:lnTo>
                  <a:lnTo>
                    <a:pt x="587" y="174"/>
                  </a:lnTo>
                  <a:lnTo>
                    <a:pt x="608" y="169"/>
                  </a:lnTo>
                  <a:lnTo>
                    <a:pt x="625" y="165"/>
                  </a:lnTo>
                  <a:lnTo>
                    <a:pt x="638" y="163"/>
                  </a:lnTo>
                  <a:lnTo>
                    <a:pt x="647" y="162"/>
                  </a:lnTo>
                  <a:lnTo>
                    <a:pt x="651" y="162"/>
                  </a:lnTo>
                  <a:lnTo>
                    <a:pt x="650" y="163"/>
                  </a:lnTo>
                  <a:lnTo>
                    <a:pt x="647" y="166"/>
                  </a:lnTo>
                  <a:lnTo>
                    <a:pt x="640" y="170"/>
                  </a:lnTo>
                  <a:lnTo>
                    <a:pt x="631" y="174"/>
                  </a:lnTo>
                  <a:lnTo>
                    <a:pt x="619" y="180"/>
                  </a:lnTo>
                  <a:lnTo>
                    <a:pt x="605" y="186"/>
                  </a:lnTo>
                  <a:lnTo>
                    <a:pt x="590" y="193"/>
                  </a:lnTo>
                  <a:lnTo>
                    <a:pt x="575" y="200"/>
                  </a:lnTo>
                  <a:lnTo>
                    <a:pt x="558" y="207"/>
                  </a:lnTo>
                  <a:lnTo>
                    <a:pt x="541" y="214"/>
                  </a:lnTo>
                  <a:lnTo>
                    <a:pt x="522" y="220"/>
                  </a:lnTo>
                  <a:lnTo>
                    <a:pt x="505" y="227"/>
                  </a:lnTo>
                  <a:lnTo>
                    <a:pt x="487" y="234"/>
                  </a:lnTo>
                  <a:lnTo>
                    <a:pt x="471" y="240"/>
                  </a:lnTo>
                  <a:lnTo>
                    <a:pt x="454" y="246"/>
                  </a:lnTo>
                  <a:lnTo>
                    <a:pt x="440" y="250"/>
                  </a:lnTo>
                  <a:lnTo>
                    <a:pt x="453" y="258"/>
                  </a:lnTo>
                  <a:lnTo>
                    <a:pt x="467" y="263"/>
                  </a:lnTo>
                  <a:lnTo>
                    <a:pt x="481" y="265"/>
                  </a:lnTo>
                  <a:lnTo>
                    <a:pt x="495" y="267"/>
                  </a:lnTo>
                  <a:lnTo>
                    <a:pt x="510" y="265"/>
                  </a:lnTo>
                  <a:lnTo>
                    <a:pt x="525" y="262"/>
                  </a:lnTo>
                  <a:lnTo>
                    <a:pt x="541" y="257"/>
                  </a:lnTo>
                  <a:lnTo>
                    <a:pt x="559" y="252"/>
                  </a:lnTo>
                  <a:lnTo>
                    <a:pt x="570" y="248"/>
                  </a:lnTo>
                  <a:lnTo>
                    <a:pt x="580" y="246"/>
                  </a:lnTo>
                  <a:lnTo>
                    <a:pt x="594" y="242"/>
                  </a:lnTo>
                  <a:lnTo>
                    <a:pt x="608" y="240"/>
                  </a:lnTo>
                  <a:lnTo>
                    <a:pt x="623" y="237"/>
                  </a:lnTo>
                  <a:lnTo>
                    <a:pt x="638" y="233"/>
                  </a:lnTo>
                  <a:lnTo>
                    <a:pt x="653" y="231"/>
                  </a:lnTo>
                  <a:lnTo>
                    <a:pt x="669" y="228"/>
                  </a:lnTo>
                  <a:lnTo>
                    <a:pt x="684" y="226"/>
                  </a:lnTo>
                  <a:lnTo>
                    <a:pt x="697" y="225"/>
                  </a:lnTo>
                  <a:lnTo>
                    <a:pt x="711" y="224"/>
                  </a:lnTo>
                  <a:lnTo>
                    <a:pt x="723" y="223"/>
                  </a:lnTo>
                  <a:lnTo>
                    <a:pt x="733" y="223"/>
                  </a:lnTo>
                  <a:lnTo>
                    <a:pt x="742" y="223"/>
                  </a:lnTo>
                  <a:lnTo>
                    <a:pt x="748" y="224"/>
                  </a:lnTo>
                  <a:lnTo>
                    <a:pt x="753" y="226"/>
                  </a:lnTo>
                  <a:lnTo>
                    <a:pt x="744" y="230"/>
                  </a:lnTo>
                  <a:lnTo>
                    <a:pt x="732" y="233"/>
                  </a:lnTo>
                  <a:lnTo>
                    <a:pt x="718" y="237"/>
                  </a:lnTo>
                  <a:lnTo>
                    <a:pt x="701" y="241"/>
                  </a:lnTo>
                  <a:lnTo>
                    <a:pt x="682" y="246"/>
                  </a:lnTo>
                  <a:lnTo>
                    <a:pt x="663" y="250"/>
                  </a:lnTo>
                  <a:lnTo>
                    <a:pt x="643" y="255"/>
                  </a:lnTo>
                  <a:lnTo>
                    <a:pt x="624" y="260"/>
                  </a:lnTo>
                  <a:lnTo>
                    <a:pt x="603" y="264"/>
                  </a:lnTo>
                  <a:lnTo>
                    <a:pt x="585" y="269"/>
                  </a:lnTo>
                  <a:lnTo>
                    <a:pt x="567" y="272"/>
                  </a:lnTo>
                  <a:lnTo>
                    <a:pt x="552" y="276"/>
                  </a:lnTo>
                  <a:lnTo>
                    <a:pt x="540" y="279"/>
                  </a:lnTo>
                  <a:lnTo>
                    <a:pt x="529" y="280"/>
                  </a:lnTo>
                  <a:lnTo>
                    <a:pt x="524" y="283"/>
                  </a:lnTo>
                  <a:lnTo>
                    <a:pt x="521" y="283"/>
                  </a:lnTo>
                  <a:lnTo>
                    <a:pt x="510" y="285"/>
                  </a:lnTo>
                  <a:lnTo>
                    <a:pt x="498" y="286"/>
                  </a:lnTo>
                  <a:lnTo>
                    <a:pt x="487" y="286"/>
                  </a:lnTo>
                  <a:lnTo>
                    <a:pt x="476" y="285"/>
                  </a:lnTo>
                  <a:lnTo>
                    <a:pt x="466" y="284"/>
                  </a:lnTo>
                  <a:lnTo>
                    <a:pt x="456" y="281"/>
                  </a:lnTo>
                  <a:lnTo>
                    <a:pt x="446" y="279"/>
                  </a:lnTo>
                  <a:lnTo>
                    <a:pt x="436" y="277"/>
                  </a:lnTo>
                  <a:lnTo>
                    <a:pt x="430" y="272"/>
                  </a:lnTo>
                  <a:lnTo>
                    <a:pt x="425" y="269"/>
                  </a:lnTo>
                  <a:lnTo>
                    <a:pt x="420" y="263"/>
                  </a:lnTo>
                  <a:lnTo>
                    <a:pt x="419" y="256"/>
                  </a:lnTo>
                  <a:lnTo>
                    <a:pt x="402" y="261"/>
                  </a:lnTo>
                  <a:lnTo>
                    <a:pt x="385" y="264"/>
                  </a:lnTo>
                  <a:lnTo>
                    <a:pt x="368" y="269"/>
                  </a:lnTo>
                  <a:lnTo>
                    <a:pt x="352" y="272"/>
                  </a:lnTo>
                  <a:lnTo>
                    <a:pt x="335" y="276"/>
                  </a:lnTo>
                  <a:lnTo>
                    <a:pt x="319" y="278"/>
                  </a:lnTo>
                  <a:lnTo>
                    <a:pt x="301" y="280"/>
                  </a:lnTo>
                  <a:lnTo>
                    <a:pt x="285" y="280"/>
                  </a:lnTo>
                  <a:lnTo>
                    <a:pt x="285" y="288"/>
                  </a:lnTo>
                  <a:lnTo>
                    <a:pt x="286" y="298"/>
                  </a:lnTo>
                  <a:lnTo>
                    <a:pt x="288" y="305"/>
                  </a:lnTo>
                  <a:lnTo>
                    <a:pt x="289" y="308"/>
                  </a:lnTo>
                  <a:lnTo>
                    <a:pt x="301" y="309"/>
                  </a:lnTo>
                  <a:lnTo>
                    <a:pt x="313" y="310"/>
                  </a:lnTo>
                  <a:lnTo>
                    <a:pt x="326" y="311"/>
                  </a:lnTo>
                  <a:lnTo>
                    <a:pt x="337" y="311"/>
                  </a:lnTo>
                  <a:lnTo>
                    <a:pt x="350" y="313"/>
                  </a:lnTo>
                  <a:lnTo>
                    <a:pt x="361" y="313"/>
                  </a:lnTo>
                  <a:lnTo>
                    <a:pt x="374" y="313"/>
                  </a:lnTo>
                  <a:lnTo>
                    <a:pt x="387" y="313"/>
                  </a:lnTo>
                  <a:lnTo>
                    <a:pt x="391" y="307"/>
                  </a:lnTo>
                  <a:lnTo>
                    <a:pt x="393" y="300"/>
                  </a:lnTo>
                  <a:lnTo>
                    <a:pt x="398" y="293"/>
                  </a:lnTo>
                  <a:lnTo>
                    <a:pt x="404" y="290"/>
                  </a:lnTo>
                  <a:lnTo>
                    <a:pt x="405" y="298"/>
                  </a:lnTo>
                  <a:lnTo>
                    <a:pt x="405" y="311"/>
                  </a:lnTo>
                  <a:lnTo>
                    <a:pt x="407" y="326"/>
                  </a:lnTo>
                  <a:lnTo>
                    <a:pt x="414" y="344"/>
                  </a:lnTo>
                  <a:lnTo>
                    <a:pt x="423" y="355"/>
                  </a:lnTo>
                  <a:lnTo>
                    <a:pt x="434" y="364"/>
                  </a:lnTo>
                  <a:lnTo>
                    <a:pt x="443" y="370"/>
                  </a:lnTo>
                  <a:lnTo>
                    <a:pt x="453" y="374"/>
                  </a:lnTo>
                  <a:lnTo>
                    <a:pt x="464" y="376"/>
                  </a:lnTo>
                  <a:lnTo>
                    <a:pt x="474" y="376"/>
                  </a:lnTo>
                  <a:lnTo>
                    <a:pt x="483" y="375"/>
                  </a:lnTo>
                  <a:lnTo>
                    <a:pt x="494" y="373"/>
                  </a:lnTo>
                  <a:lnTo>
                    <a:pt x="501" y="370"/>
                  </a:lnTo>
                  <a:lnTo>
                    <a:pt x="506" y="369"/>
                  </a:lnTo>
                  <a:lnTo>
                    <a:pt x="512" y="366"/>
                  </a:lnTo>
                  <a:lnTo>
                    <a:pt x="517" y="363"/>
                  </a:lnTo>
                  <a:lnTo>
                    <a:pt x="521" y="360"/>
                  </a:lnTo>
                  <a:lnTo>
                    <a:pt x="526" y="356"/>
                  </a:lnTo>
                  <a:lnTo>
                    <a:pt x="530" y="352"/>
                  </a:lnTo>
                  <a:lnTo>
                    <a:pt x="536" y="346"/>
                  </a:lnTo>
                  <a:lnTo>
                    <a:pt x="545" y="331"/>
                  </a:lnTo>
                  <a:lnTo>
                    <a:pt x="548" y="315"/>
                  </a:lnTo>
                  <a:lnTo>
                    <a:pt x="549" y="299"/>
                  </a:lnTo>
                  <a:lnTo>
                    <a:pt x="549" y="281"/>
                  </a:lnTo>
                  <a:lnTo>
                    <a:pt x="557" y="281"/>
                  </a:lnTo>
                  <a:lnTo>
                    <a:pt x="560" y="288"/>
                  </a:lnTo>
                  <a:lnTo>
                    <a:pt x="563" y="298"/>
                  </a:lnTo>
                  <a:lnTo>
                    <a:pt x="563" y="303"/>
                  </a:lnTo>
                  <a:lnTo>
                    <a:pt x="567" y="302"/>
                  </a:lnTo>
                  <a:lnTo>
                    <a:pt x="573" y="300"/>
                  </a:lnTo>
                  <a:lnTo>
                    <a:pt x="579" y="298"/>
                  </a:lnTo>
                  <a:lnTo>
                    <a:pt x="585" y="295"/>
                  </a:lnTo>
                  <a:lnTo>
                    <a:pt x="589" y="294"/>
                  </a:lnTo>
                  <a:lnTo>
                    <a:pt x="594" y="293"/>
                  </a:lnTo>
                  <a:lnTo>
                    <a:pt x="597" y="292"/>
                  </a:lnTo>
                  <a:lnTo>
                    <a:pt x="598" y="293"/>
                  </a:lnTo>
                  <a:lnTo>
                    <a:pt x="596" y="305"/>
                  </a:lnTo>
                  <a:lnTo>
                    <a:pt x="597" y="315"/>
                  </a:lnTo>
                  <a:lnTo>
                    <a:pt x="601" y="323"/>
                  </a:lnTo>
                  <a:lnTo>
                    <a:pt x="605" y="331"/>
                  </a:lnTo>
                  <a:lnTo>
                    <a:pt x="613" y="337"/>
                  </a:lnTo>
                  <a:lnTo>
                    <a:pt x="623" y="343"/>
                  </a:lnTo>
                  <a:lnTo>
                    <a:pt x="634" y="346"/>
                  </a:lnTo>
                  <a:lnTo>
                    <a:pt x="648" y="348"/>
                  </a:lnTo>
                  <a:lnTo>
                    <a:pt x="657" y="348"/>
                  </a:lnTo>
                  <a:lnTo>
                    <a:pt x="665" y="347"/>
                  </a:lnTo>
                  <a:lnTo>
                    <a:pt x="673" y="344"/>
                  </a:lnTo>
                  <a:lnTo>
                    <a:pt x="680" y="339"/>
                  </a:lnTo>
                  <a:lnTo>
                    <a:pt x="686" y="335"/>
                  </a:lnTo>
                  <a:lnTo>
                    <a:pt x="692" y="328"/>
                  </a:lnTo>
                  <a:lnTo>
                    <a:pt x="696" y="321"/>
                  </a:lnTo>
                  <a:lnTo>
                    <a:pt x="701" y="314"/>
                  </a:lnTo>
                  <a:lnTo>
                    <a:pt x="706" y="303"/>
                  </a:lnTo>
                  <a:lnTo>
                    <a:pt x="707" y="293"/>
                  </a:lnTo>
                  <a:lnTo>
                    <a:pt x="706" y="283"/>
                  </a:lnTo>
                  <a:lnTo>
                    <a:pt x="706" y="272"/>
                  </a:lnTo>
                  <a:lnTo>
                    <a:pt x="711" y="273"/>
                  </a:lnTo>
                  <a:lnTo>
                    <a:pt x="717" y="279"/>
                  </a:lnTo>
                  <a:lnTo>
                    <a:pt x="720" y="295"/>
                  </a:lnTo>
                  <a:lnTo>
                    <a:pt x="716" y="323"/>
                  </a:lnTo>
                  <a:lnTo>
                    <a:pt x="692" y="361"/>
                  </a:lnTo>
                  <a:lnTo>
                    <a:pt x="694" y="378"/>
                  </a:lnTo>
                  <a:lnTo>
                    <a:pt x="693" y="396"/>
                  </a:lnTo>
                  <a:lnTo>
                    <a:pt x="691" y="412"/>
                  </a:lnTo>
                  <a:lnTo>
                    <a:pt x="687" y="426"/>
                  </a:lnTo>
                  <a:lnTo>
                    <a:pt x="681" y="441"/>
                  </a:lnTo>
                  <a:lnTo>
                    <a:pt x="674" y="453"/>
                  </a:lnTo>
                  <a:lnTo>
                    <a:pt x="668" y="466"/>
                  </a:lnTo>
                  <a:lnTo>
                    <a:pt x="658" y="477"/>
                  </a:lnTo>
                  <a:lnTo>
                    <a:pt x="650" y="487"/>
                  </a:lnTo>
                  <a:lnTo>
                    <a:pt x="641" y="496"/>
                  </a:lnTo>
                  <a:lnTo>
                    <a:pt x="631" y="504"/>
                  </a:lnTo>
                  <a:lnTo>
                    <a:pt x="619" y="511"/>
                  </a:lnTo>
                  <a:lnTo>
                    <a:pt x="608" y="518"/>
                  </a:lnTo>
                  <a:lnTo>
                    <a:pt x="596" y="523"/>
                  </a:lnTo>
                  <a:lnTo>
                    <a:pt x="583" y="529"/>
                  </a:lnTo>
                  <a:lnTo>
                    <a:pt x="571" y="534"/>
                  </a:lnTo>
                  <a:lnTo>
                    <a:pt x="557" y="537"/>
                  </a:lnTo>
                  <a:lnTo>
                    <a:pt x="544" y="541"/>
                  </a:lnTo>
                  <a:lnTo>
                    <a:pt x="530" y="543"/>
                  </a:lnTo>
                  <a:lnTo>
                    <a:pt x="518" y="544"/>
                  </a:lnTo>
                  <a:lnTo>
                    <a:pt x="504" y="545"/>
                  </a:lnTo>
                  <a:lnTo>
                    <a:pt x="492" y="545"/>
                  </a:lnTo>
                  <a:lnTo>
                    <a:pt x="480" y="544"/>
                  </a:lnTo>
                  <a:lnTo>
                    <a:pt x="468" y="542"/>
                  </a:lnTo>
                  <a:lnTo>
                    <a:pt x="464" y="559"/>
                  </a:lnTo>
                  <a:lnTo>
                    <a:pt x="463" y="580"/>
                  </a:lnTo>
                  <a:lnTo>
                    <a:pt x="461" y="601"/>
                  </a:lnTo>
                  <a:lnTo>
                    <a:pt x="459" y="618"/>
                  </a:lnTo>
                  <a:lnTo>
                    <a:pt x="453" y="611"/>
                  </a:lnTo>
                  <a:lnTo>
                    <a:pt x="445" y="589"/>
                  </a:lnTo>
                  <a:lnTo>
                    <a:pt x="438" y="563"/>
                  </a:lnTo>
                  <a:lnTo>
                    <a:pt x="436" y="542"/>
                  </a:lnTo>
                  <a:lnTo>
                    <a:pt x="402" y="535"/>
                  </a:lnTo>
                  <a:lnTo>
                    <a:pt x="372" y="523"/>
                  </a:lnTo>
                  <a:lnTo>
                    <a:pt x="346" y="509"/>
                  </a:lnTo>
                  <a:lnTo>
                    <a:pt x="326" y="491"/>
                  </a:lnTo>
                  <a:lnTo>
                    <a:pt x="308" y="473"/>
                  </a:lnTo>
                  <a:lnTo>
                    <a:pt x="297" y="456"/>
                  </a:lnTo>
                  <a:lnTo>
                    <a:pt x="289" y="441"/>
                  </a:lnTo>
                  <a:lnTo>
                    <a:pt x="286" y="430"/>
                  </a:lnTo>
                  <a:lnTo>
                    <a:pt x="297" y="441"/>
                  </a:lnTo>
                  <a:lnTo>
                    <a:pt x="308" y="451"/>
                  </a:lnTo>
                  <a:lnTo>
                    <a:pt x="321" y="460"/>
                  </a:lnTo>
                  <a:lnTo>
                    <a:pt x="335" y="470"/>
                  </a:lnTo>
                  <a:lnTo>
                    <a:pt x="349" y="480"/>
                  </a:lnTo>
                  <a:lnTo>
                    <a:pt x="364" y="488"/>
                  </a:lnTo>
                  <a:lnTo>
                    <a:pt x="380" y="496"/>
                  </a:lnTo>
                  <a:lnTo>
                    <a:pt x="396" y="503"/>
                  </a:lnTo>
                  <a:lnTo>
                    <a:pt x="412" y="509"/>
                  </a:lnTo>
                  <a:lnTo>
                    <a:pt x="429" y="514"/>
                  </a:lnTo>
                  <a:lnTo>
                    <a:pt x="445" y="518"/>
                  </a:lnTo>
                  <a:lnTo>
                    <a:pt x="463" y="521"/>
                  </a:lnTo>
                  <a:lnTo>
                    <a:pt x="480" y="522"/>
                  </a:lnTo>
                  <a:lnTo>
                    <a:pt x="496" y="523"/>
                  </a:lnTo>
                  <a:lnTo>
                    <a:pt x="512" y="521"/>
                  </a:lnTo>
                  <a:lnTo>
                    <a:pt x="528" y="519"/>
                  </a:lnTo>
                  <a:lnTo>
                    <a:pt x="558" y="510"/>
                  </a:lnTo>
                  <a:lnTo>
                    <a:pt x="585" y="498"/>
                  </a:lnTo>
                  <a:lnTo>
                    <a:pt x="609" y="483"/>
                  </a:lnTo>
                  <a:lnTo>
                    <a:pt x="631" y="465"/>
                  </a:lnTo>
                  <a:lnTo>
                    <a:pt x="649" y="444"/>
                  </a:lnTo>
                  <a:lnTo>
                    <a:pt x="663" y="421"/>
                  </a:lnTo>
                  <a:lnTo>
                    <a:pt x="672" y="394"/>
                  </a:lnTo>
                  <a:lnTo>
                    <a:pt x="678" y="364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47" y="369"/>
                  </a:lnTo>
                  <a:lnTo>
                    <a:pt x="636" y="368"/>
                  </a:lnTo>
                  <a:lnTo>
                    <a:pt x="626" y="366"/>
                  </a:lnTo>
                  <a:lnTo>
                    <a:pt x="617" y="361"/>
                  </a:lnTo>
                  <a:lnTo>
                    <a:pt x="608" y="355"/>
                  </a:lnTo>
                  <a:lnTo>
                    <a:pt x="600" y="347"/>
                  </a:lnTo>
                  <a:lnTo>
                    <a:pt x="595" y="341"/>
                  </a:lnTo>
                  <a:lnTo>
                    <a:pt x="592" y="333"/>
                  </a:lnTo>
                  <a:lnTo>
                    <a:pt x="589" y="325"/>
                  </a:lnTo>
                  <a:lnTo>
                    <a:pt x="588" y="317"/>
                  </a:lnTo>
                  <a:lnTo>
                    <a:pt x="580" y="317"/>
                  </a:lnTo>
                  <a:lnTo>
                    <a:pt x="573" y="321"/>
                  </a:lnTo>
                  <a:lnTo>
                    <a:pt x="566" y="324"/>
                  </a:lnTo>
                  <a:lnTo>
                    <a:pt x="560" y="328"/>
                  </a:lnTo>
                  <a:lnTo>
                    <a:pt x="558" y="338"/>
                  </a:lnTo>
                  <a:lnTo>
                    <a:pt x="555" y="347"/>
                  </a:lnTo>
                  <a:lnTo>
                    <a:pt x="549" y="356"/>
                  </a:lnTo>
                  <a:lnTo>
                    <a:pt x="542" y="364"/>
                  </a:lnTo>
                  <a:lnTo>
                    <a:pt x="534" y="371"/>
                  </a:lnTo>
                  <a:lnTo>
                    <a:pt x="526" y="378"/>
                  </a:lnTo>
                  <a:lnTo>
                    <a:pt x="517" y="384"/>
                  </a:lnTo>
                  <a:lnTo>
                    <a:pt x="507" y="389"/>
                  </a:lnTo>
                  <a:lnTo>
                    <a:pt x="496" y="392"/>
                  </a:lnTo>
                  <a:lnTo>
                    <a:pt x="486" y="394"/>
                  </a:lnTo>
                  <a:lnTo>
                    <a:pt x="475" y="396"/>
                  </a:lnTo>
                  <a:lnTo>
                    <a:pt x="465" y="394"/>
                  </a:lnTo>
                  <a:lnTo>
                    <a:pt x="454" y="392"/>
                  </a:lnTo>
                  <a:lnTo>
                    <a:pt x="444" y="390"/>
                  </a:lnTo>
                  <a:lnTo>
                    <a:pt x="435" y="386"/>
                  </a:lnTo>
                  <a:lnTo>
                    <a:pt x="425" y="383"/>
                  </a:lnTo>
                  <a:lnTo>
                    <a:pt x="419" y="377"/>
                  </a:lnTo>
                  <a:lnTo>
                    <a:pt x="414" y="373"/>
                  </a:lnTo>
                  <a:lnTo>
                    <a:pt x="408" y="367"/>
                  </a:lnTo>
                  <a:lnTo>
                    <a:pt x="404" y="361"/>
                  </a:lnTo>
                  <a:lnTo>
                    <a:pt x="399" y="355"/>
                  </a:lnTo>
                  <a:lnTo>
                    <a:pt x="395" y="348"/>
                  </a:lnTo>
                  <a:lnTo>
                    <a:pt x="392" y="341"/>
                  </a:lnTo>
                  <a:lnTo>
                    <a:pt x="390" y="332"/>
                  </a:lnTo>
                  <a:lnTo>
                    <a:pt x="376" y="331"/>
                  </a:lnTo>
                  <a:lnTo>
                    <a:pt x="362" y="330"/>
                  </a:lnTo>
                  <a:lnTo>
                    <a:pt x="349" y="330"/>
                  </a:lnTo>
                  <a:lnTo>
                    <a:pt x="335" y="329"/>
                  </a:lnTo>
                  <a:lnTo>
                    <a:pt x="321" y="329"/>
                  </a:lnTo>
                  <a:lnTo>
                    <a:pt x="307" y="328"/>
                  </a:lnTo>
                  <a:lnTo>
                    <a:pt x="293" y="325"/>
                  </a:lnTo>
                  <a:lnTo>
                    <a:pt x="279" y="322"/>
                  </a:lnTo>
                  <a:lnTo>
                    <a:pt x="274" y="321"/>
                  </a:lnTo>
                  <a:lnTo>
                    <a:pt x="266" y="321"/>
                  </a:lnTo>
                  <a:lnTo>
                    <a:pt x="255" y="321"/>
                  </a:lnTo>
                  <a:lnTo>
                    <a:pt x="245" y="322"/>
                  </a:lnTo>
                  <a:lnTo>
                    <a:pt x="235" y="325"/>
                  </a:lnTo>
                  <a:lnTo>
                    <a:pt x="226" y="332"/>
                  </a:lnTo>
                  <a:lnTo>
                    <a:pt x="221" y="341"/>
                  </a:lnTo>
                  <a:lnTo>
                    <a:pt x="220" y="356"/>
                  </a:lnTo>
                  <a:lnTo>
                    <a:pt x="221" y="361"/>
                  </a:lnTo>
                  <a:lnTo>
                    <a:pt x="223" y="368"/>
                  </a:lnTo>
                  <a:lnTo>
                    <a:pt x="228" y="376"/>
                  </a:lnTo>
                  <a:lnTo>
                    <a:pt x="233" y="384"/>
                  </a:lnTo>
                  <a:lnTo>
                    <a:pt x="240" y="393"/>
                  </a:lnTo>
                  <a:lnTo>
                    <a:pt x="247" y="402"/>
                  </a:lnTo>
                  <a:lnTo>
                    <a:pt x="254" y="412"/>
                  </a:lnTo>
                  <a:lnTo>
                    <a:pt x="261" y="420"/>
                  </a:lnTo>
                  <a:lnTo>
                    <a:pt x="256" y="422"/>
                  </a:lnTo>
                  <a:lnTo>
                    <a:pt x="250" y="422"/>
                  </a:lnTo>
                  <a:lnTo>
                    <a:pt x="243" y="420"/>
                  </a:lnTo>
                  <a:lnTo>
                    <a:pt x="236" y="415"/>
                  </a:lnTo>
                  <a:lnTo>
                    <a:pt x="228" y="409"/>
                  </a:lnTo>
                  <a:lnTo>
                    <a:pt x="220" y="401"/>
                  </a:lnTo>
                  <a:lnTo>
                    <a:pt x="212" y="391"/>
                  </a:lnTo>
                  <a:lnTo>
                    <a:pt x="203" y="379"/>
                  </a:lnTo>
                  <a:lnTo>
                    <a:pt x="200" y="363"/>
                  </a:lnTo>
                  <a:lnTo>
                    <a:pt x="199" y="347"/>
                  </a:lnTo>
                  <a:lnTo>
                    <a:pt x="201" y="332"/>
                  </a:lnTo>
                  <a:lnTo>
                    <a:pt x="210" y="318"/>
                  </a:lnTo>
                  <a:lnTo>
                    <a:pt x="215" y="316"/>
                  </a:lnTo>
                  <a:lnTo>
                    <a:pt x="221" y="313"/>
                  </a:lnTo>
                  <a:lnTo>
                    <a:pt x="226" y="311"/>
                  </a:lnTo>
                  <a:lnTo>
                    <a:pt x="233" y="309"/>
                  </a:lnTo>
                  <a:lnTo>
                    <a:pt x="240" y="308"/>
                  </a:lnTo>
                  <a:lnTo>
                    <a:pt x="247" y="307"/>
                  </a:lnTo>
                  <a:lnTo>
                    <a:pt x="254" y="306"/>
                  </a:lnTo>
                  <a:lnTo>
                    <a:pt x="259" y="305"/>
                  </a:lnTo>
                  <a:lnTo>
                    <a:pt x="256" y="279"/>
                  </a:lnTo>
                  <a:lnTo>
                    <a:pt x="244" y="279"/>
                  </a:lnTo>
                  <a:lnTo>
                    <a:pt x="231" y="278"/>
                  </a:lnTo>
                  <a:lnTo>
                    <a:pt x="217" y="276"/>
                  </a:lnTo>
                  <a:lnTo>
                    <a:pt x="205" y="271"/>
                  </a:lnTo>
                  <a:lnTo>
                    <a:pt x="192" y="267"/>
                  </a:lnTo>
                  <a:lnTo>
                    <a:pt x="179" y="262"/>
                  </a:lnTo>
                  <a:lnTo>
                    <a:pt x="168" y="258"/>
                  </a:lnTo>
                  <a:lnTo>
                    <a:pt x="155" y="255"/>
                  </a:lnTo>
                  <a:lnTo>
                    <a:pt x="154" y="233"/>
                  </a:lnTo>
                  <a:lnTo>
                    <a:pt x="154" y="210"/>
                  </a:lnTo>
                  <a:lnTo>
                    <a:pt x="156" y="188"/>
                  </a:lnTo>
                  <a:lnTo>
                    <a:pt x="161" y="166"/>
                  </a:lnTo>
                  <a:lnTo>
                    <a:pt x="157" y="158"/>
                  </a:lnTo>
                  <a:lnTo>
                    <a:pt x="152" y="152"/>
                  </a:lnTo>
                  <a:lnTo>
                    <a:pt x="144" y="148"/>
                  </a:lnTo>
                  <a:lnTo>
                    <a:pt x="135" y="144"/>
                  </a:lnTo>
                  <a:lnTo>
                    <a:pt x="126" y="144"/>
                  </a:lnTo>
                  <a:lnTo>
                    <a:pt x="118" y="147"/>
                  </a:lnTo>
                  <a:lnTo>
                    <a:pt x="110" y="149"/>
                  </a:lnTo>
                  <a:lnTo>
                    <a:pt x="102" y="152"/>
                  </a:lnTo>
                  <a:lnTo>
                    <a:pt x="94" y="157"/>
                  </a:lnTo>
                  <a:lnTo>
                    <a:pt x="87" y="163"/>
                  </a:lnTo>
                  <a:lnTo>
                    <a:pt x="80" y="169"/>
                  </a:lnTo>
                  <a:lnTo>
                    <a:pt x="74" y="175"/>
                  </a:lnTo>
                  <a:lnTo>
                    <a:pt x="63" y="189"/>
                  </a:lnTo>
                  <a:lnTo>
                    <a:pt x="58" y="204"/>
                  </a:lnTo>
                  <a:lnTo>
                    <a:pt x="58" y="219"/>
                  </a:lnTo>
                  <a:lnTo>
                    <a:pt x="62" y="234"/>
                  </a:lnTo>
                  <a:lnTo>
                    <a:pt x="66" y="250"/>
                  </a:lnTo>
                  <a:lnTo>
                    <a:pt x="71" y="265"/>
                  </a:lnTo>
                  <a:lnTo>
                    <a:pt x="73" y="280"/>
                  </a:lnTo>
                  <a:lnTo>
                    <a:pt x="72" y="295"/>
                  </a:lnTo>
                  <a:lnTo>
                    <a:pt x="70" y="299"/>
                  </a:lnTo>
                  <a:lnTo>
                    <a:pt x="66" y="300"/>
                  </a:lnTo>
                  <a:lnTo>
                    <a:pt x="63" y="300"/>
                  </a:lnTo>
                  <a:lnTo>
                    <a:pt x="57" y="298"/>
                  </a:lnTo>
                  <a:lnTo>
                    <a:pt x="51" y="296"/>
                  </a:lnTo>
                  <a:lnTo>
                    <a:pt x="45" y="294"/>
                  </a:lnTo>
                  <a:lnTo>
                    <a:pt x="38" y="293"/>
                  </a:lnTo>
                  <a:lnTo>
                    <a:pt x="31" y="293"/>
                  </a:lnTo>
                  <a:lnTo>
                    <a:pt x="36" y="300"/>
                  </a:lnTo>
                  <a:lnTo>
                    <a:pt x="43" y="307"/>
                  </a:lnTo>
                  <a:lnTo>
                    <a:pt x="50" y="313"/>
                  </a:lnTo>
                  <a:lnTo>
                    <a:pt x="57" y="317"/>
                  </a:lnTo>
                  <a:lnTo>
                    <a:pt x="65" y="322"/>
                  </a:lnTo>
                  <a:lnTo>
                    <a:pt x="73" y="326"/>
                  </a:lnTo>
                  <a:lnTo>
                    <a:pt x="81" y="329"/>
                  </a:lnTo>
                  <a:lnTo>
                    <a:pt x="91" y="331"/>
                  </a:lnTo>
                  <a:lnTo>
                    <a:pt x="85" y="336"/>
                  </a:lnTo>
                  <a:lnTo>
                    <a:pt x="78" y="339"/>
                  </a:lnTo>
                  <a:lnTo>
                    <a:pt x="70" y="341"/>
                  </a:lnTo>
                  <a:lnTo>
                    <a:pt x="62" y="341"/>
                  </a:lnTo>
                  <a:lnTo>
                    <a:pt x="51" y="335"/>
                  </a:lnTo>
                  <a:lnTo>
                    <a:pt x="40" y="325"/>
                  </a:lnTo>
                  <a:lnTo>
                    <a:pt x="30" y="314"/>
                  </a:lnTo>
                  <a:lnTo>
                    <a:pt x="19" y="301"/>
                  </a:lnTo>
                  <a:lnTo>
                    <a:pt x="11" y="291"/>
                  </a:lnTo>
                  <a:lnTo>
                    <a:pt x="4" y="280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7" y="269"/>
                  </a:lnTo>
                  <a:lnTo>
                    <a:pt x="15" y="269"/>
                  </a:lnTo>
                  <a:lnTo>
                    <a:pt x="23" y="271"/>
                  </a:lnTo>
                  <a:lnTo>
                    <a:pt x="30" y="272"/>
                  </a:lnTo>
                  <a:lnTo>
                    <a:pt x="36" y="275"/>
                  </a:lnTo>
                  <a:lnTo>
                    <a:pt x="42" y="275"/>
                  </a:lnTo>
                  <a:lnTo>
                    <a:pt x="47" y="275"/>
                  </a:lnTo>
                  <a:lnTo>
                    <a:pt x="49" y="273"/>
                  </a:lnTo>
                  <a:lnTo>
                    <a:pt x="45" y="257"/>
                  </a:lnTo>
                  <a:lnTo>
                    <a:pt x="40" y="241"/>
                  </a:lnTo>
                  <a:lnTo>
                    <a:pt x="35" y="225"/>
                  </a:lnTo>
                  <a:lnTo>
                    <a:pt x="33" y="209"/>
                  </a:lnTo>
                  <a:lnTo>
                    <a:pt x="33" y="193"/>
                  </a:lnTo>
                  <a:lnTo>
                    <a:pt x="36" y="177"/>
                  </a:lnTo>
                  <a:lnTo>
                    <a:pt x="46" y="162"/>
                  </a:lnTo>
                  <a:lnTo>
                    <a:pt x="61" y="146"/>
                  </a:lnTo>
                  <a:lnTo>
                    <a:pt x="71" y="139"/>
                  </a:lnTo>
                  <a:lnTo>
                    <a:pt x="83" y="133"/>
                  </a:lnTo>
                  <a:lnTo>
                    <a:pt x="94" y="129"/>
                  </a:lnTo>
                  <a:lnTo>
                    <a:pt x="106" y="126"/>
                  </a:lnTo>
                  <a:lnTo>
                    <a:pt x="118" y="125"/>
                  </a:lnTo>
                  <a:lnTo>
                    <a:pt x="130" y="126"/>
                  </a:lnTo>
                  <a:lnTo>
                    <a:pt x="141" y="128"/>
                  </a:lnTo>
                  <a:lnTo>
                    <a:pt x="153" y="134"/>
                  </a:lnTo>
                  <a:lnTo>
                    <a:pt x="164" y="146"/>
                  </a:lnTo>
                  <a:lnTo>
                    <a:pt x="171" y="129"/>
                  </a:lnTo>
                  <a:lnTo>
                    <a:pt x="179" y="114"/>
                  </a:lnTo>
                  <a:lnTo>
                    <a:pt x="188" y="102"/>
                  </a:lnTo>
                  <a:lnTo>
                    <a:pt x="199" y="89"/>
                  </a:lnTo>
                  <a:lnTo>
                    <a:pt x="210" y="78"/>
                  </a:lnTo>
                  <a:lnTo>
                    <a:pt x="223" y="68"/>
                  </a:lnTo>
                  <a:lnTo>
                    <a:pt x="236" y="59"/>
                  </a:lnTo>
                  <a:lnTo>
                    <a:pt x="250" y="51"/>
                  </a:lnTo>
                  <a:lnTo>
                    <a:pt x="264" y="44"/>
                  </a:lnTo>
                  <a:lnTo>
                    <a:pt x="279" y="37"/>
                  </a:lnTo>
                  <a:lnTo>
                    <a:pt x="294" y="31"/>
                  </a:lnTo>
                  <a:lnTo>
                    <a:pt x="311" y="26"/>
                  </a:lnTo>
                  <a:lnTo>
                    <a:pt x="327" y="20"/>
                  </a:lnTo>
                  <a:lnTo>
                    <a:pt x="343" y="15"/>
                  </a:lnTo>
                  <a:lnTo>
                    <a:pt x="359" y="12"/>
                  </a:lnTo>
                  <a:lnTo>
                    <a:pt x="375" y="7"/>
                  </a:lnTo>
                  <a:lnTo>
                    <a:pt x="389" y="5"/>
                  </a:lnTo>
                  <a:lnTo>
                    <a:pt x="404" y="4"/>
                  </a:lnTo>
                  <a:lnTo>
                    <a:pt x="418" y="1"/>
                  </a:lnTo>
                  <a:lnTo>
                    <a:pt x="431" y="1"/>
                  </a:lnTo>
                  <a:lnTo>
                    <a:pt x="446" y="0"/>
                  </a:lnTo>
                  <a:lnTo>
                    <a:pt x="460" y="0"/>
                  </a:lnTo>
                  <a:lnTo>
                    <a:pt x="474" y="1"/>
                  </a:lnTo>
                  <a:lnTo>
                    <a:pt x="488" y="3"/>
                  </a:lnTo>
                  <a:lnTo>
                    <a:pt x="503" y="5"/>
                  </a:lnTo>
                  <a:lnTo>
                    <a:pt x="517" y="8"/>
                  </a:lnTo>
                  <a:lnTo>
                    <a:pt x="532" y="13"/>
                  </a:lnTo>
                  <a:lnTo>
                    <a:pt x="545" y="18"/>
                  </a:lnTo>
                  <a:lnTo>
                    <a:pt x="560" y="25"/>
                  </a:lnTo>
                  <a:lnTo>
                    <a:pt x="574" y="31"/>
                  </a:lnTo>
                  <a:lnTo>
                    <a:pt x="589" y="41"/>
                  </a:lnTo>
                  <a:lnTo>
                    <a:pt x="60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381"/>
            <p:cNvSpPr>
              <a:spLocks/>
            </p:cNvSpPr>
            <p:nvPr/>
          </p:nvSpPr>
          <p:spPr bwMode="auto">
            <a:xfrm>
              <a:off x="1843" y="285"/>
              <a:ext cx="86" cy="119"/>
            </a:xfrm>
            <a:custGeom>
              <a:avLst/>
              <a:gdLst/>
              <a:ahLst/>
              <a:cxnLst>
                <a:cxn ang="0">
                  <a:pos x="64" y="53"/>
                </a:cxn>
                <a:cxn ang="0">
                  <a:pos x="63" y="82"/>
                </a:cxn>
                <a:cxn ang="0">
                  <a:pos x="70" y="114"/>
                </a:cxn>
                <a:cxn ang="0">
                  <a:pos x="89" y="141"/>
                </a:cxn>
                <a:cxn ang="0">
                  <a:pos x="115" y="161"/>
                </a:cxn>
                <a:cxn ang="0">
                  <a:pos x="139" y="170"/>
                </a:cxn>
                <a:cxn ang="0">
                  <a:pos x="158" y="180"/>
                </a:cxn>
                <a:cxn ang="0">
                  <a:pos x="169" y="195"/>
                </a:cxn>
                <a:cxn ang="0">
                  <a:pos x="170" y="213"/>
                </a:cxn>
                <a:cxn ang="0">
                  <a:pos x="162" y="227"/>
                </a:cxn>
                <a:cxn ang="0">
                  <a:pos x="148" y="237"/>
                </a:cxn>
                <a:cxn ang="0">
                  <a:pos x="131" y="237"/>
                </a:cxn>
                <a:cxn ang="0">
                  <a:pos x="118" y="231"/>
                </a:cxn>
                <a:cxn ang="0">
                  <a:pos x="112" y="225"/>
                </a:cxn>
                <a:cxn ang="0">
                  <a:pos x="124" y="223"/>
                </a:cxn>
                <a:cxn ang="0">
                  <a:pos x="138" y="216"/>
                </a:cxn>
                <a:cxn ang="0">
                  <a:pos x="146" y="209"/>
                </a:cxn>
                <a:cxn ang="0">
                  <a:pos x="146" y="199"/>
                </a:cxn>
                <a:cxn ang="0">
                  <a:pos x="133" y="191"/>
                </a:cxn>
                <a:cxn ang="0">
                  <a:pos x="114" y="182"/>
                </a:cxn>
                <a:cxn ang="0">
                  <a:pos x="97" y="170"/>
                </a:cxn>
                <a:cxn ang="0">
                  <a:pos x="79" y="157"/>
                </a:cxn>
                <a:cxn ang="0">
                  <a:pos x="63" y="155"/>
                </a:cxn>
                <a:cxn ang="0">
                  <a:pos x="45" y="159"/>
                </a:cxn>
                <a:cxn ang="0">
                  <a:pos x="25" y="157"/>
                </a:cxn>
                <a:cxn ang="0">
                  <a:pos x="8" y="150"/>
                </a:cxn>
                <a:cxn ang="0">
                  <a:pos x="14" y="146"/>
                </a:cxn>
                <a:cxn ang="0">
                  <a:pos x="34" y="142"/>
                </a:cxn>
                <a:cxn ang="0">
                  <a:pos x="46" y="137"/>
                </a:cxn>
                <a:cxn ang="0">
                  <a:pos x="50" y="132"/>
                </a:cxn>
                <a:cxn ang="0">
                  <a:pos x="40" y="96"/>
                </a:cxn>
                <a:cxn ang="0">
                  <a:pos x="46" y="28"/>
                </a:cxn>
                <a:cxn ang="0">
                  <a:pos x="69" y="1"/>
                </a:cxn>
                <a:cxn ang="0">
                  <a:pos x="69" y="26"/>
                </a:cxn>
              </a:cxnLst>
              <a:rect l="0" t="0" r="r" b="b"/>
              <a:pathLst>
                <a:path w="171" h="238">
                  <a:moveTo>
                    <a:pt x="68" y="38"/>
                  </a:moveTo>
                  <a:lnTo>
                    <a:pt x="64" y="53"/>
                  </a:lnTo>
                  <a:lnTo>
                    <a:pt x="62" y="68"/>
                  </a:lnTo>
                  <a:lnTo>
                    <a:pt x="63" y="82"/>
                  </a:lnTo>
                  <a:lnTo>
                    <a:pt x="65" y="97"/>
                  </a:lnTo>
                  <a:lnTo>
                    <a:pt x="70" y="114"/>
                  </a:lnTo>
                  <a:lnTo>
                    <a:pt x="78" y="127"/>
                  </a:lnTo>
                  <a:lnTo>
                    <a:pt x="89" y="141"/>
                  </a:lnTo>
                  <a:lnTo>
                    <a:pt x="101" y="155"/>
                  </a:lnTo>
                  <a:lnTo>
                    <a:pt x="115" y="161"/>
                  </a:lnTo>
                  <a:lnTo>
                    <a:pt x="128" y="165"/>
                  </a:lnTo>
                  <a:lnTo>
                    <a:pt x="139" y="170"/>
                  </a:lnTo>
                  <a:lnTo>
                    <a:pt x="150" y="175"/>
                  </a:lnTo>
                  <a:lnTo>
                    <a:pt x="158" y="180"/>
                  </a:lnTo>
                  <a:lnTo>
                    <a:pt x="165" y="187"/>
                  </a:lnTo>
                  <a:lnTo>
                    <a:pt x="169" y="195"/>
                  </a:lnTo>
                  <a:lnTo>
                    <a:pt x="171" y="206"/>
                  </a:lnTo>
                  <a:lnTo>
                    <a:pt x="170" y="213"/>
                  </a:lnTo>
                  <a:lnTo>
                    <a:pt x="167" y="220"/>
                  </a:lnTo>
                  <a:lnTo>
                    <a:pt x="162" y="227"/>
                  </a:lnTo>
                  <a:lnTo>
                    <a:pt x="158" y="232"/>
                  </a:lnTo>
                  <a:lnTo>
                    <a:pt x="148" y="237"/>
                  </a:lnTo>
                  <a:lnTo>
                    <a:pt x="139" y="238"/>
                  </a:lnTo>
                  <a:lnTo>
                    <a:pt x="131" y="237"/>
                  </a:lnTo>
                  <a:lnTo>
                    <a:pt x="124" y="235"/>
                  </a:lnTo>
                  <a:lnTo>
                    <a:pt x="118" y="231"/>
                  </a:lnTo>
                  <a:lnTo>
                    <a:pt x="115" y="228"/>
                  </a:lnTo>
                  <a:lnTo>
                    <a:pt x="112" y="225"/>
                  </a:lnTo>
                  <a:lnTo>
                    <a:pt x="110" y="223"/>
                  </a:lnTo>
                  <a:lnTo>
                    <a:pt x="124" y="223"/>
                  </a:lnTo>
                  <a:lnTo>
                    <a:pt x="133" y="220"/>
                  </a:lnTo>
                  <a:lnTo>
                    <a:pt x="138" y="216"/>
                  </a:lnTo>
                  <a:lnTo>
                    <a:pt x="143" y="214"/>
                  </a:lnTo>
                  <a:lnTo>
                    <a:pt x="146" y="209"/>
                  </a:lnTo>
                  <a:lnTo>
                    <a:pt x="147" y="203"/>
                  </a:lnTo>
                  <a:lnTo>
                    <a:pt x="146" y="199"/>
                  </a:lnTo>
                  <a:lnTo>
                    <a:pt x="143" y="194"/>
                  </a:lnTo>
                  <a:lnTo>
                    <a:pt x="133" y="191"/>
                  </a:lnTo>
                  <a:lnTo>
                    <a:pt x="124" y="186"/>
                  </a:lnTo>
                  <a:lnTo>
                    <a:pt x="114" y="182"/>
                  </a:lnTo>
                  <a:lnTo>
                    <a:pt x="106" y="176"/>
                  </a:lnTo>
                  <a:lnTo>
                    <a:pt x="97" y="170"/>
                  </a:lnTo>
                  <a:lnTo>
                    <a:pt x="87" y="164"/>
                  </a:lnTo>
                  <a:lnTo>
                    <a:pt x="79" y="157"/>
                  </a:lnTo>
                  <a:lnTo>
                    <a:pt x="71" y="150"/>
                  </a:lnTo>
                  <a:lnTo>
                    <a:pt x="63" y="155"/>
                  </a:lnTo>
                  <a:lnTo>
                    <a:pt x="54" y="157"/>
                  </a:lnTo>
                  <a:lnTo>
                    <a:pt x="45" y="159"/>
                  </a:lnTo>
                  <a:lnTo>
                    <a:pt x="34" y="159"/>
                  </a:lnTo>
                  <a:lnTo>
                    <a:pt x="25" y="157"/>
                  </a:lnTo>
                  <a:lnTo>
                    <a:pt x="16" y="155"/>
                  </a:lnTo>
                  <a:lnTo>
                    <a:pt x="8" y="150"/>
                  </a:lnTo>
                  <a:lnTo>
                    <a:pt x="0" y="146"/>
                  </a:lnTo>
                  <a:lnTo>
                    <a:pt x="14" y="146"/>
                  </a:lnTo>
                  <a:lnTo>
                    <a:pt x="25" y="145"/>
                  </a:lnTo>
                  <a:lnTo>
                    <a:pt x="34" y="142"/>
                  </a:lnTo>
                  <a:lnTo>
                    <a:pt x="41" y="140"/>
                  </a:lnTo>
                  <a:lnTo>
                    <a:pt x="46" y="137"/>
                  </a:lnTo>
                  <a:lnTo>
                    <a:pt x="48" y="133"/>
                  </a:lnTo>
                  <a:lnTo>
                    <a:pt x="50" y="132"/>
                  </a:lnTo>
                  <a:lnTo>
                    <a:pt x="50" y="131"/>
                  </a:lnTo>
                  <a:lnTo>
                    <a:pt x="40" y="96"/>
                  </a:lnTo>
                  <a:lnTo>
                    <a:pt x="39" y="62"/>
                  </a:lnTo>
                  <a:lnTo>
                    <a:pt x="46" y="28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70" y="12"/>
                  </a:lnTo>
                  <a:lnTo>
                    <a:pt x="69" y="26"/>
                  </a:lnTo>
                  <a:lnTo>
                    <a:pt x="6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382"/>
            <p:cNvSpPr>
              <a:spLocks/>
            </p:cNvSpPr>
            <p:nvPr/>
          </p:nvSpPr>
          <p:spPr bwMode="auto">
            <a:xfrm>
              <a:off x="1819" y="327"/>
              <a:ext cx="37" cy="21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7" y="17"/>
                </a:cxn>
                <a:cxn ang="0">
                  <a:pos x="60" y="11"/>
                </a:cxn>
                <a:cxn ang="0">
                  <a:pos x="65" y="7"/>
                </a:cxn>
                <a:cxn ang="0">
                  <a:pos x="71" y="8"/>
                </a:cxn>
                <a:cxn ang="0">
                  <a:pos x="74" y="16"/>
                </a:cxn>
                <a:cxn ang="0">
                  <a:pos x="74" y="25"/>
                </a:cxn>
                <a:cxn ang="0">
                  <a:pos x="71" y="33"/>
                </a:cxn>
                <a:cxn ang="0">
                  <a:pos x="65" y="38"/>
                </a:cxn>
                <a:cxn ang="0">
                  <a:pos x="53" y="41"/>
                </a:cxn>
                <a:cxn ang="0">
                  <a:pos x="42" y="40"/>
                </a:cxn>
                <a:cxn ang="0">
                  <a:pos x="32" y="37"/>
                </a:cxn>
                <a:cxn ang="0">
                  <a:pos x="21" y="31"/>
                </a:cxn>
                <a:cxn ang="0">
                  <a:pos x="13" y="24"/>
                </a:cxn>
                <a:cxn ang="0">
                  <a:pos x="6" y="16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19" y="5"/>
                </a:cxn>
                <a:cxn ang="0">
                  <a:pos x="26" y="11"/>
                </a:cxn>
                <a:cxn ang="0">
                  <a:pos x="33" y="16"/>
                </a:cxn>
                <a:cxn ang="0">
                  <a:pos x="40" y="20"/>
                </a:cxn>
                <a:cxn ang="0">
                  <a:pos x="47" y="23"/>
                </a:cxn>
                <a:cxn ang="0">
                  <a:pos x="52" y="22"/>
                </a:cxn>
              </a:cxnLst>
              <a:rect l="0" t="0" r="r" b="b"/>
              <a:pathLst>
                <a:path w="74" h="41">
                  <a:moveTo>
                    <a:pt x="52" y="22"/>
                  </a:moveTo>
                  <a:lnTo>
                    <a:pt x="57" y="17"/>
                  </a:lnTo>
                  <a:lnTo>
                    <a:pt x="60" y="11"/>
                  </a:lnTo>
                  <a:lnTo>
                    <a:pt x="65" y="7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4" y="25"/>
                  </a:lnTo>
                  <a:lnTo>
                    <a:pt x="71" y="33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2" y="40"/>
                  </a:lnTo>
                  <a:lnTo>
                    <a:pt x="32" y="37"/>
                  </a:lnTo>
                  <a:lnTo>
                    <a:pt x="21" y="31"/>
                  </a:lnTo>
                  <a:lnTo>
                    <a:pt x="13" y="24"/>
                  </a:lnTo>
                  <a:lnTo>
                    <a:pt x="6" y="16"/>
                  </a:lnTo>
                  <a:lnTo>
                    <a:pt x="3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3" y="2"/>
                  </a:lnTo>
                  <a:lnTo>
                    <a:pt x="19" y="5"/>
                  </a:lnTo>
                  <a:lnTo>
                    <a:pt x="26" y="11"/>
                  </a:lnTo>
                  <a:lnTo>
                    <a:pt x="33" y="16"/>
                  </a:lnTo>
                  <a:lnTo>
                    <a:pt x="40" y="20"/>
                  </a:lnTo>
                  <a:lnTo>
                    <a:pt x="47" y="23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383"/>
            <p:cNvSpPr>
              <a:spLocks/>
            </p:cNvSpPr>
            <p:nvPr/>
          </p:nvSpPr>
          <p:spPr bwMode="auto">
            <a:xfrm>
              <a:off x="2129" y="236"/>
              <a:ext cx="65" cy="21"/>
            </a:xfrm>
            <a:custGeom>
              <a:avLst/>
              <a:gdLst/>
              <a:ahLst/>
              <a:cxnLst>
                <a:cxn ang="0">
                  <a:pos x="131" y="42"/>
                </a:cxn>
                <a:cxn ang="0">
                  <a:pos x="127" y="41"/>
                </a:cxn>
                <a:cxn ang="0">
                  <a:pos x="115" y="39"/>
                </a:cxn>
                <a:cxn ang="0">
                  <a:pos x="98" y="34"/>
                </a:cxn>
                <a:cxn ang="0">
                  <a:pos x="77" y="30"/>
                </a:cxn>
                <a:cxn ang="0">
                  <a:pos x="55" y="25"/>
                </a:cxn>
                <a:cxn ang="0">
                  <a:pos x="35" y="20"/>
                </a:cxn>
                <a:cxn ang="0">
                  <a:pos x="15" y="17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9" y="3"/>
                </a:cxn>
                <a:cxn ang="0">
                  <a:pos x="10" y="0"/>
                </a:cxn>
                <a:cxn ang="0">
                  <a:pos x="29" y="0"/>
                </a:cxn>
                <a:cxn ang="0">
                  <a:pos x="48" y="2"/>
                </a:cxn>
                <a:cxn ang="0">
                  <a:pos x="69" y="5"/>
                </a:cxn>
                <a:cxn ang="0">
                  <a:pos x="90" y="12"/>
                </a:cxn>
                <a:cxn ang="0">
                  <a:pos x="107" y="19"/>
                </a:cxn>
                <a:cxn ang="0">
                  <a:pos x="121" y="26"/>
                </a:cxn>
                <a:cxn ang="0">
                  <a:pos x="129" y="34"/>
                </a:cxn>
                <a:cxn ang="0">
                  <a:pos x="131" y="42"/>
                </a:cxn>
              </a:cxnLst>
              <a:rect l="0" t="0" r="r" b="b"/>
              <a:pathLst>
                <a:path w="131" h="42">
                  <a:moveTo>
                    <a:pt x="131" y="42"/>
                  </a:moveTo>
                  <a:lnTo>
                    <a:pt x="127" y="41"/>
                  </a:lnTo>
                  <a:lnTo>
                    <a:pt x="115" y="39"/>
                  </a:lnTo>
                  <a:lnTo>
                    <a:pt x="98" y="34"/>
                  </a:lnTo>
                  <a:lnTo>
                    <a:pt x="77" y="30"/>
                  </a:lnTo>
                  <a:lnTo>
                    <a:pt x="55" y="25"/>
                  </a:lnTo>
                  <a:lnTo>
                    <a:pt x="35" y="20"/>
                  </a:lnTo>
                  <a:lnTo>
                    <a:pt x="15" y="17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3" y="8"/>
                  </a:lnTo>
                  <a:lnTo>
                    <a:pt x="9" y="3"/>
                  </a:lnTo>
                  <a:lnTo>
                    <a:pt x="10" y="0"/>
                  </a:lnTo>
                  <a:lnTo>
                    <a:pt x="29" y="0"/>
                  </a:lnTo>
                  <a:lnTo>
                    <a:pt x="48" y="2"/>
                  </a:lnTo>
                  <a:lnTo>
                    <a:pt x="69" y="5"/>
                  </a:lnTo>
                  <a:lnTo>
                    <a:pt x="90" y="12"/>
                  </a:lnTo>
                  <a:lnTo>
                    <a:pt x="107" y="19"/>
                  </a:lnTo>
                  <a:lnTo>
                    <a:pt x="121" y="26"/>
                  </a:lnTo>
                  <a:lnTo>
                    <a:pt x="129" y="34"/>
                  </a:lnTo>
                  <a:lnTo>
                    <a:pt x="13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384"/>
            <p:cNvSpPr>
              <a:spLocks/>
            </p:cNvSpPr>
            <p:nvPr/>
          </p:nvSpPr>
          <p:spPr bwMode="auto">
            <a:xfrm>
              <a:off x="1800" y="383"/>
              <a:ext cx="276" cy="446"/>
            </a:xfrm>
            <a:custGeom>
              <a:avLst/>
              <a:gdLst/>
              <a:ahLst/>
              <a:cxnLst>
                <a:cxn ang="0">
                  <a:pos x="502" y="569"/>
                </a:cxn>
                <a:cxn ang="0">
                  <a:pos x="501" y="596"/>
                </a:cxn>
                <a:cxn ang="0">
                  <a:pos x="467" y="603"/>
                </a:cxn>
                <a:cxn ang="0">
                  <a:pos x="461" y="558"/>
                </a:cxn>
                <a:cxn ang="0">
                  <a:pos x="431" y="524"/>
                </a:cxn>
                <a:cxn ang="0">
                  <a:pos x="425" y="482"/>
                </a:cxn>
                <a:cxn ang="0">
                  <a:pos x="451" y="449"/>
                </a:cxn>
                <a:cxn ang="0">
                  <a:pos x="440" y="414"/>
                </a:cxn>
                <a:cxn ang="0">
                  <a:pos x="346" y="323"/>
                </a:cxn>
                <a:cxn ang="0">
                  <a:pos x="241" y="222"/>
                </a:cxn>
                <a:cxn ang="0">
                  <a:pos x="174" y="200"/>
                </a:cxn>
                <a:cxn ang="0">
                  <a:pos x="40" y="368"/>
                </a:cxn>
                <a:cxn ang="0">
                  <a:pos x="65" y="570"/>
                </a:cxn>
                <a:cxn ang="0">
                  <a:pos x="171" y="800"/>
                </a:cxn>
                <a:cxn ang="0">
                  <a:pos x="225" y="776"/>
                </a:cxn>
                <a:cxn ang="0">
                  <a:pos x="329" y="779"/>
                </a:cxn>
                <a:cxn ang="0">
                  <a:pos x="353" y="797"/>
                </a:cxn>
                <a:cxn ang="0">
                  <a:pos x="285" y="813"/>
                </a:cxn>
                <a:cxn ang="0">
                  <a:pos x="193" y="817"/>
                </a:cxn>
                <a:cxn ang="0">
                  <a:pos x="155" y="868"/>
                </a:cxn>
                <a:cxn ang="0">
                  <a:pos x="131" y="892"/>
                </a:cxn>
                <a:cxn ang="0">
                  <a:pos x="84" y="758"/>
                </a:cxn>
                <a:cxn ang="0">
                  <a:pos x="38" y="602"/>
                </a:cxn>
                <a:cxn ang="0">
                  <a:pos x="2" y="471"/>
                </a:cxn>
                <a:cxn ang="0">
                  <a:pos x="19" y="342"/>
                </a:cxn>
                <a:cxn ang="0">
                  <a:pos x="102" y="227"/>
                </a:cxn>
                <a:cxn ang="0">
                  <a:pos x="187" y="143"/>
                </a:cxn>
                <a:cxn ang="0">
                  <a:pos x="221" y="94"/>
                </a:cxn>
                <a:cxn ang="0">
                  <a:pos x="274" y="36"/>
                </a:cxn>
                <a:cxn ang="0">
                  <a:pos x="282" y="89"/>
                </a:cxn>
                <a:cxn ang="0">
                  <a:pos x="323" y="155"/>
                </a:cxn>
                <a:cxn ang="0">
                  <a:pos x="398" y="180"/>
                </a:cxn>
                <a:cxn ang="0">
                  <a:pos x="463" y="174"/>
                </a:cxn>
                <a:cxn ang="0">
                  <a:pos x="501" y="161"/>
                </a:cxn>
                <a:cxn ang="0">
                  <a:pos x="430" y="202"/>
                </a:cxn>
                <a:cxn ang="0">
                  <a:pos x="335" y="185"/>
                </a:cxn>
                <a:cxn ang="0">
                  <a:pos x="271" y="143"/>
                </a:cxn>
                <a:cxn ang="0">
                  <a:pos x="223" y="129"/>
                </a:cxn>
                <a:cxn ang="0">
                  <a:pos x="218" y="169"/>
                </a:cxn>
                <a:cxn ang="0">
                  <a:pos x="275" y="225"/>
                </a:cxn>
                <a:cxn ang="0">
                  <a:pos x="389" y="339"/>
                </a:cxn>
                <a:cxn ang="0">
                  <a:pos x="478" y="427"/>
                </a:cxn>
                <a:cxn ang="0">
                  <a:pos x="499" y="249"/>
                </a:cxn>
                <a:cxn ang="0">
                  <a:pos x="441" y="256"/>
                </a:cxn>
                <a:cxn ang="0">
                  <a:pos x="381" y="253"/>
                </a:cxn>
                <a:cxn ang="0">
                  <a:pos x="323" y="233"/>
                </a:cxn>
                <a:cxn ang="0">
                  <a:pos x="381" y="237"/>
                </a:cxn>
                <a:cxn ang="0">
                  <a:pos x="465" y="230"/>
                </a:cxn>
                <a:cxn ang="0">
                  <a:pos x="510" y="203"/>
                </a:cxn>
                <a:cxn ang="0">
                  <a:pos x="512" y="300"/>
                </a:cxn>
                <a:cxn ang="0">
                  <a:pos x="527" y="456"/>
                </a:cxn>
                <a:cxn ang="0">
                  <a:pos x="549" y="499"/>
                </a:cxn>
                <a:cxn ang="0">
                  <a:pos x="522" y="535"/>
                </a:cxn>
                <a:cxn ang="0">
                  <a:pos x="517" y="472"/>
                </a:cxn>
                <a:cxn ang="0">
                  <a:pos x="487" y="454"/>
                </a:cxn>
                <a:cxn ang="0">
                  <a:pos x="452" y="468"/>
                </a:cxn>
                <a:cxn ang="0">
                  <a:pos x="442" y="509"/>
                </a:cxn>
                <a:cxn ang="0">
                  <a:pos x="481" y="526"/>
                </a:cxn>
                <a:cxn ang="0">
                  <a:pos x="489" y="489"/>
                </a:cxn>
                <a:cxn ang="0">
                  <a:pos x="483" y="548"/>
                </a:cxn>
              </a:cxnLst>
              <a:rect l="0" t="0" r="r" b="b"/>
              <a:pathLst>
                <a:path w="550" h="892">
                  <a:moveTo>
                    <a:pt x="471" y="588"/>
                  </a:moveTo>
                  <a:lnTo>
                    <a:pt x="482" y="587"/>
                  </a:lnTo>
                  <a:lnTo>
                    <a:pt x="490" y="580"/>
                  </a:lnTo>
                  <a:lnTo>
                    <a:pt x="495" y="572"/>
                  </a:lnTo>
                  <a:lnTo>
                    <a:pt x="502" y="569"/>
                  </a:lnTo>
                  <a:lnTo>
                    <a:pt x="505" y="573"/>
                  </a:lnTo>
                  <a:lnTo>
                    <a:pt x="506" y="579"/>
                  </a:lnTo>
                  <a:lnTo>
                    <a:pt x="506" y="585"/>
                  </a:lnTo>
                  <a:lnTo>
                    <a:pt x="505" y="590"/>
                  </a:lnTo>
                  <a:lnTo>
                    <a:pt x="501" y="596"/>
                  </a:lnTo>
                  <a:lnTo>
                    <a:pt x="496" y="601"/>
                  </a:lnTo>
                  <a:lnTo>
                    <a:pt x="489" y="605"/>
                  </a:lnTo>
                  <a:lnTo>
                    <a:pt x="482" y="608"/>
                  </a:lnTo>
                  <a:lnTo>
                    <a:pt x="474" y="607"/>
                  </a:lnTo>
                  <a:lnTo>
                    <a:pt x="467" y="603"/>
                  </a:lnTo>
                  <a:lnTo>
                    <a:pt x="460" y="600"/>
                  </a:lnTo>
                  <a:lnTo>
                    <a:pt x="454" y="594"/>
                  </a:lnTo>
                  <a:lnTo>
                    <a:pt x="456" y="582"/>
                  </a:lnTo>
                  <a:lnTo>
                    <a:pt x="459" y="570"/>
                  </a:lnTo>
                  <a:lnTo>
                    <a:pt x="461" y="558"/>
                  </a:lnTo>
                  <a:lnTo>
                    <a:pt x="459" y="547"/>
                  </a:lnTo>
                  <a:lnTo>
                    <a:pt x="450" y="543"/>
                  </a:lnTo>
                  <a:lnTo>
                    <a:pt x="442" y="537"/>
                  </a:lnTo>
                  <a:lnTo>
                    <a:pt x="436" y="532"/>
                  </a:lnTo>
                  <a:lnTo>
                    <a:pt x="431" y="524"/>
                  </a:lnTo>
                  <a:lnTo>
                    <a:pt x="427" y="516"/>
                  </a:lnTo>
                  <a:lnTo>
                    <a:pt x="425" y="507"/>
                  </a:lnTo>
                  <a:lnTo>
                    <a:pt x="422" y="498"/>
                  </a:lnTo>
                  <a:lnTo>
                    <a:pt x="421" y="490"/>
                  </a:lnTo>
                  <a:lnTo>
                    <a:pt x="425" y="482"/>
                  </a:lnTo>
                  <a:lnTo>
                    <a:pt x="428" y="474"/>
                  </a:lnTo>
                  <a:lnTo>
                    <a:pt x="433" y="467"/>
                  </a:lnTo>
                  <a:lnTo>
                    <a:pt x="438" y="460"/>
                  </a:lnTo>
                  <a:lnTo>
                    <a:pt x="444" y="454"/>
                  </a:lnTo>
                  <a:lnTo>
                    <a:pt x="451" y="449"/>
                  </a:lnTo>
                  <a:lnTo>
                    <a:pt x="458" y="444"/>
                  </a:lnTo>
                  <a:lnTo>
                    <a:pt x="465" y="439"/>
                  </a:lnTo>
                  <a:lnTo>
                    <a:pt x="460" y="435"/>
                  </a:lnTo>
                  <a:lnTo>
                    <a:pt x="452" y="427"/>
                  </a:lnTo>
                  <a:lnTo>
                    <a:pt x="440" y="414"/>
                  </a:lnTo>
                  <a:lnTo>
                    <a:pt x="425" y="400"/>
                  </a:lnTo>
                  <a:lnTo>
                    <a:pt x="407" y="383"/>
                  </a:lnTo>
                  <a:lnTo>
                    <a:pt x="389" y="365"/>
                  </a:lnTo>
                  <a:lnTo>
                    <a:pt x="368" y="344"/>
                  </a:lnTo>
                  <a:lnTo>
                    <a:pt x="346" y="323"/>
                  </a:lnTo>
                  <a:lnTo>
                    <a:pt x="324" y="302"/>
                  </a:lnTo>
                  <a:lnTo>
                    <a:pt x="302" y="280"/>
                  </a:lnTo>
                  <a:lnTo>
                    <a:pt x="282" y="260"/>
                  </a:lnTo>
                  <a:lnTo>
                    <a:pt x="261" y="240"/>
                  </a:lnTo>
                  <a:lnTo>
                    <a:pt x="241" y="222"/>
                  </a:lnTo>
                  <a:lnTo>
                    <a:pt x="225" y="206"/>
                  </a:lnTo>
                  <a:lnTo>
                    <a:pt x="210" y="192"/>
                  </a:lnTo>
                  <a:lnTo>
                    <a:pt x="199" y="181"/>
                  </a:lnTo>
                  <a:lnTo>
                    <a:pt x="192" y="186"/>
                  </a:lnTo>
                  <a:lnTo>
                    <a:pt x="174" y="200"/>
                  </a:lnTo>
                  <a:lnTo>
                    <a:pt x="146" y="222"/>
                  </a:lnTo>
                  <a:lnTo>
                    <a:pt x="116" y="250"/>
                  </a:lnTo>
                  <a:lnTo>
                    <a:pt x="86" y="285"/>
                  </a:lnTo>
                  <a:lnTo>
                    <a:pt x="59" y="324"/>
                  </a:lnTo>
                  <a:lnTo>
                    <a:pt x="40" y="368"/>
                  </a:lnTo>
                  <a:lnTo>
                    <a:pt x="33" y="414"/>
                  </a:lnTo>
                  <a:lnTo>
                    <a:pt x="38" y="452"/>
                  </a:lnTo>
                  <a:lnTo>
                    <a:pt x="45" y="491"/>
                  </a:lnTo>
                  <a:lnTo>
                    <a:pt x="55" y="531"/>
                  </a:lnTo>
                  <a:lnTo>
                    <a:pt x="65" y="570"/>
                  </a:lnTo>
                  <a:lnTo>
                    <a:pt x="141" y="826"/>
                  </a:lnTo>
                  <a:lnTo>
                    <a:pt x="149" y="821"/>
                  </a:lnTo>
                  <a:lnTo>
                    <a:pt x="156" y="814"/>
                  </a:lnTo>
                  <a:lnTo>
                    <a:pt x="164" y="807"/>
                  </a:lnTo>
                  <a:lnTo>
                    <a:pt x="171" y="800"/>
                  </a:lnTo>
                  <a:lnTo>
                    <a:pt x="179" y="793"/>
                  </a:lnTo>
                  <a:lnTo>
                    <a:pt x="187" y="788"/>
                  </a:lnTo>
                  <a:lnTo>
                    <a:pt x="197" y="783"/>
                  </a:lnTo>
                  <a:lnTo>
                    <a:pt x="207" y="779"/>
                  </a:lnTo>
                  <a:lnTo>
                    <a:pt x="225" y="776"/>
                  </a:lnTo>
                  <a:lnTo>
                    <a:pt x="245" y="776"/>
                  </a:lnTo>
                  <a:lnTo>
                    <a:pt x="266" y="776"/>
                  </a:lnTo>
                  <a:lnTo>
                    <a:pt x="286" y="777"/>
                  </a:lnTo>
                  <a:lnTo>
                    <a:pt x="307" y="778"/>
                  </a:lnTo>
                  <a:lnTo>
                    <a:pt x="329" y="779"/>
                  </a:lnTo>
                  <a:lnTo>
                    <a:pt x="352" y="778"/>
                  </a:lnTo>
                  <a:lnTo>
                    <a:pt x="376" y="776"/>
                  </a:lnTo>
                  <a:lnTo>
                    <a:pt x="368" y="783"/>
                  </a:lnTo>
                  <a:lnTo>
                    <a:pt x="360" y="791"/>
                  </a:lnTo>
                  <a:lnTo>
                    <a:pt x="353" y="797"/>
                  </a:lnTo>
                  <a:lnTo>
                    <a:pt x="345" y="802"/>
                  </a:lnTo>
                  <a:lnTo>
                    <a:pt x="335" y="808"/>
                  </a:lnTo>
                  <a:lnTo>
                    <a:pt x="322" y="812"/>
                  </a:lnTo>
                  <a:lnTo>
                    <a:pt x="306" y="813"/>
                  </a:lnTo>
                  <a:lnTo>
                    <a:pt x="285" y="813"/>
                  </a:lnTo>
                  <a:lnTo>
                    <a:pt x="260" y="808"/>
                  </a:lnTo>
                  <a:lnTo>
                    <a:pt x="238" y="806"/>
                  </a:lnTo>
                  <a:lnTo>
                    <a:pt x="221" y="807"/>
                  </a:lnTo>
                  <a:lnTo>
                    <a:pt x="206" y="811"/>
                  </a:lnTo>
                  <a:lnTo>
                    <a:pt x="193" y="817"/>
                  </a:lnTo>
                  <a:lnTo>
                    <a:pt x="182" y="828"/>
                  </a:lnTo>
                  <a:lnTo>
                    <a:pt x="171" y="842"/>
                  </a:lnTo>
                  <a:lnTo>
                    <a:pt x="162" y="859"/>
                  </a:lnTo>
                  <a:lnTo>
                    <a:pt x="159" y="862"/>
                  </a:lnTo>
                  <a:lnTo>
                    <a:pt x="155" y="868"/>
                  </a:lnTo>
                  <a:lnTo>
                    <a:pt x="152" y="875"/>
                  </a:lnTo>
                  <a:lnTo>
                    <a:pt x="147" y="881"/>
                  </a:lnTo>
                  <a:lnTo>
                    <a:pt x="142" y="887"/>
                  </a:lnTo>
                  <a:lnTo>
                    <a:pt x="137" y="891"/>
                  </a:lnTo>
                  <a:lnTo>
                    <a:pt x="131" y="892"/>
                  </a:lnTo>
                  <a:lnTo>
                    <a:pt x="125" y="891"/>
                  </a:lnTo>
                  <a:lnTo>
                    <a:pt x="121" y="877"/>
                  </a:lnTo>
                  <a:lnTo>
                    <a:pt x="111" y="847"/>
                  </a:lnTo>
                  <a:lnTo>
                    <a:pt x="99" y="805"/>
                  </a:lnTo>
                  <a:lnTo>
                    <a:pt x="84" y="758"/>
                  </a:lnTo>
                  <a:lnTo>
                    <a:pt x="70" y="710"/>
                  </a:lnTo>
                  <a:lnTo>
                    <a:pt x="57" y="669"/>
                  </a:lnTo>
                  <a:lnTo>
                    <a:pt x="49" y="640"/>
                  </a:lnTo>
                  <a:lnTo>
                    <a:pt x="46" y="628"/>
                  </a:lnTo>
                  <a:lnTo>
                    <a:pt x="38" y="602"/>
                  </a:lnTo>
                  <a:lnTo>
                    <a:pt x="30" y="575"/>
                  </a:lnTo>
                  <a:lnTo>
                    <a:pt x="21" y="549"/>
                  </a:lnTo>
                  <a:lnTo>
                    <a:pt x="13" y="524"/>
                  </a:lnTo>
                  <a:lnTo>
                    <a:pt x="8" y="497"/>
                  </a:lnTo>
                  <a:lnTo>
                    <a:pt x="2" y="471"/>
                  </a:lnTo>
                  <a:lnTo>
                    <a:pt x="0" y="445"/>
                  </a:lnTo>
                  <a:lnTo>
                    <a:pt x="0" y="419"/>
                  </a:lnTo>
                  <a:lnTo>
                    <a:pt x="4" y="393"/>
                  </a:lnTo>
                  <a:lnTo>
                    <a:pt x="10" y="367"/>
                  </a:lnTo>
                  <a:lnTo>
                    <a:pt x="19" y="342"/>
                  </a:lnTo>
                  <a:lnTo>
                    <a:pt x="33" y="316"/>
                  </a:lnTo>
                  <a:lnTo>
                    <a:pt x="48" y="292"/>
                  </a:lnTo>
                  <a:lnTo>
                    <a:pt x="65" y="269"/>
                  </a:lnTo>
                  <a:lnTo>
                    <a:pt x="83" y="248"/>
                  </a:lnTo>
                  <a:lnTo>
                    <a:pt x="102" y="227"/>
                  </a:lnTo>
                  <a:lnTo>
                    <a:pt x="122" y="209"/>
                  </a:lnTo>
                  <a:lnTo>
                    <a:pt x="142" y="191"/>
                  </a:lnTo>
                  <a:lnTo>
                    <a:pt x="163" y="173"/>
                  </a:lnTo>
                  <a:lnTo>
                    <a:pt x="184" y="156"/>
                  </a:lnTo>
                  <a:lnTo>
                    <a:pt x="187" y="143"/>
                  </a:lnTo>
                  <a:lnTo>
                    <a:pt x="191" y="131"/>
                  </a:lnTo>
                  <a:lnTo>
                    <a:pt x="197" y="120"/>
                  </a:lnTo>
                  <a:lnTo>
                    <a:pt x="203" y="110"/>
                  </a:lnTo>
                  <a:lnTo>
                    <a:pt x="212" y="101"/>
                  </a:lnTo>
                  <a:lnTo>
                    <a:pt x="221" y="94"/>
                  </a:lnTo>
                  <a:lnTo>
                    <a:pt x="230" y="87"/>
                  </a:lnTo>
                  <a:lnTo>
                    <a:pt x="240" y="81"/>
                  </a:lnTo>
                  <a:lnTo>
                    <a:pt x="256" y="94"/>
                  </a:lnTo>
                  <a:lnTo>
                    <a:pt x="268" y="67"/>
                  </a:lnTo>
                  <a:lnTo>
                    <a:pt x="274" y="36"/>
                  </a:lnTo>
                  <a:lnTo>
                    <a:pt x="276" y="10"/>
                  </a:lnTo>
                  <a:lnTo>
                    <a:pt x="279" y="0"/>
                  </a:lnTo>
                  <a:lnTo>
                    <a:pt x="288" y="30"/>
                  </a:lnTo>
                  <a:lnTo>
                    <a:pt x="289" y="60"/>
                  </a:lnTo>
                  <a:lnTo>
                    <a:pt x="282" y="89"/>
                  </a:lnTo>
                  <a:lnTo>
                    <a:pt x="268" y="118"/>
                  </a:lnTo>
                  <a:lnTo>
                    <a:pt x="281" y="128"/>
                  </a:lnTo>
                  <a:lnTo>
                    <a:pt x="294" y="138"/>
                  </a:lnTo>
                  <a:lnTo>
                    <a:pt x="308" y="147"/>
                  </a:lnTo>
                  <a:lnTo>
                    <a:pt x="323" y="155"/>
                  </a:lnTo>
                  <a:lnTo>
                    <a:pt x="338" y="162"/>
                  </a:lnTo>
                  <a:lnTo>
                    <a:pt x="353" y="169"/>
                  </a:lnTo>
                  <a:lnTo>
                    <a:pt x="368" y="173"/>
                  </a:lnTo>
                  <a:lnTo>
                    <a:pt x="383" y="177"/>
                  </a:lnTo>
                  <a:lnTo>
                    <a:pt x="398" y="180"/>
                  </a:lnTo>
                  <a:lnTo>
                    <a:pt x="412" y="181"/>
                  </a:lnTo>
                  <a:lnTo>
                    <a:pt x="426" y="183"/>
                  </a:lnTo>
                  <a:lnTo>
                    <a:pt x="440" y="181"/>
                  </a:lnTo>
                  <a:lnTo>
                    <a:pt x="451" y="178"/>
                  </a:lnTo>
                  <a:lnTo>
                    <a:pt x="463" y="174"/>
                  </a:lnTo>
                  <a:lnTo>
                    <a:pt x="473" y="169"/>
                  </a:lnTo>
                  <a:lnTo>
                    <a:pt x="482" y="161"/>
                  </a:lnTo>
                  <a:lnTo>
                    <a:pt x="487" y="158"/>
                  </a:lnTo>
                  <a:lnTo>
                    <a:pt x="495" y="158"/>
                  </a:lnTo>
                  <a:lnTo>
                    <a:pt x="501" y="161"/>
                  </a:lnTo>
                  <a:lnTo>
                    <a:pt x="503" y="164"/>
                  </a:lnTo>
                  <a:lnTo>
                    <a:pt x="488" y="181"/>
                  </a:lnTo>
                  <a:lnTo>
                    <a:pt x="469" y="193"/>
                  </a:lnTo>
                  <a:lnTo>
                    <a:pt x="451" y="200"/>
                  </a:lnTo>
                  <a:lnTo>
                    <a:pt x="430" y="202"/>
                  </a:lnTo>
                  <a:lnTo>
                    <a:pt x="408" y="202"/>
                  </a:lnTo>
                  <a:lnTo>
                    <a:pt x="388" y="200"/>
                  </a:lnTo>
                  <a:lnTo>
                    <a:pt x="368" y="195"/>
                  </a:lnTo>
                  <a:lnTo>
                    <a:pt x="349" y="189"/>
                  </a:lnTo>
                  <a:lnTo>
                    <a:pt x="335" y="185"/>
                  </a:lnTo>
                  <a:lnTo>
                    <a:pt x="322" y="179"/>
                  </a:lnTo>
                  <a:lnTo>
                    <a:pt x="309" y="171"/>
                  </a:lnTo>
                  <a:lnTo>
                    <a:pt x="297" y="163"/>
                  </a:lnTo>
                  <a:lnTo>
                    <a:pt x="284" y="154"/>
                  </a:lnTo>
                  <a:lnTo>
                    <a:pt x="271" y="143"/>
                  </a:lnTo>
                  <a:lnTo>
                    <a:pt x="258" y="131"/>
                  </a:lnTo>
                  <a:lnTo>
                    <a:pt x="244" y="118"/>
                  </a:lnTo>
                  <a:lnTo>
                    <a:pt x="236" y="120"/>
                  </a:lnTo>
                  <a:lnTo>
                    <a:pt x="229" y="124"/>
                  </a:lnTo>
                  <a:lnTo>
                    <a:pt x="223" y="129"/>
                  </a:lnTo>
                  <a:lnTo>
                    <a:pt x="218" y="136"/>
                  </a:lnTo>
                  <a:lnTo>
                    <a:pt x="215" y="143"/>
                  </a:lnTo>
                  <a:lnTo>
                    <a:pt x="214" y="151"/>
                  </a:lnTo>
                  <a:lnTo>
                    <a:pt x="215" y="159"/>
                  </a:lnTo>
                  <a:lnTo>
                    <a:pt x="218" y="169"/>
                  </a:lnTo>
                  <a:lnTo>
                    <a:pt x="221" y="171"/>
                  </a:lnTo>
                  <a:lnTo>
                    <a:pt x="229" y="179"/>
                  </a:lnTo>
                  <a:lnTo>
                    <a:pt x="240" y="191"/>
                  </a:lnTo>
                  <a:lnTo>
                    <a:pt x="256" y="207"/>
                  </a:lnTo>
                  <a:lnTo>
                    <a:pt x="275" y="225"/>
                  </a:lnTo>
                  <a:lnTo>
                    <a:pt x="296" y="246"/>
                  </a:lnTo>
                  <a:lnTo>
                    <a:pt x="319" y="269"/>
                  </a:lnTo>
                  <a:lnTo>
                    <a:pt x="342" y="292"/>
                  </a:lnTo>
                  <a:lnTo>
                    <a:pt x="366" y="316"/>
                  </a:lnTo>
                  <a:lnTo>
                    <a:pt x="389" y="339"/>
                  </a:lnTo>
                  <a:lnTo>
                    <a:pt x="412" y="361"/>
                  </a:lnTo>
                  <a:lnTo>
                    <a:pt x="433" y="382"/>
                  </a:lnTo>
                  <a:lnTo>
                    <a:pt x="451" y="400"/>
                  </a:lnTo>
                  <a:lnTo>
                    <a:pt x="466" y="415"/>
                  </a:lnTo>
                  <a:lnTo>
                    <a:pt x="478" y="427"/>
                  </a:lnTo>
                  <a:lnTo>
                    <a:pt x="484" y="434"/>
                  </a:lnTo>
                  <a:lnTo>
                    <a:pt x="489" y="388"/>
                  </a:lnTo>
                  <a:lnTo>
                    <a:pt x="491" y="340"/>
                  </a:lnTo>
                  <a:lnTo>
                    <a:pt x="495" y="294"/>
                  </a:lnTo>
                  <a:lnTo>
                    <a:pt x="499" y="249"/>
                  </a:lnTo>
                  <a:lnTo>
                    <a:pt x="488" y="252"/>
                  </a:lnTo>
                  <a:lnTo>
                    <a:pt x="476" y="253"/>
                  </a:lnTo>
                  <a:lnTo>
                    <a:pt x="464" y="255"/>
                  </a:lnTo>
                  <a:lnTo>
                    <a:pt x="452" y="256"/>
                  </a:lnTo>
                  <a:lnTo>
                    <a:pt x="441" y="256"/>
                  </a:lnTo>
                  <a:lnTo>
                    <a:pt x="428" y="257"/>
                  </a:lnTo>
                  <a:lnTo>
                    <a:pt x="416" y="257"/>
                  </a:lnTo>
                  <a:lnTo>
                    <a:pt x="405" y="256"/>
                  </a:lnTo>
                  <a:lnTo>
                    <a:pt x="392" y="255"/>
                  </a:lnTo>
                  <a:lnTo>
                    <a:pt x="381" y="253"/>
                  </a:lnTo>
                  <a:lnTo>
                    <a:pt x="369" y="250"/>
                  </a:lnTo>
                  <a:lnTo>
                    <a:pt x="358" y="247"/>
                  </a:lnTo>
                  <a:lnTo>
                    <a:pt x="346" y="244"/>
                  </a:lnTo>
                  <a:lnTo>
                    <a:pt x="335" y="239"/>
                  </a:lnTo>
                  <a:lnTo>
                    <a:pt x="323" y="233"/>
                  </a:lnTo>
                  <a:lnTo>
                    <a:pt x="313" y="226"/>
                  </a:lnTo>
                  <a:lnTo>
                    <a:pt x="309" y="211"/>
                  </a:lnTo>
                  <a:lnTo>
                    <a:pt x="335" y="223"/>
                  </a:lnTo>
                  <a:lnTo>
                    <a:pt x="359" y="231"/>
                  </a:lnTo>
                  <a:lnTo>
                    <a:pt x="381" y="237"/>
                  </a:lnTo>
                  <a:lnTo>
                    <a:pt x="400" y="239"/>
                  </a:lnTo>
                  <a:lnTo>
                    <a:pt x="419" y="239"/>
                  </a:lnTo>
                  <a:lnTo>
                    <a:pt x="436" y="238"/>
                  </a:lnTo>
                  <a:lnTo>
                    <a:pt x="451" y="234"/>
                  </a:lnTo>
                  <a:lnTo>
                    <a:pt x="465" y="230"/>
                  </a:lnTo>
                  <a:lnTo>
                    <a:pt x="476" y="224"/>
                  </a:lnTo>
                  <a:lnTo>
                    <a:pt x="488" y="218"/>
                  </a:lnTo>
                  <a:lnTo>
                    <a:pt x="496" y="212"/>
                  </a:lnTo>
                  <a:lnTo>
                    <a:pt x="504" y="208"/>
                  </a:lnTo>
                  <a:lnTo>
                    <a:pt x="510" y="203"/>
                  </a:lnTo>
                  <a:lnTo>
                    <a:pt x="514" y="200"/>
                  </a:lnTo>
                  <a:lnTo>
                    <a:pt x="518" y="197"/>
                  </a:lnTo>
                  <a:lnTo>
                    <a:pt x="520" y="197"/>
                  </a:lnTo>
                  <a:lnTo>
                    <a:pt x="518" y="233"/>
                  </a:lnTo>
                  <a:lnTo>
                    <a:pt x="512" y="300"/>
                  </a:lnTo>
                  <a:lnTo>
                    <a:pt x="506" y="376"/>
                  </a:lnTo>
                  <a:lnTo>
                    <a:pt x="501" y="438"/>
                  </a:lnTo>
                  <a:lnTo>
                    <a:pt x="510" y="444"/>
                  </a:lnTo>
                  <a:lnTo>
                    <a:pt x="518" y="449"/>
                  </a:lnTo>
                  <a:lnTo>
                    <a:pt x="527" y="456"/>
                  </a:lnTo>
                  <a:lnTo>
                    <a:pt x="535" y="461"/>
                  </a:lnTo>
                  <a:lnTo>
                    <a:pt x="542" y="469"/>
                  </a:lnTo>
                  <a:lnTo>
                    <a:pt x="548" y="479"/>
                  </a:lnTo>
                  <a:lnTo>
                    <a:pt x="550" y="488"/>
                  </a:lnTo>
                  <a:lnTo>
                    <a:pt x="549" y="499"/>
                  </a:lnTo>
                  <a:lnTo>
                    <a:pt x="543" y="519"/>
                  </a:lnTo>
                  <a:lnTo>
                    <a:pt x="533" y="536"/>
                  </a:lnTo>
                  <a:lnTo>
                    <a:pt x="524" y="548"/>
                  </a:lnTo>
                  <a:lnTo>
                    <a:pt x="518" y="552"/>
                  </a:lnTo>
                  <a:lnTo>
                    <a:pt x="522" y="535"/>
                  </a:lnTo>
                  <a:lnTo>
                    <a:pt x="530" y="518"/>
                  </a:lnTo>
                  <a:lnTo>
                    <a:pt x="533" y="499"/>
                  </a:lnTo>
                  <a:lnTo>
                    <a:pt x="525" y="481"/>
                  </a:lnTo>
                  <a:lnTo>
                    <a:pt x="521" y="476"/>
                  </a:lnTo>
                  <a:lnTo>
                    <a:pt x="517" y="472"/>
                  </a:lnTo>
                  <a:lnTo>
                    <a:pt x="511" y="467"/>
                  </a:lnTo>
                  <a:lnTo>
                    <a:pt x="505" y="463"/>
                  </a:lnTo>
                  <a:lnTo>
                    <a:pt x="499" y="459"/>
                  </a:lnTo>
                  <a:lnTo>
                    <a:pt x="492" y="457"/>
                  </a:lnTo>
                  <a:lnTo>
                    <a:pt x="487" y="454"/>
                  </a:lnTo>
                  <a:lnTo>
                    <a:pt x="481" y="453"/>
                  </a:lnTo>
                  <a:lnTo>
                    <a:pt x="472" y="458"/>
                  </a:lnTo>
                  <a:lnTo>
                    <a:pt x="464" y="461"/>
                  </a:lnTo>
                  <a:lnTo>
                    <a:pt x="458" y="465"/>
                  </a:lnTo>
                  <a:lnTo>
                    <a:pt x="452" y="468"/>
                  </a:lnTo>
                  <a:lnTo>
                    <a:pt x="449" y="474"/>
                  </a:lnTo>
                  <a:lnTo>
                    <a:pt x="445" y="480"/>
                  </a:lnTo>
                  <a:lnTo>
                    <a:pt x="443" y="488"/>
                  </a:lnTo>
                  <a:lnTo>
                    <a:pt x="441" y="498"/>
                  </a:lnTo>
                  <a:lnTo>
                    <a:pt x="442" y="509"/>
                  </a:lnTo>
                  <a:lnTo>
                    <a:pt x="448" y="518"/>
                  </a:lnTo>
                  <a:lnTo>
                    <a:pt x="457" y="526"/>
                  </a:lnTo>
                  <a:lnTo>
                    <a:pt x="465" y="532"/>
                  </a:lnTo>
                  <a:lnTo>
                    <a:pt x="474" y="531"/>
                  </a:lnTo>
                  <a:lnTo>
                    <a:pt x="481" y="526"/>
                  </a:lnTo>
                  <a:lnTo>
                    <a:pt x="484" y="519"/>
                  </a:lnTo>
                  <a:lnTo>
                    <a:pt x="483" y="510"/>
                  </a:lnTo>
                  <a:lnTo>
                    <a:pt x="484" y="505"/>
                  </a:lnTo>
                  <a:lnTo>
                    <a:pt x="487" y="497"/>
                  </a:lnTo>
                  <a:lnTo>
                    <a:pt x="489" y="489"/>
                  </a:lnTo>
                  <a:lnTo>
                    <a:pt x="494" y="488"/>
                  </a:lnTo>
                  <a:lnTo>
                    <a:pt x="499" y="499"/>
                  </a:lnTo>
                  <a:lnTo>
                    <a:pt x="501" y="516"/>
                  </a:lnTo>
                  <a:lnTo>
                    <a:pt x="496" y="533"/>
                  </a:lnTo>
                  <a:lnTo>
                    <a:pt x="483" y="548"/>
                  </a:lnTo>
                  <a:lnTo>
                    <a:pt x="471" y="5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385"/>
            <p:cNvSpPr>
              <a:spLocks/>
            </p:cNvSpPr>
            <p:nvPr/>
          </p:nvSpPr>
          <p:spPr bwMode="auto">
            <a:xfrm>
              <a:off x="2055" y="456"/>
              <a:ext cx="180" cy="186"/>
            </a:xfrm>
            <a:custGeom>
              <a:avLst/>
              <a:gdLst/>
              <a:ahLst/>
              <a:cxnLst>
                <a:cxn ang="0">
                  <a:pos x="174" y="134"/>
                </a:cxn>
                <a:cxn ang="0">
                  <a:pos x="222" y="228"/>
                </a:cxn>
                <a:cxn ang="0">
                  <a:pos x="235" y="245"/>
                </a:cxn>
                <a:cxn ang="0">
                  <a:pos x="246" y="262"/>
                </a:cxn>
                <a:cxn ang="0">
                  <a:pos x="258" y="277"/>
                </a:cxn>
                <a:cxn ang="0">
                  <a:pos x="269" y="290"/>
                </a:cxn>
                <a:cxn ang="0">
                  <a:pos x="282" y="304"/>
                </a:cxn>
                <a:cxn ang="0">
                  <a:pos x="296" y="318"/>
                </a:cxn>
                <a:cxn ang="0">
                  <a:pos x="312" y="331"/>
                </a:cxn>
                <a:cxn ang="0">
                  <a:pos x="330" y="342"/>
                </a:cxn>
                <a:cxn ang="0">
                  <a:pos x="336" y="348"/>
                </a:cxn>
                <a:cxn ang="0">
                  <a:pos x="345" y="355"/>
                </a:cxn>
                <a:cxn ang="0">
                  <a:pos x="353" y="363"/>
                </a:cxn>
                <a:cxn ang="0">
                  <a:pos x="359" y="371"/>
                </a:cxn>
                <a:cxn ang="0">
                  <a:pos x="354" y="370"/>
                </a:cxn>
                <a:cxn ang="0">
                  <a:pos x="349" y="369"/>
                </a:cxn>
                <a:cxn ang="0">
                  <a:pos x="343" y="368"/>
                </a:cxn>
                <a:cxn ang="0">
                  <a:pos x="337" y="365"/>
                </a:cxn>
                <a:cxn ang="0">
                  <a:pos x="333" y="364"/>
                </a:cxn>
                <a:cxn ang="0">
                  <a:pos x="328" y="362"/>
                </a:cxn>
                <a:cxn ang="0">
                  <a:pos x="326" y="361"/>
                </a:cxn>
                <a:cxn ang="0">
                  <a:pos x="324" y="361"/>
                </a:cxn>
                <a:cxn ang="0">
                  <a:pos x="306" y="348"/>
                </a:cxn>
                <a:cxn ang="0">
                  <a:pos x="288" y="334"/>
                </a:cxn>
                <a:cxn ang="0">
                  <a:pos x="269" y="319"/>
                </a:cxn>
                <a:cxn ang="0">
                  <a:pos x="252" y="303"/>
                </a:cxn>
                <a:cxn ang="0">
                  <a:pos x="236" y="287"/>
                </a:cxn>
                <a:cxn ang="0">
                  <a:pos x="220" y="271"/>
                </a:cxn>
                <a:cxn ang="0">
                  <a:pos x="205" y="253"/>
                </a:cxn>
                <a:cxn ang="0">
                  <a:pos x="192" y="236"/>
                </a:cxn>
                <a:cxn ang="0">
                  <a:pos x="116" y="102"/>
                </a:cxn>
                <a:cxn ang="0">
                  <a:pos x="110" y="94"/>
                </a:cxn>
                <a:cxn ang="0">
                  <a:pos x="105" y="86"/>
                </a:cxn>
                <a:cxn ang="0">
                  <a:pos x="99" y="79"/>
                </a:cxn>
                <a:cxn ang="0">
                  <a:pos x="94" y="73"/>
                </a:cxn>
                <a:cxn ang="0">
                  <a:pos x="88" y="66"/>
                </a:cxn>
                <a:cxn ang="0">
                  <a:pos x="82" y="58"/>
                </a:cxn>
                <a:cxn ang="0">
                  <a:pos x="72" y="48"/>
                </a:cxn>
                <a:cxn ang="0">
                  <a:pos x="62" y="39"/>
                </a:cxn>
                <a:cxn ang="0">
                  <a:pos x="53" y="32"/>
                </a:cxn>
                <a:cxn ang="0">
                  <a:pos x="45" y="26"/>
                </a:cxn>
                <a:cxn ang="0">
                  <a:pos x="37" y="22"/>
                </a:cxn>
                <a:cxn ang="0">
                  <a:pos x="30" y="17"/>
                </a:cxn>
                <a:cxn ang="0">
                  <a:pos x="22" y="14"/>
                </a:cxn>
                <a:cxn ang="0">
                  <a:pos x="15" y="11"/>
                </a:cxn>
                <a:cxn ang="0">
                  <a:pos x="7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57" y="8"/>
                </a:cxn>
                <a:cxn ang="0">
                  <a:pos x="79" y="20"/>
                </a:cxn>
                <a:cxn ang="0">
                  <a:pos x="99" y="35"/>
                </a:cxn>
                <a:cxn ang="0">
                  <a:pos x="116" y="51"/>
                </a:cxn>
                <a:cxn ang="0">
                  <a:pos x="131" y="70"/>
                </a:cxn>
                <a:cxn ang="0">
                  <a:pos x="146" y="91"/>
                </a:cxn>
                <a:cxn ang="0">
                  <a:pos x="160" y="112"/>
                </a:cxn>
                <a:cxn ang="0">
                  <a:pos x="174" y="134"/>
                </a:cxn>
              </a:cxnLst>
              <a:rect l="0" t="0" r="r" b="b"/>
              <a:pathLst>
                <a:path w="359" h="371">
                  <a:moveTo>
                    <a:pt x="174" y="134"/>
                  </a:moveTo>
                  <a:lnTo>
                    <a:pt x="222" y="228"/>
                  </a:lnTo>
                  <a:lnTo>
                    <a:pt x="235" y="245"/>
                  </a:lnTo>
                  <a:lnTo>
                    <a:pt x="246" y="262"/>
                  </a:lnTo>
                  <a:lnTo>
                    <a:pt x="258" y="277"/>
                  </a:lnTo>
                  <a:lnTo>
                    <a:pt x="269" y="290"/>
                  </a:lnTo>
                  <a:lnTo>
                    <a:pt x="282" y="304"/>
                  </a:lnTo>
                  <a:lnTo>
                    <a:pt x="296" y="318"/>
                  </a:lnTo>
                  <a:lnTo>
                    <a:pt x="312" y="331"/>
                  </a:lnTo>
                  <a:lnTo>
                    <a:pt x="330" y="342"/>
                  </a:lnTo>
                  <a:lnTo>
                    <a:pt x="336" y="348"/>
                  </a:lnTo>
                  <a:lnTo>
                    <a:pt x="345" y="355"/>
                  </a:lnTo>
                  <a:lnTo>
                    <a:pt x="353" y="363"/>
                  </a:lnTo>
                  <a:lnTo>
                    <a:pt x="359" y="371"/>
                  </a:lnTo>
                  <a:lnTo>
                    <a:pt x="354" y="370"/>
                  </a:lnTo>
                  <a:lnTo>
                    <a:pt x="349" y="369"/>
                  </a:lnTo>
                  <a:lnTo>
                    <a:pt x="343" y="368"/>
                  </a:lnTo>
                  <a:lnTo>
                    <a:pt x="337" y="365"/>
                  </a:lnTo>
                  <a:lnTo>
                    <a:pt x="333" y="364"/>
                  </a:lnTo>
                  <a:lnTo>
                    <a:pt x="328" y="362"/>
                  </a:lnTo>
                  <a:lnTo>
                    <a:pt x="326" y="361"/>
                  </a:lnTo>
                  <a:lnTo>
                    <a:pt x="324" y="361"/>
                  </a:lnTo>
                  <a:lnTo>
                    <a:pt x="306" y="348"/>
                  </a:lnTo>
                  <a:lnTo>
                    <a:pt x="288" y="334"/>
                  </a:lnTo>
                  <a:lnTo>
                    <a:pt x="269" y="319"/>
                  </a:lnTo>
                  <a:lnTo>
                    <a:pt x="252" y="303"/>
                  </a:lnTo>
                  <a:lnTo>
                    <a:pt x="236" y="287"/>
                  </a:lnTo>
                  <a:lnTo>
                    <a:pt x="220" y="271"/>
                  </a:lnTo>
                  <a:lnTo>
                    <a:pt x="205" y="253"/>
                  </a:lnTo>
                  <a:lnTo>
                    <a:pt x="192" y="236"/>
                  </a:lnTo>
                  <a:lnTo>
                    <a:pt x="116" y="102"/>
                  </a:lnTo>
                  <a:lnTo>
                    <a:pt x="110" y="94"/>
                  </a:lnTo>
                  <a:lnTo>
                    <a:pt x="105" y="86"/>
                  </a:lnTo>
                  <a:lnTo>
                    <a:pt x="99" y="79"/>
                  </a:lnTo>
                  <a:lnTo>
                    <a:pt x="94" y="73"/>
                  </a:lnTo>
                  <a:lnTo>
                    <a:pt x="88" y="66"/>
                  </a:lnTo>
                  <a:lnTo>
                    <a:pt x="82" y="58"/>
                  </a:lnTo>
                  <a:lnTo>
                    <a:pt x="72" y="48"/>
                  </a:lnTo>
                  <a:lnTo>
                    <a:pt x="62" y="39"/>
                  </a:lnTo>
                  <a:lnTo>
                    <a:pt x="53" y="32"/>
                  </a:lnTo>
                  <a:lnTo>
                    <a:pt x="45" y="26"/>
                  </a:lnTo>
                  <a:lnTo>
                    <a:pt x="37" y="22"/>
                  </a:lnTo>
                  <a:lnTo>
                    <a:pt x="30" y="17"/>
                  </a:lnTo>
                  <a:lnTo>
                    <a:pt x="22" y="14"/>
                  </a:lnTo>
                  <a:lnTo>
                    <a:pt x="15" y="11"/>
                  </a:lnTo>
                  <a:lnTo>
                    <a:pt x="7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7" y="8"/>
                  </a:lnTo>
                  <a:lnTo>
                    <a:pt x="79" y="20"/>
                  </a:lnTo>
                  <a:lnTo>
                    <a:pt x="99" y="35"/>
                  </a:lnTo>
                  <a:lnTo>
                    <a:pt x="116" y="51"/>
                  </a:lnTo>
                  <a:lnTo>
                    <a:pt x="131" y="70"/>
                  </a:lnTo>
                  <a:lnTo>
                    <a:pt x="146" y="91"/>
                  </a:lnTo>
                  <a:lnTo>
                    <a:pt x="160" y="112"/>
                  </a:lnTo>
                  <a:lnTo>
                    <a:pt x="174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386"/>
            <p:cNvSpPr>
              <a:spLocks/>
            </p:cNvSpPr>
            <p:nvPr/>
          </p:nvSpPr>
          <p:spPr bwMode="auto">
            <a:xfrm>
              <a:off x="1885" y="558"/>
              <a:ext cx="140" cy="251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99" y="40"/>
                </a:cxn>
                <a:cxn ang="0">
                  <a:pos x="121" y="70"/>
                </a:cxn>
                <a:cxn ang="0">
                  <a:pos x="137" y="103"/>
                </a:cxn>
                <a:cxn ang="0">
                  <a:pos x="150" y="138"/>
                </a:cxn>
                <a:cxn ang="0">
                  <a:pos x="159" y="174"/>
                </a:cxn>
                <a:cxn ang="0">
                  <a:pos x="168" y="211"/>
                </a:cxn>
                <a:cxn ang="0">
                  <a:pos x="177" y="246"/>
                </a:cxn>
                <a:cxn ang="0">
                  <a:pos x="188" y="283"/>
                </a:cxn>
                <a:cxn ang="0">
                  <a:pos x="220" y="381"/>
                </a:cxn>
                <a:cxn ang="0">
                  <a:pos x="237" y="403"/>
                </a:cxn>
                <a:cxn ang="0">
                  <a:pos x="249" y="422"/>
                </a:cxn>
                <a:cxn ang="0">
                  <a:pos x="258" y="437"/>
                </a:cxn>
                <a:cxn ang="0">
                  <a:pos x="265" y="449"/>
                </a:cxn>
                <a:cxn ang="0">
                  <a:pos x="268" y="461"/>
                </a:cxn>
                <a:cxn ang="0">
                  <a:pos x="273" y="472"/>
                </a:cxn>
                <a:cxn ang="0">
                  <a:pos x="276" y="485"/>
                </a:cxn>
                <a:cxn ang="0">
                  <a:pos x="281" y="501"/>
                </a:cxn>
                <a:cxn ang="0">
                  <a:pos x="260" y="483"/>
                </a:cxn>
                <a:cxn ang="0">
                  <a:pos x="241" y="456"/>
                </a:cxn>
                <a:cxn ang="0">
                  <a:pos x="221" y="425"/>
                </a:cxn>
                <a:cxn ang="0">
                  <a:pos x="204" y="393"/>
                </a:cxn>
                <a:cxn ang="0">
                  <a:pos x="190" y="363"/>
                </a:cxn>
                <a:cxn ang="0">
                  <a:pos x="178" y="337"/>
                </a:cxn>
                <a:cxn ang="0">
                  <a:pos x="170" y="320"/>
                </a:cxn>
                <a:cxn ang="0">
                  <a:pos x="168" y="313"/>
                </a:cxn>
                <a:cxn ang="0">
                  <a:pos x="157" y="271"/>
                </a:cxn>
                <a:cxn ang="0">
                  <a:pos x="147" y="226"/>
                </a:cxn>
                <a:cxn ang="0">
                  <a:pos x="137" y="180"/>
                </a:cxn>
                <a:cxn ang="0">
                  <a:pos x="124" y="136"/>
                </a:cxn>
                <a:cxn ang="0">
                  <a:pos x="108" y="95"/>
                </a:cxn>
                <a:cxn ang="0">
                  <a:pos x="85" y="60"/>
                </a:cxn>
                <a:cxn ang="0">
                  <a:pos x="54" y="31"/>
                </a:cxn>
                <a:cxn ang="0">
                  <a:pos x="14" y="11"/>
                </a:cxn>
                <a:cxn ang="0">
                  <a:pos x="10" y="12"/>
                </a:cxn>
                <a:cxn ang="0">
                  <a:pos x="7" y="11"/>
                </a:cxn>
                <a:cxn ang="0">
                  <a:pos x="3" y="10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6" y="2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32" y="1"/>
                </a:cxn>
                <a:cxn ang="0">
                  <a:pos x="44" y="3"/>
                </a:cxn>
                <a:cxn ang="0">
                  <a:pos x="56" y="8"/>
                </a:cxn>
                <a:cxn ang="0">
                  <a:pos x="70" y="14"/>
                </a:cxn>
              </a:cxnLst>
              <a:rect l="0" t="0" r="r" b="b"/>
              <a:pathLst>
                <a:path w="281" h="501">
                  <a:moveTo>
                    <a:pt x="70" y="14"/>
                  </a:moveTo>
                  <a:lnTo>
                    <a:pt x="99" y="40"/>
                  </a:lnTo>
                  <a:lnTo>
                    <a:pt x="121" y="70"/>
                  </a:lnTo>
                  <a:lnTo>
                    <a:pt x="137" y="103"/>
                  </a:lnTo>
                  <a:lnTo>
                    <a:pt x="150" y="138"/>
                  </a:lnTo>
                  <a:lnTo>
                    <a:pt x="159" y="174"/>
                  </a:lnTo>
                  <a:lnTo>
                    <a:pt x="168" y="211"/>
                  </a:lnTo>
                  <a:lnTo>
                    <a:pt x="177" y="246"/>
                  </a:lnTo>
                  <a:lnTo>
                    <a:pt x="188" y="283"/>
                  </a:lnTo>
                  <a:lnTo>
                    <a:pt x="220" y="381"/>
                  </a:lnTo>
                  <a:lnTo>
                    <a:pt x="237" y="403"/>
                  </a:lnTo>
                  <a:lnTo>
                    <a:pt x="249" y="422"/>
                  </a:lnTo>
                  <a:lnTo>
                    <a:pt x="258" y="437"/>
                  </a:lnTo>
                  <a:lnTo>
                    <a:pt x="265" y="449"/>
                  </a:lnTo>
                  <a:lnTo>
                    <a:pt x="268" y="461"/>
                  </a:lnTo>
                  <a:lnTo>
                    <a:pt x="273" y="472"/>
                  </a:lnTo>
                  <a:lnTo>
                    <a:pt x="276" y="485"/>
                  </a:lnTo>
                  <a:lnTo>
                    <a:pt x="281" y="501"/>
                  </a:lnTo>
                  <a:lnTo>
                    <a:pt x="260" y="483"/>
                  </a:lnTo>
                  <a:lnTo>
                    <a:pt x="241" y="456"/>
                  </a:lnTo>
                  <a:lnTo>
                    <a:pt x="221" y="425"/>
                  </a:lnTo>
                  <a:lnTo>
                    <a:pt x="204" y="393"/>
                  </a:lnTo>
                  <a:lnTo>
                    <a:pt x="190" y="363"/>
                  </a:lnTo>
                  <a:lnTo>
                    <a:pt x="178" y="337"/>
                  </a:lnTo>
                  <a:lnTo>
                    <a:pt x="170" y="320"/>
                  </a:lnTo>
                  <a:lnTo>
                    <a:pt x="168" y="313"/>
                  </a:lnTo>
                  <a:lnTo>
                    <a:pt x="157" y="271"/>
                  </a:lnTo>
                  <a:lnTo>
                    <a:pt x="147" y="226"/>
                  </a:lnTo>
                  <a:lnTo>
                    <a:pt x="137" y="180"/>
                  </a:lnTo>
                  <a:lnTo>
                    <a:pt x="124" y="136"/>
                  </a:lnTo>
                  <a:lnTo>
                    <a:pt x="108" y="95"/>
                  </a:lnTo>
                  <a:lnTo>
                    <a:pt x="85" y="60"/>
                  </a:lnTo>
                  <a:lnTo>
                    <a:pt x="54" y="31"/>
                  </a:lnTo>
                  <a:lnTo>
                    <a:pt x="14" y="11"/>
                  </a:lnTo>
                  <a:lnTo>
                    <a:pt x="10" y="12"/>
                  </a:lnTo>
                  <a:lnTo>
                    <a:pt x="7" y="11"/>
                  </a:lnTo>
                  <a:lnTo>
                    <a:pt x="3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2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44" y="3"/>
                  </a:lnTo>
                  <a:lnTo>
                    <a:pt x="56" y="8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387"/>
            <p:cNvSpPr>
              <a:spLocks/>
            </p:cNvSpPr>
            <p:nvPr/>
          </p:nvSpPr>
          <p:spPr bwMode="auto">
            <a:xfrm>
              <a:off x="2022" y="556"/>
              <a:ext cx="229" cy="175"/>
            </a:xfrm>
            <a:custGeom>
              <a:avLst/>
              <a:gdLst/>
              <a:ahLst/>
              <a:cxnLst>
                <a:cxn ang="0">
                  <a:pos x="189" y="46"/>
                </a:cxn>
                <a:cxn ang="0">
                  <a:pos x="205" y="88"/>
                </a:cxn>
                <a:cxn ang="0">
                  <a:pos x="229" y="125"/>
                </a:cxn>
                <a:cxn ang="0">
                  <a:pos x="256" y="158"/>
                </a:cxn>
                <a:cxn ang="0">
                  <a:pos x="277" y="177"/>
                </a:cxn>
                <a:cxn ang="0">
                  <a:pos x="295" y="175"/>
                </a:cxn>
                <a:cxn ang="0">
                  <a:pos x="312" y="174"/>
                </a:cxn>
                <a:cxn ang="0">
                  <a:pos x="329" y="173"/>
                </a:cxn>
                <a:cxn ang="0">
                  <a:pos x="356" y="179"/>
                </a:cxn>
                <a:cxn ang="0">
                  <a:pos x="390" y="190"/>
                </a:cxn>
                <a:cxn ang="0">
                  <a:pos x="424" y="209"/>
                </a:cxn>
                <a:cxn ang="0">
                  <a:pos x="449" y="233"/>
                </a:cxn>
                <a:cxn ang="0">
                  <a:pos x="456" y="253"/>
                </a:cxn>
                <a:cxn ang="0">
                  <a:pos x="449" y="255"/>
                </a:cxn>
                <a:cxn ang="0">
                  <a:pos x="431" y="242"/>
                </a:cxn>
                <a:cxn ang="0">
                  <a:pos x="401" y="223"/>
                </a:cxn>
                <a:cxn ang="0">
                  <a:pos x="368" y="210"/>
                </a:cxn>
                <a:cxn ang="0">
                  <a:pos x="334" y="204"/>
                </a:cxn>
                <a:cxn ang="0">
                  <a:pos x="297" y="203"/>
                </a:cxn>
                <a:cxn ang="0">
                  <a:pos x="260" y="208"/>
                </a:cxn>
                <a:cxn ang="0">
                  <a:pos x="222" y="215"/>
                </a:cxn>
                <a:cxn ang="0">
                  <a:pos x="187" y="224"/>
                </a:cxn>
                <a:cxn ang="0">
                  <a:pos x="143" y="234"/>
                </a:cxn>
                <a:cxn ang="0">
                  <a:pos x="87" y="268"/>
                </a:cxn>
                <a:cxn ang="0">
                  <a:pos x="37" y="313"/>
                </a:cxn>
                <a:cxn ang="0">
                  <a:pos x="6" y="346"/>
                </a:cxn>
                <a:cxn ang="0">
                  <a:pos x="10" y="332"/>
                </a:cxn>
                <a:cxn ang="0">
                  <a:pos x="29" y="302"/>
                </a:cxn>
                <a:cxn ang="0">
                  <a:pos x="52" y="276"/>
                </a:cxn>
                <a:cxn ang="0">
                  <a:pos x="82" y="247"/>
                </a:cxn>
                <a:cxn ang="0">
                  <a:pos x="116" y="220"/>
                </a:cxn>
                <a:cxn ang="0">
                  <a:pos x="150" y="209"/>
                </a:cxn>
                <a:cxn ang="0">
                  <a:pos x="185" y="202"/>
                </a:cxn>
                <a:cxn ang="0">
                  <a:pos x="220" y="192"/>
                </a:cxn>
                <a:cxn ang="0">
                  <a:pos x="233" y="177"/>
                </a:cxn>
                <a:cxn ang="0">
                  <a:pos x="222" y="159"/>
                </a:cxn>
                <a:cxn ang="0">
                  <a:pos x="212" y="142"/>
                </a:cxn>
                <a:cxn ang="0">
                  <a:pos x="201" y="125"/>
                </a:cxn>
                <a:cxn ang="0">
                  <a:pos x="184" y="88"/>
                </a:cxn>
                <a:cxn ang="0">
                  <a:pos x="170" y="28"/>
                </a:cxn>
                <a:cxn ang="0">
                  <a:pos x="177" y="1"/>
                </a:cxn>
                <a:cxn ang="0">
                  <a:pos x="183" y="16"/>
                </a:cxn>
              </a:cxnLst>
              <a:rect l="0" t="0" r="r" b="b"/>
              <a:pathLst>
                <a:path w="458" h="349">
                  <a:moveTo>
                    <a:pt x="185" y="23"/>
                  </a:moveTo>
                  <a:lnTo>
                    <a:pt x="189" y="46"/>
                  </a:lnTo>
                  <a:lnTo>
                    <a:pt x="196" y="68"/>
                  </a:lnTo>
                  <a:lnTo>
                    <a:pt x="205" y="88"/>
                  </a:lnTo>
                  <a:lnTo>
                    <a:pt x="216" y="106"/>
                  </a:lnTo>
                  <a:lnTo>
                    <a:pt x="229" y="125"/>
                  </a:lnTo>
                  <a:lnTo>
                    <a:pt x="242" y="142"/>
                  </a:lnTo>
                  <a:lnTo>
                    <a:pt x="256" y="158"/>
                  </a:lnTo>
                  <a:lnTo>
                    <a:pt x="268" y="175"/>
                  </a:lnTo>
                  <a:lnTo>
                    <a:pt x="277" y="177"/>
                  </a:lnTo>
                  <a:lnTo>
                    <a:pt x="286" y="177"/>
                  </a:lnTo>
                  <a:lnTo>
                    <a:pt x="295" y="175"/>
                  </a:lnTo>
                  <a:lnTo>
                    <a:pt x="303" y="174"/>
                  </a:lnTo>
                  <a:lnTo>
                    <a:pt x="312" y="174"/>
                  </a:lnTo>
                  <a:lnTo>
                    <a:pt x="320" y="173"/>
                  </a:lnTo>
                  <a:lnTo>
                    <a:pt x="329" y="173"/>
                  </a:lnTo>
                  <a:lnTo>
                    <a:pt x="339" y="174"/>
                  </a:lnTo>
                  <a:lnTo>
                    <a:pt x="356" y="179"/>
                  </a:lnTo>
                  <a:lnTo>
                    <a:pt x="373" y="184"/>
                  </a:lnTo>
                  <a:lnTo>
                    <a:pt x="390" y="190"/>
                  </a:lnTo>
                  <a:lnTo>
                    <a:pt x="408" y="199"/>
                  </a:lnTo>
                  <a:lnTo>
                    <a:pt x="424" y="209"/>
                  </a:lnTo>
                  <a:lnTo>
                    <a:pt x="438" y="220"/>
                  </a:lnTo>
                  <a:lnTo>
                    <a:pt x="449" y="233"/>
                  </a:lnTo>
                  <a:lnTo>
                    <a:pt x="458" y="249"/>
                  </a:lnTo>
                  <a:lnTo>
                    <a:pt x="456" y="253"/>
                  </a:lnTo>
                  <a:lnTo>
                    <a:pt x="453" y="254"/>
                  </a:lnTo>
                  <a:lnTo>
                    <a:pt x="449" y="255"/>
                  </a:lnTo>
                  <a:lnTo>
                    <a:pt x="444" y="255"/>
                  </a:lnTo>
                  <a:lnTo>
                    <a:pt x="431" y="242"/>
                  </a:lnTo>
                  <a:lnTo>
                    <a:pt x="417" y="232"/>
                  </a:lnTo>
                  <a:lnTo>
                    <a:pt x="401" y="223"/>
                  </a:lnTo>
                  <a:lnTo>
                    <a:pt x="385" y="216"/>
                  </a:lnTo>
                  <a:lnTo>
                    <a:pt x="368" y="210"/>
                  </a:lnTo>
                  <a:lnTo>
                    <a:pt x="351" y="207"/>
                  </a:lnTo>
                  <a:lnTo>
                    <a:pt x="334" y="204"/>
                  </a:lnTo>
                  <a:lnTo>
                    <a:pt x="315" y="203"/>
                  </a:lnTo>
                  <a:lnTo>
                    <a:pt x="297" y="203"/>
                  </a:lnTo>
                  <a:lnTo>
                    <a:pt x="279" y="205"/>
                  </a:lnTo>
                  <a:lnTo>
                    <a:pt x="260" y="208"/>
                  </a:lnTo>
                  <a:lnTo>
                    <a:pt x="242" y="210"/>
                  </a:lnTo>
                  <a:lnTo>
                    <a:pt x="222" y="215"/>
                  </a:lnTo>
                  <a:lnTo>
                    <a:pt x="204" y="219"/>
                  </a:lnTo>
                  <a:lnTo>
                    <a:pt x="187" y="224"/>
                  </a:lnTo>
                  <a:lnTo>
                    <a:pt x="168" y="230"/>
                  </a:lnTo>
                  <a:lnTo>
                    <a:pt x="143" y="234"/>
                  </a:lnTo>
                  <a:lnTo>
                    <a:pt x="115" y="248"/>
                  </a:lnTo>
                  <a:lnTo>
                    <a:pt x="87" y="268"/>
                  </a:lnTo>
                  <a:lnTo>
                    <a:pt x="61" y="291"/>
                  </a:lnTo>
                  <a:lnTo>
                    <a:pt x="37" y="313"/>
                  </a:lnTo>
                  <a:lnTo>
                    <a:pt x="18" y="332"/>
                  </a:lnTo>
                  <a:lnTo>
                    <a:pt x="6" y="346"/>
                  </a:lnTo>
                  <a:lnTo>
                    <a:pt x="0" y="349"/>
                  </a:lnTo>
                  <a:lnTo>
                    <a:pt x="10" y="332"/>
                  </a:lnTo>
                  <a:lnTo>
                    <a:pt x="20" y="316"/>
                  </a:lnTo>
                  <a:lnTo>
                    <a:pt x="29" y="302"/>
                  </a:lnTo>
                  <a:lnTo>
                    <a:pt x="39" y="288"/>
                  </a:lnTo>
                  <a:lnTo>
                    <a:pt x="52" y="276"/>
                  </a:lnTo>
                  <a:lnTo>
                    <a:pt x="66" y="262"/>
                  </a:lnTo>
                  <a:lnTo>
                    <a:pt x="82" y="247"/>
                  </a:lnTo>
                  <a:lnTo>
                    <a:pt x="101" y="230"/>
                  </a:lnTo>
                  <a:lnTo>
                    <a:pt x="116" y="220"/>
                  </a:lnTo>
                  <a:lnTo>
                    <a:pt x="132" y="215"/>
                  </a:lnTo>
                  <a:lnTo>
                    <a:pt x="150" y="209"/>
                  </a:lnTo>
                  <a:lnTo>
                    <a:pt x="168" y="205"/>
                  </a:lnTo>
                  <a:lnTo>
                    <a:pt x="185" y="202"/>
                  </a:lnTo>
                  <a:lnTo>
                    <a:pt x="203" y="197"/>
                  </a:lnTo>
                  <a:lnTo>
                    <a:pt x="220" y="192"/>
                  </a:lnTo>
                  <a:lnTo>
                    <a:pt x="237" y="185"/>
                  </a:lnTo>
                  <a:lnTo>
                    <a:pt x="233" y="177"/>
                  </a:lnTo>
                  <a:lnTo>
                    <a:pt x="228" y="169"/>
                  </a:lnTo>
                  <a:lnTo>
                    <a:pt x="222" y="159"/>
                  </a:lnTo>
                  <a:lnTo>
                    <a:pt x="218" y="151"/>
                  </a:lnTo>
                  <a:lnTo>
                    <a:pt x="212" y="142"/>
                  </a:lnTo>
                  <a:lnTo>
                    <a:pt x="206" y="134"/>
                  </a:lnTo>
                  <a:lnTo>
                    <a:pt x="201" y="125"/>
                  </a:lnTo>
                  <a:lnTo>
                    <a:pt x="196" y="117"/>
                  </a:lnTo>
                  <a:lnTo>
                    <a:pt x="184" y="88"/>
                  </a:lnTo>
                  <a:lnTo>
                    <a:pt x="175" y="58"/>
                  </a:lnTo>
                  <a:lnTo>
                    <a:pt x="170" y="28"/>
                  </a:lnTo>
                  <a:lnTo>
                    <a:pt x="168" y="0"/>
                  </a:lnTo>
                  <a:lnTo>
                    <a:pt x="177" y="1"/>
                  </a:lnTo>
                  <a:lnTo>
                    <a:pt x="181" y="8"/>
                  </a:lnTo>
                  <a:lnTo>
                    <a:pt x="183" y="16"/>
                  </a:lnTo>
                  <a:lnTo>
                    <a:pt x="18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389"/>
            <p:cNvSpPr>
              <a:spLocks/>
            </p:cNvSpPr>
            <p:nvPr/>
          </p:nvSpPr>
          <p:spPr bwMode="auto">
            <a:xfrm>
              <a:off x="2116" y="648"/>
              <a:ext cx="152" cy="96"/>
            </a:xfrm>
            <a:custGeom>
              <a:avLst/>
              <a:gdLst/>
              <a:ahLst/>
              <a:cxnLst>
                <a:cxn ang="0">
                  <a:pos x="284" y="178"/>
                </a:cxn>
                <a:cxn ang="0">
                  <a:pos x="269" y="185"/>
                </a:cxn>
                <a:cxn ang="0">
                  <a:pos x="251" y="190"/>
                </a:cxn>
                <a:cxn ang="0">
                  <a:pos x="231" y="191"/>
                </a:cxn>
                <a:cxn ang="0">
                  <a:pos x="209" y="190"/>
                </a:cxn>
                <a:cxn ang="0">
                  <a:pos x="186" y="186"/>
                </a:cxn>
                <a:cxn ang="0">
                  <a:pos x="162" y="182"/>
                </a:cxn>
                <a:cxn ang="0">
                  <a:pos x="138" y="176"/>
                </a:cxn>
                <a:cxn ang="0">
                  <a:pos x="115" y="169"/>
                </a:cxn>
                <a:cxn ang="0">
                  <a:pos x="92" y="162"/>
                </a:cxn>
                <a:cxn ang="0">
                  <a:pos x="71" y="155"/>
                </a:cxn>
                <a:cxn ang="0">
                  <a:pos x="51" y="147"/>
                </a:cxn>
                <a:cxn ang="0">
                  <a:pos x="34" y="141"/>
                </a:cxn>
                <a:cxn ang="0">
                  <a:pos x="19" y="136"/>
                </a:cxn>
                <a:cxn ang="0">
                  <a:pos x="9" y="131"/>
                </a:cxn>
                <a:cxn ang="0">
                  <a:pos x="2" y="128"/>
                </a:cxn>
                <a:cxn ang="0">
                  <a:pos x="0" y="126"/>
                </a:cxn>
                <a:cxn ang="0">
                  <a:pos x="8" y="123"/>
                </a:cxn>
                <a:cxn ang="0">
                  <a:pos x="19" y="122"/>
                </a:cxn>
                <a:cxn ang="0">
                  <a:pos x="31" y="122"/>
                </a:cxn>
                <a:cxn ang="0">
                  <a:pos x="46" y="124"/>
                </a:cxn>
                <a:cxn ang="0">
                  <a:pos x="62" y="128"/>
                </a:cxn>
                <a:cxn ang="0">
                  <a:pos x="79" y="131"/>
                </a:cxn>
                <a:cxn ang="0">
                  <a:pos x="96" y="136"/>
                </a:cxn>
                <a:cxn ang="0">
                  <a:pos x="115" y="140"/>
                </a:cxn>
                <a:cxn ang="0">
                  <a:pos x="133" y="146"/>
                </a:cxn>
                <a:cxn ang="0">
                  <a:pos x="153" y="151"/>
                </a:cxn>
                <a:cxn ang="0">
                  <a:pos x="171" y="155"/>
                </a:cxn>
                <a:cxn ang="0">
                  <a:pos x="190" y="159"/>
                </a:cxn>
                <a:cxn ang="0">
                  <a:pos x="207" y="162"/>
                </a:cxn>
                <a:cxn ang="0">
                  <a:pos x="223" y="164"/>
                </a:cxn>
                <a:cxn ang="0">
                  <a:pos x="238" y="164"/>
                </a:cxn>
                <a:cxn ang="0">
                  <a:pos x="252" y="163"/>
                </a:cxn>
                <a:cxn ang="0">
                  <a:pos x="261" y="158"/>
                </a:cxn>
                <a:cxn ang="0">
                  <a:pos x="269" y="149"/>
                </a:cxn>
                <a:cxn ang="0">
                  <a:pos x="275" y="140"/>
                </a:cxn>
                <a:cxn ang="0">
                  <a:pos x="279" y="129"/>
                </a:cxn>
                <a:cxn ang="0">
                  <a:pos x="283" y="118"/>
                </a:cxn>
                <a:cxn ang="0">
                  <a:pos x="285" y="107"/>
                </a:cxn>
                <a:cxn ang="0">
                  <a:pos x="286" y="95"/>
                </a:cxn>
                <a:cxn ang="0">
                  <a:pos x="286" y="85"/>
                </a:cxn>
                <a:cxn ang="0">
                  <a:pos x="283" y="63"/>
                </a:cxn>
                <a:cxn ang="0">
                  <a:pos x="277" y="45"/>
                </a:cxn>
                <a:cxn ang="0">
                  <a:pos x="269" y="24"/>
                </a:cxn>
                <a:cxn ang="0">
                  <a:pos x="260" y="1"/>
                </a:cxn>
                <a:cxn ang="0">
                  <a:pos x="266" y="0"/>
                </a:cxn>
                <a:cxn ang="0">
                  <a:pos x="275" y="11"/>
                </a:cxn>
                <a:cxn ang="0">
                  <a:pos x="285" y="31"/>
                </a:cxn>
                <a:cxn ang="0">
                  <a:pos x="294" y="58"/>
                </a:cxn>
                <a:cxn ang="0">
                  <a:pos x="301" y="90"/>
                </a:cxn>
                <a:cxn ang="0">
                  <a:pos x="304" y="122"/>
                </a:cxn>
                <a:cxn ang="0">
                  <a:pos x="298" y="152"/>
                </a:cxn>
                <a:cxn ang="0">
                  <a:pos x="284" y="178"/>
                </a:cxn>
              </a:cxnLst>
              <a:rect l="0" t="0" r="r" b="b"/>
              <a:pathLst>
                <a:path w="304" h="191">
                  <a:moveTo>
                    <a:pt x="284" y="178"/>
                  </a:moveTo>
                  <a:lnTo>
                    <a:pt x="269" y="185"/>
                  </a:lnTo>
                  <a:lnTo>
                    <a:pt x="251" y="190"/>
                  </a:lnTo>
                  <a:lnTo>
                    <a:pt x="231" y="191"/>
                  </a:lnTo>
                  <a:lnTo>
                    <a:pt x="209" y="190"/>
                  </a:lnTo>
                  <a:lnTo>
                    <a:pt x="186" y="186"/>
                  </a:lnTo>
                  <a:lnTo>
                    <a:pt x="162" y="182"/>
                  </a:lnTo>
                  <a:lnTo>
                    <a:pt x="138" y="176"/>
                  </a:lnTo>
                  <a:lnTo>
                    <a:pt x="115" y="169"/>
                  </a:lnTo>
                  <a:lnTo>
                    <a:pt x="92" y="162"/>
                  </a:lnTo>
                  <a:lnTo>
                    <a:pt x="71" y="155"/>
                  </a:lnTo>
                  <a:lnTo>
                    <a:pt x="51" y="147"/>
                  </a:lnTo>
                  <a:lnTo>
                    <a:pt x="34" y="141"/>
                  </a:lnTo>
                  <a:lnTo>
                    <a:pt x="19" y="136"/>
                  </a:lnTo>
                  <a:lnTo>
                    <a:pt x="9" y="131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8" y="123"/>
                  </a:lnTo>
                  <a:lnTo>
                    <a:pt x="19" y="122"/>
                  </a:lnTo>
                  <a:lnTo>
                    <a:pt x="31" y="122"/>
                  </a:lnTo>
                  <a:lnTo>
                    <a:pt x="46" y="124"/>
                  </a:lnTo>
                  <a:lnTo>
                    <a:pt x="62" y="128"/>
                  </a:lnTo>
                  <a:lnTo>
                    <a:pt x="79" y="131"/>
                  </a:lnTo>
                  <a:lnTo>
                    <a:pt x="96" y="136"/>
                  </a:lnTo>
                  <a:lnTo>
                    <a:pt x="115" y="140"/>
                  </a:lnTo>
                  <a:lnTo>
                    <a:pt x="133" y="146"/>
                  </a:lnTo>
                  <a:lnTo>
                    <a:pt x="153" y="151"/>
                  </a:lnTo>
                  <a:lnTo>
                    <a:pt x="171" y="155"/>
                  </a:lnTo>
                  <a:lnTo>
                    <a:pt x="190" y="159"/>
                  </a:lnTo>
                  <a:lnTo>
                    <a:pt x="207" y="162"/>
                  </a:lnTo>
                  <a:lnTo>
                    <a:pt x="223" y="164"/>
                  </a:lnTo>
                  <a:lnTo>
                    <a:pt x="238" y="164"/>
                  </a:lnTo>
                  <a:lnTo>
                    <a:pt x="252" y="163"/>
                  </a:lnTo>
                  <a:lnTo>
                    <a:pt x="261" y="158"/>
                  </a:lnTo>
                  <a:lnTo>
                    <a:pt x="269" y="149"/>
                  </a:lnTo>
                  <a:lnTo>
                    <a:pt x="275" y="140"/>
                  </a:lnTo>
                  <a:lnTo>
                    <a:pt x="279" y="129"/>
                  </a:lnTo>
                  <a:lnTo>
                    <a:pt x="283" y="118"/>
                  </a:lnTo>
                  <a:lnTo>
                    <a:pt x="285" y="107"/>
                  </a:lnTo>
                  <a:lnTo>
                    <a:pt x="286" y="95"/>
                  </a:lnTo>
                  <a:lnTo>
                    <a:pt x="286" y="85"/>
                  </a:lnTo>
                  <a:lnTo>
                    <a:pt x="283" y="63"/>
                  </a:lnTo>
                  <a:lnTo>
                    <a:pt x="277" y="45"/>
                  </a:lnTo>
                  <a:lnTo>
                    <a:pt x="269" y="24"/>
                  </a:lnTo>
                  <a:lnTo>
                    <a:pt x="260" y="1"/>
                  </a:lnTo>
                  <a:lnTo>
                    <a:pt x="266" y="0"/>
                  </a:lnTo>
                  <a:lnTo>
                    <a:pt x="275" y="11"/>
                  </a:lnTo>
                  <a:lnTo>
                    <a:pt x="285" y="31"/>
                  </a:lnTo>
                  <a:lnTo>
                    <a:pt x="294" y="58"/>
                  </a:lnTo>
                  <a:lnTo>
                    <a:pt x="301" y="90"/>
                  </a:lnTo>
                  <a:lnTo>
                    <a:pt x="304" y="122"/>
                  </a:lnTo>
                  <a:lnTo>
                    <a:pt x="298" y="152"/>
                  </a:lnTo>
                  <a:lnTo>
                    <a:pt x="284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390"/>
            <p:cNvSpPr>
              <a:spLocks/>
            </p:cNvSpPr>
            <p:nvPr/>
          </p:nvSpPr>
          <p:spPr bwMode="auto">
            <a:xfrm>
              <a:off x="2005" y="697"/>
              <a:ext cx="117" cy="68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35" y="6"/>
                </a:cxn>
                <a:cxn ang="0">
                  <a:pos x="233" y="10"/>
                </a:cxn>
                <a:cxn ang="0">
                  <a:pos x="230" y="13"/>
                </a:cxn>
                <a:cxn ang="0">
                  <a:pos x="225" y="15"/>
                </a:cxn>
                <a:cxn ang="0">
                  <a:pos x="220" y="17"/>
                </a:cxn>
                <a:cxn ang="0">
                  <a:pos x="215" y="19"/>
                </a:cxn>
                <a:cxn ang="0">
                  <a:pos x="210" y="21"/>
                </a:cxn>
                <a:cxn ang="0">
                  <a:pos x="205" y="25"/>
                </a:cxn>
                <a:cxn ang="0">
                  <a:pos x="196" y="34"/>
                </a:cxn>
                <a:cxn ang="0">
                  <a:pos x="187" y="45"/>
                </a:cxn>
                <a:cxn ang="0">
                  <a:pos x="178" y="56"/>
                </a:cxn>
                <a:cxn ang="0">
                  <a:pos x="167" y="67"/>
                </a:cxn>
                <a:cxn ang="0">
                  <a:pos x="157" y="79"/>
                </a:cxn>
                <a:cxn ang="0">
                  <a:pos x="148" y="89"/>
                </a:cxn>
                <a:cxn ang="0">
                  <a:pos x="136" y="100"/>
                </a:cxn>
                <a:cxn ang="0">
                  <a:pos x="126" y="109"/>
                </a:cxn>
                <a:cxn ang="0">
                  <a:pos x="114" y="118"/>
                </a:cxn>
                <a:cxn ang="0">
                  <a:pos x="103" y="125"/>
                </a:cxn>
                <a:cxn ang="0">
                  <a:pos x="90" y="131"/>
                </a:cxn>
                <a:cxn ang="0">
                  <a:pos x="78" y="135"/>
                </a:cxn>
                <a:cxn ang="0">
                  <a:pos x="64" y="138"/>
                </a:cxn>
                <a:cxn ang="0">
                  <a:pos x="50" y="136"/>
                </a:cxn>
                <a:cxn ang="0">
                  <a:pos x="35" y="134"/>
                </a:cxn>
                <a:cxn ang="0">
                  <a:pos x="19" y="128"/>
                </a:cxn>
                <a:cxn ang="0">
                  <a:pos x="12" y="126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0" y="109"/>
                </a:cxn>
                <a:cxn ang="0">
                  <a:pos x="11" y="110"/>
                </a:cxn>
                <a:cxn ang="0">
                  <a:pos x="20" y="112"/>
                </a:cxn>
                <a:cxn ang="0">
                  <a:pos x="30" y="113"/>
                </a:cxn>
                <a:cxn ang="0">
                  <a:pos x="41" y="115"/>
                </a:cxn>
                <a:cxn ang="0">
                  <a:pos x="51" y="115"/>
                </a:cxn>
                <a:cxn ang="0">
                  <a:pos x="61" y="113"/>
                </a:cxn>
                <a:cxn ang="0">
                  <a:pos x="72" y="110"/>
                </a:cxn>
                <a:cxn ang="0">
                  <a:pos x="82" y="104"/>
                </a:cxn>
                <a:cxn ang="0">
                  <a:pos x="103" y="94"/>
                </a:cxn>
                <a:cxn ang="0">
                  <a:pos x="121" y="78"/>
                </a:cxn>
                <a:cxn ang="0">
                  <a:pos x="139" y="60"/>
                </a:cxn>
                <a:cxn ang="0">
                  <a:pos x="155" y="42"/>
                </a:cxn>
                <a:cxn ang="0">
                  <a:pos x="171" y="26"/>
                </a:cxn>
                <a:cxn ang="0">
                  <a:pos x="189" y="12"/>
                </a:cxn>
                <a:cxn ang="0">
                  <a:pos x="210" y="3"/>
                </a:cxn>
                <a:cxn ang="0">
                  <a:pos x="234" y="0"/>
                </a:cxn>
              </a:cxnLst>
              <a:rect l="0" t="0" r="r" b="b"/>
              <a:pathLst>
                <a:path w="235" h="138">
                  <a:moveTo>
                    <a:pt x="234" y="0"/>
                  </a:moveTo>
                  <a:lnTo>
                    <a:pt x="235" y="6"/>
                  </a:lnTo>
                  <a:lnTo>
                    <a:pt x="233" y="10"/>
                  </a:lnTo>
                  <a:lnTo>
                    <a:pt x="230" y="13"/>
                  </a:lnTo>
                  <a:lnTo>
                    <a:pt x="225" y="15"/>
                  </a:lnTo>
                  <a:lnTo>
                    <a:pt x="220" y="17"/>
                  </a:lnTo>
                  <a:lnTo>
                    <a:pt x="215" y="19"/>
                  </a:lnTo>
                  <a:lnTo>
                    <a:pt x="210" y="21"/>
                  </a:lnTo>
                  <a:lnTo>
                    <a:pt x="205" y="25"/>
                  </a:lnTo>
                  <a:lnTo>
                    <a:pt x="196" y="34"/>
                  </a:lnTo>
                  <a:lnTo>
                    <a:pt x="187" y="45"/>
                  </a:lnTo>
                  <a:lnTo>
                    <a:pt x="178" y="56"/>
                  </a:lnTo>
                  <a:lnTo>
                    <a:pt x="167" y="67"/>
                  </a:lnTo>
                  <a:lnTo>
                    <a:pt x="157" y="79"/>
                  </a:lnTo>
                  <a:lnTo>
                    <a:pt x="148" y="89"/>
                  </a:lnTo>
                  <a:lnTo>
                    <a:pt x="136" y="100"/>
                  </a:lnTo>
                  <a:lnTo>
                    <a:pt x="126" y="109"/>
                  </a:lnTo>
                  <a:lnTo>
                    <a:pt x="114" y="118"/>
                  </a:lnTo>
                  <a:lnTo>
                    <a:pt x="103" y="125"/>
                  </a:lnTo>
                  <a:lnTo>
                    <a:pt x="90" y="131"/>
                  </a:lnTo>
                  <a:lnTo>
                    <a:pt x="78" y="135"/>
                  </a:lnTo>
                  <a:lnTo>
                    <a:pt x="64" y="138"/>
                  </a:lnTo>
                  <a:lnTo>
                    <a:pt x="50" y="136"/>
                  </a:lnTo>
                  <a:lnTo>
                    <a:pt x="35" y="134"/>
                  </a:lnTo>
                  <a:lnTo>
                    <a:pt x="19" y="128"/>
                  </a:lnTo>
                  <a:lnTo>
                    <a:pt x="12" y="126"/>
                  </a:lnTo>
                  <a:lnTo>
                    <a:pt x="7" y="121"/>
                  </a:lnTo>
                  <a:lnTo>
                    <a:pt x="4" y="116"/>
                  </a:lnTo>
                  <a:lnTo>
                    <a:pt x="0" y="109"/>
                  </a:lnTo>
                  <a:lnTo>
                    <a:pt x="11" y="110"/>
                  </a:lnTo>
                  <a:lnTo>
                    <a:pt x="20" y="112"/>
                  </a:lnTo>
                  <a:lnTo>
                    <a:pt x="30" y="113"/>
                  </a:lnTo>
                  <a:lnTo>
                    <a:pt x="41" y="115"/>
                  </a:lnTo>
                  <a:lnTo>
                    <a:pt x="51" y="115"/>
                  </a:lnTo>
                  <a:lnTo>
                    <a:pt x="61" y="113"/>
                  </a:lnTo>
                  <a:lnTo>
                    <a:pt x="72" y="110"/>
                  </a:lnTo>
                  <a:lnTo>
                    <a:pt x="82" y="104"/>
                  </a:lnTo>
                  <a:lnTo>
                    <a:pt x="103" y="94"/>
                  </a:lnTo>
                  <a:lnTo>
                    <a:pt x="121" y="78"/>
                  </a:lnTo>
                  <a:lnTo>
                    <a:pt x="139" y="60"/>
                  </a:lnTo>
                  <a:lnTo>
                    <a:pt x="155" y="42"/>
                  </a:lnTo>
                  <a:lnTo>
                    <a:pt x="171" y="26"/>
                  </a:lnTo>
                  <a:lnTo>
                    <a:pt x="189" y="12"/>
                  </a:lnTo>
                  <a:lnTo>
                    <a:pt x="210" y="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391"/>
            <p:cNvSpPr>
              <a:spLocks/>
            </p:cNvSpPr>
            <p:nvPr/>
          </p:nvSpPr>
          <p:spPr bwMode="auto">
            <a:xfrm>
              <a:off x="1890" y="726"/>
              <a:ext cx="237" cy="164"/>
            </a:xfrm>
            <a:custGeom>
              <a:avLst/>
              <a:gdLst/>
              <a:ahLst/>
              <a:cxnLst>
                <a:cxn ang="0">
                  <a:pos x="270" y="306"/>
                </a:cxn>
                <a:cxn ang="0">
                  <a:pos x="244" y="321"/>
                </a:cxn>
                <a:cxn ang="0">
                  <a:pos x="214" y="329"/>
                </a:cxn>
                <a:cxn ang="0">
                  <a:pos x="179" y="325"/>
                </a:cxn>
                <a:cxn ang="0">
                  <a:pos x="133" y="304"/>
                </a:cxn>
                <a:cxn ang="0">
                  <a:pos x="77" y="263"/>
                </a:cxn>
                <a:cxn ang="0">
                  <a:pos x="31" y="216"/>
                </a:cxn>
                <a:cxn ang="0">
                  <a:pos x="4" y="180"/>
                </a:cxn>
                <a:cxn ang="0">
                  <a:pos x="21" y="150"/>
                </a:cxn>
                <a:cxn ang="0">
                  <a:pos x="25" y="157"/>
                </a:cxn>
                <a:cxn ang="0">
                  <a:pos x="39" y="174"/>
                </a:cxn>
                <a:cxn ang="0">
                  <a:pos x="61" y="198"/>
                </a:cxn>
                <a:cxn ang="0">
                  <a:pos x="88" y="226"/>
                </a:cxn>
                <a:cxn ang="0">
                  <a:pos x="119" y="253"/>
                </a:cxn>
                <a:cxn ang="0">
                  <a:pos x="152" y="276"/>
                </a:cxn>
                <a:cxn ang="0">
                  <a:pos x="187" y="292"/>
                </a:cxn>
                <a:cxn ang="0">
                  <a:pos x="220" y="295"/>
                </a:cxn>
                <a:cxn ang="0">
                  <a:pos x="247" y="281"/>
                </a:cxn>
                <a:cxn ang="0">
                  <a:pos x="279" y="251"/>
                </a:cxn>
                <a:cxn ang="0">
                  <a:pos x="314" y="210"/>
                </a:cxn>
                <a:cxn ang="0">
                  <a:pos x="351" y="162"/>
                </a:cxn>
                <a:cxn ang="0">
                  <a:pos x="385" y="113"/>
                </a:cxn>
                <a:cxn ang="0">
                  <a:pos x="414" y="69"/>
                </a:cxn>
                <a:cxn ang="0">
                  <a:pos x="435" y="35"/>
                </a:cxn>
                <a:cxn ang="0">
                  <a:pos x="446" y="16"/>
                </a:cxn>
                <a:cxn ang="0">
                  <a:pos x="475" y="3"/>
                </a:cxn>
                <a:cxn ang="0">
                  <a:pos x="464" y="21"/>
                </a:cxn>
                <a:cxn ang="0">
                  <a:pos x="445" y="53"/>
                </a:cxn>
                <a:cxn ang="0">
                  <a:pos x="419" y="96"/>
                </a:cxn>
                <a:cxn ang="0">
                  <a:pos x="389" y="144"/>
                </a:cxn>
                <a:cxn ang="0">
                  <a:pos x="357" y="194"/>
                </a:cxn>
                <a:cxn ang="0">
                  <a:pos x="325" y="241"/>
                </a:cxn>
                <a:cxn ang="0">
                  <a:pos x="294" y="281"/>
                </a:cxn>
              </a:cxnLst>
              <a:rect l="0" t="0" r="r" b="b"/>
              <a:pathLst>
                <a:path w="476" h="329">
                  <a:moveTo>
                    <a:pt x="280" y="298"/>
                  </a:moveTo>
                  <a:lnTo>
                    <a:pt x="270" y="306"/>
                  </a:lnTo>
                  <a:lnTo>
                    <a:pt x="258" y="314"/>
                  </a:lnTo>
                  <a:lnTo>
                    <a:pt x="244" y="321"/>
                  </a:lnTo>
                  <a:lnTo>
                    <a:pt x="230" y="325"/>
                  </a:lnTo>
                  <a:lnTo>
                    <a:pt x="214" y="329"/>
                  </a:lnTo>
                  <a:lnTo>
                    <a:pt x="197" y="329"/>
                  </a:lnTo>
                  <a:lnTo>
                    <a:pt x="179" y="325"/>
                  </a:lnTo>
                  <a:lnTo>
                    <a:pt x="160" y="319"/>
                  </a:lnTo>
                  <a:lnTo>
                    <a:pt x="133" y="304"/>
                  </a:lnTo>
                  <a:lnTo>
                    <a:pt x="104" y="286"/>
                  </a:lnTo>
                  <a:lnTo>
                    <a:pt x="77" y="263"/>
                  </a:lnTo>
                  <a:lnTo>
                    <a:pt x="53" y="239"/>
                  </a:lnTo>
                  <a:lnTo>
                    <a:pt x="31" y="216"/>
                  </a:lnTo>
                  <a:lnTo>
                    <a:pt x="15" y="196"/>
                  </a:lnTo>
                  <a:lnTo>
                    <a:pt x="4" y="180"/>
                  </a:lnTo>
                  <a:lnTo>
                    <a:pt x="0" y="171"/>
                  </a:lnTo>
                  <a:lnTo>
                    <a:pt x="21" y="150"/>
                  </a:lnTo>
                  <a:lnTo>
                    <a:pt x="22" y="151"/>
                  </a:lnTo>
                  <a:lnTo>
                    <a:pt x="25" y="157"/>
                  </a:lnTo>
                  <a:lnTo>
                    <a:pt x="31" y="164"/>
                  </a:lnTo>
                  <a:lnTo>
                    <a:pt x="39" y="174"/>
                  </a:lnTo>
                  <a:lnTo>
                    <a:pt x="50" y="186"/>
                  </a:lnTo>
                  <a:lnTo>
                    <a:pt x="61" y="198"/>
                  </a:lnTo>
                  <a:lnTo>
                    <a:pt x="74" y="212"/>
                  </a:lnTo>
                  <a:lnTo>
                    <a:pt x="88" y="226"/>
                  </a:lnTo>
                  <a:lnTo>
                    <a:pt x="103" y="240"/>
                  </a:lnTo>
                  <a:lnTo>
                    <a:pt x="119" y="253"/>
                  </a:lnTo>
                  <a:lnTo>
                    <a:pt x="135" y="265"/>
                  </a:lnTo>
                  <a:lnTo>
                    <a:pt x="152" y="276"/>
                  </a:lnTo>
                  <a:lnTo>
                    <a:pt x="169" y="285"/>
                  </a:lnTo>
                  <a:lnTo>
                    <a:pt x="187" y="292"/>
                  </a:lnTo>
                  <a:lnTo>
                    <a:pt x="204" y="295"/>
                  </a:lnTo>
                  <a:lnTo>
                    <a:pt x="220" y="295"/>
                  </a:lnTo>
                  <a:lnTo>
                    <a:pt x="233" y="291"/>
                  </a:lnTo>
                  <a:lnTo>
                    <a:pt x="247" y="281"/>
                  </a:lnTo>
                  <a:lnTo>
                    <a:pt x="263" y="269"/>
                  </a:lnTo>
                  <a:lnTo>
                    <a:pt x="279" y="251"/>
                  </a:lnTo>
                  <a:lnTo>
                    <a:pt x="297" y="232"/>
                  </a:lnTo>
                  <a:lnTo>
                    <a:pt x="314" y="210"/>
                  </a:lnTo>
                  <a:lnTo>
                    <a:pt x="333" y="186"/>
                  </a:lnTo>
                  <a:lnTo>
                    <a:pt x="351" y="162"/>
                  </a:lnTo>
                  <a:lnTo>
                    <a:pt x="369" y="137"/>
                  </a:lnTo>
                  <a:lnTo>
                    <a:pt x="385" y="113"/>
                  </a:lnTo>
                  <a:lnTo>
                    <a:pt x="400" y="90"/>
                  </a:lnTo>
                  <a:lnTo>
                    <a:pt x="414" y="69"/>
                  </a:lnTo>
                  <a:lnTo>
                    <a:pt x="425" y="51"/>
                  </a:lnTo>
                  <a:lnTo>
                    <a:pt x="435" y="35"/>
                  </a:lnTo>
                  <a:lnTo>
                    <a:pt x="442" y="23"/>
                  </a:lnTo>
                  <a:lnTo>
                    <a:pt x="446" y="16"/>
                  </a:lnTo>
                  <a:lnTo>
                    <a:pt x="476" y="0"/>
                  </a:lnTo>
                  <a:lnTo>
                    <a:pt x="475" y="3"/>
                  </a:lnTo>
                  <a:lnTo>
                    <a:pt x="470" y="9"/>
                  </a:lnTo>
                  <a:lnTo>
                    <a:pt x="464" y="21"/>
                  </a:lnTo>
                  <a:lnTo>
                    <a:pt x="455" y="36"/>
                  </a:lnTo>
                  <a:lnTo>
                    <a:pt x="445" y="53"/>
                  </a:lnTo>
                  <a:lnTo>
                    <a:pt x="433" y="74"/>
                  </a:lnTo>
                  <a:lnTo>
                    <a:pt x="419" y="96"/>
                  </a:lnTo>
                  <a:lnTo>
                    <a:pt x="405" y="119"/>
                  </a:lnTo>
                  <a:lnTo>
                    <a:pt x="389" y="144"/>
                  </a:lnTo>
                  <a:lnTo>
                    <a:pt x="373" y="169"/>
                  </a:lnTo>
                  <a:lnTo>
                    <a:pt x="357" y="194"/>
                  </a:lnTo>
                  <a:lnTo>
                    <a:pt x="341" y="218"/>
                  </a:lnTo>
                  <a:lnTo>
                    <a:pt x="325" y="241"/>
                  </a:lnTo>
                  <a:lnTo>
                    <a:pt x="309" y="262"/>
                  </a:lnTo>
                  <a:lnTo>
                    <a:pt x="294" y="281"/>
                  </a:lnTo>
                  <a:lnTo>
                    <a:pt x="280" y="2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392"/>
            <p:cNvSpPr>
              <a:spLocks/>
            </p:cNvSpPr>
            <p:nvPr/>
          </p:nvSpPr>
          <p:spPr bwMode="auto">
            <a:xfrm>
              <a:off x="2121" y="747"/>
              <a:ext cx="29" cy="189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33" y="159"/>
                </a:cxn>
                <a:cxn ang="0">
                  <a:pos x="59" y="378"/>
                </a:cxn>
                <a:cxn ang="0">
                  <a:pos x="41" y="350"/>
                </a:cxn>
                <a:cxn ang="0">
                  <a:pos x="29" y="317"/>
                </a:cxn>
                <a:cxn ang="0">
                  <a:pos x="18" y="279"/>
                </a:cxn>
                <a:cxn ang="0">
                  <a:pos x="13" y="237"/>
                </a:cxn>
                <a:cxn ang="0">
                  <a:pos x="8" y="194"/>
                </a:cxn>
                <a:cxn ang="0">
                  <a:pos x="5" y="152"/>
                </a:cxn>
                <a:cxn ang="0">
                  <a:pos x="2" y="110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6" y="54"/>
                </a:cxn>
                <a:cxn ang="0">
                  <a:pos x="10" y="44"/>
                </a:cxn>
                <a:cxn ang="0">
                  <a:pos x="16" y="33"/>
                </a:cxn>
                <a:cxn ang="0">
                  <a:pos x="23" y="23"/>
                </a:cxn>
                <a:cxn ang="0">
                  <a:pos x="31" y="14"/>
                </a:cxn>
                <a:cxn ang="0">
                  <a:pos x="39" y="6"/>
                </a:cxn>
                <a:cxn ang="0">
                  <a:pos x="48" y="0"/>
                </a:cxn>
                <a:cxn ang="0">
                  <a:pos x="48" y="7"/>
                </a:cxn>
                <a:cxn ang="0">
                  <a:pos x="47" y="22"/>
                </a:cxn>
                <a:cxn ang="0">
                  <a:pos x="45" y="41"/>
                </a:cxn>
                <a:cxn ang="0">
                  <a:pos x="44" y="57"/>
                </a:cxn>
              </a:cxnLst>
              <a:rect l="0" t="0" r="r" b="b"/>
              <a:pathLst>
                <a:path w="59" h="378">
                  <a:moveTo>
                    <a:pt x="44" y="57"/>
                  </a:moveTo>
                  <a:lnTo>
                    <a:pt x="33" y="159"/>
                  </a:lnTo>
                  <a:lnTo>
                    <a:pt x="59" y="378"/>
                  </a:lnTo>
                  <a:lnTo>
                    <a:pt x="41" y="350"/>
                  </a:lnTo>
                  <a:lnTo>
                    <a:pt x="29" y="317"/>
                  </a:lnTo>
                  <a:lnTo>
                    <a:pt x="18" y="279"/>
                  </a:lnTo>
                  <a:lnTo>
                    <a:pt x="13" y="237"/>
                  </a:lnTo>
                  <a:lnTo>
                    <a:pt x="8" y="194"/>
                  </a:lnTo>
                  <a:lnTo>
                    <a:pt x="5" y="152"/>
                  </a:lnTo>
                  <a:lnTo>
                    <a:pt x="2" y="110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6" y="54"/>
                  </a:lnTo>
                  <a:lnTo>
                    <a:pt x="10" y="44"/>
                  </a:lnTo>
                  <a:lnTo>
                    <a:pt x="16" y="33"/>
                  </a:lnTo>
                  <a:lnTo>
                    <a:pt x="23" y="23"/>
                  </a:lnTo>
                  <a:lnTo>
                    <a:pt x="31" y="14"/>
                  </a:lnTo>
                  <a:lnTo>
                    <a:pt x="39" y="6"/>
                  </a:lnTo>
                  <a:lnTo>
                    <a:pt x="48" y="0"/>
                  </a:lnTo>
                  <a:lnTo>
                    <a:pt x="48" y="7"/>
                  </a:lnTo>
                  <a:lnTo>
                    <a:pt x="47" y="22"/>
                  </a:lnTo>
                  <a:lnTo>
                    <a:pt x="45" y="41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393"/>
            <p:cNvSpPr>
              <a:spLocks/>
            </p:cNvSpPr>
            <p:nvPr/>
          </p:nvSpPr>
          <p:spPr bwMode="auto">
            <a:xfrm>
              <a:off x="2084" y="305"/>
              <a:ext cx="26" cy="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2"/>
                </a:cxn>
                <a:cxn ang="0">
                  <a:pos x="9" y="22"/>
                </a:cxn>
                <a:cxn ang="0">
                  <a:pos x="14" y="32"/>
                </a:cxn>
                <a:cxn ang="0">
                  <a:pos x="20" y="41"/>
                </a:cxn>
                <a:cxn ang="0">
                  <a:pos x="27" y="51"/>
                </a:cxn>
                <a:cxn ang="0">
                  <a:pos x="35" y="59"/>
                </a:cxn>
                <a:cxn ang="0">
                  <a:pos x="43" y="67"/>
                </a:cxn>
                <a:cxn ang="0">
                  <a:pos x="53" y="75"/>
                </a:cxn>
                <a:cxn ang="0">
                  <a:pos x="51" y="81"/>
                </a:cxn>
                <a:cxn ang="0">
                  <a:pos x="45" y="88"/>
                </a:cxn>
                <a:cxn ang="0">
                  <a:pos x="38" y="93"/>
                </a:cxn>
                <a:cxn ang="0">
                  <a:pos x="35" y="93"/>
                </a:cxn>
                <a:cxn ang="0">
                  <a:pos x="36" y="86"/>
                </a:cxn>
                <a:cxn ang="0">
                  <a:pos x="36" y="81"/>
                </a:cxn>
                <a:cxn ang="0">
                  <a:pos x="32" y="75"/>
                </a:cxn>
                <a:cxn ang="0">
                  <a:pos x="29" y="69"/>
                </a:cxn>
                <a:cxn ang="0">
                  <a:pos x="23" y="65"/>
                </a:cxn>
                <a:cxn ang="0">
                  <a:pos x="17" y="59"/>
                </a:cxn>
                <a:cxn ang="0">
                  <a:pos x="12" y="53"/>
                </a:cxn>
                <a:cxn ang="0">
                  <a:pos x="6" y="46"/>
                </a:cxn>
                <a:cxn ang="0">
                  <a:pos x="1" y="33"/>
                </a:cxn>
                <a:cxn ang="0">
                  <a:pos x="0" y="17"/>
                </a:cxn>
                <a:cxn ang="0">
                  <a:pos x="1" y="5"/>
                </a:cxn>
                <a:cxn ang="0">
                  <a:pos x="4" y="0"/>
                </a:cxn>
              </a:cxnLst>
              <a:rect l="0" t="0" r="r" b="b"/>
              <a:pathLst>
                <a:path w="53" h="93">
                  <a:moveTo>
                    <a:pt x="4" y="0"/>
                  </a:moveTo>
                  <a:lnTo>
                    <a:pt x="6" y="12"/>
                  </a:lnTo>
                  <a:lnTo>
                    <a:pt x="9" y="22"/>
                  </a:lnTo>
                  <a:lnTo>
                    <a:pt x="14" y="32"/>
                  </a:lnTo>
                  <a:lnTo>
                    <a:pt x="20" y="41"/>
                  </a:lnTo>
                  <a:lnTo>
                    <a:pt x="27" y="51"/>
                  </a:lnTo>
                  <a:lnTo>
                    <a:pt x="35" y="59"/>
                  </a:lnTo>
                  <a:lnTo>
                    <a:pt x="43" y="67"/>
                  </a:lnTo>
                  <a:lnTo>
                    <a:pt x="53" y="75"/>
                  </a:lnTo>
                  <a:lnTo>
                    <a:pt x="51" y="81"/>
                  </a:lnTo>
                  <a:lnTo>
                    <a:pt x="45" y="88"/>
                  </a:lnTo>
                  <a:lnTo>
                    <a:pt x="38" y="93"/>
                  </a:lnTo>
                  <a:lnTo>
                    <a:pt x="35" y="93"/>
                  </a:lnTo>
                  <a:lnTo>
                    <a:pt x="36" y="86"/>
                  </a:lnTo>
                  <a:lnTo>
                    <a:pt x="36" y="81"/>
                  </a:lnTo>
                  <a:lnTo>
                    <a:pt x="32" y="75"/>
                  </a:lnTo>
                  <a:lnTo>
                    <a:pt x="29" y="69"/>
                  </a:lnTo>
                  <a:lnTo>
                    <a:pt x="23" y="65"/>
                  </a:lnTo>
                  <a:lnTo>
                    <a:pt x="17" y="59"/>
                  </a:lnTo>
                  <a:lnTo>
                    <a:pt x="12" y="53"/>
                  </a:lnTo>
                  <a:lnTo>
                    <a:pt x="6" y="46"/>
                  </a:lnTo>
                  <a:lnTo>
                    <a:pt x="1" y="33"/>
                  </a:lnTo>
                  <a:lnTo>
                    <a:pt x="0" y="17"/>
                  </a:lnTo>
                  <a:lnTo>
                    <a:pt x="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394"/>
            <p:cNvSpPr>
              <a:spLocks/>
            </p:cNvSpPr>
            <p:nvPr/>
          </p:nvSpPr>
          <p:spPr bwMode="auto">
            <a:xfrm>
              <a:off x="2067" y="364"/>
              <a:ext cx="41" cy="2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7" y="12"/>
                </a:cxn>
                <a:cxn ang="0">
                  <a:pos x="73" y="20"/>
                </a:cxn>
                <a:cxn ang="0">
                  <a:pos x="65" y="28"/>
                </a:cxn>
                <a:cxn ang="0">
                  <a:pos x="52" y="38"/>
                </a:cxn>
                <a:cxn ang="0">
                  <a:pos x="37" y="39"/>
                </a:cxn>
                <a:cxn ang="0">
                  <a:pos x="25" y="38"/>
                </a:cxn>
                <a:cxn ang="0">
                  <a:pos x="16" y="35"/>
                </a:cxn>
                <a:cxn ang="0">
                  <a:pos x="9" y="31"/>
                </a:cxn>
                <a:cxn ang="0">
                  <a:pos x="4" y="27"/>
                </a:cxn>
                <a:cxn ang="0">
                  <a:pos x="1" y="23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8" y="21"/>
                </a:cxn>
                <a:cxn ang="0">
                  <a:pos x="34" y="23"/>
                </a:cxn>
                <a:cxn ang="0">
                  <a:pos x="48" y="20"/>
                </a:cxn>
                <a:cxn ang="0">
                  <a:pos x="60" y="15"/>
                </a:cxn>
                <a:cxn ang="0">
                  <a:pos x="69" y="10"/>
                </a:cxn>
                <a:cxn ang="0">
                  <a:pos x="76" y="4"/>
                </a:cxn>
                <a:cxn ang="0">
                  <a:pos x="79" y="1"/>
                </a:cxn>
                <a:cxn ang="0">
                  <a:pos x="82" y="0"/>
                </a:cxn>
              </a:cxnLst>
              <a:rect l="0" t="0" r="r" b="b"/>
              <a:pathLst>
                <a:path w="82" h="39">
                  <a:moveTo>
                    <a:pt x="82" y="0"/>
                  </a:moveTo>
                  <a:lnTo>
                    <a:pt x="77" y="12"/>
                  </a:lnTo>
                  <a:lnTo>
                    <a:pt x="73" y="20"/>
                  </a:lnTo>
                  <a:lnTo>
                    <a:pt x="65" y="28"/>
                  </a:lnTo>
                  <a:lnTo>
                    <a:pt x="52" y="38"/>
                  </a:lnTo>
                  <a:lnTo>
                    <a:pt x="37" y="39"/>
                  </a:lnTo>
                  <a:lnTo>
                    <a:pt x="25" y="38"/>
                  </a:lnTo>
                  <a:lnTo>
                    <a:pt x="16" y="35"/>
                  </a:lnTo>
                  <a:lnTo>
                    <a:pt x="9" y="31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8" y="21"/>
                  </a:lnTo>
                  <a:lnTo>
                    <a:pt x="34" y="23"/>
                  </a:lnTo>
                  <a:lnTo>
                    <a:pt x="48" y="20"/>
                  </a:lnTo>
                  <a:lnTo>
                    <a:pt x="60" y="15"/>
                  </a:lnTo>
                  <a:lnTo>
                    <a:pt x="69" y="10"/>
                  </a:lnTo>
                  <a:lnTo>
                    <a:pt x="76" y="4"/>
                  </a:lnTo>
                  <a:lnTo>
                    <a:pt x="79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399"/>
            <p:cNvSpPr>
              <a:spLocks/>
            </p:cNvSpPr>
            <p:nvPr/>
          </p:nvSpPr>
          <p:spPr bwMode="auto">
            <a:xfrm>
              <a:off x="2011" y="296"/>
              <a:ext cx="41" cy="37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4" y="20"/>
                </a:cxn>
                <a:cxn ang="0">
                  <a:pos x="17" y="12"/>
                </a:cxn>
                <a:cxn ang="0">
                  <a:pos x="23" y="5"/>
                </a:cxn>
                <a:cxn ang="0">
                  <a:pos x="31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4" y="13"/>
                </a:cxn>
                <a:cxn ang="0">
                  <a:pos x="1" y="21"/>
                </a:cxn>
                <a:cxn ang="0">
                  <a:pos x="0" y="30"/>
                </a:cxn>
                <a:cxn ang="0">
                  <a:pos x="1" y="39"/>
                </a:cxn>
                <a:cxn ang="0">
                  <a:pos x="5" y="47"/>
                </a:cxn>
                <a:cxn ang="0">
                  <a:pos x="9" y="54"/>
                </a:cxn>
                <a:cxn ang="0">
                  <a:pos x="15" y="61"/>
                </a:cxn>
                <a:cxn ang="0">
                  <a:pos x="23" y="66"/>
                </a:cxn>
                <a:cxn ang="0">
                  <a:pos x="31" y="70"/>
                </a:cxn>
                <a:cxn ang="0">
                  <a:pos x="40" y="72"/>
                </a:cxn>
                <a:cxn ang="0">
                  <a:pos x="51" y="73"/>
                </a:cxn>
                <a:cxn ang="0">
                  <a:pos x="60" y="72"/>
                </a:cxn>
                <a:cxn ang="0">
                  <a:pos x="69" y="71"/>
                </a:cxn>
                <a:cxn ang="0">
                  <a:pos x="76" y="68"/>
                </a:cxn>
                <a:cxn ang="0">
                  <a:pos x="83" y="63"/>
                </a:cxn>
                <a:cxn ang="0">
                  <a:pos x="78" y="64"/>
                </a:cxn>
                <a:cxn ang="0">
                  <a:pos x="75" y="64"/>
                </a:cxn>
                <a:cxn ang="0">
                  <a:pos x="70" y="65"/>
                </a:cxn>
                <a:cxn ang="0">
                  <a:pos x="66" y="65"/>
                </a:cxn>
                <a:cxn ang="0">
                  <a:pos x="55" y="64"/>
                </a:cxn>
                <a:cxn ang="0">
                  <a:pos x="45" y="63"/>
                </a:cxn>
                <a:cxn ang="0">
                  <a:pos x="36" y="59"/>
                </a:cxn>
                <a:cxn ang="0">
                  <a:pos x="29" y="55"/>
                </a:cxn>
                <a:cxn ang="0">
                  <a:pos x="22" y="49"/>
                </a:cxn>
                <a:cxn ang="0">
                  <a:pos x="17" y="43"/>
                </a:cxn>
                <a:cxn ang="0">
                  <a:pos x="14" y="36"/>
                </a:cxn>
                <a:cxn ang="0">
                  <a:pos x="13" y="28"/>
                </a:cxn>
              </a:cxnLst>
              <a:rect l="0" t="0" r="r" b="b"/>
              <a:pathLst>
                <a:path w="83" h="73">
                  <a:moveTo>
                    <a:pt x="13" y="28"/>
                  </a:moveTo>
                  <a:lnTo>
                    <a:pt x="14" y="20"/>
                  </a:lnTo>
                  <a:lnTo>
                    <a:pt x="17" y="12"/>
                  </a:lnTo>
                  <a:lnTo>
                    <a:pt x="23" y="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4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5" y="47"/>
                  </a:lnTo>
                  <a:lnTo>
                    <a:pt x="9" y="54"/>
                  </a:lnTo>
                  <a:lnTo>
                    <a:pt x="15" y="61"/>
                  </a:lnTo>
                  <a:lnTo>
                    <a:pt x="23" y="66"/>
                  </a:lnTo>
                  <a:lnTo>
                    <a:pt x="31" y="70"/>
                  </a:lnTo>
                  <a:lnTo>
                    <a:pt x="40" y="72"/>
                  </a:lnTo>
                  <a:lnTo>
                    <a:pt x="51" y="73"/>
                  </a:lnTo>
                  <a:lnTo>
                    <a:pt x="60" y="72"/>
                  </a:lnTo>
                  <a:lnTo>
                    <a:pt x="69" y="71"/>
                  </a:lnTo>
                  <a:lnTo>
                    <a:pt x="76" y="68"/>
                  </a:lnTo>
                  <a:lnTo>
                    <a:pt x="83" y="63"/>
                  </a:lnTo>
                  <a:lnTo>
                    <a:pt x="78" y="64"/>
                  </a:lnTo>
                  <a:lnTo>
                    <a:pt x="75" y="64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55" y="64"/>
                  </a:lnTo>
                  <a:lnTo>
                    <a:pt x="45" y="63"/>
                  </a:lnTo>
                  <a:lnTo>
                    <a:pt x="36" y="59"/>
                  </a:lnTo>
                  <a:lnTo>
                    <a:pt x="29" y="55"/>
                  </a:lnTo>
                  <a:lnTo>
                    <a:pt x="22" y="49"/>
                  </a:lnTo>
                  <a:lnTo>
                    <a:pt x="17" y="43"/>
                  </a:lnTo>
                  <a:lnTo>
                    <a:pt x="14" y="3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400"/>
            <p:cNvSpPr>
              <a:spLocks/>
            </p:cNvSpPr>
            <p:nvPr/>
          </p:nvSpPr>
          <p:spPr bwMode="auto">
            <a:xfrm>
              <a:off x="2104" y="286"/>
              <a:ext cx="37" cy="33"/>
            </a:xfrm>
            <a:custGeom>
              <a:avLst/>
              <a:gdLst/>
              <a:ahLst/>
              <a:cxnLst>
                <a:cxn ang="0">
                  <a:pos x="12" y="25"/>
                </a:cxn>
                <a:cxn ang="0">
                  <a:pos x="13" y="17"/>
                </a:cxn>
                <a:cxn ang="0">
                  <a:pos x="17" y="10"/>
                </a:cxn>
                <a:cxn ang="0">
                  <a:pos x="22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7" y="6"/>
                </a:cxn>
                <a:cxn ang="0">
                  <a:pos x="4" y="11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4" y="41"/>
                </a:cxn>
                <a:cxn ang="0">
                  <a:pos x="9" y="48"/>
                </a:cxn>
                <a:cxn ang="0">
                  <a:pos x="14" y="54"/>
                </a:cxn>
                <a:cxn ang="0">
                  <a:pos x="21" y="59"/>
                </a:cxn>
                <a:cxn ang="0">
                  <a:pos x="28" y="62"/>
                </a:cxn>
                <a:cxn ang="0">
                  <a:pos x="37" y="64"/>
                </a:cxn>
                <a:cxn ang="0">
                  <a:pos x="47" y="66"/>
                </a:cxn>
                <a:cxn ang="0">
                  <a:pos x="55" y="64"/>
                </a:cxn>
                <a:cxn ang="0">
                  <a:pos x="63" y="63"/>
                </a:cxn>
                <a:cxn ang="0">
                  <a:pos x="70" y="61"/>
                </a:cxn>
                <a:cxn ang="0">
                  <a:pos x="75" y="57"/>
                </a:cxn>
                <a:cxn ang="0">
                  <a:pos x="72" y="59"/>
                </a:cxn>
                <a:cxn ang="0">
                  <a:pos x="67" y="59"/>
                </a:cxn>
                <a:cxn ang="0">
                  <a:pos x="64" y="59"/>
                </a:cxn>
                <a:cxn ang="0">
                  <a:pos x="59" y="59"/>
                </a:cxn>
                <a:cxn ang="0">
                  <a:pos x="50" y="57"/>
                </a:cxn>
                <a:cxn ang="0">
                  <a:pos x="41" y="56"/>
                </a:cxn>
                <a:cxn ang="0">
                  <a:pos x="33" y="53"/>
                </a:cxn>
                <a:cxn ang="0">
                  <a:pos x="26" y="48"/>
                </a:cxn>
                <a:cxn ang="0">
                  <a:pos x="20" y="44"/>
                </a:cxn>
                <a:cxn ang="0">
                  <a:pos x="15" y="38"/>
                </a:cxn>
                <a:cxn ang="0">
                  <a:pos x="13" y="32"/>
                </a:cxn>
                <a:cxn ang="0">
                  <a:pos x="12" y="25"/>
                </a:cxn>
              </a:cxnLst>
              <a:rect l="0" t="0" r="r" b="b"/>
              <a:pathLst>
                <a:path w="75" h="66">
                  <a:moveTo>
                    <a:pt x="12" y="25"/>
                  </a:moveTo>
                  <a:lnTo>
                    <a:pt x="13" y="17"/>
                  </a:lnTo>
                  <a:lnTo>
                    <a:pt x="17" y="1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4" y="41"/>
                  </a:lnTo>
                  <a:lnTo>
                    <a:pt x="9" y="48"/>
                  </a:lnTo>
                  <a:lnTo>
                    <a:pt x="14" y="54"/>
                  </a:lnTo>
                  <a:lnTo>
                    <a:pt x="21" y="59"/>
                  </a:lnTo>
                  <a:lnTo>
                    <a:pt x="28" y="62"/>
                  </a:lnTo>
                  <a:lnTo>
                    <a:pt x="37" y="64"/>
                  </a:lnTo>
                  <a:lnTo>
                    <a:pt x="47" y="66"/>
                  </a:lnTo>
                  <a:lnTo>
                    <a:pt x="55" y="64"/>
                  </a:lnTo>
                  <a:lnTo>
                    <a:pt x="63" y="63"/>
                  </a:lnTo>
                  <a:lnTo>
                    <a:pt x="70" y="61"/>
                  </a:lnTo>
                  <a:lnTo>
                    <a:pt x="75" y="57"/>
                  </a:lnTo>
                  <a:lnTo>
                    <a:pt x="72" y="59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59" y="59"/>
                  </a:lnTo>
                  <a:lnTo>
                    <a:pt x="50" y="57"/>
                  </a:lnTo>
                  <a:lnTo>
                    <a:pt x="41" y="56"/>
                  </a:lnTo>
                  <a:lnTo>
                    <a:pt x="33" y="53"/>
                  </a:lnTo>
                  <a:lnTo>
                    <a:pt x="26" y="48"/>
                  </a:lnTo>
                  <a:lnTo>
                    <a:pt x="20" y="44"/>
                  </a:lnTo>
                  <a:lnTo>
                    <a:pt x="15" y="38"/>
                  </a:lnTo>
                  <a:lnTo>
                    <a:pt x="13" y="3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34" name="Curved Connector 133"/>
          <p:cNvCxnSpPr/>
          <p:nvPr/>
        </p:nvCxnSpPr>
        <p:spPr>
          <a:xfrm flipH="1">
            <a:off x="7162800" y="1447800"/>
            <a:ext cx="381000" cy="353199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2590800" y="2286000"/>
            <a:ext cx="1219200" cy="2286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Down Arrow 139"/>
          <p:cNvSpPr/>
          <p:nvPr/>
        </p:nvSpPr>
        <p:spPr>
          <a:xfrm>
            <a:off x="381000" y="2133600"/>
            <a:ext cx="381000" cy="14478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3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40497229"/>
      </p:ext>
    </p:extLst>
  </p:cSld>
  <p:clrMapOvr>
    <a:masterClrMapping/>
  </p:clrMapOvr>
  <p:transition advTm="6723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Chrysalis Analysis: Generic Dynamic Dataflow Analysis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305800" cy="3001963"/>
          </a:xfrm>
        </p:spPr>
        <p:txBody>
          <a:bodyPr>
            <a:normAutofit/>
          </a:bodyPr>
          <a:lstStyle/>
          <a:p>
            <a:r>
              <a:rPr lang="en-US" dirty="0" smtClean="0"/>
              <a:t>Generic parallel dynamic dataflow analysis framework</a:t>
            </a:r>
          </a:p>
          <a:p>
            <a:pPr lvl="1"/>
            <a:r>
              <a:rPr lang="en-US" dirty="0" smtClean="0"/>
              <a:t>Lifeguards can be built on top of generic dataflow examples</a:t>
            </a:r>
          </a:p>
          <a:p>
            <a:pPr lvl="1"/>
            <a:r>
              <a:rPr lang="en-US" dirty="0" smtClean="0"/>
              <a:t>This talk: </a:t>
            </a:r>
            <a:r>
              <a:rPr lang="en-US" b="1" dirty="0" smtClean="0">
                <a:solidFill>
                  <a:schemeClr val="accent4"/>
                </a:solidFill>
              </a:rPr>
              <a:t>TaintCheck</a:t>
            </a:r>
            <a:r>
              <a:rPr lang="en-US" dirty="0" smtClean="0"/>
              <a:t>	</a:t>
            </a:r>
          </a:p>
          <a:p>
            <a:r>
              <a:rPr lang="en-US" dirty="0" smtClean="0"/>
              <a:t>Not only race detection:  Analyses robust </a:t>
            </a:r>
            <a:r>
              <a:rPr lang="en-US" b="1" i="1" dirty="0" smtClean="0">
                <a:solidFill>
                  <a:schemeClr val="accent4"/>
                </a:solidFill>
              </a:rPr>
              <a:t>even when </a:t>
            </a:r>
            <a:r>
              <a:rPr lang="en-US" dirty="0" smtClean="0"/>
              <a:t>races present</a:t>
            </a:r>
          </a:p>
          <a:p>
            <a:r>
              <a:rPr lang="en-US" dirty="0" smtClean="0"/>
              <a:t>Behaves </a:t>
            </a:r>
            <a:r>
              <a:rPr lang="en-US" b="1" i="1" dirty="0" smtClean="0">
                <a:solidFill>
                  <a:schemeClr val="accent4"/>
                </a:solidFill>
              </a:rPr>
              <a:t>conservatively</a:t>
            </a:r>
            <a:r>
              <a:rPr lang="en-US" dirty="0" smtClean="0"/>
              <a:t> but correctly</a:t>
            </a:r>
          </a:p>
          <a:p>
            <a:pPr lvl="1"/>
            <a:r>
              <a:rPr lang="en-US" dirty="0" smtClean="0"/>
              <a:t>When two conflicting metadata values possible, assume worst case</a:t>
            </a:r>
          </a:p>
          <a:p>
            <a:r>
              <a:rPr lang="en-US" dirty="0" smtClean="0"/>
              <a:t>Incorporates high-level synchronization arcs</a:t>
            </a:r>
          </a:p>
          <a:p>
            <a:pPr lvl="1"/>
            <a:r>
              <a:rPr lang="en-US" dirty="0" smtClean="0"/>
              <a:t>Our experiments: </a:t>
            </a:r>
            <a:r>
              <a:rPr lang="en-US" b="1" dirty="0" smtClean="0">
                <a:solidFill>
                  <a:schemeClr val="accent4"/>
                </a:solidFill>
              </a:rPr>
              <a:t>97% </a:t>
            </a:r>
            <a:r>
              <a:rPr lang="en-US" dirty="0" smtClean="0"/>
              <a:t>reduction in false positives (relative to Butterfly)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6172200" y="1066800"/>
            <a:ext cx="2590800" cy="1015948"/>
            <a:chOff x="6172200" y="1066800"/>
            <a:chExt cx="2590800" cy="1015948"/>
          </a:xfrm>
        </p:grpSpPr>
        <p:grpSp>
          <p:nvGrpSpPr>
            <p:cNvPr id="17" name="Group 351"/>
            <p:cNvGrpSpPr>
              <a:grpSpLocks noChangeAspect="1"/>
            </p:cNvGrpSpPr>
            <p:nvPr/>
          </p:nvGrpSpPr>
          <p:grpSpPr bwMode="auto">
            <a:xfrm flipH="1">
              <a:off x="6950676" y="1066800"/>
              <a:ext cx="701978" cy="760642"/>
              <a:chOff x="1800" y="152"/>
              <a:chExt cx="697" cy="833"/>
            </a:xfrm>
          </p:grpSpPr>
          <p:sp>
            <p:nvSpPr>
              <p:cNvPr id="18" name="Freeform 355"/>
              <p:cNvSpPr>
                <a:spLocks/>
              </p:cNvSpPr>
              <p:nvPr/>
            </p:nvSpPr>
            <p:spPr bwMode="auto">
              <a:xfrm>
                <a:off x="1809" y="219"/>
                <a:ext cx="169" cy="185"/>
              </a:xfrm>
              <a:custGeom>
                <a:avLst/>
                <a:gdLst/>
                <a:ahLst/>
                <a:cxnLst>
                  <a:cxn ang="0">
                    <a:pos x="159" y="29"/>
                  </a:cxn>
                  <a:cxn ang="0">
                    <a:pos x="128" y="4"/>
                  </a:cxn>
                  <a:cxn ang="0">
                    <a:pos x="125" y="4"/>
                  </a:cxn>
                  <a:cxn ang="0">
                    <a:pos x="120" y="2"/>
                  </a:cxn>
                  <a:cxn ang="0">
                    <a:pos x="112" y="1"/>
                  </a:cxn>
                  <a:cxn ang="0">
                    <a:pos x="102" y="1"/>
                  </a:cxn>
                  <a:cxn ang="0">
                    <a:pos x="92" y="0"/>
                  </a:cxn>
                  <a:cxn ang="0">
                    <a:pos x="83" y="0"/>
                  </a:cxn>
                  <a:cxn ang="0">
                    <a:pos x="75" y="1"/>
                  </a:cxn>
                  <a:cxn ang="0">
                    <a:pos x="70" y="4"/>
                  </a:cxn>
                  <a:cxn ang="0">
                    <a:pos x="67" y="7"/>
                  </a:cxn>
                  <a:cxn ang="0">
                    <a:pos x="61" y="9"/>
                  </a:cxn>
                  <a:cxn ang="0">
                    <a:pos x="54" y="13"/>
                  </a:cxn>
                  <a:cxn ang="0">
                    <a:pos x="46" y="16"/>
                  </a:cxn>
                  <a:cxn ang="0">
                    <a:pos x="39" y="20"/>
                  </a:cxn>
                  <a:cxn ang="0">
                    <a:pos x="32" y="25"/>
                  </a:cxn>
                  <a:cxn ang="0">
                    <a:pos x="28" y="31"/>
                  </a:cxn>
                  <a:cxn ang="0">
                    <a:pos x="25" y="39"/>
                  </a:cxn>
                  <a:cxn ang="0">
                    <a:pos x="25" y="60"/>
                  </a:cxn>
                  <a:cxn ang="0">
                    <a:pos x="29" y="84"/>
                  </a:cxn>
                  <a:cxn ang="0">
                    <a:pos x="32" y="106"/>
                  </a:cxn>
                  <a:cxn ang="0">
                    <a:pos x="34" y="120"/>
                  </a:cxn>
                  <a:cxn ang="0">
                    <a:pos x="36" y="128"/>
                  </a:cxn>
                  <a:cxn ang="0">
                    <a:pos x="36" y="136"/>
                  </a:cxn>
                  <a:cxn ang="0">
                    <a:pos x="34" y="143"/>
                  </a:cxn>
                  <a:cxn ang="0">
                    <a:pos x="34" y="145"/>
                  </a:cxn>
                  <a:cxn ang="0">
                    <a:pos x="0" y="150"/>
                  </a:cxn>
                  <a:cxn ang="0">
                    <a:pos x="1" y="151"/>
                  </a:cxn>
                  <a:cxn ang="0">
                    <a:pos x="4" y="155"/>
                  </a:cxn>
                  <a:cxn ang="0">
                    <a:pos x="9" y="160"/>
                  </a:cxn>
                  <a:cxn ang="0">
                    <a:pos x="15" y="166"/>
                  </a:cxn>
                  <a:cxn ang="0">
                    <a:pos x="22" y="173"/>
                  </a:cxn>
                  <a:cxn ang="0">
                    <a:pos x="28" y="179"/>
                  </a:cxn>
                  <a:cxn ang="0">
                    <a:pos x="33" y="185"/>
                  </a:cxn>
                  <a:cxn ang="0">
                    <a:pos x="38" y="188"/>
                  </a:cxn>
                  <a:cxn ang="0">
                    <a:pos x="45" y="193"/>
                  </a:cxn>
                  <a:cxn ang="0">
                    <a:pos x="53" y="196"/>
                  </a:cxn>
                  <a:cxn ang="0">
                    <a:pos x="57" y="198"/>
                  </a:cxn>
                  <a:cxn ang="0">
                    <a:pos x="60" y="198"/>
                  </a:cxn>
                  <a:cxn ang="0">
                    <a:pos x="34" y="224"/>
                  </a:cxn>
                  <a:cxn ang="0">
                    <a:pos x="66" y="249"/>
                  </a:cxn>
                  <a:cxn ang="0">
                    <a:pos x="75" y="279"/>
                  </a:cxn>
                  <a:cxn ang="0">
                    <a:pos x="115" y="281"/>
                  </a:cxn>
                  <a:cxn ang="0">
                    <a:pos x="146" y="271"/>
                  </a:cxn>
                  <a:cxn ang="0">
                    <a:pos x="148" y="272"/>
                  </a:cxn>
                  <a:cxn ang="0">
                    <a:pos x="153" y="277"/>
                  </a:cxn>
                  <a:cxn ang="0">
                    <a:pos x="159" y="282"/>
                  </a:cxn>
                  <a:cxn ang="0">
                    <a:pos x="167" y="289"/>
                  </a:cxn>
                  <a:cxn ang="0">
                    <a:pos x="175" y="296"/>
                  </a:cxn>
                  <a:cxn ang="0">
                    <a:pos x="183" y="303"/>
                  </a:cxn>
                  <a:cxn ang="0">
                    <a:pos x="190" y="308"/>
                  </a:cxn>
                  <a:cxn ang="0">
                    <a:pos x="193" y="311"/>
                  </a:cxn>
                  <a:cxn ang="0">
                    <a:pos x="200" y="316"/>
                  </a:cxn>
                  <a:cxn ang="0">
                    <a:pos x="209" y="318"/>
                  </a:cxn>
                  <a:cxn ang="0">
                    <a:pos x="216" y="321"/>
                  </a:cxn>
                  <a:cxn ang="0">
                    <a:pos x="219" y="322"/>
                  </a:cxn>
                  <a:cxn ang="0">
                    <a:pos x="206" y="362"/>
                  </a:cxn>
                  <a:cxn ang="0">
                    <a:pos x="229" y="370"/>
                  </a:cxn>
                  <a:cxn ang="0">
                    <a:pos x="287" y="357"/>
                  </a:cxn>
                  <a:cxn ang="0">
                    <a:pos x="337" y="160"/>
                  </a:cxn>
                  <a:cxn ang="0">
                    <a:pos x="274" y="103"/>
                  </a:cxn>
                  <a:cxn ang="0">
                    <a:pos x="159" y="29"/>
                  </a:cxn>
                </a:cxnLst>
                <a:rect l="0" t="0" r="r" b="b"/>
                <a:pathLst>
                  <a:path w="337" h="370">
                    <a:moveTo>
                      <a:pt x="159" y="29"/>
                    </a:moveTo>
                    <a:lnTo>
                      <a:pt x="128" y="4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2" y="1"/>
                    </a:lnTo>
                    <a:lnTo>
                      <a:pt x="102" y="1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70" y="4"/>
                    </a:lnTo>
                    <a:lnTo>
                      <a:pt x="67" y="7"/>
                    </a:lnTo>
                    <a:lnTo>
                      <a:pt x="61" y="9"/>
                    </a:lnTo>
                    <a:lnTo>
                      <a:pt x="54" y="13"/>
                    </a:lnTo>
                    <a:lnTo>
                      <a:pt x="46" y="16"/>
                    </a:lnTo>
                    <a:lnTo>
                      <a:pt x="39" y="20"/>
                    </a:lnTo>
                    <a:lnTo>
                      <a:pt x="32" y="25"/>
                    </a:lnTo>
                    <a:lnTo>
                      <a:pt x="28" y="31"/>
                    </a:lnTo>
                    <a:lnTo>
                      <a:pt x="25" y="39"/>
                    </a:lnTo>
                    <a:lnTo>
                      <a:pt x="25" y="60"/>
                    </a:lnTo>
                    <a:lnTo>
                      <a:pt x="29" y="84"/>
                    </a:lnTo>
                    <a:lnTo>
                      <a:pt x="32" y="106"/>
                    </a:lnTo>
                    <a:lnTo>
                      <a:pt x="34" y="120"/>
                    </a:lnTo>
                    <a:lnTo>
                      <a:pt x="36" y="128"/>
                    </a:lnTo>
                    <a:lnTo>
                      <a:pt x="36" y="136"/>
                    </a:lnTo>
                    <a:lnTo>
                      <a:pt x="34" y="143"/>
                    </a:lnTo>
                    <a:lnTo>
                      <a:pt x="34" y="145"/>
                    </a:lnTo>
                    <a:lnTo>
                      <a:pt x="0" y="150"/>
                    </a:lnTo>
                    <a:lnTo>
                      <a:pt x="1" y="151"/>
                    </a:lnTo>
                    <a:lnTo>
                      <a:pt x="4" y="155"/>
                    </a:lnTo>
                    <a:lnTo>
                      <a:pt x="9" y="160"/>
                    </a:lnTo>
                    <a:lnTo>
                      <a:pt x="15" y="166"/>
                    </a:lnTo>
                    <a:lnTo>
                      <a:pt x="22" y="173"/>
                    </a:lnTo>
                    <a:lnTo>
                      <a:pt x="28" y="179"/>
                    </a:lnTo>
                    <a:lnTo>
                      <a:pt x="33" y="185"/>
                    </a:lnTo>
                    <a:lnTo>
                      <a:pt x="38" y="188"/>
                    </a:lnTo>
                    <a:lnTo>
                      <a:pt x="45" y="193"/>
                    </a:lnTo>
                    <a:lnTo>
                      <a:pt x="53" y="196"/>
                    </a:lnTo>
                    <a:lnTo>
                      <a:pt x="57" y="198"/>
                    </a:lnTo>
                    <a:lnTo>
                      <a:pt x="60" y="198"/>
                    </a:lnTo>
                    <a:lnTo>
                      <a:pt x="34" y="224"/>
                    </a:lnTo>
                    <a:lnTo>
                      <a:pt x="66" y="249"/>
                    </a:lnTo>
                    <a:lnTo>
                      <a:pt x="75" y="279"/>
                    </a:lnTo>
                    <a:lnTo>
                      <a:pt x="115" y="281"/>
                    </a:lnTo>
                    <a:lnTo>
                      <a:pt x="146" y="271"/>
                    </a:lnTo>
                    <a:lnTo>
                      <a:pt x="148" y="272"/>
                    </a:lnTo>
                    <a:lnTo>
                      <a:pt x="153" y="277"/>
                    </a:lnTo>
                    <a:lnTo>
                      <a:pt x="159" y="282"/>
                    </a:lnTo>
                    <a:lnTo>
                      <a:pt x="167" y="289"/>
                    </a:lnTo>
                    <a:lnTo>
                      <a:pt x="175" y="296"/>
                    </a:lnTo>
                    <a:lnTo>
                      <a:pt x="183" y="303"/>
                    </a:lnTo>
                    <a:lnTo>
                      <a:pt x="190" y="308"/>
                    </a:lnTo>
                    <a:lnTo>
                      <a:pt x="193" y="311"/>
                    </a:lnTo>
                    <a:lnTo>
                      <a:pt x="200" y="316"/>
                    </a:lnTo>
                    <a:lnTo>
                      <a:pt x="209" y="318"/>
                    </a:lnTo>
                    <a:lnTo>
                      <a:pt x="216" y="321"/>
                    </a:lnTo>
                    <a:lnTo>
                      <a:pt x="219" y="322"/>
                    </a:lnTo>
                    <a:lnTo>
                      <a:pt x="206" y="362"/>
                    </a:lnTo>
                    <a:lnTo>
                      <a:pt x="229" y="370"/>
                    </a:lnTo>
                    <a:lnTo>
                      <a:pt x="287" y="357"/>
                    </a:lnTo>
                    <a:lnTo>
                      <a:pt x="337" y="160"/>
                    </a:lnTo>
                    <a:lnTo>
                      <a:pt x="274" y="103"/>
                    </a:lnTo>
                    <a:lnTo>
                      <a:pt x="159" y="29"/>
                    </a:lnTo>
                    <a:close/>
                  </a:path>
                </a:pathLst>
              </a:custGeom>
              <a:solidFill>
                <a:srgbClr val="D8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358"/>
              <p:cNvSpPr>
                <a:spLocks/>
              </p:cNvSpPr>
              <p:nvPr/>
            </p:nvSpPr>
            <p:spPr bwMode="auto">
              <a:xfrm>
                <a:off x="1805" y="434"/>
                <a:ext cx="445" cy="551"/>
              </a:xfrm>
              <a:custGeom>
                <a:avLst/>
                <a:gdLst/>
                <a:ahLst/>
                <a:cxnLst>
                  <a:cxn ang="0">
                    <a:pos x="186" y="55"/>
                  </a:cxn>
                  <a:cxn ang="0">
                    <a:pos x="167" y="74"/>
                  </a:cxn>
                  <a:cxn ang="0">
                    <a:pos x="124" y="116"/>
                  </a:cxn>
                  <a:cxn ang="0">
                    <a:pos x="82" y="160"/>
                  </a:cxn>
                  <a:cxn ang="0">
                    <a:pos x="61" y="184"/>
                  </a:cxn>
                  <a:cxn ang="0">
                    <a:pos x="50" y="209"/>
                  </a:cxn>
                  <a:cxn ang="0">
                    <a:pos x="29" y="251"/>
                  </a:cxn>
                  <a:cxn ang="0">
                    <a:pos x="8" y="296"/>
                  </a:cxn>
                  <a:cxn ang="0">
                    <a:pos x="0" y="323"/>
                  </a:cxn>
                  <a:cxn ang="0">
                    <a:pos x="9" y="363"/>
                  </a:cxn>
                  <a:cxn ang="0">
                    <a:pos x="27" y="436"/>
                  </a:cxn>
                  <a:cxn ang="0">
                    <a:pos x="45" y="506"/>
                  </a:cxn>
                  <a:cxn ang="0">
                    <a:pos x="53" y="537"/>
                  </a:cxn>
                  <a:cxn ang="0">
                    <a:pos x="63" y="570"/>
                  </a:cxn>
                  <a:cxn ang="0">
                    <a:pos x="71" y="611"/>
                  </a:cxn>
                  <a:cxn ang="0">
                    <a:pos x="57" y="766"/>
                  </a:cxn>
                  <a:cxn ang="0">
                    <a:pos x="46" y="921"/>
                  </a:cxn>
                  <a:cxn ang="0">
                    <a:pos x="50" y="997"/>
                  </a:cxn>
                  <a:cxn ang="0">
                    <a:pos x="55" y="1067"/>
                  </a:cxn>
                  <a:cxn ang="0">
                    <a:pos x="71" y="1065"/>
                  </a:cxn>
                  <a:cxn ang="0">
                    <a:pos x="110" y="1059"/>
                  </a:cxn>
                  <a:cxn ang="0">
                    <a:pos x="154" y="1054"/>
                  </a:cxn>
                  <a:cxn ang="0">
                    <a:pos x="186" y="1054"/>
                  </a:cxn>
                  <a:cxn ang="0">
                    <a:pos x="204" y="1058"/>
                  </a:cxn>
                  <a:cxn ang="0">
                    <a:pos x="230" y="1063"/>
                  </a:cxn>
                  <a:cxn ang="0">
                    <a:pos x="265" y="1068"/>
                  </a:cxn>
                  <a:cxn ang="0">
                    <a:pos x="303" y="1075"/>
                  </a:cxn>
                  <a:cxn ang="0">
                    <a:pos x="340" y="1083"/>
                  </a:cxn>
                  <a:cxn ang="0">
                    <a:pos x="374" y="1090"/>
                  </a:cxn>
                  <a:cxn ang="0">
                    <a:pos x="401" y="1095"/>
                  </a:cxn>
                  <a:cxn ang="0">
                    <a:pos x="418" y="1099"/>
                  </a:cxn>
                  <a:cxn ang="0">
                    <a:pos x="441" y="1103"/>
                  </a:cxn>
                  <a:cxn ang="0">
                    <a:pos x="465" y="1102"/>
                  </a:cxn>
                  <a:cxn ang="0">
                    <a:pos x="489" y="1098"/>
                  </a:cxn>
                  <a:cxn ang="0">
                    <a:pos x="515" y="1091"/>
                  </a:cxn>
                  <a:cxn ang="0">
                    <a:pos x="545" y="1082"/>
                  </a:cxn>
                  <a:cxn ang="0">
                    <a:pos x="579" y="1068"/>
                  </a:cxn>
                  <a:cxn ang="0">
                    <a:pos x="609" y="1057"/>
                  </a:cxn>
                  <a:cxn ang="0">
                    <a:pos x="625" y="1049"/>
                  </a:cxn>
                  <a:cxn ang="0">
                    <a:pos x="640" y="1046"/>
                  </a:cxn>
                  <a:cxn ang="0">
                    <a:pos x="665" y="1045"/>
                  </a:cxn>
                  <a:cxn ang="0">
                    <a:pos x="691" y="1046"/>
                  </a:cxn>
                  <a:cxn ang="0">
                    <a:pos x="701" y="1046"/>
                  </a:cxn>
                  <a:cxn ang="0">
                    <a:pos x="655" y="701"/>
                  </a:cxn>
                  <a:cxn ang="0">
                    <a:pos x="844" y="464"/>
                  </a:cxn>
                  <a:cxn ang="0">
                    <a:pos x="814" y="388"/>
                  </a:cxn>
                  <a:cxn ang="0">
                    <a:pos x="796" y="365"/>
                  </a:cxn>
                  <a:cxn ang="0">
                    <a:pos x="753" y="312"/>
                  </a:cxn>
                  <a:cxn ang="0">
                    <a:pos x="710" y="258"/>
                  </a:cxn>
                  <a:cxn ang="0">
                    <a:pos x="688" y="229"/>
                  </a:cxn>
                  <a:cxn ang="0">
                    <a:pos x="673" y="204"/>
                  </a:cxn>
                  <a:cxn ang="0">
                    <a:pos x="646" y="159"/>
                  </a:cxn>
                  <a:cxn ang="0">
                    <a:pos x="619" y="115"/>
                  </a:cxn>
                  <a:cxn ang="0">
                    <a:pos x="608" y="96"/>
                  </a:cxn>
                  <a:cxn ang="0">
                    <a:pos x="600" y="90"/>
                  </a:cxn>
                  <a:cxn ang="0">
                    <a:pos x="580" y="76"/>
                  </a:cxn>
                  <a:cxn ang="0">
                    <a:pos x="558" y="61"/>
                  </a:cxn>
                  <a:cxn ang="0">
                    <a:pos x="542" y="51"/>
                  </a:cxn>
                  <a:cxn ang="0">
                    <a:pos x="530" y="47"/>
                  </a:cxn>
                  <a:cxn ang="0">
                    <a:pos x="513" y="46"/>
                  </a:cxn>
                  <a:cxn ang="0">
                    <a:pos x="500" y="47"/>
                  </a:cxn>
                  <a:cxn ang="0">
                    <a:pos x="494" y="48"/>
                  </a:cxn>
                  <a:cxn ang="0">
                    <a:pos x="222" y="0"/>
                  </a:cxn>
                </a:cxnLst>
                <a:rect l="0" t="0" r="r" b="b"/>
                <a:pathLst>
                  <a:path w="890" h="1103">
                    <a:moveTo>
                      <a:pt x="222" y="0"/>
                    </a:moveTo>
                    <a:lnTo>
                      <a:pt x="186" y="55"/>
                    </a:lnTo>
                    <a:lnTo>
                      <a:pt x="181" y="60"/>
                    </a:lnTo>
                    <a:lnTo>
                      <a:pt x="167" y="74"/>
                    </a:lnTo>
                    <a:lnTo>
                      <a:pt x="147" y="93"/>
                    </a:lnTo>
                    <a:lnTo>
                      <a:pt x="124" y="116"/>
                    </a:lnTo>
                    <a:lnTo>
                      <a:pt x="101" y="139"/>
                    </a:lnTo>
                    <a:lnTo>
                      <a:pt x="82" y="160"/>
                    </a:lnTo>
                    <a:lnTo>
                      <a:pt x="67" y="176"/>
                    </a:lnTo>
                    <a:lnTo>
                      <a:pt x="61" y="184"/>
                    </a:lnTo>
                    <a:lnTo>
                      <a:pt x="57" y="192"/>
                    </a:lnTo>
                    <a:lnTo>
                      <a:pt x="50" y="209"/>
                    </a:lnTo>
                    <a:lnTo>
                      <a:pt x="40" y="228"/>
                    </a:lnTo>
                    <a:lnTo>
                      <a:pt x="29" y="251"/>
                    </a:lnTo>
                    <a:lnTo>
                      <a:pt x="17" y="275"/>
                    </a:lnTo>
                    <a:lnTo>
                      <a:pt x="8" y="296"/>
                    </a:lnTo>
                    <a:lnTo>
                      <a:pt x="2" y="312"/>
                    </a:lnTo>
                    <a:lnTo>
                      <a:pt x="0" y="323"/>
                    </a:lnTo>
                    <a:lnTo>
                      <a:pt x="3" y="336"/>
                    </a:lnTo>
                    <a:lnTo>
                      <a:pt x="9" y="363"/>
                    </a:lnTo>
                    <a:lnTo>
                      <a:pt x="17" y="398"/>
                    </a:lnTo>
                    <a:lnTo>
                      <a:pt x="27" y="436"/>
                    </a:lnTo>
                    <a:lnTo>
                      <a:pt x="37" y="474"/>
                    </a:lnTo>
                    <a:lnTo>
                      <a:pt x="45" y="506"/>
                    </a:lnTo>
                    <a:lnTo>
                      <a:pt x="50" y="529"/>
                    </a:lnTo>
                    <a:lnTo>
                      <a:pt x="53" y="537"/>
                    </a:lnTo>
                    <a:lnTo>
                      <a:pt x="56" y="547"/>
                    </a:lnTo>
                    <a:lnTo>
                      <a:pt x="63" y="570"/>
                    </a:lnTo>
                    <a:lnTo>
                      <a:pt x="69" y="595"/>
                    </a:lnTo>
                    <a:lnTo>
                      <a:pt x="71" y="611"/>
                    </a:lnTo>
                    <a:lnTo>
                      <a:pt x="65" y="661"/>
                    </a:lnTo>
                    <a:lnTo>
                      <a:pt x="57" y="766"/>
                    </a:lnTo>
                    <a:lnTo>
                      <a:pt x="49" y="870"/>
                    </a:lnTo>
                    <a:lnTo>
                      <a:pt x="46" y="921"/>
                    </a:lnTo>
                    <a:lnTo>
                      <a:pt x="47" y="946"/>
                    </a:lnTo>
                    <a:lnTo>
                      <a:pt x="50" y="997"/>
                    </a:lnTo>
                    <a:lnTo>
                      <a:pt x="54" y="1045"/>
                    </a:lnTo>
                    <a:lnTo>
                      <a:pt x="55" y="1067"/>
                    </a:lnTo>
                    <a:lnTo>
                      <a:pt x="60" y="1066"/>
                    </a:lnTo>
                    <a:lnTo>
                      <a:pt x="71" y="1065"/>
                    </a:lnTo>
                    <a:lnTo>
                      <a:pt x="90" y="1061"/>
                    </a:lnTo>
                    <a:lnTo>
                      <a:pt x="110" y="1059"/>
                    </a:lnTo>
                    <a:lnTo>
                      <a:pt x="132" y="1056"/>
                    </a:lnTo>
                    <a:lnTo>
                      <a:pt x="154" y="1054"/>
                    </a:lnTo>
                    <a:lnTo>
                      <a:pt x="173" y="1053"/>
                    </a:lnTo>
                    <a:lnTo>
                      <a:pt x="186" y="1054"/>
                    </a:lnTo>
                    <a:lnTo>
                      <a:pt x="193" y="1056"/>
                    </a:lnTo>
                    <a:lnTo>
                      <a:pt x="204" y="1058"/>
                    </a:lnTo>
                    <a:lnTo>
                      <a:pt x="215" y="1059"/>
                    </a:lnTo>
                    <a:lnTo>
                      <a:pt x="230" y="1063"/>
                    </a:lnTo>
                    <a:lnTo>
                      <a:pt x="246" y="1065"/>
                    </a:lnTo>
                    <a:lnTo>
                      <a:pt x="265" y="1068"/>
                    </a:lnTo>
                    <a:lnTo>
                      <a:pt x="283" y="1072"/>
                    </a:lnTo>
                    <a:lnTo>
                      <a:pt x="303" y="1075"/>
                    </a:lnTo>
                    <a:lnTo>
                      <a:pt x="321" y="1080"/>
                    </a:lnTo>
                    <a:lnTo>
                      <a:pt x="340" y="1083"/>
                    </a:lnTo>
                    <a:lnTo>
                      <a:pt x="358" y="1087"/>
                    </a:lnTo>
                    <a:lnTo>
                      <a:pt x="374" y="1090"/>
                    </a:lnTo>
                    <a:lnTo>
                      <a:pt x="389" y="1092"/>
                    </a:lnTo>
                    <a:lnTo>
                      <a:pt x="401" y="1095"/>
                    </a:lnTo>
                    <a:lnTo>
                      <a:pt x="411" y="1097"/>
                    </a:lnTo>
                    <a:lnTo>
                      <a:pt x="418" y="1099"/>
                    </a:lnTo>
                    <a:lnTo>
                      <a:pt x="429" y="1102"/>
                    </a:lnTo>
                    <a:lnTo>
                      <a:pt x="441" y="1103"/>
                    </a:lnTo>
                    <a:lnTo>
                      <a:pt x="452" y="1103"/>
                    </a:lnTo>
                    <a:lnTo>
                      <a:pt x="465" y="1102"/>
                    </a:lnTo>
                    <a:lnTo>
                      <a:pt x="477" y="1101"/>
                    </a:lnTo>
                    <a:lnTo>
                      <a:pt x="489" y="1098"/>
                    </a:lnTo>
                    <a:lnTo>
                      <a:pt x="502" y="1095"/>
                    </a:lnTo>
                    <a:lnTo>
                      <a:pt x="515" y="1091"/>
                    </a:lnTo>
                    <a:lnTo>
                      <a:pt x="528" y="1087"/>
                    </a:lnTo>
                    <a:lnTo>
                      <a:pt x="545" y="1082"/>
                    </a:lnTo>
                    <a:lnTo>
                      <a:pt x="562" y="1075"/>
                    </a:lnTo>
                    <a:lnTo>
                      <a:pt x="579" y="1068"/>
                    </a:lnTo>
                    <a:lnTo>
                      <a:pt x="595" y="1063"/>
                    </a:lnTo>
                    <a:lnTo>
                      <a:pt x="609" y="1057"/>
                    </a:lnTo>
                    <a:lnTo>
                      <a:pt x="619" y="1052"/>
                    </a:lnTo>
                    <a:lnTo>
                      <a:pt x="625" y="1049"/>
                    </a:lnTo>
                    <a:lnTo>
                      <a:pt x="631" y="1048"/>
                    </a:lnTo>
                    <a:lnTo>
                      <a:pt x="640" y="1046"/>
                    </a:lnTo>
                    <a:lnTo>
                      <a:pt x="653" y="1046"/>
                    </a:lnTo>
                    <a:lnTo>
                      <a:pt x="665" y="1045"/>
                    </a:lnTo>
                    <a:lnTo>
                      <a:pt x="679" y="1046"/>
                    </a:lnTo>
                    <a:lnTo>
                      <a:pt x="691" y="1046"/>
                    </a:lnTo>
                    <a:lnTo>
                      <a:pt x="698" y="1046"/>
                    </a:lnTo>
                    <a:lnTo>
                      <a:pt x="701" y="1046"/>
                    </a:lnTo>
                    <a:lnTo>
                      <a:pt x="663" y="895"/>
                    </a:lnTo>
                    <a:lnTo>
                      <a:pt x="655" y="701"/>
                    </a:lnTo>
                    <a:lnTo>
                      <a:pt x="693" y="570"/>
                    </a:lnTo>
                    <a:lnTo>
                      <a:pt x="844" y="464"/>
                    </a:lnTo>
                    <a:lnTo>
                      <a:pt x="890" y="429"/>
                    </a:lnTo>
                    <a:lnTo>
                      <a:pt x="814" y="388"/>
                    </a:lnTo>
                    <a:lnTo>
                      <a:pt x="808" y="381"/>
                    </a:lnTo>
                    <a:lnTo>
                      <a:pt x="796" y="365"/>
                    </a:lnTo>
                    <a:lnTo>
                      <a:pt x="776" y="341"/>
                    </a:lnTo>
                    <a:lnTo>
                      <a:pt x="753" y="312"/>
                    </a:lnTo>
                    <a:lnTo>
                      <a:pt x="730" y="285"/>
                    </a:lnTo>
                    <a:lnTo>
                      <a:pt x="710" y="258"/>
                    </a:lnTo>
                    <a:lnTo>
                      <a:pt x="695" y="240"/>
                    </a:lnTo>
                    <a:lnTo>
                      <a:pt x="688" y="229"/>
                    </a:lnTo>
                    <a:lnTo>
                      <a:pt x="684" y="220"/>
                    </a:lnTo>
                    <a:lnTo>
                      <a:pt x="673" y="204"/>
                    </a:lnTo>
                    <a:lnTo>
                      <a:pt x="661" y="182"/>
                    </a:lnTo>
                    <a:lnTo>
                      <a:pt x="646" y="159"/>
                    </a:lnTo>
                    <a:lnTo>
                      <a:pt x="632" y="135"/>
                    </a:lnTo>
                    <a:lnTo>
                      <a:pt x="619" y="115"/>
                    </a:lnTo>
                    <a:lnTo>
                      <a:pt x="611" y="101"/>
                    </a:lnTo>
                    <a:lnTo>
                      <a:pt x="608" y="96"/>
                    </a:lnTo>
                    <a:lnTo>
                      <a:pt x="606" y="94"/>
                    </a:lnTo>
                    <a:lnTo>
                      <a:pt x="600" y="90"/>
                    </a:lnTo>
                    <a:lnTo>
                      <a:pt x="591" y="83"/>
                    </a:lnTo>
                    <a:lnTo>
                      <a:pt x="580" y="76"/>
                    </a:lnTo>
                    <a:lnTo>
                      <a:pt x="569" y="68"/>
                    </a:lnTo>
                    <a:lnTo>
                      <a:pt x="558" y="61"/>
                    </a:lnTo>
                    <a:lnTo>
                      <a:pt x="549" y="54"/>
                    </a:lnTo>
                    <a:lnTo>
                      <a:pt x="542" y="51"/>
                    </a:lnTo>
                    <a:lnTo>
                      <a:pt x="536" y="48"/>
                    </a:lnTo>
                    <a:lnTo>
                      <a:pt x="530" y="47"/>
                    </a:lnTo>
                    <a:lnTo>
                      <a:pt x="521" y="46"/>
                    </a:lnTo>
                    <a:lnTo>
                      <a:pt x="513" y="46"/>
                    </a:lnTo>
                    <a:lnTo>
                      <a:pt x="505" y="47"/>
                    </a:lnTo>
                    <a:lnTo>
                      <a:pt x="500" y="47"/>
                    </a:lnTo>
                    <a:lnTo>
                      <a:pt x="495" y="48"/>
                    </a:lnTo>
                    <a:lnTo>
                      <a:pt x="494" y="48"/>
                    </a:lnTo>
                    <a:lnTo>
                      <a:pt x="441" y="36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360"/>
              <p:cNvSpPr>
                <a:spLocks/>
              </p:cNvSpPr>
              <p:nvPr/>
            </p:nvSpPr>
            <p:spPr bwMode="auto">
              <a:xfrm>
                <a:off x="1882" y="649"/>
                <a:ext cx="380" cy="233"/>
              </a:xfrm>
              <a:custGeom>
                <a:avLst/>
                <a:gdLst/>
                <a:ahLst/>
                <a:cxnLst>
                  <a:cxn ang="0">
                    <a:pos x="677" y="18"/>
                  </a:cxn>
                  <a:cxn ang="0">
                    <a:pos x="486" y="21"/>
                  </a:cxn>
                  <a:cxn ang="0">
                    <a:pos x="475" y="24"/>
                  </a:cxn>
                  <a:cxn ang="0">
                    <a:pos x="448" y="31"/>
                  </a:cxn>
                  <a:cxn ang="0">
                    <a:pos x="420" y="40"/>
                  </a:cxn>
                  <a:cxn ang="0">
                    <a:pos x="403" y="48"/>
                  </a:cxn>
                  <a:cxn ang="0">
                    <a:pos x="384" y="65"/>
                  </a:cxn>
                  <a:cxn ang="0">
                    <a:pos x="349" y="94"/>
                  </a:cxn>
                  <a:cxn ang="0">
                    <a:pos x="316" y="124"/>
                  </a:cxn>
                  <a:cxn ang="0">
                    <a:pos x="297" y="142"/>
                  </a:cxn>
                  <a:cxn ang="0">
                    <a:pos x="283" y="159"/>
                  </a:cxn>
                  <a:cxn ang="0">
                    <a:pos x="263" y="189"/>
                  </a:cxn>
                  <a:cxn ang="0">
                    <a:pos x="243" y="218"/>
                  </a:cxn>
                  <a:cxn ang="0">
                    <a:pos x="234" y="230"/>
                  </a:cxn>
                  <a:cxn ang="0">
                    <a:pos x="194" y="252"/>
                  </a:cxn>
                  <a:cxn ang="0">
                    <a:pos x="183" y="256"/>
                  </a:cxn>
                  <a:cxn ang="0">
                    <a:pos x="167" y="260"/>
                  </a:cxn>
                  <a:cxn ang="0">
                    <a:pos x="152" y="264"/>
                  </a:cxn>
                  <a:cxn ang="0">
                    <a:pos x="142" y="265"/>
                  </a:cxn>
                  <a:cxn ang="0">
                    <a:pos x="111" y="264"/>
                  </a:cxn>
                  <a:cxn ang="0">
                    <a:pos x="73" y="260"/>
                  </a:cxn>
                  <a:cxn ang="0">
                    <a:pos x="45" y="257"/>
                  </a:cxn>
                  <a:cxn ang="0">
                    <a:pos x="0" y="301"/>
                  </a:cxn>
                  <a:cxn ang="0">
                    <a:pos x="158" y="452"/>
                  </a:cxn>
                  <a:cxn ang="0">
                    <a:pos x="175" y="455"/>
                  </a:cxn>
                  <a:cxn ang="0">
                    <a:pos x="201" y="461"/>
                  </a:cxn>
                  <a:cxn ang="0">
                    <a:pos x="222" y="464"/>
                  </a:cxn>
                  <a:cxn ang="0">
                    <a:pos x="237" y="461"/>
                  </a:cxn>
                  <a:cxn ang="0">
                    <a:pos x="267" y="439"/>
                  </a:cxn>
                  <a:cxn ang="0">
                    <a:pos x="303" y="409"/>
                  </a:cxn>
                  <a:cxn ang="0">
                    <a:pos x="329" y="387"/>
                  </a:cxn>
                  <a:cxn ang="0">
                    <a:pos x="448" y="202"/>
                  </a:cxn>
                  <a:cxn ang="0">
                    <a:pos x="511" y="136"/>
                  </a:cxn>
                  <a:cxn ang="0">
                    <a:pos x="531" y="141"/>
                  </a:cxn>
                  <a:cxn ang="0">
                    <a:pos x="559" y="146"/>
                  </a:cxn>
                  <a:cxn ang="0">
                    <a:pos x="585" y="153"/>
                  </a:cxn>
                  <a:cxn ang="0">
                    <a:pos x="604" y="159"/>
                  </a:cxn>
                  <a:cxn ang="0">
                    <a:pos x="629" y="166"/>
                  </a:cxn>
                  <a:cxn ang="0">
                    <a:pos x="657" y="172"/>
                  </a:cxn>
                  <a:cxn ang="0">
                    <a:pos x="680" y="176"/>
                  </a:cxn>
                  <a:cxn ang="0">
                    <a:pos x="696" y="175"/>
                  </a:cxn>
                  <a:cxn ang="0">
                    <a:pos x="715" y="171"/>
                  </a:cxn>
                  <a:cxn ang="0">
                    <a:pos x="736" y="165"/>
                  </a:cxn>
                  <a:cxn ang="0">
                    <a:pos x="749" y="160"/>
                  </a:cxn>
                  <a:cxn ang="0">
                    <a:pos x="760" y="106"/>
                  </a:cxn>
                  <a:cxn ang="0">
                    <a:pos x="733" y="2"/>
                  </a:cxn>
                </a:cxnLst>
                <a:rect l="0" t="0" r="r" b="b"/>
                <a:pathLst>
                  <a:path w="760" h="464">
                    <a:moveTo>
                      <a:pt x="733" y="2"/>
                    </a:moveTo>
                    <a:lnTo>
                      <a:pt x="677" y="18"/>
                    </a:lnTo>
                    <a:lnTo>
                      <a:pt x="602" y="0"/>
                    </a:lnTo>
                    <a:lnTo>
                      <a:pt x="486" y="21"/>
                    </a:lnTo>
                    <a:lnTo>
                      <a:pt x="483" y="22"/>
                    </a:lnTo>
                    <a:lnTo>
                      <a:pt x="475" y="24"/>
                    </a:lnTo>
                    <a:lnTo>
                      <a:pt x="463" y="28"/>
                    </a:lnTo>
                    <a:lnTo>
                      <a:pt x="448" y="31"/>
                    </a:lnTo>
                    <a:lnTo>
                      <a:pt x="434" y="36"/>
                    </a:lnTo>
                    <a:lnTo>
                      <a:pt x="420" y="40"/>
                    </a:lnTo>
                    <a:lnTo>
                      <a:pt x="410" y="45"/>
                    </a:lnTo>
                    <a:lnTo>
                      <a:pt x="403" y="48"/>
                    </a:lnTo>
                    <a:lnTo>
                      <a:pt x="396" y="54"/>
                    </a:lnTo>
                    <a:lnTo>
                      <a:pt x="384" y="65"/>
                    </a:lnTo>
                    <a:lnTo>
                      <a:pt x="367" y="78"/>
                    </a:lnTo>
                    <a:lnTo>
                      <a:pt x="349" y="94"/>
                    </a:lnTo>
                    <a:lnTo>
                      <a:pt x="331" y="111"/>
                    </a:lnTo>
                    <a:lnTo>
                      <a:pt x="316" y="124"/>
                    </a:lnTo>
                    <a:lnTo>
                      <a:pt x="303" y="136"/>
                    </a:lnTo>
                    <a:lnTo>
                      <a:pt x="297" y="142"/>
                    </a:lnTo>
                    <a:lnTo>
                      <a:pt x="293" y="147"/>
                    </a:lnTo>
                    <a:lnTo>
                      <a:pt x="283" y="159"/>
                    </a:lnTo>
                    <a:lnTo>
                      <a:pt x="274" y="173"/>
                    </a:lnTo>
                    <a:lnTo>
                      <a:pt x="263" y="189"/>
                    </a:lnTo>
                    <a:lnTo>
                      <a:pt x="252" y="204"/>
                    </a:lnTo>
                    <a:lnTo>
                      <a:pt x="243" y="218"/>
                    </a:lnTo>
                    <a:lnTo>
                      <a:pt x="236" y="227"/>
                    </a:lnTo>
                    <a:lnTo>
                      <a:pt x="234" y="230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89" y="254"/>
                    </a:lnTo>
                    <a:lnTo>
                      <a:pt x="183" y="256"/>
                    </a:lnTo>
                    <a:lnTo>
                      <a:pt x="175" y="258"/>
                    </a:lnTo>
                    <a:lnTo>
                      <a:pt x="167" y="260"/>
                    </a:lnTo>
                    <a:lnTo>
                      <a:pt x="159" y="262"/>
                    </a:lnTo>
                    <a:lnTo>
                      <a:pt x="152" y="264"/>
                    </a:lnTo>
                    <a:lnTo>
                      <a:pt x="149" y="265"/>
                    </a:lnTo>
                    <a:lnTo>
                      <a:pt x="142" y="265"/>
                    </a:lnTo>
                    <a:lnTo>
                      <a:pt x="128" y="265"/>
                    </a:lnTo>
                    <a:lnTo>
                      <a:pt x="111" y="264"/>
                    </a:lnTo>
                    <a:lnTo>
                      <a:pt x="91" y="262"/>
                    </a:lnTo>
                    <a:lnTo>
                      <a:pt x="73" y="260"/>
                    </a:lnTo>
                    <a:lnTo>
                      <a:pt x="57" y="258"/>
                    </a:lnTo>
                    <a:lnTo>
                      <a:pt x="45" y="257"/>
                    </a:lnTo>
                    <a:lnTo>
                      <a:pt x="40" y="257"/>
                    </a:lnTo>
                    <a:lnTo>
                      <a:pt x="0" y="301"/>
                    </a:lnTo>
                    <a:lnTo>
                      <a:pt x="156" y="452"/>
                    </a:lnTo>
                    <a:lnTo>
                      <a:pt x="158" y="452"/>
                    </a:lnTo>
                    <a:lnTo>
                      <a:pt x="165" y="454"/>
                    </a:lnTo>
                    <a:lnTo>
                      <a:pt x="175" y="455"/>
                    </a:lnTo>
                    <a:lnTo>
                      <a:pt x="188" y="457"/>
                    </a:lnTo>
                    <a:lnTo>
                      <a:pt x="201" y="461"/>
                    </a:lnTo>
                    <a:lnTo>
                      <a:pt x="212" y="462"/>
                    </a:lnTo>
                    <a:lnTo>
                      <a:pt x="222" y="464"/>
                    </a:lnTo>
                    <a:lnTo>
                      <a:pt x="229" y="464"/>
                    </a:lnTo>
                    <a:lnTo>
                      <a:pt x="237" y="461"/>
                    </a:lnTo>
                    <a:lnTo>
                      <a:pt x="251" y="452"/>
                    </a:lnTo>
                    <a:lnTo>
                      <a:pt x="267" y="439"/>
                    </a:lnTo>
                    <a:lnTo>
                      <a:pt x="286" y="424"/>
                    </a:lnTo>
                    <a:lnTo>
                      <a:pt x="303" y="409"/>
                    </a:lnTo>
                    <a:lnTo>
                      <a:pt x="318" y="396"/>
                    </a:lnTo>
                    <a:lnTo>
                      <a:pt x="329" y="387"/>
                    </a:lnTo>
                    <a:lnTo>
                      <a:pt x="333" y="384"/>
                    </a:lnTo>
                    <a:lnTo>
                      <a:pt x="448" y="202"/>
                    </a:lnTo>
                    <a:lnTo>
                      <a:pt x="509" y="136"/>
                    </a:lnTo>
                    <a:lnTo>
                      <a:pt x="511" y="136"/>
                    </a:lnTo>
                    <a:lnTo>
                      <a:pt x="519" y="138"/>
                    </a:lnTo>
                    <a:lnTo>
                      <a:pt x="531" y="141"/>
                    </a:lnTo>
                    <a:lnTo>
                      <a:pt x="545" y="143"/>
                    </a:lnTo>
                    <a:lnTo>
                      <a:pt x="559" y="146"/>
                    </a:lnTo>
                    <a:lnTo>
                      <a:pt x="572" y="150"/>
                    </a:lnTo>
                    <a:lnTo>
                      <a:pt x="585" y="153"/>
                    </a:lnTo>
                    <a:lnTo>
                      <a:pt x="594" y="157"/>
                    </a:lnTo>
                    <a:lnTo>
                      <a:pt x="604" y="159"/>
                    </a:lnTo>
                    <a:lnTo>
                      <a:pt x="615" y="162"/>
                    </a:lnTo>
                    <a:lnTo>
                      <a:pt x="629" y="166"/>
                    </a:lnTo>
                    <a:lnTo>
                      <a:pt x="643" y="169"/>
                    </a:lnTo>
                    <a:lnTo>
                      <a:pt x="657" y="172"/>
                    </a:lnTo>
                    <a:lnTo>
                      <a:pt x="669" y="174"/>
                    </a:lnTo>
                    <a:lnTo>
                      <a:pt x="680" y="176"/>
                    </a:lnTo>
                    <a:lnTo>
                      <a:pt x="688" y="176"/>
                    </a:lnTo>
                    <a:lnTo>
                      <a:pt x="696" y="175"/>
                    </a:lnTo>
                    <a:lnTo>
                      <a:pt x="705" y="174"/>
                    </a:lnTo>
                    <a:lnTo>
                      <a:pt x="715" y="171"/>
                    </a:lnTo>
                    <a:lnTo>
                      <a:pt x="726" y="167"/>
                    </a:lnTo>
                    <a:lnTo>
                      <a:pt x="736" y="165"/>
                    </a:lnTo>
                    <a:lnTo>
                      <a:pt x="744" y="161"/>
                    </a:lnTo>
                    <a:lnTo>
                      <a:pt x="749" y="160"/>
                    </a:lnTo>
                    <a:lnTo>
                      <a:pt x="751" y="159"/>
                    </a:lnTo>
                    <a:lnTo>
                      <a:pt x="760" y="106"/>
                    </a:lnTo>
                    <a:lnTo>
                      <a:pt x="758" y="61"/>
                    </a:lnTo>
                    <a:lnTo>
                      <a:pt x="733" y="2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361"/>
              <p:cNvSpPr>
                <a:spLocks/>
              </p:cNvSpPr>
              <p:nvPr/>
            </p:nvSpPr>
            <p:spPr bwMode="auto">
              <a:xfrm>
                <a:off x="1909" y="266"/>
                <a:ext cx="235" cy="212"/>
              </a:xfrm>
              <a:custGeom>
                <a:avLst/>
                <a:gdLst/>
                <a:ahLst/>
                <a:cxnLst>
                  <a:cxn ang="0">
                    <a:pos x="55" y="48"/>
                  </a:cxn>
                  <a:cxn ang="0">
                    <a:pos x="47" y="73"/>
                  </a:cxn>
                  <a:cxn ang="0">
                    <a:pos x="2" y="95"/>
                  </a:cxn>
                  <a:cxn ang="0">
                    <a:pos x="0" y="148"/>
                  </a:cxn>
                  <a:cxn ang="0">
                    <a:pos x="2" y="152"/>
                  </a:cxn>
                  <a:cxn ang="0">
                    <a:pos x="8" y="159"/>
                  </a:cxn>
                  <a:cxn ang="0">
                    <a:pos x="16" y="168"/>
                  </a:cxn>
                  <a:cxn ang="0">
                    <a:pos x="25" y="176"/>
                  </a:cxn>
                  <a:cxn ang="0">
                    <a:pos x="35" y="184"/>
                  </a:cxn>
                  <a:cxn ang="0">
                    <a:pos x="42" y="192"/>
                  </a:cxn>
                  <a:cxn ang="0">
                    <a:pos x="47" y="199"/>
                  </a:cxn>
                  <a:cxn ang="0">
                    <a:pos x="50" y="201"/>
                  </a:cxn>
                  <a:cxn ang="0">
                    <a:pos x="58" y="277"/>
                  </a:cxn>
                  <a:cxn ang="0">
                    <a:pos x="47" y="350"/>
                  </a:cxn>
                  <a:cxn ang="0">
                    <a:pos x="50" y="352"/>
                  </a:cxn>
                  <a:cxn ang="0">
                    <a:pos x="58" y="358"/>
                  </a:cxn>
                  <a:cxn ang="0">
                    <a:pos x="69" y="367"/>
                  </a:cxn>
                  <a:cxn ang="0">
                    <a:pos x="82" y="378"/>
                  </a:cxn>
                  <a:cxn ang="0">
                    <a:pos x="96" y="388"/>
                  </a:cxn>
                  <a:cxn ang="0">
                    <a:pos x="110" y="398"/>
                  </a:cxn>
                  <a:cxn ang="0">
                    <a:pos x="120" y="406"/>
                  </a:cxn>
                  <a:cxn ang="0">
                    <a:pos x="128" y="411"/>
                  </a:cxn>
                  <a:cxn ang="0">
                    <a:pos x="135" y="413"/>
                  </a:cxn>
                  <a:cxn ang="0">
                    <a:pos x="144" y="416"/>
                  </a:cxn>
                  <a:cxn ang="0">
                    <a:pos x="154" y="418"/>
                  </a:cxn>
                  <a:cxn ang="0">
                    <a:pos x="165" y="419"/>
                  </a:cxn>
                  <a:cxn ang="0">
                    <a:pos x="175" y="420"/>
                  </a:cxn>
                  <a:cxn ang="0">
                    <a:pos x="184" y="421"/>
                  </a:cxn>
                  <a:cxn ang="0">
                    <a:pos x="191" y="423"/>
                  </a:cxn>
                  <a:cxn ang="0">
                    <a:pos x="196" y="424"/>
                  </a:cxn>
                  <a:cxn ang="0">
                    <a:pos x="200" y="424"/>
                  </a:cxn>
                  <a:cxn ang="0">
                    <a:pos x="207" y="423"/>
                  </a:cxn>
                  <a:cxn ang="0">
                    <a:pos x="217" y="420"/>
                  </a:cxn>
                  <a:cxn ang="0">
                    <a:pos x="227" y="418"/>
                  </a:cxn>
                  <a:cxn ang="0">
                    <a:pos x="236" y="416"/>
                  </a:cxn>
                  <a:cxn ang="0">
                    <a:pos x="243" y="413"/>
                  </a:cxn>
                  <a:cxn ang="0">
                    <a:pos x="249" y="412"/>
                  </a:cxn>
                  <a:cxn ang="0">
                    <a:pos x="251" y="411"/>
                  </a:cxn>
                  <a:cxn ang="0">
                    <a:pos x="236" y="365"/>
                  </a:cxn>
                  <a:cxn ang="0">
                    <a:pos x="242" y="305"/>
                  </a:cxn>
                  <a:cxn ang="0">
                    <a:pos x="245" y="305"/>
                  </a:cxn>
                  <a:cxn ang="0">
                    <a:pos x="253" y="305"/>
                  </a:cxn>
                  <a:cxn ang="0">
                    <a:pos x="266" y="304"/>
                  </a:cxn>
                  <a:cxn ang="0">
                    <a:pos x="281" y="304"/>
                  </a:cxn>
                  <a:cxn ang="0">
                    <a:pos x="296" y="303"/>
                  </a:cxn>
                  <a:cxn ang="0">
                    <a:pos x="310" y="302"/>
                  </a:cxn>
                  <a:cxn ang="0">
                    <a:pos x="320" y="300"/>
                  </a:cxn>
                  <a:cxn ang="0">
                    <a:pos x="327" y="299"/>
                  </a:cxn>
                  <a:cxn ang="0">
                    <a:pos x="334" y="297"/>
                  </a:cxn>
                  <a:cxn ang="0">
                    <a:pos x="346" y="291"/>
                  </a:cxn>
                  <a:cxn ang="0">
                    <a:pos x="361" y="284"/>
                  </a:cxn>
                  <a:cxn ang="0">
                    <a:pos x="377" y="277"/>
                  </a:cxn>
                  <a:cxn ang="0">
                    <a:pos x="392" y="269"/>
                  </a:cxn>
                  <a:cxn ang="0">
                    <a:pos x="405" y="262"/>
                  </a:cxn>
                  <a:cxn ang="0">
                    <a:pos x="415" y="259"/>
                  </a:cxn>
                  <a:cxn ang="0">
                    <a:pos x="418" y="257"/>
                  </a:cxn>
                  <a:cxn ang="0">
                    <a:pos x="458" y="186"/>
                  </a:cxn>
                  <a:cxn ang="0">
                    <a:pos x="471" y="133"/>
                  </a:cxn>
                  <a:cxn ang="0">
                    <a:pos x="431" y="23"/>
                  </a:cxn>
                  <a:cxn ang="0">
                    <a:pos x="227" y="0"/>
                  </a:cxn>
                  <a:cxn ang="0">
                    <a:pos x="149" y="38"/>
                  </a:cxn>
                  <a:cxn ang="0">
                    <a:pos x="55" y="48"/>
                  </a:cxn>
                </a:cxnLst>
                <a:rect l="0" t="0" r="r" b="b"/>
                <a:pathLst>
                  <a:path w="471" h="424">
                    <a:moveTo>
                      <a:pt x="55" y="48"/>
                    </a:moveTo>
                    <a:lnTo>
                      <a:pt x="47" y="73"/>
                    </a:lnTo>
                    <a:lnTo>
                      <a:pt x="2" y="95"/>
                    </a:lnTo>
                    <a:lnTo>
                      <a:pt x="0" y="148"/>
                    </a:lnTo>
                    <a:lnTo>
                      <a:pt x="2" y="152"/>
                    </a:lnTo>
                    <a:lnTo>
                      <a:pt x="8" y="159"/>
                    </a:lnTo>
                    <a:lnTo>
                      <a:pt x="16" y="168"/>
                    </a:lnTo>
                    <a:lnTo>
                      <a:pt x="25" y="176"/>
                    </a:lnTo>
                    <a:lnTo>
                      <a:pt x="35" y="184"/>
                    </a:lnTo>
                    <a:lnTo>
                      <a:pt x="42" y="192"/>
                    </a:lnTo>
                    <a:lnTo>
                      <a:pt x="47" y="199"/>
                    </a:lnTo>
                    <a:lnTo>
                      <a:pt x="50" y="201"/>
                    </a:lnTo>
                    <a:lnTo>
                      <a:pt x="58" y="277"/>
                    </a:lnTo>
                    <a:lnTo>
                      <a:pt x="47" y="350"/>
                    </a:lnTo>
                    <a:lnTo>
                      <a:pt x="50" y="352"/>
                    </a:lnTo>
                    <a:lnTo>
                      <a:pt x="58" y="358"/>
                    </a:lnTo>
                    <a:lnTo>
                      <a:pt x="69" y="367"/>
                    </a:lnTo>
                    <a:lnTo>
                      <a:pt x="82" y="378"/>
                    </a:lnTo>
                    <a:lnTo>
                      <a:pt x="96" y="388"/>
                    </a:lnTo>
                    <a:lnTo>
                      <a:pt x="110" y="398"/>
                    </a:lnTo>
                    <a:lnTo>
                      <a:pt x="120" y="406"/>
                    </a:lnTo>
                    <a:lnTo>
                      <a:pt x="128" y="411"/>
                    </a:lnTo>
                    <a:lnTo>
                      <a:pt x="135" y="413"/>
                    </a:lnTo>
                    <a:lnTo>
                      <a:pt x="144" y="416"/>
                    </a:lnTo>
                    <a:lnTo>
                      <a:pt x="154" y="418"/>
                    </a:lnTo>
                    <a:lnTo>
                      <a:pt x="165" y="419"/>
                    </a:lnTo>
                    <a:lnTo>
                      <a:pt x="175" y="420"/>
                    </a:lnTo>
                    <a:lnTo>
                      <a:pt x="184" y="421"/>
                    </a:lnTo>
                    <a:lnTo>
                      <a:pt x="191" y="423"/>
                    </a:lnTo>
                    <a:lnTo>
                      <a:pt x="196" y="424"/>
                    </a:lnTo>
                    <a:lnTo>
                      <a:pt x="200" y="424"/>
                    </a:lnTo>
                    <a:lnTo>
                      <a:pt x="207" y="423"/>
                    </a:lnTo>
                    <a:lnTo>
                      <a:pt x="217" y="420"/>
                    </a:lnTo>
                    <a:lnTo>
                      <a:pt x="227" y="418"/>
                    </a:lnTo>
                    <a:lnTo>
                      <a:pt x="236" y="416"/>
                    </a:lnTo>
                    <a:lnTo>
                      <a:pt x="243" y="413"/>
                    </a:lnTo>
                    <a:lnTo>
                      <a:pt x="249" y="412"/>
                    </a:lnTo>
                    <a:lnTo>
                      <a:pt x="251" y="411"/>
                    </a:lnTo>
                    <a:lnTo>
                      <a:pt x="236" y="365"/>
                    </a:lnTo>
                    <a:lnTo>
                      <a:pt x="242" y="305"/>
                    </a:lnTo>
                    <a:lnTo>
                      <a:pt x="245" y="305"/>
                    </a:lnTo>
                    <a:lnTo>
                      <a:pt x="253" y="305"/>
                    </a:lnTo>
                    <a:lnTo>
                      <a:pt x="266" y="304"/>
                    </a:lnTo>
                    <a:lnTo>
                      <a:pt x="281" y="304"/>
                    </a:lnTo>
                    <a:lnTo>
                      <a:pt x="296" y="303"/>
                    </a:lnTo>
                    <a:lnTo>
                      <a:pt x="310" y="302"/>
                    </a:lnTo>
                    <a:lnTo>
                      <a:pt x="320" y="300"/>
                    </a:lnTo>
                    <a:lnTo>
                      <a:pt x="327" y="299"/>
                    </a:lnTo>
                    <a:lnTo>
                      <a:pt x="334" y="297"/>
                    </a:lnTo>
                    <a:lnTo>
                      <a:pt x="346" y="291"/>
                    </a:lnTo>
                    <a:lnTo>
                      <a:pt x="361" y="284"/>
                    </a:lnTo>
                    <a:lnTo>
                      <a:pt x="377" y="277"/>
                    </a:lnTo>
                    <a:lnTo>
                      <a:pt x="392" y="269"/>
                    </a:lnTo>
                    <a:lnTo>
                      <a:pt x="405" y="262"/>
                    </a:lnTo>
                    <a:lnTo>
                      <a:pt x="415" y="259"/>
                    </a:lnTo>
                    <a:lnTo>
                      <a:pt x="418" y="257"/>
                    </a:lnTo>
                    <a:lnTo>
                      <a:pt x="458" y="186"/>
                    </a:lnTo>
                    <a:lnTo>
                      <a:pt x="471" y="133"/>
                    </a:lnTo>
                    <a:lnTo>
                      <a:pt x="431" y="23"/>
                    </a:lnTo>
                    <a:lnTo>
                      <a:pt x="227" y="0"/>
                    </a:lnTo>
                    <a:lnTo>
                      <a:pt x="149" y="3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363"/>
              <p:cNvSpPr>
                <a:spLocks/>
              </p:cNvSpPr>
              <p:nvPr/>
            </p:nvSpPr>
            <p:spPr bwMode="auto">
              <a:xfrm>
                <a:off x="2013" y="606"/>
                <a:ext cx="57" cy="76"/>
              </a:xfrm>
              <a:custGeom>
                <a:avLst/>
                <a:gdLst/>
                <a:ahLst/>
                <a:cxnLst>
                  <a:cxn ang="0">
                    <a:pos x="114" y="47"/>
                  </a:cxn>
                  <a:cxn ang="0">
                    <a:pos x="113" y="38"/>
                  </a:cxn>
                  <a:cxn ang="0">
                    <a:pos x="109" y="28"/>
                  </a:cxn>
                  <a:cxn ang="0">
                    <a:pos x="104" y="20"/>
                  </a:cxn>
                  <a:cxn ang="0">
                    <a:pos x="98" y="13"/>
                  </a:cxn>
                  <a:cxn ang="0">
                    <a:pos x="88" y="8"/>
                  </a:cxn>
                  <a:cxn ang="0">
                    <a:pos x="79" y="3"/>
                  </a:cxn>
                  <a:cxn ang="0">
                    <a:pos x="69" y="1"/>
                  </a:cxn>
                  <a:cxn ang="0">
                    <a:pos x="57" y="0"/>
                  </a:cxn>
                  <a:cxn ang="0">
                    <a:pos x="46" y="1"/>
                  </a:cxn>
                  <a:cxn ang="0">
                    <a:pos x="34" y="3"/>
                  </a:cxn>
                  <a:cxn ang="0">
                    <a:pos x="25" y="8"/>
                  </a:cxn>
                  <a:cxn ang="0">
                    <a:pos x="17" y="13"/>
                  </a:cxn>
                  <a:cxn ang="0">
                    <a:pos x="9" y="20"/>
                  </a:cxn>
                  <a:cxn ang="0">
                    <a:pos x="4" y="28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1" y="55"/>
                  </a:cxn>
                  <a:cxn ang="0">
                    <a:pos x="3" y="63"/>
                  </a:cxn>
                  <a:cxn ang="0">
                    <a:pos x="7" y="70"/>
                  </a:cxn>
                  <a:cxn ang="0">
                    <a:pos x="12" y="77"/>
                  </a:cxn>
                  <a:cxn ang="0">
                    <a:pos x="18" y="83"/>
                  </a:cxn>
                  <a:cxn ang="0">
                    <a:pos x="26" y="87"/>
                  </a:cxn>
                  <a:cxn ang="0">
                    <a:pos x="34" y="92"/>
                  </a:cxn>
                  <a:cxn ang="0">
                    <a:pos x="43" y="94"/>
                  </a:cxn>
                  <a:cxn ang="0">
                    <a:pos x="37" y="147"/>
                  </a:cxn>
                  <a:cxn ang="0">
                    <a:pos x="62" y="152"/>
                  </a:cxn>
                  <a:cxn ang="0">
                    <a:pos x="81" y="132"/>
                  </a:cxn>
                  <a:cxn ang="0">
                    <a:pos x="104" y="74"/>
                  </a:cxn>
                  <a:cxn ang="0">
                    <a:pos x="108" y="69"/>
                  </a:cxn>
                  <a:cxn ang="0">
                    <a:pos x="111" y="62"/>
                  </a:cxn>
                  <a:cxn ang="0">
                    <a:pos x="113" y="55"/>
                  </a:cxn>
                  <a:cxn ang="0">
                    <a:pos x="114" y="47"/>
                  </a:cxn>
                </a:cxnLst>
                <a:rect l="0" t="0" r="r" b="b"/>
                <a:pathLst>
                  <a:path w="114" h="152">
                    <a:moveTo>
                      <a:pt x="114" y="47"/>
                    </a:moveTo>
                    <a:lnTo>
                      <a:pt x="113" y="38"/>
                    </a:lnTo>
                    <a:lnTo>
                      <a:pt x="109" y="28"/>
                    </a:lnTo>
                    <a:lnTo>
                      <a:pt x="104" y="20"/>
                    </a:lnTo>
                    <a:lnTo>
                      <a:pt x="98" y="13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9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4" y="3"/>
                    </a:lnTo>
                    <a:lnTo>
                      <a:pt x="25" y="8"/>
                    </a:lnTo>
                    <a:lnTo>
                      <a:pt x="17" y="13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5"/>
                    </a:lnTo>
                    <a:lnTo>
                      <a:pt x="3" y="63"/>
                    </a:lnTo>
                    <a:lnTo>
                      <a:pt x="7" y="70"/>
                    </a:lnTo>
                    <a:lnTo>
                      <a:pt x="12" y="77"/>
                    </a:lnTo>
                    <a:lnTo>
                      <a:pt x="18" y="83"/>
                    </a:lnTo>
                    <a:lnTo>
                      <a:pt x="26" y="87"/>
                    </a:lnTo>
                    <a:lnTo>
                      <a:pt x="34" y="92"/>
                    </a:lnTo>
                    <a:lnTo>
                      <a:pt x="43" y="94"/>
                    </a:lnTo>
                    <a:lnTo>
                      <a:pt x="37" y="147"/>
                    </a:lnTo>
                    <a:lnTo>
                      <a:pt x="62" y="152"/>
                    </a:lnTo>
                    <a:lnTo>
                      <a:pt x="81" y="132"/>
                    </a:lnTo>
                    <a:lnTo>
                      <a:pt x="104" y="74"/>
                    </a:lnTo>
                    <a:lnTo>
                      <a:pt x="108" y="69"/>
                    </a:lnTo>
                    <a:lnTo>
                      <a:pt x="111" y="62"/>
                    </a:lnTo>
                    <a:lnTo>
                      <a:pt x="113" y="55"/>
                    </a:lnTo>
                    <a:lnTo>
                      <a:pt x="114" y="4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364"/>
              <p:cNvSpPr>
                <a:spLocks/>
              </p:cNvSpPr>
              <p:nvPr/>
            </p:nvSpPr>
            <p:spPr bwMode="auto">
              <a:xfrm>
                <a:off x="2377" y="690"/>
                <a:ext cx="120" cy="10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2" y="3"/>
                  </a:cxn>
                  <a:cxn ang="0">
                    <a:pos x="22" y="9"/>
                  </a:cxn>
                  <a:cxn ang="0">
                    <a:pos x="6" y="15"/>
                  </a:cxn>
                  <a:cxn ang="0">
                    <a:pos x="0" y="24"/>
                  </a:cxn>
                  <a:cxn ang="0">
                    <a:pos x="2" y="38"/>
                  </a:cxn>
                  <a:cxn ang="0">
                    <a:pos x="5" y="42"/>
                  </a:cxn>
                  <a:cxn ang="0">
                    <a:pos x="17" y="58"/>
                  </a:cxn>
                  <a:cxn ang="0">
                    <a:pos x="19" y="80"/>
                  </a:cxn>
                  <a:cxn ang="0">
                    <a:pos x="9" y="110"/>
                  </a:cxn>
                  <a:cxn ang="0">
                    <a:pos x="6" y="129"/>
                  </a:cxn>
                  <a:cxn ang="0">
                    <a:pos x="18" y="139"/>
                  </a:cxn>
                  <a:cxn ang="0">
                    <a:pos x="65" y="126"/>
                  </a:cxn>
                  <a:cxn ang="0">
                    <a:pos x="76" y="133"/>
                  </a:cxn>
                  <a:cxn ang="0">
                    <a:pos x="90" y="146"/>
                  </a:cxn>
                  <a:cxn ang="0">
                    <a:pos x="96" y="160"/>
                  </a:cxn>
                  <a:cxn ang="0">
                    <a:pos x="105" y="171"/>
                  </a:cxn>
                  <a:cxn ang="0">
                    <a:pos x="116" y="174"/>
                  </a:cxn>
                  <a:cxn ang="0">
                    <a:pos x="126" y="175"/>
                  </a:cxn>
                  <a:cxn ang="0">
                    <a:pos x="136" y="176"/>
                  </a:cxn>
                  <a:cxn ang="0">
                    <a:pos x="143" y="176"/>
                  </a:cxn>
                  <a:cxn ang="0">
                    <a:pos x="151" y="177"/>
                  </a:cxn>
                  <a:cxn ang="0">
                    <a:pos x="161" y="182"/>
                  </a:cxn>
                  <a:cxn ang="0">
                    <a:pos x="171" y="185"/>
                  </a:cxn>
                  <a:cxn ang="0">
                    <a:pos x="181" y="189"/>
                  </a:cxn>
                  <a:cxn ang="0">
                    <a:pos x="196" y="192"/>
                  </a:cxn>
                  <a:cxn ang="0">
                    <a:pos x="216" y="198"/>
                  </a:cxn>
                  <a:cxn ang="0">
                    <a:pos x="233" y="201"/>
                  </a:cxn>
                  <a:cxn ang="0">
                    <a:pos x="240" y="204"/>
                  </a:cxn>
                  <a:cxn ang="0">
                    <a:pos x="151" y="139"/>
                  </a:cxn>
                  <a:cxn ang="0">
                    <a:pos x="141" y="101"/>
                  </a:cxn>
                  <a:cxn ang="0">
                    <a:pos x="86" y="78"/>
                  </a:cxn>
                  <a:cxn ang="0">
                    <a:pos x="50" y="63"/>
                  </a:cxn>
                  <a:cxn ang="0">
                    <a:pos x="58" y="0"/>
                  </a:cxn>
                </a:cxnLst>
                <a:rect l="0" t="0" r="r" b="b"/>
                <a:pathLst>
                  <a:path w="240" h="204">
                    <a:moveTo>
                      <a:pt x="58" y="0"/>
                    </a:moveTo>
                    <a:lnTo>
                      <a:pt x="56" y="0"/>
                    </a:lnTo>
                    <a:lnTo>
                      <a:pt x="50" y="2"/>
                    </a:lnTo>
                    <a:lnTo>
                      <a:pt x="42" y="3"/>
                    </a:lnTo>
                    <a:lnTo>
                      <a:pt x="33" y="5"/>
                    </a:lnTo>
                    <a:lnTo>
                      <a:pt x="22" y="9"/>
                    </a:lnTo>
                    <a:lnTo>
                      <a:pt x="13" y="12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1" y="49"/>
                    </a:lnTo>
                    <a:lnTo>
                      <a:pt x="17" y="58"/>
                    </a:lnTo>
                    <a:lnTo>
                      <a:pt x="20" y="68"/>
                    </a:lnTo>
                    <a:lnTo>
                      <a:pt x="19" y="80"/>
                    </a:lnTo>
                    <a:lnTo>
                      <a:pt x="14" y="95"/>
                    </a:lnTo>
                    <a:lnTo>
                      <a:pt x="9" y="110"/>
                    </a:lnTo>
                    <a:lnTo>
                      <a:pt x="5" y="121"/>
                    </a:lnTo>
                    <a:lnTo>
                      <a:pt x="6" y="129"/>
                    </a:lnTo>
                    <a:lnTo>
                      <a:pt x="12" y="134"/>
                    </a:lnTo>
                    <a:lnTo>
                      <a:pt x="18" y="139"/>
                    </a:lnTo>
                    <a:lnTo>
                      <a:pt x="20" y="141"/>
                    </a:lnTo>
                    <a:lnTo>
                      <a:pt x="65" y="126"/>
                    </a:lnTo>
                    <a:lnTo>
                      <a:pt x="68" y="129"/>
                    </a:lnTo>
                    <a:lnTo>
                      <a:pt x="76" y="133"/>
                    </a:lnTo>
                    <a:lnTo>
                      <a:pt x="85" y="140"/>
                    </a:lnTo>
                    <a:lnTo>
                      <a:pt x="90" y="146"/>
                    </a:lnTo>
                    <a:lnTo>
                      <a:pt x="94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105" y="171"/>
                    </a:lnTo>
                    <a:lnTo>
                      <a:pt x="110" y="173"/>
                    </a:lnTo>
                    <a:lnTo>
                      <a:pt x="116" y="174"/>
                    </a:lnTo>
                    <a:lnTo>
                      <a:pt x="121" y="175"/>
                    </a:lnTo>
                    <a:lnTo>
                      <a:pt x="126" y="175"/>
                    </a:lnTo>
                    <a:lnTo>
                      <a:pt x="132" y="176"/>
                    </a:lnTo>
                    <a:lnTo>
                      <a:pt x="136" y="176"/>
                    </a:lnTo>
                    <a:lnTo>
                      <a:pt x="140" y="176"/>
                    </a:lnTo>
                    <a:lnTo>
                      <a:pt x="143" y="176"/>
                    </a:lnTo>
                    <a:lnTo>
                      <a:pt x="147" y="176"/>
                    </a:lnTo>
                    <a:lnTo>
                      <a:pt x="151" y="177"/>
                    </a:lnTo>
                    <a:lnTo>
                      <a:pt x="156" y="179"/>
                    </a:lnTo>
                    <a:lnTo>
                      <a:pt x="161" y="182"/>
                    </a:lnTo>
                    <a:lnTo>
                      <a:pt x="166" y="184"/>
                    </a:lnTo>
                    <a:lnTo>
                      <a:pt x="171" y="185"/>
                    </a:lnTo>
                    <a:lnTo>
                      <a:pt x="177" y="187"/>
                    </a:lnTo>
                    <a:lnTo>
                      <a:pt x="181" y="189"/>
                    </a:lnTo>
                    <a:lnTo>
                      <a:pt x="187" y="190"/>
                    </a:lnTo>
                    <a:lnTo>
                      <a:pt x="196" y="192"/>
                    </a:lnTo>
                    <a:lnTo>
                      <a:pt x="205" y="194"/>
                    </a:lnTo>
                    <a:lnTo>
                      <a:pt x="216" y="198"/>
                    </a:lnTo>
                    <a:lnTo>
                      <a:pt x="225" y="200"/>
                    </a:lnTo>
                    <a:lnTo>
                      <a:pt x="233" y="201"/>
                    </a:lnTo>
                    <a:lnTo>
                      <a:pt x="238" y="204"/>
                    </a:lnTo>
                    <a:lnTo>
                      <a:pt x="240" y="204"/>
                    </a:lnTo>
                    <a:lnTo>
                      <a:pt x="240" y="161"/>
                    </a:lnTo>
                    <a:lnTo>
                      <a:pt x="151" y="139"/>
                    </a:lnTo>
                    <a:lnTo>
                      <a:pt x="141" y="123"/>
                    </a:lnTo>
                    <a:lnTo>
                      <a:pt x="141" y="101"/>
                    </a:lnTo>
                    <a:lnTo>
                      <a:pt x="121" y="88"/>
                    </a:lnTo>
                    <a:lnTo>
                      <a:pt x="86" y="78"/>
                    </a:lnTo>
                    <a:lnTo>
                      <a:pt x="60" y="76"/>
                    </a:lnTo>
                    <a:lnTo>
                      <a:pt x="50" y="63"/>
                    </a:lnTo>
                    <a:lnTo>
                      <a:pt x="6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366"/>
              <p:cNvSpPr>
                <a:spLocks/>
              </p:cNvSpPr>
              <p:nvPr/>
            </p:nvSpPr>
            <p:spPr bwMode="auto">
              <a:xfrm>
                <a:off x="1995" y="275"/>
                <a:ext cx="85" cy="70"/>
              </a:xfrm>
              <a:custGeom>
                <a:avLst/>
                <a:gdLst/>
                <a:ahLst/>
                <a:cxnLst>
                  <a:cxn ang="0">
                    <a:pos x="84" y="139"/>
                  </a:cxn>
                  <a:cxn ang="0">
                    <a:pos x="101" y="138"/>
                  </a:cxn>
                  <a:cxn ang="0">
                    <a:pos x="116" y="134"/>
                  </a:cxn>
                  <a:cxn ang="0">
                    <a:pos x="131" y="128"/>
                  </a:cxn>
                  <a:cxn ang="0">
                    <a:pos x="144" y="119"/>
                  </a:cxn>
                  <a:cxn ang="0">
                    <a:pos x="153" y="108"/>
                  </a:cxn>
                  <a:cxn ang="0">
                    <a:pos x="161" y="97"/>
                  </a:cxn>
                  <a:cxn ang="0">
                    <a:pos x="167" y="84"/>
                  </a:cxn>
                  <a:cxn ang="0">
                    <a:pos x="168" y="70"/>
                  </a:cxn>
                  <a:cxn ang="0">
                    <a:pos x="167" y="56"/>
                  </a:cxn>
                  <a:cxn ang="0">
                    <a:pos x="161" y="43"/>
                  </a:cxn>
                  <a:cxn ang="0">
                    <a:pos x="153" y="31"/>
                  </a:cxn>
                  <a:cxn ang="0">
                    <a:pos x="144" y="21"/>
                  </a:cxn>
                  <a:cxn ang="0">
                    <a:pos x="131" y="11"/>
                  </a:cxn>
                  <a:cxn ang="0">
                    <a:pos x="116" y="6"/>
                  </a:cxn>
                  <a:cxn ang="0">
                    <a:pos x="101" y="1"/>
                  </a:cxn>
                  <a:cxn ang="0">
                    <a:pos x="84" y="0"/>
                  </a:cxn>
                  <a:cxn ang="0">
                    <a:pos x="67" y="1"/>
                  </a:cxn>
                  <a:cxn ang="0">
                    <a:pos x="52" y="6"/>
                  </a:cxn>
                  <a:cxn ang="0">
                    <a:pos x="37" y="11"/>
                  </a:cxn>
                  <a:cxn ang="0">
                    <a:pos x="25" y="21"/>
                  </a:cxn>
                  <a:cxn ang="0">
                    <a:pos x="15" y="31"/>
                  </a:cxn>
                  <a:cxn ang="0">
                    <a:pos x="7" y="43"/>
                  </a:cxn>
                  <a:cxn ang="0">
                    <a:pos x="1" y="56"/>
                  </a:cxn>
                  <a:cxn ang="0">
                    <a:pos x="0" y="70"/>
                  </a:cxn>
                  <a:cxn ang="0">
                    <a:pos x="1" y="84"/>
                  </a:cxn>
                  <a:cxn ang="0">
                    <a:pos x="7" y="97"/>
                  </a:cxn>
                  <a:cxn ang="0">
                    <a:pos x="15" y="108"/>
                  </a:cxn>
                  <a:cxn ang="0">
                    <a:pos x="25" y="119"/>
                  </a:cxn>
                  <a:cxn ang="0">
                    <a:pos x="37" y="128"/>
                  </a:cxn>
                  <a:cxn ang="0">
                    <a:pos x="52" y="134"/>
                  </a:cxn>
                  <a:cxn ang="0">
                    <a:pos x="67" y="138"/>
                  </a:cxn>
                  <a:cxn ang="0">
                    <a:pos x="84" y="139"/>
                  </a:cxn>
                </a:cxnLst>
                <a:rect l="0" t="0" r="r" b="b"/>
                <a:pathLst>
                  <a:path w="168" h="139">
                    <a:moveTo>
                      <a:pt x="84" y="139"/>
                    </a:moveTo>
                    <a:lnTo>
                      <a:pt x="101" y="138"/>
                    </a:lnTo>
                    <a:lnTo>
                      <a:pt x="116" y="134"/>
                    </a:lnTo>
                    <a:lnTo>
                      <a:pt x="131" y="128"/>
                    </a:lnTo>
                    <a:lnTo>
                      <a:pt x="144" y="119"/>
                    </a:lnTo>
                    <a:lnTo>
                      <a:pt x="153" y="108"/>
                    </a:lnTo>
                    <a:lnTo>
                      <a:pt x="161" y="97"/>
                    </a:lnTo>
                    <a:lnTo>
                      <a:pt x="167" y="84"/>
                    </a:lnTo>
                    <a:lnTo>
                      <a:pt x="168" y="70"/>
                    </a:lnTo>
                    <a:lnTo>
                      <a:pt x="167" y="56"/>
                    </a:lnTo>
                    <a:lnTo>
                      <a:pt x="161" y="43"/>
                    </a:lnTo>
                    <a:lnTo>
                      <a:pt x="153" y="31"/>
                    </a:lnTo>
                    <a:lnTo>
                      <a:pt x="144" y="21"/>
                    </a:lnTo>
                    <a:lnTo>
                      <a:pt x="131" y="11"/>
                    </a:lnTo>
                    <a:lnTo>
                      <a:pt x="116" y="6"/>
                    </a:lnTo>
                    <a:lnTo>
                      <a:pt x="101" y="1"/>
                    </a:lnTo>
                    <a:lnTo>
                      <a:pt x="84" y="0"/>
                    </a:lnTo>
                    <a:lnTo>
                      <a:pt x="67" y="1"/>
                    </a:lnTo>
                    <a:lnTo>
                      <a:pt x="52" y="6"/>
                    </a:lnTo>
                    <a:lnTo>
                      <a:pt x="37" y="11"/>
                    </a:lnTo>
                    <a:lnTo>
                      <a:pt x="25" y="21"/>
                    </a:lnTo>
                    <a:lnTo>
                      <a:pt x="15" y="31"/>
                    </a:lnTo>
                    <a:lnTo>
                      <a:pt x="7" y="43"/>
                    </a:lnTo>
                    <a:lnTo>
                      <a:pt x="1" y="56"/>
                    </a:lnTo>
                    <a:lnTo>
                      <a:pt x="0" y="70"/>
                    </a:lnTo>
                    <a:lnTo>
                      <a:pt x="1" y="84"/>
                    </a:lnTo>
                    <a:lnTo>
                      <a:pt x="7" y="97"/>
                    </a:lnTo>
                    <a:lnTo>
                      <a:pt x="15" y="108"/>
                    </a:lnTo>
                    <a:lnTo>
                      <a:pt x="25" y="119"/>
                    </a:lnTo>
                    <a:lnTo>
                      <a:pt x="37" y="128"/>
                    </a:lnTo>
                    <a:lnTo>
                      <a:pt x="52" y="134"/>
                    </a:lnTo>
                    <a:lnTo>
                      <a:pt x="67" y="138"/>
                    </a:lnTo>
                    <a:lnTo>
                      <a:pt x="84" y="139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367"/>
              <p:cNvSpPr>
                <a:spLocks/>
              </p:cNvSpPr>
              <p:nvPr/>
            </p:nvSpPr>
            <p:spPr bwMode="auto">
              <a:xfrm>
                <a:off x="2095" y="272"/>
                <a:ext cx="66" cy="60"/>
              </a:xfrm>
              <a:custGeom>
                <a:avLst/>
                <a:gdLst/>
                <a:ahLst/>
                <a:cxnLst>
                  <a:cxn ang="0">
                    <a:pos x="66" y="121"/>
                  </a:cxn>
                  <a:cxn ang="0">
                    <a:pos x="80" y="120"/>
                  </a:cxn>
                  <a:cxn ang="0">
                    <a:pos x="92" y="116"/>
                  </a:cxn>
                  <a:cxn ang="0">
                    <a:pos x="103" y="111"/>
                  </a:cxn>
                  <a:cxn ang="0">
                    <a:pos x="113" y="103"/>
                  </a:cxn>
                  <a:cxn ang="0">
                    <a:pos x="121" y="95"/>
                  </a:cxn>
                  <a:cxn ang="0">
                    <a:pos x="127" y="84"/>
                  </a:cxn>
                  <a:cxn ang="0">
                    <a:pos x="131" y="73"/>
                  </a:cxn>
                  <a:cxn ang="0">
                    <a:pos x="133" y="60"/>
                  </a:cxn>
                  <a:cxn ang="0">
                    <a:pos x="131" y="47"/>
                  </a:cxn>
                  <a:cxn ang="0">
                    <a:pos x="127" y="37"/>
                  </a:cxn>
                  <a:cxn ang="0">
                    <a:pos x="121" y="27"/>
                  </a:cxn>
                  <a:cxn ang="0">
                    <a:pos x="113" y="17"/>
                  </a:cxn>
                  <a:cxn ang="0">
                    <a:pos x="103" y="10"/>
                  </a:cxn>
                  <a:cxn ang="0">
                    <a:pos x="92" y="5"/>
                  </a:cxn>
                  <a:cxn ang="0">
                    <a:pos x="80" y="1"/>
                  </a:cxn>
                  <a:cxn ang="0">
                    <a:pos x="66" y="0"/>
                  </a:cxn>
                  <a:cxn ang="0">
                    <a:pos x="53" y="1"/>
                  </a:cxn>
                  <a:cxn ang="0">
                    <a:pos x="41" y="5"/>
                  </a:cxn>
                  <a:cxn ang="0">
                    <a:pos x="29" y="10"/>
                  </a:cxn>
                  <a:cxn ang="0">
                    <a:pos x="20" y="17"/>
                  </a:cxn>
                  <a:cxn ang="0">
                    <a:pos x="12" y="27"/>
                  </a:cxn>
                  <a:cxn ang="0">
                    <a:pos x="6" y="37"/>
                  </a:cxn>
                  <a:cxn ang="0">
                    <a:pos x="1" y="47"/>
                  </a:cxn>
                  <a:cxn ang="0">
                    <a:pos x="0" y="60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5"/>
                  </a:cxn>
                  <a:cxn ang="0">
                    <a:pos x="20" y="103"/>
                  </a:cxn>
                  <a:cxn ang="0">
                    <a:pos x="29" y="111"/>
                  </a:cxn>
                  <a:cxn ang="0">
                    <a:pos x="41" y="116"/>
                  </a:cxn>
                  <a:cxn ang="0">
                    <a:pos x="53" y="120"/>
                  </a:cxn>
                  <a:cxn ang="0">
                    <a:pos x="66" y="121"/>
                  </a:cxn>
                </a:cxnLst>
                <a:rect l="0" t="0" r="r" b="b"/>
                <a:pathLst>
                  <a:path w="133" h="121">
                    <a:moveTo>
                      <a:pt x="66" y="121"/>
                    </a:moveTo>
                    <a:lnTo>
                      <a:pt x="80" y="120"/>
                    </a:lnTo>
                    <a:lnTo>
                      <a:pt x="92" y="116"/>
                    </a:lnTo>
                    <a:lnTo>
                      <a:pt x="103" y="111"/>
                    </a:lnTo>
                    <a:lnTo>
                      <a:pt x="113" y="103"/>
                    </a:lnTo>
                    <a:lnTo>
                      <a:pt x="121" y="95"/>
                    </a:lnTo>
                    <a:lnTo>
                      <a:pt x="127" y="84"/>
                    </a:lnTo>
                    <a:lnTo>
                      <a:pt x="131" y="73"/>
                    </a:lnTo>
                    <a:lnTo>
                      <a:pt x="133" y="60"/>
                    </a:lnTo>
                    <a:lnTo>
                      <a:pt x="131" y="47"/>
                    </a:lnTo>
                    <a:lnTo>
                      <a:pt x="127" y="37"/>
                    </a:lnTo>
                    <a:lnTo>
                      <a:pt x="121" y="27"/>
                    </a:lnTo>
                    <a:lnTo>
                      <a:pt x="113" y="17"/>
                    </a:lnTo>
                    <a:lnTo>
                      <a:pt x="103" y="10"/>
                    </a:lnTo>
                    <a:lnTo>
                      <a:pt x="92" y="5"/>
                    </a:lnTo>
                    <a:lnTo>
                      <a:pt x="80" y="1"/>
                    </a:lnTo>
                    <a:lnTo>
                      <a:pt x="66" y="0"/>
                    </a:lnTo>
                    <a:lnTo>
                      <a:pt x="53" y="1"/>
                    </a:lnTo>
                    <a:lnTo>
                      <a:pt x="41" y="5"/>
                    </a:lnTo>
                    <a:lnTo>
                      <a:pt x="29" y="10"/>
                    </a:lnTo>
                    <a:lnTo>
                      <a:pt x="20" y="17"/>
                    </a:lnTo>
                    <a:lnTo>
                      <a:pt x="12" y="27"/>
                    </a:lnTo>
                    <a:lnTo>
                      <a:pt x="6" y="37"/>
                    </a:lnTo>
                    <a:lnTo>
                      <a:pt x="1" y="47"/>
                    </a:lnTo>
                    <a:lnTo>
                      <a:pt x="0" y="60"/>
                    </a:lnTo>
                    <a:lnTo>
                      <a:pt x="1" y="73"/>
                    </a:lnTo>
                    <a:lnTo>
                      <a:pt x="6" y="84"/>
                    </a:lnTo>
                    <a:lnTo>
                      <a:pt x="12" y="95"/>
                    </a:lnTo>
                    <a:lnTo>
                      <a:pt x="20" y="103"/>
                    </a:lnTo>
                    <a:lnTo>
                      <a:pt x="29" y="111"/>
                    </a:lnTo>
                    <a:lnTo>
                      <a:pt x="41" y="116"/>
                    </a:lnTo>
                    <a:lnTo>
                      <a:pt x="53" y="120"/>
                    </a:lnTo>
                    <a:lnTo>
                      <a:pt x="66" y="121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368"/>
              <p:cNvSpPr>
                <a:spLocks/>
              </p:cNvSpPr>
              <p:nvPr/>
            </p:nvSpPr>
            <p:spPr bwMode="auto">
              <a:xfrm>
                <a:off x="2012" y="289"/>
                <a:ext cx="53" cy="41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4" y="80"/>
                  </a:cxn>
                  <a:cxn ang="0">
                    <a:pos x="74" y="78"/>
                  </a:cxn>
                  <a:cxn ang="0">
                    <a:pos x="83" y="75"/>
                  </a:cxn>
                  <a:cxn ang="0">
                    <a:pos x="91" y="70"/>
                  </a:cxn>
                  <a:cxn ang="0">
                    <a:pos x="97" y="63"/>
                  </a:cxn>
                  <a:cxn ang="0">
                    <a:pos x="102" y="56"/>
                  </a:cxn>
                  <a:cxn ang="0">
                    <a:pos x="105" y="49"/>
                  </a:cxn>
                  <a:cxn ang="0">
                    <a:pos x="106" y="41"/>
                  </a:cxn>
                  <a:cxn ang="0">
                    <a:pos x="105" y="33"/>
                  </a:cxn>
                  <a:cxn ang="0">
                    <a:pos x="102" y="25"/>
                  </a:cxn>
                  <a:cxn ang="0">
                    <a:pos x="97" y="18"/>
                  </a:cxn>
                  <a:cxn ang="0">
                    <a:pos x="91" y="11"/>
                  </a:cxn>
                  <a:cxn ang="0">
                    <a:pos x="83" y="7"/>
                  </a:cxn>
                  <a:cxn ang="0">
                    <a:pos x="74" y="3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2" y="3"/>
                  </a:cxn>
                  <a:cxn ang="0">
                    <a:pos x="23" y="7"/>
                  </a:cxn>
                  <a:cxn ang="0">
                    <a:pos x="15" y="11"/>
                  </a:cxn>
                  <a:cxn ang="0">
                    <a:pos x="9" y="18"/>
                  </a:cxn>
                  <a:cxn ang="0">
                    <a:pos x="5" y="25"/>
                  </a:cxn>
                  <a:cxn ang="0">
                    <a:pos x="1" y="33"/>
                  </a:cxn>
                  <a:cxn ang="0">
                    <a:pos x="0" y="41"/>
                  </a:cxn>
                  <a:cxn ang="0">
                    <a:pos x="1" y="49"/>
                  </a:cxn>
                  <a:cxn ang="0">
                    <a:pos x="5" y="56"/>
                  </a:cxn>
                  <a:cxn ang="0">
                    <a:pos x="9" y="63"/>
                  </a:cxn>
                  <a:cxn ang="0">
                    <a:pos x="15" y="70"/>
                  </a:cxn>
                  <a:cxn ang="0">
                    <a:pos x="23" y="75"/>
                  </a:cxn>
                  <a:cxn ang="0">
                    <a:pos x="32" y="78"/>
                  </a:cxn>
                  <a:cxn ang="0">
                    <a:pos x="43" y="80"/>
                  </a:cxn>
                  <a:cxn ang="0">
                    <a:pos x="53" y="82"/>
                  </a:cxn>
                </a:cxnLst>
                <a:rect l="0" t="0" r="r" b="b"/>
                <a:pathLst>
                  <a:path w="106" h="82">
                    <a:moveTo>
                      <a:pt x="53" y="82"/>
                    </a:moveTo>
                    <a:lnTo>
                      <a:pt x="64" y="80"/>
                    </a:lnTo>
                    <a:lnTo>
                      <a:pt x="74" y="78"/>
                    </a:lnTo>
                    <a:lnTo>
                      <a:pt x="83" y="75"/>
                    </a:lnTo>
                    <a:lnTo>
                      <a:pt x="91" y="70"/>
                    </a:lnTo>
                    <a:lnTo>
                      <a:pt x="97" y="63"/>
                    </a:lnTo>
                    <a:lnTo>
                      <a:pt x="102" y="56"/>
                    </a:lnTo>
                    <a:lnTo>
                      <a:pt x="105" y="49"/>
                    </a:lnTo>
                    <a:lnTo>
                      <a:pt x="106" y="41"/>
                    </a:lnTo>
                    <a:lnTo>
                      <a:pt x="105" y="33"/>
                    </a:lnTo>
                    <a:lnTo>
                      <a:pt x="102" y="25"/>
                    </a:lnTo>
                    <a:lnTo>
                      <a:pt x="97" y="18"/>
                    </a:lnTo>
                    <a:lnTo>
                      <a:pt x="91" y="11"/>
                    </a:lnTo>
                    <a:lnTo>
                      <a:pt x="83" y="7"/>
                    </a:lnTo>
                    <a:lnTo>
                      <a:pt x="74" y="3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2" y="3"/>
                    </a:lnTo>
                    <a:lnTo>
                      <a:pt x="23" y="7"/>
                    </a:lnTo>
                    <a:lnTo>
                      <a:pt x="15" y="11"/>
                    </a:lnTo>
                    <a:lnTo>
                      <a:pt x="9" y="18"/>
                    </a:lnTo>
                    <a:lnTo>
                      <a:pt x="5" y="25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5" y="56"/>
                    </a:lnTo>
                    <a:lnTo>
                      <a:pt x="9" y="63"/>
                    </a:lnTo>
                    <a:lnTo>
                      <a:pt x="15" y="70"/>
                    </a:lnTo>
                    <a:lnTo>
                      <a:pt x="23" y="75"/>
                    </a:lnTo>
                    <a:lnTo>
                      <a:pt x="32" y="78"/>
                    </a:lnTo>
                    <a:lnTo>
                      <a:pt x="43" y="80"/>
                    </a:lnTo>
                    <a:lnTo>
                      <a:pt x="53" y="82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369"/>
              <p:cNvSpPr>
                <a:spLocks/>
              </p:cNvSpPr>
              <p:nvPr/>
            </p:nvSpPr>
            <p:spPr bwMode="auto">
              <a:xfrm>
                <a:off x="2104" y="278"/>
                <a:ext cx="48" cy="38"/>
              </a:xfrm>
              <a:custGeom>
                <a:avLst/>
                <a:gdLst/>
                <a:ahLst/>
                <a:cxnLst>
                  <a:cxn ang="0">
                    <a:pos x="47" y="75"/>
                  </a:cxn>
                  <a:cxn ang="0">
                    <a:pos x="57" y="74"/>
                  </a:cxn>
                  <a:cxn ang="0">
                    <a:pos x="66" y="72"/>
                  </a:cxn>
                  <a:cxn ang="0">
                    <a:pos x="74" y="69"/>
                  </a:cxn>
                  <a:cxn ang="0">
                    <a:pos x="81" y="64"/>
                  </a:cxn>
                  <a:cxn ang="0">
                    <a:pos x="87" y="59"/>
                  </a:cxn>
                  <a:cxn ang="0">
                    <a:pos x="92" y="53"/>
                  </a:cxn>
                  <a:cxn ang="0">
                    <a:pos x="94" y="46"/>
                  </a:cxn>
                  <a:cxn ang="0">
                    <a:pos x="95" y="38"/>
                  </a:cxn>
                  <a:cxn ang="0">
                    <a:pos x="94" y="30"/>
                  </a:cxn>
                  <a:cxn ang="0">
                    <a:pos x="92" y="23"/>
                  </a:cxn>
                  <a:cxn ang="0">
                    <a:pos x="87" y="17"/>
                  </a:cxn>
                  <a:cxn ang="0">
                    <a:pos x="81" y="11"/>
                  </a:cxn>
                  <a:cxn ang="0">
                    <a:pos x="74" y="7"/>
                  </a:cxn>
                  <a:cxn ang="0">
                    <a:pos x="66" y="3"/>
                  </a:cxn>
                  <a:cxn ang="0">
                    <a:pos x="57" y="1"/>
                  </a:cxn>
                  <a:cxn ang="0">
                    <a:pos x="47" y="0"/>
                  </a:cxn>
                  <a:cxn ang="0">
                    <a:pos x="38" y="1"/>
                  </a:cxn>
                  <a:cxn ang="0">
                    <a:pos x="28" y="3"/>
                  </a:cxn>
                  <a:cxn ang="0">
                    <a:pos x="20" y="7"/>
                  </a:cxn>
                  <a:cxn ang="0">
                    <a:pos x="13" y="11"/>
                  </a:cxn>
                  <a:cxn ang="0">
                    <a:pos x="8" y="17"/>
                  </a:cxn>
                  <a:cxn ang="0">
                    <a:pos x="3" y="23"/>
                  </a:cxn>
                  <a:cxn ang="0">
                    <a:pos x="1" y="30"/>
                  </a:cxn>
                  <a:cxn ang="0">
                    <a:pos x="0" y="38"/>
                  </a:cxn>
                  <a:cxn ang="0">
                    <a:pos x="1" y="46"/>
                  </a:cxn>
                  <a:cxn ang="0">
                    <a:pos x="3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20" y="69"/>
                  </a:cxn>
                  <a:cxn ang="0">
                    <a:pos x="28" y="72"/>
                  </a:cxn>
                  <a:cxn ang="0">
                    <a:pos x="38" y="74"/>
                  </a:cxn>
                  <a:cxn ang="0">
                    <a:pos x="47" y="75"/>
                  </a:cxn>
                </a:cxnLst>
                <a:rect l="0" t="0" r="r" b="b"/>
                <a:pathLst>
                  <a:path w="95" h="75">
                    <a:moveTo>
                      <a:pt x="47" y="75"/>
                    </a:moveTo>
                    <a:lnTo>
                      <a:pt x="57" y="74"/>
                    </a:lnTo>
                    <a:lnTo>
                      <a:pt x="66" y="72"/>
                    </a:lnTo>
                    <a:lnTo>
                      <a:pt x="74" y="69"/>
                    </a:lnTo>
                    <a:lnTo>
                      <a:pt x="81" y="64"/>
                    </a:lnTo>
                    <a:lnTo>
                      <a:pt x="87" y="59"/>
                    </a:lnTo>
                    <a:lnTo>
                      <a:pt x="92" y="53"/>
                    </a:lnTo>
                    <a:lnTo>
                      <a:pt x="94" y="46"/>
                    </a:lnTo>
                    <a:lnTo>
                      <a:pt x="95" y="38"/>
                    </a:lnTo>
                    <a:lnTo>
                      <a:pt x="94" y="30"/>
                    </a:lnTo>
                    <a:lnTo>
                      <a:pt x="92" y="23"/>
                    </a:lnTo>
                    <a:lnTo>
                      <a:pt x="87" y="17"/>
                    </a:lnTo>
                    <a:lnTo>
                      <a:pt x="81" y="11"/>
                    </a:lnTo>
                    <a:lnTo>
                      <a:pt x="74" y="7"/>
                    </a:lnTo>
                    <a:lnTo>
                      <a:pt x="66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8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20" y="69"/>
                    </a:lnTo>
                    <a:lnTo>
                      <a:pt x="28" y="72"/>
                    </a:lnTo>
                    <a:lnTo>
                      <a:pt x="38" y="74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370"/>
              <p:cNvSpPr>
                <a:spLocks/>
              </p:cNvSpPr>
              <p:nvPr/>
            </p:nvSpPr>
            <p:spPr bwMode="auto">
              <a:xfrm>
                <a:off x="1883" y="157"/>
                <a:ext cx="309" cy="136"/>
              </a:xfrm>
              <a:custGeom>
                <a:avLst/>
                <a:gdLst/>
                <a:ahLst/>
                <a:cxnLst>
                  <a:cxn ang="0">
                    <a:pos x="562" y="170"/>
                  </a:cxn>
                  <a:cxn ang="0">
                    <a:pos x="543" y="167"/>
                  </a:cxn>
                  <a:cxn ang="0">
                    <a:pos x="520" y="163"/>
                  </a:cxn>
                  <a:cxn ang="0">
                    <a:pos x="504" y="161"/>
                  </a:cxn>
                  <a:cxn ang="0">
                    <a:pos x="474" y="108"/>
                  </a:cxn>
                  <a:cxn ang="0">
                    <a:pos x="461" y="85"/>
                  </a:cxn>
                  <a:cxn ang="0">
                    <a:pos x="441" y="55"/>
                  </a:cxn>
                  <a:cxn ang="0">
                    <a:pos x="431" y="46"/>
                  </a:cxn>
                  <a:cxn ang="0">
                    <a:pos x="417" y="37"/>
                  </a:cxn>
                  <a:cxn ang="0">
                    <a:pos x="402" y="27"/>
                  </a:cxn>
                  <a:cxn ang="0">
                    <a:pos x="389" y="19"/>
                  </a:cxn>
                  <a:cxn ang="0">
                    <a:pos x="367" y="14"/>
                  </a:cxn>
                  <a:cxn ang="0">
                    <a:pos x="337" y="7"/>
                  </a:cxn>
                  <a:cxn ang="0">
                    <a:pos x="309" y="2"/>
                  </a:cxn>
                  <a:cxn ang="0">
                    <a:pos x="298" y="0"/>
                  </a:cxn>
                  <a:cxn ang="0">
                    <a:pos x="284" y="1"/>
                  </a:cxn>
                  <a:cxn ang="0">
                    <a:pos x="251" y="4"/>
                  </a:cxn>
                  <a:cxn ang="0">
                    <a:pos x="215" y="9"/>
                  </a:cxn>
                  <a:cxn ang="0">
                    <a:pos x="187" y="10"/>
                  </a:cxn>
                  <a:cxn ang="0">
                    <a:pos x="162" y="16"/>
                  </a:cxn>
                  <a:cxn ang="0">
                    <a:pos x="131" y="28"/>
                  </a:cxn>
                  <a:cxn ang="0">
                    <a:pos x="105" y="41"/>
                  </a:cxn>
                  <a:cxn ang="0">
                    <a:pos x="94" y="47"/>
                  </a:cxn>
                  <a:cxn ang="0">
                    <a:pos x="0" y="236"/>
                  </a:cxn>
                  <a:cxn ang="0">
                    <a:pos x="13" y="239"/>
                  </a:cxn>
                  <a:cxn ang="0">
                    <a:pos x="42" y="246"/>
                  </a:cxn>
                  <a:cxn ang="0">
                    <a:pos x="73" y="253"/>
                  </a:cxn>
                  <a:cxn ang="0">
                    <a:pos x="91" y="257"/>
                  </a:cxn>
                  <a:cxn ang="0">
                    <a:pos x="108" y="257"/>
                  </a:cxn>
                  <a:cxn ang="0">
                    <a:pos x="134" y="257"/>
                  </a:cxn>
                  <a:cxn ang="0">
                    <a:pos x="162" y="257"/>
                  </a:cxn>
                  <a:cxn ang="0">
                    <a:pos x="181" y="254"/>
                  </a:cxn>
                  <a:cxn ang="0">
                    <a:pos x="190" y="251"/>
                  </a:cxn>
                  <a:cxn ang="0">
                    <a:pos x="203" y="246"/>
                  </a:cxn>
                  <a:cxn ang="0">
                    <a:pos x="219" y="241"/>
                  </a:cxn>
                  <a:cxn ang="0">
                    <a:pos x="238" y="235"/>
                  </a:cxn>
                  <a:cxn ang="0">
                    <a:pos x="250" y="243"/>
                  </a:cxn>
                  <a:cxn ang="0">
                    <a:pos x="264" y="251"/>
                  </a:cxn>
                  <a:cxn ang="0">
                    <a:pos x="278" y="259"/>
                  </a:cxn>
                  <a:cxn ang="0">
                    <a:pos x="287" y="265"/>
                  </a:cxn>
                  <a:cxn ang="0">
                    <a:pos x="301" y="268"/>
                  </a:cxn>
                  <a:cxn ang="0">
                    <a:pos x="318" y="270"/>
                  </a:cxn>
                  <a:cxn ang="0">
                    <a:pos x="336" y="272"/>
                  </a:cxn>
                  <a:cxn ang="0">
                    <a:pos x="346" y="272"/>
                  </a:cxn>
                  <a:cxn ang="0">
                    <a:pos x="360" y="267"/>
                  </a:cxn>
                  <a:cxn ang="0">
                    <a:pos x="383" y="259"/>
                  </a:cxn>
                  <a:cxn ang="0">
                    <a:pos x="405" y="252"/>
                  </a:cxn>
                  <a:cxn ang="0">
                    <a:pos x="414" y="249"/>
                  </a:cxn>
                  <a:cxn ang="0">
                    <a:pos x="618" y="196"/>
                  </a:cxn>
                  <a:cxn ang="0">
                    <a:pos x="611" y="192"/>
                  </a:cxn>
                  <a:cxn ang="0">
                    <a:pos x="596" y="184"/>
                  </a:cxn>
                  <a:cxn ang="0">
                    <a:pos x="579" y="176"/>
                  </a:cxn>
                  <a:cxn ang="0">
                    <a:pos x="567" y="171"/>
                  </a:cxn>
                </a:cxnLst>
                <a:rect l="0" t="0" r="r" b="b"/>
                <a:pathLst>
                  <a:path w="618" h="272">
                    <a:moveTo>
                      <a:pt x="567" y="171"/>
                    </a:moveTo>
                    <a:lnTo>
                      <a:pt x="562" y="170"/>
                    </a:lnTo>
                    <a:lnTo>
                      <a:pt x="554" y="168"/>
                    </a:lnTo>
                    <a:lnTo>
                      <a:pt x="543" y="167"/>
                    </a:lnTo>
                    <a:lnTo>
                      <a:pt x="531" y="164"/>
                    </a:lnTo>
                    <a:lnTo>
                      <a:pt x="520" y="163"/>
                    </a:lnTo>
                    <a:lnTo>
                      <a:pt x="511" y="162"/>
                    </a:lnTo>
                    <a:lnTo>
                      <a:pt x="504" y="161"/>
                    </a:lnTo>
                    <a:lnTo>
                      <a:pt x="501" y="161"/>
                    </a:lnTo>
                    <a:lnTo>
                      <a:pt x="474" y="108"/>
                    </a:lnTo>
                    <a:lnTo>
                      <a:pt x="470" y="101"/>
                    </a:lnTo>
                    <a:lnTo>
                      <a:pt x="461" y="85"/>
                    </a:lnTo>
                    <a:lnTo>
                      <a:pt x="451" y="68"/>
                    </a:lnTo>
                    <a:lnTo>
                      <a:pt x="441" y="55"/>
                    </a:lnTo>
                    <a:lnTo>
                      <a:pt x="437" y="50"/>
                    </a:lnTo>
                    <a:lnTo>
                      <a:pt x="431" y="46"/>
                    </a:lnTo>
                    <a:lnTo>
                      <a:pt x="424" y="41"/>
                    </a:lnTo>
                    <a:lnTo>
                      <a:pt x="417" y="37"/>
                    </a:lnTo>
                    <a:lnTo>
                      <a:pt x="410" y="32"/>
                    </a:lnTo>
                    <a:lnTo>
                      <a:pt x="402" y="27"/>
                    </a:lnTo>
                    <a:lnTo>
                      <a:pt x="395" y="23"/>
                    </a:lnTo>
                    <a:lnTo>
                      <a:pt x="389" y="19"/>
                    </a:lnTo>
                    <a:lnTo>
                      <a:pt x="379" y="17"/>
                    </a:lnTo>
                    <a:lnTo>
                      <a:pt x="367" y="14"/>
                    </a:lnTo>
                    <a:lnTo>
                      <a:pt x="352" y="10"/>
                    </a:lnTo>
                    <a:lnTo>
                      <a:pt x="337" y="7"/>
                    </a:lnTo>
                    <a:lnTo>
                      <a:pt x="322" y="4"/>
                    </a:lnTo>
                    <a:lnTo>
                      <a:pt x="309" y="2"/>
                    </a:lnTo>
                    <a:lnTo>
                      <a:pt x="301" y="0"/>
                    </a:lnTo>
                    <a:lnTo>
                      <a:pt x="298" y="0"/>
                    </a:lnTo>
                    <a:lnTo>
                      <a:pt x="294" y="0"/>
                    </a:lnTo>
                    <a:lnTo>
                      <a:pt x="284" y="1"/>
                    </a:lnTo>
                    <a:lnTo>
                      <a:pt x="269" y="3"/>
                    </a:lnTo>
                    <a:lnTo>
                      <a:pt x="251" y="4"/>
                    </a:lnTo>
                    <a:lnTo>
                      <a:pt x="233" y="7"/>
                    </a:lnTo>
                    <a:lnTo>
                      <a:pt x="215" y="9"/>
                    </a:lnTo>
                    <a:lnTo>
                      <a:pt x="199" y="10"/>
                    </a:lnTo>
                    <a:lnTo>
                      <a:pt x="187" y="10"/>
                    </a:lnTo>
                    <a:lnTo>
                      <a:pt x="175" y="11"/>
                    </a:lnTo>
                    <a:lnTo>
                      <a:pt x="162" y="16"/>
                    </a:lnTo>
                    <a:lnTo>
                      <a:pt x="147" y="22"/>
                    </a:lnTo>
                    <a:lnTo>
                      <a:pt x="131" y="28"/>
                    </a:lnTo>
                    <a:lnTo>
                      <a:pt x="117" y="35"/>
                    </a:lnTo>
                    <a:lnTo>
                      <a:pt x="105" y="41"/>
                    </a:lnTo>
                    <a:lnTo>
                      <a:pt x="97" y="46"/>
                    </a:lnTo>
                    <a:lnTo>
                      <a:pt x="94" y="47"/>
                    </a:lnTo>
                    <a:lnTo>
                      <a:pt x="15" y="115"/>
                    </a:lnTo>
                    <a:lnTo>
                      <a:pt x="0" y="236"/>
                    </a:lnTo>
                    <a:lnTo>
                      <a:pt x="4" y="237"/>
                    </a:lnTo>
                    <a:lnTo>
                      <a:pt x="13" y="239"/>
                    </a:lnTo>
                    <a:lnTo>
                      <a:pt x="27" y="243"/>
                    </a:lnTo>
                    <a:lnTo>
                      <a:pt x="42" y="246"/>
                    </a:lnTo>
                    <a:lnTo>
                      <a:pt x="58" y="250"/>
                    </a:lnTo>
                    <a:lnTo>
                      <a:pt x="73" y="253"/>
                    </a:lnTo>
                    <a:lnTo>
                      <a:pt x="85" y="256"/>
                    </a:lnTo>
                    <a:lnTo>
                      <a:pt x="91" y="257"/>
                    </a:lnTo>
                    <a:lnTo>
                      <a:pt x="97" y="257"/>
                    </a:lnTo>
                    <a:lnTo>
                      <a:pt x="108" y="257"/>
                    </a:lnTo>
                    <a:lnTo>
                      <a:pt x="120" y="257"/>
                    </a:lnTo>
                    <a:lnTo>
                      <a:pt x="134" y="257"/>
                    </a:lnTo>
                    <a:lnTo>
                      <a:pt x="149" y="257"/>
                    </a:lnTo>
                    <a:lnTo>
                      <a:pt x="162" y="257"/>
                    </a:lnTo>
                    <a:lnTo>
                      <a:pt x="173" y="256"/>
                    </a:lnTo>
                    <a:lnTo>
                      <a:pt x="181" y="254"/>
                    </a:lnTo>
                    <a:lnTo>
                      <a:pt x="185" y="253"/>
                    </a:lnTo>
                    <a:lnTo>
                      <a:pt x="190" y="251"/>
                    </a:lnTo>
                    <a:lnTo>
                      <a:pt x="196" y="250"/>
                    </a:lnTo>
                    <a:lnTo>
                      <a:pt x="203" y="246"/>
                    </a:lnTo>
                    <a:lnTo>
                      <a:pt x="211" y="244"/>
                    </a:lnTo>
                    <a:lnTo>
                      <a:pt x="219" y="241"/>
                    </a:lnTo>
                    <a:lnTo>
                      <a:pt x="228" y="238"/>
                    </a:lnTo>
                    <a:lnTo>
                      <a:pt x="238" y="235"/>
                    </a:lnTo>
                    <a:lnTo>
                      <a:pt x="243" y="238"/>
                    </a:lnTo>
                    <a:lnTo>
                      <a:pt x="250" y="243"/>
                    </a:lnTo>
                    <a:lnTo>
                      <a:pt x="257" y="247"/>
                    </a:lnTo>
                    <a:lnTo>
                      <a:pt x="264" y="251"/>
                    </a:lnTo>
                    <a:lnTo>
                      <a:pt x="271" y="256"/>
                    </a:lnTo>
                    <a:lnTo>
                      <a:pt x="278" y="259"/>
                    </a:lnTo>
                    <a:lnTo>
                      <a:pt x="284" y="262"/>
                    </a:lnTo>
                    <a:lnTo>
                      <a:pt x="287" y="265"/>
                    </a:lnTo>
                    <a:lnTo>
                      <a:pt x="293" y="266"/>
                    </a:lnTo>
                    <a:lnTo>
                      <a:pt x="301" y="268"/>
                    </a:lnTo>
                    <a:lnTo>
                      <a:pt x="309" y="269"/>
                    </a:lnTo>
                    <a:lnTo>
                      <a:pt x="318" y="270"/>
                    </a:lnTo>
                    <a:lnTo>
                      <a:pt x="327" y="272"/>
                    </a:lnTo>
                    <a:lnTo>
                      <a:pt x="336" y="272"/>
                    </a:lnTo>
                    <a:lnTo>
                      <a:pt x="341" y="272"/>
                    </a:lnTo>
                    <a:lnTo>
                      <a:pt x="346" y="272"/>
                    </a:lnTo>
                    <a:lnTo>
                      <a:pt x="351" y="270"/>
                    </a:lnTo>
                    <a:lnTo>
                      <a:pt x="360" y="267"/>
                    </a:lnTo>
                    <a:lnTo>
                      <a:pt x="370" y="264"/>
                    </a:lnTo>
                    <a:lnTo>
                      <a:pt x="383" y="259"/>
                    </a:lnTo>
                    <a:lnTo>
                      <a:pt x="394" y="256"/>
                    </a:lnTo>
                    <a:lnTo>
                      <a:pt x="405" y="252"/>
                    </a:lnTo>
                    <a:lnTo>
                      <a:pt x="412" y="250"/>
                    </a:lnTo>
                    <a:lnTo>
                      <a:pt x="414" y="249"/>
                    </a:lnTo>
                    <a:lnTo>
                      <a:pt x="547" y="219"/>
                    </a:lnTo>
                    <a:lnTo>
                      <a:pt x="618" y="196"/>
                    </a:lnTo>
                    <a:lnTo>
                      <a:pt x="615" y="194"/>
                    </a:lnTo>
                    <a:lnTo>
                      <a:pt x="611" y="192"/>
                    </a:lnTo>
                    <a:lnTo>
                      <a:pt x="604" y="189"/>
                    </a:lnTo>
                    <a:lnTo>
                      <a:pt x="596" y="184"/>
                    </a:lnTo>
                    <a:lnTo>
                      <a:pt x="587" y="181"/>
                    </a:lnTo>
                    <a:lnTo>
                      <a:pt x="579" y="176"/>
                    </a:lnTo>
                    <a:lnTo>
                      <a:pt x="572" y="173"/>
                    </a:lnTo>
                    <a:lnTo>
                      <a:pt x="567" y="1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371"/>
              <p:cNvSpPr>
                <a:spLocks/>
              </p:cNvSpPr>
              <p:nvPr/>
            </p:nvSpPr>
            <p:spPr bwMode="auto">
              <a:xfrm>
                <a:off x="1808" y="294"/>
                <a:ext cx="156" cy="526"/>
              </a:xfrm>
              <a:custGeom>
                <a:avLst/>
                <a:gdLst/>
                <a:ahLst/>
                <a:cxnLst>
                  <a:cxn ang="0">
                    <a:pos x="262" y="187"/>
                  </a:cxn>
                  <a:cxn ang="0">
                    <a:pos x="235" y="280"/>
                  </a:cxn>
                  <a:cxn ang="0">
                    <a:pos x="187" y="316"/>
                  </a:cxn>
                  <a:cxn ang="0">
                    <a:pos x="182" y="327"/>
                  </a:cxn>
                  <a:cxn ang="0">
                    <a:pos x="169" y="346"/>
                  </a:cxn>
                  <a:cxn ang="0">
                    <a:pos x="144" y="377"/>
                  </a:cxn>
                  <a:cxn ang="0">
                    <a:pos x="92" y="436"/>
                  </a:cxn>
                  <a:cxn ang="0">
                    <a:pos x="39" y="498"/>
                  </a:cxn>
                  <a:cxn ang="0">
                    <a:pos x="8" y="537"/>
                  </a:cxn>
                  <a:cxn ang="0">
                    <a:pos x="0" y="591"/>
                  </a:cxn>
                  <a:cxn ang="0">
                    <a:pos x="3" y="643"/>
                  </a:cxn>
                  <a:cxn ang="0">
                    <a:pos x="12" y="689"/>
                  </a:cxn>
                  <a:cxn ang="0">
                    <a:pos x="34" y="769"/>
                  </a:cxn>
                  <a:cxn ang="0">
                    <a:pos x="56" y="846"/>
                  </a:cxn>
                  <a:cxn ang="0">
                    <a:pos x="67" y="885"/>
                  </a:cxn>
                  <a:cxn ang="0">
                    <a:pos x="76" y="915"/>
                  </a:cxn>
                  <a:cxn ang="0">
                    <a:pos x="92" y="973"/>
                  </a:cxn>
                  <a:cxn ang="0">
                    <a:pos x="109" y="1028"/>
                  </a:cxn>
                  <a:cxn ang="0">
                    <a:pos x="116" y="1052"/>
                  </a:cxn>
                  <a:cxn ang="0">
                    <a:pos x="158" y="970"/>
                  </a:cxn>
                  <a:cxn ang="0">
                    <a:pos x="125" y="865"/>
                  </a:cxn>
                  <a:cxn ang="0">
                    <a:pos x="88" y="716"/>
                  </a:cxn>
                  <a:cxn ang="0">
                    <a:pos x="70" y="584"/>
                  </a:cxn>
                  <a:cxn ang="0">
                    <a:pos x="92" y="517"/>
                  </a:cxn>
                  <a:cxn ang="0">
                    <a:pos x="138" y="461"/>
                  </a:cxn>
                  <a:cxn ang="0">
                    <a:pos x="185" y="413"/>
                  </a:cxn>
                  <a:cxn ang="0">
                    <a:pos x="217" y="383"/>
                  </a:cxn>
                  <a:cxn ang="0">
                    <a:pos x="260" y="316"/>
                  </a:cxn>
                  <a:cxn ang="0">
                    <a:pos x="311" y="202"/>
                  </a:cxn>
                  <a:cxn ang="0">
                    <a:pos x="269" y="144"/>
                  </a:cxn>
                  <a:cxn ang="0">
                    <a:pos x="259" y="130"/>
                  </a:cxn>
                  <a:cxn ang="0">
                    <a:pos x="246" y="108"/>
                  </a:cxn>
                  <a:cxn ang="0">
                    <a:pos x="238" y="85"/>
                  </a:cxn>
                  <a:cxn ang="0">
                    <a:pos x="239" y="68"/>
                  </a:cxn>
                  <a:cxn ang="0">
                    <a:pos x="250" y="53"/>
                  </a:cxn>
                  <a:cxn ang="0">
                    <a:pos x="262" y="43"/>
                  </a:cxn>
                  <a:cxn ang="0">
                    <a:pos x="272" y="37"/>
                  </a:cxn>
                  <a:cxn ang="0">
                    <a:pos x="258" y="0"/>
                  </a:cxn>
                  <a:cxn ang="0">
                    <a:pos x="197" y="43"/>
                  </a:cxn>
                  <a:cxn ang="0">
                    <a:pos x="245" y="142"/>
                  </a:cxn>
                </a:cxnLst>
                <a:rect l="0" t="0" r="r" b="b"/>
                <a:pathLst>
                  <a:path w="311" h="1052">
                    <a:moveTo>
                      <a:pt x="245" y="142"/>
                    </a:moveTo>
                    <a:lnTo>
                      <a:pt x="262" y="187"/>
                    </a:lnTo>
                    <a:lnTo>
                      <a:pt x="255" y="267"/>
                    </a:lnTo>
                    <a:lnTo>
                      <a:pt x="235" y="280"/>
                    </a:lnTo>
                    <a:lnTo>
                      <a:pt x="213" y="280"/>
                    </a:lnTo>
                    <a:lnTo>
                      <a:pt x="187" y="316"/>
                    </a:lnTo>
                    <a:lnTo>
                      <a:pt x="185" y="319"/>
                    </a:lnTo>
                    <a:lnTo>
                      <a:pt x="182" y="327"/>
                    </a:lnTo>
                    <a:lnTo>
                      <a:pt x="175" y="336"/>
                    </a:lnTo>
                    <a:lnTo>
                      <a:pt x="169" y="346"/>
                    </a:lnTo>
                    <a:lnTo>
                      <a:pt x="161" y="356"/>
                    </a:lnTo>
                    <a:lnTo>
                      <a:pt x="144" y="377"/>
                    </a:lnTo>
                    <a:lnTo>
                      <a:pt x="119" y="404"/>
                    </a:lnTo>
                    <a:lnTo>
                      <a:pt x="92" y="436"/>
                    </a:lnTo>
                    <a:lnTo>
                      <a:pt x="64" y="468"/>
                    </a:lnTo>
                    <a:lnTo>
                      <a:pt x="39" y="498"/>
                    </a:lnTo>
                    <a:lnTo>
                      <a:pt x="19" y="522"/>
                    </a:lnTo>
                    <a:lnTo>
                      <a:pt x="8" y="537"/>
                    </a:lnTo>
                    <a:lnTo>
                      <a:pt x="1" y="561"/>
                    </a:lnTo>
                    <a:lnTo>
                      <a:pt x="0" y="591"/>
                    </a:lnTo>
                    <a:lnTo>
                      <a:pt x="2" y="620"/>
                    </a:lnTo>
                    <a:lnTo>
                      <a:pt x="3" y="643"/>
                    </a:lnTo>
                    <a:lnTo>
                      <a:pt x="5" y="659"/>
                    </a:lnTo>
                    <a:lnTo>
                      <a:pt x="12" y="689"/>
                    </a:lnTo>
                    <a:lnTo>
                      <a:pt x="23" y="727"/>
                    </a:lnTo>
                    <a:lnTo>
                      <a:pt x="34" y="769"/>
                    </a:lnTo>
                    <a:lnTo>
                      <a:pt x="46" y="810"/>
                    </a:lnTo>
                    <a:lnTo>
                      <a:pt x="56" y="846"/>
                    </a:lnTo>
                    <a:lnTo>
                      <a:pt x="63" y="872"/>
                    </a:lnTo>
                    <a:lnTo>
                      <a:pt x="67" y="885"/>
                    </a:lnTo>
                    <a:lnTo>
                      <a:pt x="69" y="895"/>
                    </a:lnTo>
                    <a:lnTo>
                      <a:pt x="76" y="915"/>
                    </a:lnTo>
                    <a:lnTo>
                      <a:pt x="83" y="943"/>
                    </a:lnTo>
                    <a:lnTo>
                      <a:pt x="92" y="973"/>
                    </a:lnTo>
                    <a:lnTo>
                      <a:pt x="101" y="1001"/>
                    </a:lnTo>
                    <a:lnTo>
                      <a:pt x="109" y="1028"/>
                    </a:lnTo>
                    <a:lnTo>
                      <a:pt x="114" y="1045"/>
                    </a:lnTo>
                    <a:lnTo>
                      <a:pt x="116" y="1052"/>
                    </a:lnTo>
                    <a:lnTo>
                      <a:pt x="162" y="986"/>
                    </a:lnTo>
                    <a:lnTo>
                      <a:pt x="158" y="970"/>
                    </a:lnTo>
                    <a:lnTo>
                      <a:pt x="144" y="928"/>
                    </a:lnTo>
                    <a:lnTo>
                      <a:pt x="125" y="865"/>
                    </a:lnTo>
                    <a:lnTo>
                      <a:pt x="106" y="792"/>
                    </a:lnTo>
                    <a:lnTo>
                      <a:pt x="88" y="716"/>
                    </a:lnTo>
                    <a:lnTo>
                      <a:pt x="75" y="644"/>
                    </a:lnTo>
                    <a:lnTo>
                      <a:pt x="70" y="584"/>
                    </a:lnTo>
                    <a:lnTo>
                      <a:pt x="76" y="545"/>
                    </a:lnTo>
                    <a:lnTo>
                      <a:pt x="92" y="517"/>
                    </a:lnTo>
                    <a:lnTo>
                      <a:pt x="114" y="490"/>
                    </a:lnTo>
                    <a:lnTo>
                      <a:pt x="138" y="461"/>
                    </a:lnTo>
                    <a:lnTo>
                      <a:pt x="162" y="436"/>
                    </a:lnTo>
                    <a:lnTo>
                      <a:pt x="185" y="413"/>
                    </a:lnTo>
                    <a:lnTo>
                      <a:pt x="205" y="394"/>
                    </a:lnTo>
                    <a:lnTo>
                      <a:pt x="217" y="383"/>
                    </a:lnTo>
                    <a:lnTo>
                      <a:pt x="222" y="378"/>
                    </a:lnTo>
                    <a:lnTo>
                      <a:pt x="260" y="316"/>
                    </a:lnTo>
                    <a:lnTo>
                      <a:pt x="290" y="282"/>
                    </a:lnTo>
                    <a:lnTo>
                      <a:pt x="311" y="202"/>
                    </a:lnTo>
                    <a:lnTo>
                      <a:pt x="270" y="146"/>
                    </a:lnTo>
                    <a:lnTo>
                      <a:pt x="269" y="144"/>
                    </a:lnTo>
                    <a:lnTo>
                      <a:pt x="265" y="138"/>
                    </a:lnTo>
                    <a:lnTo>
                      <a:pt x="259" y="130"/>
                    </a:lnTo>
                    <a:lnTo>
                      <a:pt x="253" y="120"/>
                    </a:lnTo>
                    <a:lnTo>
                      <a:pt x="246" y="108"/>
                    </a:lnTo>
                    <a:lnTo>
                      <a:pt x="242" y="97"/>
                    </a:lnTo>
                    <a:lnTo>
                      <a:pt x="238" y="85"/>
                    </a:lnTo>
                    <a:lnTo>
                      <a:pt x="237" y="76"/>
                    </a:lnTo>
                    <a:lnTo>
                      <a:pt x="239" y="68"/>
                    </a:lnTo>
                    <a:lnTo>
                      <a:pt x="244" y="60"/>
                    </a:lnTo>
                    <a:lnTo>
                      <a:pt x="250" y="53"/>
                    </a:lnTo>
                    <a:lnTo>
                      <a:pt x="257" y="47"/>
                    </a:lnTo>
                    <a:lnTo>
                      <a:pt x="262" y="43"/>
                    </a:lnTo>
                    <a:lnTo>
                      <a:pt x="268" y="39"/>
                    </a:lnTo>
                    <a:lnTo>
                      <a:pt x="272" y="37"/>
                    </a:lnTo>
                    <a:lnTo>
                      <a:pt x="273" y="36"/>
                    </a:lnTo>
                    <a:lnTo>
                      <a:pt x="258" y="0"/>
                    </a:lnTo>
                    <a:lnTo>
                      <a:pt x="237" y="25"/>
                    </a:lnTo>
                    <a:lnTo>
                      <a:pt x="197" y="43"/>
                    </a:lnTo>
                    <a:lnTo>
                      <a:pt x="192" y="83"/>
                    </a:lnTo>
                    <a:lnTo>
                      <a:pt x="245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372"/>
              <p:cNvSpPr>
                <a:spLocks/>
              </p:cNvSpPr>
              <p:nvPr/>
            </p:nvSpPr>
            <p:spPr bwMode="auto">
              <a:xfrm>
                <a:off x="1883" y="780"/>
                <a:ext cx="129" cy="10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3" y="45"/>
                  </a:cxn>
                  <a:cxn ang="0">
                    <a:pos x="10" y="52"/>
                  </a:cxn>
                  <a:cxn ang="0">
                    <a:pos x="19" y="62"/>
                  </a:cxn>
                  <a:cxn ang="0">
                    <a:pos x="30" y="73"/>
                  </a:cxn>
                  <a:cxn ang="0">
                    <a:pos x="42" y="85"/>
                  </a:cxn>
                  <a:cxn ang="0">
                    <a:pos x="52" y="96"/>
                  </a:cxn>
                  <a:cxn ang="0">
                    <a:pos x="61" y="105"/>
                  </a:cxn>
                  <a:cxn ang="0">
                    <a:pos x="66" y="111"/>
                  </a:cxn>
                  <a:cxn ang="0">
                    <a:pos x="71" y="116"/>
                  </a:cxn>
                  <a:cxn ang="0">
                    <a:pos x="78" y="123"/>
                  </a:cxn>
                  <a:cxn ang="0">
                    <a:pos x="87" y="132"/>
                  </a:cxn>
                  <a:cxn ang="0">
                    <a:pos x="97" y="141"/>
                  </a:cxn>
                  <a:cxn ang="0">
                    <a:pos x="108" y="150"/>
                  </a:cxn>
                  <a:cxn ang="0">
                    <a:pos x="119" y="159"/>
                  </a:cxn>
                  <a:cxn ang="0">
                    <a:pos x="129" y="168"/>
                  </a:cxn>
                  <a:cxn ang="0">
                    <a:pos x="139" y="174"/>
                  </a:cxn>
                  <a:cxn ang="0">
                    <a:pos x="148" y="180"/>
                  </a:cxn>
                  <a:cxn ang="0">
                    <a:pos x="156" y="185"/>
                  </a:cxn>
                  <a:cxn ang="0">
                    <a:pos x="165" y="189"/>
                  </a:cxn>
                  <a:cxn ang="0">
                    <a:pos x="174" y="193"/>
                  </a:cxn>
                  <a:cxn ang="0">
                    <a:pos x="184" y="196"/>
                  </a:cxn>
                  <a:cxn ang="0">
                    <a:pos x="193" y="200"/>
                  </a:cxn>
                  <a:cxn ang="0">
                    <a:pos x="201" y="202"/>
                  </a:cxn>
                  <a:cxn ang="0">
                    <a:pos x="210" y="204"/>
                  </a:cxn>
                  <a:cxn ang="0">
                    <a:pos x="218" y="206"/>
                  </a:cxn>
                  <a:cxn ang="0">
                    <a:pos x="226" y="206"/>
                  </a:cxn>
                  <a:cxn ang="0">
                    <a:pos x="234" y="204"/>
                  </a:cxn>
                  <a:cxn ang="0">
                    <a:pos x="242" y="203"/>
                  </a:cxn>
                  <a:cxn ang="0">
                    <a:pos x="248" y="202"/>
                  </a:cxn>
                  <a:cxn ang="0">
                    <a:pos x="253" y="200"/>
                  </a:cxn>
                  <a:cxn ang="0">
                    <a:pos x="256" y="199"/>
                  </a:cxn>
                  <a:cxn ang="0">
                    <a:pos x="257" y="199"/>
                  </a:cxn>
                  <a:cxn ang="0">
                    <a:pos x="151" y="124"/>
                  </a:cxn>
                  <a:cxn ang="0">
                    <a:pos x="53" y="0"/>
                  </a:cxn>
                  <a:cxn ang="0">
                    <a:pos x="7" y="18"/>
                  </a:cxn>
                  <a:cxn ang="0">
                    <a:pos x="0" y="43"/>
                  </a:cxn>
                </a:cxnLst>
                <a:rect l="0" t="0" r="r" b="b"/>
                <a:pathLst>
                  <a:path w="257" h="206">
                    <a:moveTo>
                      <a:pt x="0" y="43"/>
                    </a:moveTo>
                    <a:lnTo>
                      <a:pt x="3" y="45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30" y="73"/>
                    </a:lnTo>
                    <a:lnTo>
                      <a:pt x="42" y="85"/>
                    </a:lnTo>
                    <a:lnTo>
                      <a:pt x="52" y="96"/>
                    </a:lnTo>
                    <a:lnTo>
                      <a:pt x="61" y="105"/>
                    </a:lnTo>
                    <a:lnTo>
                      <a:pt x="66" y="111"/>
                    </a:lnTo>
                    <a:lnTo>
                      <a:pt x="71" y="116"/>
                    </a:lnTo>
                    <a:lnTo>
                      <a:pt x="78" y="123"/>
                    </a:lnTo>
                    <a:lnTo>
                      <a:pt x="87" y="132"/>
                    </a:lnTo>
                    <a:lnTo>
                      <a:pt x="97" y="141"/>
                    </a:lnTo>
                    <a:lnTo>
                      <a:pt x="108" y="150"/>
                    </a:lnTo>
                    <a:lnTo>
                      <a:pt x="119" y="159"/>
                    </a:lnTo>
                    <a:lnTo>
                      <a:pt x="129" y="168"/>
                    </a:lnTo>
                    <a:lnTo>
                      <a:pt x="139" y="174"/>
                    </a:lnTo>
                    <a:lnTo>
                      <a:pt x="148" y="180"/>
                    </a:lnTo>
                    <a:lnTo>
                      <a:pt x="156" y="185"/>
                    </a:lnTo>
                    <a:lnTo>
                      <a:pt x="165" y="189"/>
                    </a:lnTo>
                    <a:lnTo>
                      <a:pt x="174" y="193"/>
                    </a:lnTo>
                    <a:lnTo>
                      <a:pt x="184" y="196"/>
                    </a:lnTo>
                    <a:lnTo>
                      <a:pt x="193" y="200"/>
                    </a:lnTo>
                    <a:lnTo>
                      <a:pt x="201" y="202"/>
                    </a:lnTo>
                    <a:lnTo>
                      <a:pt x="210" y="204"/>
                    </a:lnTo>
                    <a:lnTo>
                      <a:pt x="218" y="206"/>
                    </a:lnTo>
                    <a:lnTo>
                      <a:pt x="226" y="206"/>
                    </a:lnTo>
                    <a:lnTo>
                      <a:pt x="234" y="204"/>
                    </a:lnTo>
                    <a:lnTo>
                      <a:pt x="242" y="203"/>
                    </a:lnTo>
                    <a:lnTo>
                      <a:pt x="248" y="202"/>
                    </a:lnTo>
                    <a:lnTo>
                      <a:pt x="253" y="200"/>
                    </a:lnTo>
                    <a:lnTo>
                      <a:pt x="256" y="199"/>
                    </a:lnTo>
                    <a:lnTo>
                      <a:pt x="257" y="199"/>
                    </a:lnTo>
                    <a:lnTo>
                      <a:pt x="151" y="124"/>
                    </a:lnTo>
                    <a:lnTo>
                      <a:pt x="53" y="0"/>
                    </a:lnTo>
                    <a:lnTo>
                      <a:pt x="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373"/>
              <p:cNvSpPr>
                <a:spLocks/>
              </p:cNvSpPr>
              <p:nvPr/>
            </p:nvSpPr>
            <p:spPr bwMode="auto">
              <a:xfrm>
                <a:off x="2004" y="652"/>
                <a:ext cx="172" cy="108"/>
              </a:xfrm>
              <a:custGeom>
                <a:avLst/>
                <a:gdLst/>
                <a:ahLst/>
                <a:cxnLst>
                  <a:cxn ang="0">
                    <a:pos x="170" y="32"/>
                  </a:cxn>
                  <a:cxn ang="0">
                    <a:pos x="89" y="90"/>
                  </a:cxn>
                  <a:cxn ang="0">
                    <a:pos x="0" y="196"/>
                  </a:cxn>
                  <a:cxn ang="0">
                    <a:pos x="20" y="214"/>
                  </a:cxn>
                  <a:cxn ang="0">
                    <a:pos x="22" y="212"/>
                  </a:cxn>
                  <a:cxn ang="0">
                    <a:pos x="29" y="204"/>
                  </a:cxn>
                  <a:cxn ang="0">
                    <a:pos x="38" y="192"/>
                  </a:cxn>
                  <a:cxn ang="0">
                    <a:pos x="50" y="180"/>
                  </a:cxn>
                  <a:cxn ang="0">
                    <a:pos x="61" y="167"/>
                  </a:cxn>
                  <a:cxn ang="0">
                    <a:pos x="73" y="154"/>
                  </a:cxn>
                  <a:cxn ang="0">
                    <a:pos x="81" y="144"/>
                  </a:cxn>
                  <a:cxn ang="0">
                    <a:pos x="85" y="138"/>
                  </a:cxn>
                  <a:cxn ang="0">
                    <a:pos x="92" y="132"/>
                  </a:cxn>
                  <a:cxn ang="0">
                    <a:pos x="104" y="123"/>
                  </a:cxn>
                  <a:cxn ang="0">
                    <a:pos x="119" y="113"/>
                  </a:cxn>
                  <a:cxn ang="0">
                    <a:pos x="136" y="100"/>
                  </a:cxn>
                  <a:cxn ang="0">
                    <a:pos x="153" y="88"/>
                  </a:cxn>
                  <a:cxn ang="0">
                    <a:pos x="168" y="78"/>
                  </a:cxn>
                  <a:cxn ang="0">
                    <a:pos x="180" y="70"/>
                  </a:cxn>
                  <a:cxn ang="0">
                    <a:pos x="187" y="65"/>
                  </a:cxn>
                  <a:cxn ang="0">
                    <a:pos x="193" y="62"/>
                  </a:cxn>
                  <a:cxn ang="0">
                    <a:pos x="202" y="57"/>
                  </a:cxn>
                  <a:cxn ang="0">
                    <a:pos x="216" y="52"/>
                  </a:cxn>
                  <a:cxn ang="0">
                    <a:pos x="231" y="46"/>
                  </a:cxn>
                  <a:cxn ang="0">
                    <a:pos x="247" y="41"/>
                  </a:cxn>
                  <a:cxn ang="0">
                    <a:pos x="262" y="37"/>
                  </a:cxn>
                  <a:cxn ang="0">
                    <a:pos x="273" y="32"/>
                  </a:cxn>
                  <a:cxn ang="0">
                    <a:pos x="282" y="30"/>
                  </a:cxn>
                  <a:cxn ang="0">
                    <a:pos x="290" y="27"/>
                  </a:cxn>
                  <a:cxn ang="0">
                    <a:pos x="300" y="23"/>
                  </a:cxn>
                  <a:cxn ang="0">
                    <a:pos x="309" y="18"/>
                  </a:cxn>
                  <a:cxn ang="0">
                    <a:pos x="319" y="12"/>
                  </a:cxn>
                  <a:cxn ang="0">
                    <a:pos x="328" y="8"/>
                  </a:cxn>
                  <a:cxn ang="0">
                    <a:pos x="337" y="3"/>
                  </a:cxn>
                  <a:cxn ang="0">
                    <a:pos x="341" y="1"/>
                  </a:cxn>
                  <a:cxn ang="0">
                    <a:pos x="343" y="0"/>
                  </a:cxn>
                  <a:cxn ang="0">
                    <a:pos x="274" y="2"/>
                  </a:cxn>
                  <a:cxn ang="0">
                    <a:pos x="170" y="32"/>
                  </a:cxn>
                </a:cxnLst>
                <a:rect l="0" t="0" r="r" b="b"/>
                <a:pathLst>
                  <a:path w="343" h="214">
                    <a:moveTo>
                      <a:pt x="170" y="32"/>
                    </a:moveTo>
                    <a:lnTo>
                      <a:pt x="89" y="90"/>
                    </a:lnTo>
                    <a:lnTo>
                      <a:pt x="0" y="196"/>
                    </a:lnTo>
                    <a:lnTo>
                      <a:pt x="20" y="214"/>
                    </a:lnTo>
                    <a:lnTo>
                      <a:pt x="22" y="212"/>
                    </a:lnTo>
                    <a:lnTo>
                      <a:pt x="29" y="204"/>
                    </a:lnTo>
                    <a:lnTo>
                      <a:pt x="38" y="192"/>
                    </a:lnTo>
                    <a:lnTo>
                      <a:pt x="50" y="180"/>
                    </a:lnTo>
                    <a:lnTo>
                      <a:pt x="61" y="167"/>
                    </a:lnTo>
                    <a:lnTo>
                      <a:pt x="73" y="154"/>
                    </a:lnTo>
                    <a:lnTo>
                      <a:pt x="81" y="144"/>
                    </a:lnTo>
                    <a:lnTo>
                      <a:pt x="85" y="138"/>
                    </a:lnTo>
                    <a:lnTo>
                      <a:pt x="92" y="132"/>
                    </a:lnTo>
                    <a:lnTo>
                      <a:pt x="104" y="123"/>
                    </a:lnTo>
                    <a:lnTo>
                      <a:pt x="119" y="113"/>
                    </a:lnTo>
                    <a:lnTo>
                      <a:pt x="136" y="100"/>
                    </a:lnTo>
                    <a:lnTo>
                      <a:pt x="153" y="88"/>
                    </a:lnTo>
                    <a:lnTo>
                      <a:pt x="168" y="78"/>
                    </a:lnTo>
                    <a:lnTo>
                      <a:pt x="180" y="70"/>
                    </a:lnTo>
                    <a:lnTo>
                      <a:pt x="187" y="65"/>
                    </a:lnTo>
                    <a:lnTo>
                      <a:pt x="193" y="62"/>
                    </a:lnTo>
                    <a:lnTo>
                      <a:pt x="202" y="57"/>
                    </a:lnTo>
                    <a:lnTo>
                      <a:pt x="216" y="52"/>
                    </a:lnTo>
                    <a:lnTo>
                      <a:pt x="231" y="46"/>
                    </a:lnTo>
                    <a:lnTo>
                      <a:pt x="247" y="41"/>
                    </a:lnTo>
                    <a:lnTo>
                      <a:pt x="262" y="37"/>
                    </a:lnTo>
                    <a:lnTo>
                      <a:pt x="273" y="32"/>
                    </a:lnTo>
                    <a:lnTo>
                      <a:pt x="282" y="30"/>
                    </a:lnTo>
                    <a:lnTo>
                      <a:pt x="290" y="27"/>
                    </a:lnTo>
                    <a:lnTo>
                      <a:pt x="300" y="23"/>
                    </a:lnTo>
                    <a:lnTo>
                      <a:pt x="309" y="18"/>
                    </a:lnTo>
                    <a:lnTo>
                      <a:pt x="319" y="12"/>
                    </a:lnTo>
                    <a:lnTo>
                      <a:pt x="328" y="8"/>
                    </a:lnTo>
                    <a:lnTo>
                      <a:pt x="337" y="3"/>
                    </a:lnTo>
                    <a:lnTo>
                      <a:pt x="341" y="1"/>
                    </a:lnTo>
                    <a:lnTo>
                      <a:pt x="343" y="0"/>
                    </a:lnTo>
                    <a:lnTo>
                      <a:pt x="274" y="2"/>
                    </a:lnTo>
                    <a:lnTo>
                      <a:pt x="17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374"/>
              <p:cNvSpPr>
                <a:spLocks/>
              </p:cNvSpPr>
              <p:nvPr/>
            </p:nvSpPr>
            <p:spPr bwMode="auto">
              <a:xfrm>
                <a:off x="2017" y="609"/>
                <a:ext cx="21" cy="4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6"/>
                  </a:cxn>
                  <a:cxn ang="0">
                    <a:pos x="3" y="59"/>
                  </a:cxn>
                  <a:cxn ang="0">
                    <a:pos x="4" y="68"/>
                  </a:cxn>
                  <a:cxn ang="0">
                    <a:pos x="9" y="74"/>
                  </a:cxn>
                  <a:cxn ang="0">
                    <a:pos x="16" y="79"/>
                  </a:cxn>
                  <a:cxn ang="0">
                    <a:pos x="21" y="82"/>
                  </a:cxn>
                  <a:cxn ang="0">
                    <a:pos x="25" y="83"/>
                  </a:cxn>
                  <a:cxn ang="0">
                    <a:pos x="42" y="83"/>
                  </a:cxn>
                  <a:cxn ang="0">
                    <a:pos x="23" y="49"/>
                  </a:cxn>
                  <a:cxn ang="0">
                    <a:pos x="34" y="0"/>
                  </a:cxn>
                </a:cxnLst>
                <a:rect l="0" t="0" r="r" b="b"/>
                <a:pathLst>
                  <a:path w="42" h="83">
                    <a:moveTo>
                      <a:pt x="34" y="0"/>
                    </a:moveTo>
                    <a:lnTo>
                      <a:pt x="0" y="30"/>
                    </a:lnTo>
                    <a:lnTo>
                      <a:pt x="0" y="35"/>
                    </a:lnTo>
                    <a:lnTo>
                      <a:pt x="1" y="46"/>
                    </a:lnTo>
                    <a:lnTo>
                      <a:pt x="3" y="59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16" y="79"/>
                    </a:lnTo>
                    <a:lnTo>
                      <a:pt x="21" y="82"/>
                    </a:lnTo>
                    <a:lnTo>
                      <a:pt x="25" y="83"/>
                    </a:lnTo>
                    <a:lnTo>
                      <a:pt x="42" y="83"/>
                    </a:lnTo>
                    <a:lnTo>
                      <a:pt x="23" y="4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77"/>
              <p:cNvSpPr>
                <a:spLocks/>
              </p:cNvSpPr>
              <p:nvPr/>
            </p:nvSpPr>
            <p:spPr bwMode="auto">
              <a:xfrm>
                <a:off x="1882" y="158"/>
                <a:ext cx="137" cy="123"/>
              </a:xfrm>
              <a:custGeom>
                <a:avLst/>
                <a:gdLst/>
                <a:ahLst/>
                <a:cxnLst>
                  <a:cxn ang="0">
                    <a:pos x="217" y="5"/>
                  </a:cxn>
                  <a:cxn ang="0">
                    <a:pos x="100" y="45"/>
                  </a:cxn>
                  <a:cxn ang="0">
                    <a:pos x="22" y="116"/>
                  </a:cxn>
                  <a:cxn ang="0">
                    <a:pos x="0" y="237"/>
                  </a:cxn>
                  <a:cxn ang="0">
                    <a:pos x="47" y="247"/>
                  </a:cxn>
                  <a:cxn ang="0">
                    <a:pos x="51" y="232"/>
                  </a:cxn>
                  <a:cxn ang="0">
                    <a:pos x="60" y="196"/>
                  </a:cxn>
                  <a:cxn ang="0">
                    <a:pos x="69" y="159"/>
                  </a:cxn>
                  <a:cxn ang="0">
                    <a:pos x="75" y="138"/>
                  </a:cxn>
                  <a:cxn ang="0">
                    <a:pos x="81" y="127"/>
                  </a:cxn>
                  <a:cxn ang="0">
                    <a:pos x="89" y="115"/>
                  </a:cxn>
                  <a:cxn ang="0">
                    <a:pos x="97" y="105"/>
                  </a:cxn>
                  <a:cxn ang="0">
                    <a:pos x="106" y="94"/>
                  </a:cxn>
                  <a:cxn ang="0">
                    <a:pos x="115" y="85"/>
                  </a:cxn>
                  <a:cxn ang="0">
                    <a:pos x="126" y="78"/>
                  </a:cxn>
                  <a:cxn ang="0">
                    <a:pos x="136" y="71"/>
                  </a:cxn>
                  <a:cxn ang="0">
                    <a:pos x="146" y="66"/>
                  </a:cxn>
                  <a:cxn ang="0">
                    <a:pos x="153" y="62"/>
                  </a:cxn>
                  <a:cxn ang="0">
                    <a:pos x="169" y="54"/>
                  </a:cxn>
                  <a:cxn ang="0">
                    <a:pos x="190" y="44"/>
                  </a:cxn>
                  <a:cxn ang="0">
                    <a:pos x="213" y="31"/>
                  </a:cxn>
                  <a:cxn ang="0">
                    <a:pos x="235" y="20"/>
                  </a:cxn>
                  <a:cxn ang="0">
                    <a:pos x="256" y="9"/>
                  </a:cxn>
                  <a:cxn ang="0">
                    <a:pos x="268" y="2"/>
                  </a:cxn>
                  <a:cxn ang="0">
                    <a:pos x="274" y="0"/>
                  </a:cxn>
                  <a:cxn ang="0">
                    <a:pos x="217" y="5"/>
                  </a:cxn>
                </a:cxnLst>
                <a:rect l="0" t="0" r="r" b="b"/>
                <a:pathLst>
                  <a:path w="274" h="247">
                    <a:moveTo>
                      <a:pt x="217" y="5"/>
                    </a:moveTo>
                    <a:lnTo>
                      <a:pt x="100" y="45"/>
                    </a:lnTo>
                    <a:lnTo>
                      <a:pt x="22" y="116"/>
                    </a:lnTo>
                    <a:lnTo>
                      <a:pt x="0" y="237"/>
                    </a:lnTo>
                    <a:lnTo>
                      <a:pt x="47" y="247"/>
                    </a:lnTo>
                    <a:lnTo>
                      <a:pt x="51" y="232"/>
                    </a:lnTo>
                    <a:lnTo>
                      <a:pt x="60" y="196"/>
                    </a:lnTo>
                    <a:lnTo>
                      <a:pt x="69" y="159"/>
                    </a:lnTo>
                    <a:lnTo>
                      <a:pt x="75" y="138"/>
                    </a:lnTo>
                    <a:lnTo>
                      <a:pt x="81" y="127"/>
                    </a:lnTo>
                    <a:lnTo>
                      <a:pt x="89" y="115"/>
                    </a:lnTo>
                    <a:lnTo>
                      <a:pt x="97" y="105"/>
                    </a:lnTo>
                    <a:lnTo>
                      <a:pt x="106" y="94"/>
                    </a:lnTo>
                    <a:lnTo>
                      <a:pt x="115" y="85"/>
                    </a:lnTo>
                    <a:lnTo>
                      <a:pt x="126" y="78"/>
                    </a:lnTo>
                    <a:lnTo>
                      <a:pt x="136" y="71"/>
                    </a:lnTo>
                    <a:lnTo>
                      <a:pt x="146" y="66"/>
                    </a:lnTo>
                    <a:lnTo>
                      <a:pt x="153" y="62"/>
                    </a:lnTo>
                    <a:lnTo>
                      <a:pt x="169" y="54"/>
                    </a:lnTo>
                    <a:lnTo>
                      <a:pt x="190" y="44"/>
                    </a:lnTo>
                    <a:lnTo>
                      <a:pt x="213" y="31"/>
                    </a:lnTo>
                    <a:lnTo>
                      <a:pt x="235" y="20"/>
                    </a:lnTo>
                    <a:lnTo>
                      <a:pt x="256" y="9"/>
                    </a:lnTo>
                    <a:lnTo>
                      <a:pt x="268" y="2"/>
                    </a:lnTo>
                    <a:lnTo>
                      <a:pt x="274" y="0"/>
                    </a:lnTo>
                    <a:lnTo>
                      <a:pt x="217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378"/>
              <p:cNvSpPr>
                <a:spLocks/>
              </p:cNvSpPr>
              <p:nvPr/>
            </p:nvSpPr>
            <p:spPr bwMode="auto">
              <a:xfrm>
                <a:off x="1810" y="218"/>
                <a:ext cx="77" cy="99"/>
              </a:xfrm>
              <a:custGeom>
                <a:avLst/>
                <a:gdLst/>
                <a:ahLst/>
                <a:cxnLst>
                  <a:cxn ang="0">
                    <a:pos x="58" y="15"/>
                  </a:cxn>
                  <a:cxn ang="0">
                    <a:pos x="57" y="17"/>
                  </a:cxn>
                  <a:cxn ang="0">
                    <a:pos x="52" y="22"/>
                  </a:cxn>
                  <a:cxn ang="0">
                    <a:pos x="45" y="29"/>
                  </a:cxn>
                  <a:cxn ang="0">
                    <a:pos x="38" y="38"/>
                  </a:cxn>
                  <a:cxn ang="0">
                    <a:pos x="31" y="47"/>
                  </a:cxn>
                  <a:cxn ang="0">
                    <a:pos x="26" y="56"/>
                  </a:cxn>
                  <a:cxn ang="0">
                    <a:pos x="22" y="65"/>
                  </a:cxn>
                  <a:cxn ang="0">
                    <a:pos x="21" y="70"/>
                  </a:cxn>
                  <a:cxn ang="0">
                    <a:pos x="26" y="85"/>
                  </a:cxn>
                  <a:cxn ang="0">
                    <a:pos x="34" y="107"/>
                  </a:cxn>
                  <a:cxn ang="0">
                    <a:pos x="42" y="126"/>
                  </a:cxn>
                  <a:cxn ang="0">
                    <a:pos x="45" y="134"/>
                  </a:cxn>
                  <a:cxn ang="0">
                    <a:pos x="36" y="151"/>
                  </a:cxn>
                  <a:cxn ang="0">
                    <a:pos x="0" y="149"/>
                  </a:cxn>
                  <a:cxn ang="0">
                    <a:pos x="30" y="187"/>
                  </a:cxn>
                  <a:cxn ang="0">
                    <a:pos x="64" y="197"/>
                  </a:cxn>
                  <a:cxn ang="0">
                    <a:pos x="70" y="174"/>
                  </a:cxn>
                  <a:cxn ang="0">
                    <a:pos x="69" y="165"/>
                  </a:cxn>
                  <a:cxn ang="0">
                    <a:pos x="68" y="145"/>
                  </a:cxn>
                  <a:cxn ang="0">
                    <a:pos x="67" y="124"/>
                  </a:cxn>
                  <a:cxn ang="0">
                    <a:pos x="66" y="111"/>
                  </a:cxn>
                  <a:cxn ang="0">
                    <a:pos x="65" y="103"/>
                  </a:cxn>
                  <a:cxn ang="0">
                    <a:pos x="62" y="89"/>
                  </a:cxn>
                  <a:cxn ang="0">
                    <a:pos x="66" y="73"/>
                  </a:cxn>
                  <a:cxn ang="0">
                    <a:pos x="78" y="55"/>
                  </a:cxn>
                  <a:cxn ang="0">
                    <a:pos x="91" y="46"/>
                  </a:cxn>
                  <a:cxn ang="0">
                    <a:pos x="104" y="40"/>
                  </a:cxn>
                  <a:cxn ang="0">
                    <a:pos x="116" y="37"/>
                  </a:cxn>
                  <a:cxn ang="0">
                    <a:pos x="128" y="37"/>
                  </a:cxn>
                  <a:cxn ang="0">
                    <a:pos x="138" y="37"/>
                  </a:cxn>
                  <a:cxn ang="0">
                    <a:pos x="146" y="38"/>
                  </a:cxn>
                  <a:cxn ang="0">
                    <a:pos x="151" y="39"/>
                  </a:cxn>
                  <a:cxn ang="0">
                    <a:pos x="153" y="40"/>
                  </a:cxn>
                  <a:cxn ang="0">
                    <a:pos x="131" y="5"/>
                  </a:cxn>
                  <a:cxn ang="0">
                    <a:pos x="91" y="0"/>
                  </a:cxn>
                  <a:cxn ang="0">
                    <a:pos x="58" y="15"/>
                  </a:cxn>
                </a:cxnLst>
                <a:rect l="0" t="0" r="r" b="b"/>
                <a:pathLst>
                  <a:path w="153" h="197">
                    <a:moveTo>
                      <a:pt x="58" y="15"/>
                    </a:moveTo>
                    <a:lnTo>
                      <a:pt x="57" y="17"/>
                    </a:lnTo>
                    <a:lnTo>
                      <a:pt x="52" y="22"/>
                    </a:lnTo>
                    <a:lnTo>
                      <a:pt x="45" y="29"/>
                    </a:lnTo>
                    <a:lnTo>
                      <a:pt x="38" y="38"/>
                    </a:lnTo>
                    <a:lnTo>
                      <a:pt x="31" y="47"/>
                    </a:lnTo>
                    <a:lnTo>
                      <a:pt x="26" y="56"/>
                    </a:lnTo>
                    <a:lnTo>
                      <a:pt x="22" y="65"/>
                    </a:lnTo>
                    <a:lnTo>
                      <a:pt x="21" y="70"/>
                    </a:lnTo>
                    <a:lnTo>
                      <a:pt x="26" y="85"/>
                    </a:lnTo>
                    <a:lnTo>
                      <a:pt x="34" y="107"/>
                    </a:lnTo>
                    <a:lnTo>
                      <a:pt x="42" y="126"/>
                    </a:lnTo>
                    <a:lnTo>
                      <a:pt x="45" y="134"/>
                    </a:lnTo>
                    <a:lnTo>
                      <a:pt x="36" y="151"/>
                    </a:lnTo>
                    <a:lnTo>
                      <a:pt x="0" y="149"/>
                    </a:lnTo>
                    <a:lnTo>
                      <a:pt x="30" y="187"/>
                    </a:lnTo>
                    <a:lnTo>
                      <a:pt x="64" y="197"/>
                    </a:lnTo>
                    <a:lnTo>
                      <a:pt x="70" y="174"/>
                    </a:lnTo>
                    <a:lnTo>
                      <a:pt x="69" y="165"/>
                    </a:lnTo>
                    <a:lnTo>
                      <a:pt x="68" y="145"/>
                    </a:lnTo>
                    <a:lnTo>
                      <a:pt x="67" y="124"/>
                    </a:lnTo>
                    <a:lnTo>
                      <a:pt x="66" y="111"/>
                    </a:lnTo>
                    <a:lnTo>
                      <a:pt x="65" y="103"/>
                    </a:lnTo>
                    <a:lnTo>
                      <a:pt x="62" y="89"/>
                    </a:lnTo>
                    <a:lnTo>
                      <a:pt x="66" y="73"/>
                    </a:lnTo>
                    <a:lnTo>
                      <a:pt x="78" y="55"/>
                    </a:lnTo>
                    <a:lnTo>
                      <a:pt x="91" y="46"/>
                    </a:lnTo>
                    <a:lnTo>
                      <a:pt x="104" y="40"/>
                    </a:lnTo>
                    <a:lnTo>
                      <a:pt x="116" y="37"/>
                    </a:lnTo>
                    <a:lnTo>
                      <a:pt x="128" y="37"/>
                    </a:lnTo>
                    <a:lnTo>
                      <a:pt x="138" y="37"/>
                    </a:lnTo>
                    <a:lnTo>
                      <a:pt x="146" y="38"/>
                    </a:lnTo>
                    <a:lnTo>
                      <a:pt x="151" y="39"/>
                    </a:lnTo>
                    <a:lnTo>
                      <a:pt x="153" y="40"/>
                    </a:lnTo>
                    <a:lnTo>
                      <a:pt x="131" y="5"/>
                    </a:lnTo>
                    <a:lnTo>
                      <a:pt x="91" y="0"/>
                    </a:lnTo>
                    <a:lnTo>
                      <a:pt x="5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379"/>
              <p:cNvSpPr>
                <a:spLocks/>
              </p:cNvSpPr>
              <p:nvPr/>
            </p:nvSpPr>
            <p:spPr bwMode="auto">
              <a:xfrm>
                <a:off x="1871" y="270"/>
                <a:ext cx="50" cy="111"/>
              </a:xfrm>
              <a:custGeom>
                <a:avLst/>
                <a:gdLst/>
                <a:ahLst/>
                <a:cxnLst>
                  <a:cxn ang="0">
                    <a:pos x="4" y="47"/>
                  </a:cxn>
                  <a:cxn ang="0">
                    <a:pos x="3" y="64"/>
                  </a:cxn>
                  <a:cxn ang="0">
                    <a:pos x="1" y="97"/>
                  </a:cxn>
                  <a:cxn ang="0">
                    <a:pos x="0" y="129"/>
                  </a:cxn>
                  <a:cxn ang="0">
                    <a:pos x="1" y="148"/>
                  </a:cxn>
                  <a:cxn ang="0">
                    <a:pos x="9" y="160"/>
                  </a:cxn>
                  <a:cxn ang="0">
                    <a:pos x="20" y="174"/>
                  </a:cxn>
                  <a:cxn ang="0">
                    <a:pos x="30" y="185"/>
                  </a:cxn>
                  <a:cxn ang="0">
                    <a:pos x="35" y="191"/>
                  </a:cxn>
                  <a:cxn ang="0">
                    <a:pos x="36" y="192"/>
                  </a:cxn>
                  <a:cxn ang="0">
                    <a:pos x="41" y="193"/>
                  </a:cxn>
                  <a:cxn ang="0">
                    <a:pos x="46" y="196"/>
                  </a:cxn>
                  <a:cxn ang="0">
                    <a:pos x="54" y="199"/>
                  </a:cxn>
                  <a:cxn ang="0">
                    <a:pos x="62" y="201"/>
                  </a:cxn>
                  <a:cxn ang="0">
                    <a:pos x="69" y="205"/>
                  </a:cxn>
                  <a:cxn ang="0">
                    <a:pos x="75" y="207"/>
                  </a:cxn>
                  <a:cxn ang="0">
                    <a:pos x="80" y="208"/>
                  </a:cxn>
                  <a:cxn ang="0">
                    <a:pos x="87" y="212"/>
                  </a:cxn>
                  <a:cxn ang="0">
                    <a:pos x="94" y="215"/>
                  </a:cxn>
                  <a:cxn ang="0">
                    <a:pos x="98" y="220"/>
                  </a:cxn>
                  <a:cxn ang="0">
                    <a:pos x="100" y="221"/>
                  </a:cxn>
                  <a:cxn ang="0">
                    <a:pos x="84" y="196"/>
                  </a:cxn>
                  <a:cxn ang="0">
                    <a:pos x="82" y="193"/>
                  </a:cxn>
                  <a:cxn ang="0">
                    <a:pos x="77" y="189"/>
                  </a:cxn>
                  <a:cxn ang="0">
                    <a:pos x="71" y="182"/>
                  </a:cxn>
                  <a:cxn ang="0">
                    <a:pos x="61" y="171"/>
                  </a:cxn>
                  <a:cxn ang="0">
                    <a:pos x="53" y="161"/>
                  </a:cxn>
                  <a:cxn ang="0">
                    <a:pos x="45" y="150"/>
                  </a:cxn>
                  <a:cxn ang="0">
                    <a:pos x="39" y="138"/>
                  </a:cxn>
                  <a:cxn ang="0">
                    <a:pos x="37" y="128"/>
                  </a:cxn>
                  <a:cxn ang="0">
                    <a:pos x="36" y="99"/>
                  </a:cxn>
                  <a:cxn ang="0">
                    <a:pos x="37" y="56"/>
                  </a:cxn>
                  <a:cxn ang="0">
                    <a:pos x="38" y="17"/>
                  </a:cxn>
                  <a:cxn ang="0">
                    <a:pos x="39" y="0"/>
                  </a:cxn>
                  <a:cxn ang="0">
                    <a:pos x="4" y="47"/>
                  </a:cxn>
                </a:cxnLst>
                <a:rect l="0" t="0" r="r" b="b"/>
                <a:pathLst>
                  <a:path w="100" h="221">
                    <a:moveTo>
                      <a:pt x="4" y="47"/>
                    </a:moveTo>
                    <a:lnTo>
                      <a:pt x="3" y="64"/>
                    </a:lnTo>
                    <a:lnTo>
                      <a:pt x="1" y="97"/>
                    </a:lnTo>
                    <a:lnTo>
                      <a:pt x="0" y="129"/>
                    </a:lnTo>
                    <a:lnTo>
                      <a:pt x="1" y="148"/>
                    </a:lnTo>
                    <a:lnTo>
                      <a:pt x="9" y="160"/>
                    </a:lnTo>
                    <a:lnTo>
                      <a:pt x="20" y="174"/>
                    </a:lnTo>
                    <a:lnTo>
                      <a:pt x="30" y="185"/>
                    </a:lnTo>
                    <a:lnTo>
                      <a:pt x="35" y="191"/>
                    </a:lnTo>
                    <a:lnTo>
                      <a:pt x="36" y="192"/>
                    </a:lnTo>
                    <a:lnTo>
                      <a:pt x="41" y="193"/>
                    </a:lnTo>
                    <a:lnTo>
                      <a:pt x="46" y="196"/>
                    </a:lnTo>
                    <a:lnTo>
                      <a:pt x="54" y="199"/>
                    </a:lnTo>
                    <a:lnTo>
                      <a:pt x="62" y="201"/>
                    </a:lnTo>
                    <a:lnTo>
                      <a:pt x="69" y="205"/>
                    </a:lnTo>
                    <a:lnTo>
                      <a:pt x="75" y="207"/>
                    </a:lnTo>
                    <a:lnTo>
                      <a:pt x="80" y="208"/>
                    </a:lnTo>
                    <a:lnTo>
                      <a:pt x="87" y="212"/>
                    </a:lnTo>
                    <a:lnTo>
                      <a:pt x="94" y="215"/>
                    </a:lnTo>
                    <a:lnTo>
                      <a:pt x="98" y="220"/>
                    </a:lnTo>
                    <a:lnTo>
                      <a:pt x="100" y="221"/>
                    </a:lnTo>
                    <a:lnTo>
                      <a:pt x="84" y="196"/>
                    </a:lnTo>
                    <a:lnTo>
                      <a:pt x="82" y="193"/>
                    </a:lnTo>
                    <a:lnTo>
                      <a:pt x="77" y="189"/>
                    </a:lnTo>
                    <a:lnTo>
                      <a:pt x="71" y="182"/>
                    </a:lnTo>
                    <a:lnTo>
                      <a:pt x="61" y="171"/>
                    </a:lnTo>
                    <a:lnTo>
                      <a:pt x="53" y="161"/>
                    </a:lnTo>
                    <a:lnTo>
                      <a:pt x="45" y="150"/>
                    </a:lnTo>
                    <a:lnTo>
                      <a:pt x="39" y="138"/>
                    </a:lnTo>
                    <a:lnTo>
                      <a:pt x="37" y="128"/>
                    </a:lnTo>
                    <a:lnTo>
                      <a:pt x="36" y="99"/>
                    </a:lnTo>
                    <a:lnTo>
                      <a:pt x="37" y="56"/>
                    </a:lnTo>
                    <a:lnTo>
                      <a:pt x="38" y="17"/>
                    </a:lnTo>
                    <a:lnTo>
                      <a:pt x="39" y="0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80"/>
              <p:cNvSpPr>
                <a:spLocks/>
              </p:cNvSpPr>
              <p:nvPr/>
            </p:nvSpPr>
            <p:spPr bwMode="auto">
              <a:xfrm>
                <a:off x="1800" y="152"/>
                <a:ext cx="377" cy="308"/>
              </a:xfrm>
              <a:custGeom>
                <a:avLst/>
                <a:gdLst/>
                <a:ahLst/>
                <a:cxnLst>
                  <a:cxn ang="0">
                    <a:pos x="651" y="135"/>
                  </a:cxn>
                  <a:cxn ang="0">
                    <a:pos x="586" y="71"/>
                  </a:cxn>
                  <a:cxn ang="0">
                    <a:pos x="437" y="23"/>
                  </a:cxn>
                  <a:cxn ang="0">
                    <a:pos x="281" y="66"/>
                  </a:cxn>
                  <a:cxn ang="0">
                    <a:pos x="182" y="223"/>
                  </a:cxn>
                  <a:cxn ang="0">
                    <a:pos x="345" y="247"/>
                  </a:cxn>
                  <a:cxn ang="0">
                    <a:pos x="638" y="163"/>
                  </a:cxn>
                  <a:cxn ang="0">
                    <a:pos x="605" y="186"/>
                  </a:cxn>
                  <a:cxn ang="0">
                    <a:pos x="471" y="240"/>
                  </a:cxn>
                  <a:cxn ang="0">
                    <a:pos x="525" y="262"/>
                  </a:cxn>
                  <a:cxn ang="0">
                    <a:pos x="638" y="233"/>
                  </a:cxn>
                  <a:cxn ang="0">
                    <a:pos x="742" y="223"/>
                  </a:cxn>
                  <a:cxn ang="0">
                    <a:pos x="663" y="250"/>
                  </a:cxn>
                  <a:cxn ang="0">
                    <a:pos x="529" y="280"/>
                  </a:cxn>
                  <a:cxn ang="0">
                    <a:pos x="456" y="281"/>
                  </a:cxn>
                  <a:cxn ang="0">
                    <a:pos x="385" y="264"/>
                  </a:cxn>
                  <a:cxn ang="0">
                    <a:pos x="286" y="298"/>
                  </a:cxn>
                  <a:cxn ang="0">
                    <a:pos x="361" y="313"/>
                  </a:cxn>
                  <a:cxn ang="0">
                    <a:pos x="405" y="311"/>
                  </a:cxn>
                  <a:cxn ang="0">
                    <a:pos x="474" y="376"/>
                  </a:cxn>
                  <a:cxn ang="0">
                    <a:pos x="526" y="356"/>
                  </a:cxn>
                  <a:cxn ang="0">
                    <a:pos x="560" y="288"/>
                  </a:cxn>
                  <a:cxn ang="0">
                    <a:pos x="594" y="293"/>
                  </a:cxn>
                  <a:cxn ang="0">
                    <a:pos x="623" y="343"/>
                  </a:cxn>
                  <a:cxn ang="0">
                    <a:pos x="692" y="328"/>
                  </a:cxn>
                  <a:cxn ang="0">
                    <a:pos x="717" y="279"/>
                  </a:cxn>
                  <a:cxn ang="0">
                    <a:pos x="681" y="441"/>
                  </a:cxn>
                  <a:cxn ang="0">
                    <a:pos x="608" y="518"/>
                  </a:cxn>
                  <a:cxn ang="0">
                    <a:pos x="504" y="545"/>
                  </a:cxn>
                  <a:cxn ang="0">
                    <a:pos x="453" y="611"/>
                  </a:cxn>
                  <a:cxn ang="0">
                    <a:pos x="308" y="473"/>
                  </a:cxn>
                  <a:cxn ang="0">
                    <a:pos x="349" y="480"/>
                  </a:cxn>
                  <a:cxn ang="0">
                    <a:pos x="480" y="522"/>
                  </a:cxn>
                  <a:cxn ang="0">
                    <a:pos x="649" y="444"/>
                  </a:cxn>
                  <a:cxn ang="0">
                    <a:pos x="626" y="366"/>
                  </a:cxn>
                  <a:cxn ang="0">
                    <a:pos x="580" y="317"/>
                  </a:cxn>
                  <a:cxn ang="0">
                    <a:pos x="534" y="371"/>
                  </a:cxn>
                  <a:cxn ang="0">
                    <a:pos x="454" y="392"/>
                  </a:cxn>
                  <a:cxn ang="0">
                    <a:pos x="399" y="355"/>
                  </a:cxn>
                  <a:cxn ang="0">
                    <a:pos x="321" y="329"/>
                  </a:cxn>
                  <a:cxn ang="0">
                    <a:pos x="235" y="325"/>
                  </a:cxn>
                  <a:cxn ang="0">
                    <a:pos x="240" y="393"/>
                  </a:cxn>
                  <a:cxn ang="0">
                    <a:pos x="228" y="409"/>
                  </a:cxn>
                  <a:cxn ang="0">
                    <a:pos x="215" y="316"/>
                  </a:cxn>
                  <a:cxn ang="0">
                    <a:pos x="256" y="279"/>
                  </a:cxn>
                  <a:cxn ang="0">
                    <a:pos x="155" y="255"/>
                  </a:cxn>
                  <a:cxn ang="0">
                    <a:pos x="135" y="144"/>
                  </a:cxn>
                  <a:cxn ang="0">
                    <a:pos x="74" y="175"/>
                  </a:cxn>
                  <a:cxn ang="0">
                    <a:pos x="72" y="295"/>
                  </a:cxn>
                  <a:cxn ang="0">
                    <a:pos x="31" y="293"/>
                  </a:cxn>
                  <a:cxn ang="0">
                    <a:pos x="91" y="331"/>
                  </a:cxn>
                  <a:cxn ang="0">
                    <a:pos x="19" y="301"/>
                  </a:cxn>
                  <a:cxn ang="0">
                    <a:pos x="30" y="272"/>
                  </a:cxn>
                  <a:cxn ang="0">
                    <a:pos x="33" y="209"/>
                  </a:cxn>
                  <a:cxn ang="0">
                    <a:pos x="106" y="126"/>
                  </a:cxn>
                  <a:cxn ang="0">
                    <a:pos x="188" y="102"/>
                  </a:cxn>
                  <a:cxn ang="0">
                    <a:pos x="294" y="31"/>
                  </a:cxn>
                  <a:cxn ang="0">
                    <a:pos x="418" y="1"/>
                  </a:cxn>
                  <a:cxn ang="0">
                    <a:pos x="532" y="13"/>
                  </a:cxn>
                </a:cxnLst>
                <a:rect l="0" t="0" r="r" b="b"/>
                <a:pathLst>
                  <a:path w="753" h="618">
                    <a:moveTo>
                      <a:pt x="604" y="51"/>
                    </a:moveTo>
                    <a:lnTo>
                      <a:pt x="615" y="61"/>
                    </a:lnTo>
                    <a:lnTo>
                      <a:pt x="624" y="72"/>
                    </a:lnTo>
                    <a:lnTo>
                      <a:pt x="632" y="84"/>
                    </a:lnTo>
                    <a:lnTo>
                      <a:pt x="638" y="97"/>
                    </a:lnTo>
                    <a:lnTo>
                      <a:pt x="643" y="110"/>
                    </a:lnTo>
                    <a:lnTo>
                      <a:pt x="648" y="122"/>
                    </a:lnTo>
                    <a:lnTo>
                      <a:pt x="651" y="135"/>
                    </a:lnTo>
                    <a:lnTo>
                      <a:pt x="654" y="147"/>
                    </a:lnTo>
                    <a:lnTo>
                      <a:pt x="651" y="144"/>
                    </a:lnTo>
                    <a:lnTo>
                      <a:pt x="646" y="137"/>
                    </a:lnTo>
                    <a:lnTo>
                      <a:pt x="636" y="126"/>
                    </a:lnTo>
                    <a:lnTo>
                      <a:pt x="626" y="112"/>
                    </a:lnTo>
                    <a:lnTo>
                      <a:pt x="613" y="97"/>
                    </a:lnTo>
                    <a:lnTo>
                      <a:pt x="600" y="83"/>
                    </a:lnTo>
                    <a:lnTo>
                      <a:pt x="586" y="71"/>
                    </a:lnTo>
                    <a:lnTo>
                      <a:pt x="571" y="63"/>
                    </a:lnTo>
                    <a:lnTo>
                      <a:pt x="554" y="51"/>
                    </a:lnTo>
                    <a:lnTo>
                      <a:pt x="535" y="42"/>
                    </a:lnTo>
                    <a:lnTo>
                      <a:pt x="517" y="34"/>
                    </a:lnTo>
                    <a:lnTo>
                      <a:pt x="497" y="29"/>
                    </a:lnTo>
                    <a:lnTo>
                      <a:pt x="478" y="26"/>
                    </a:lnTo>
                    <a:lnTo>
                      <a:pt x="458" y="23"/>
                    </a:lnTo>
                    <a:lnTo>
                      <a:pt x="437" y="23"/>
                    </a:lnTo>
                    <a:lnTo>
                      <a:pt x="418" y="25"/>
                    </a:lnTo>
                    <a:lnTo>
                      <a:pt x="397" y="27"/>
                    </a:lnTo>
                    <a:lnTo>
                      <a:pt x="377" y="31"/>
                    </a:lnTo>
                    <a:lnTo>
                      <a:pt x="357" y="36"/>
                    </a:lnTo>
                    <a:lnTo>
                      <a:pt x="337" y="42"/>
                    </a:lnTo>
                    <a:lnTo>
                      <a:pt x="317" y="50"/>
                    </a:lnTo>
                    <a:lnTo>
                      <a:pt x="299" y="57"/>
                    </a:lnTo>
                    <a:lnTo>
                      <a:pt x="281" y="66"/>
                    </a:lnTo>
                    <a:lnTo>
                      <a:pt x="262" y="75"/>
                    </a:lnTo>
                    <a:lnTo>
                      <a:pt x="235" y="94"/>
                    </a:lnTo>
                    <a:lnTo>
                      <a:pt x="214" y="116"/>
                    </a:lnTo>
                    <a:lnTo>
                      <a:pt x="199" y="139"/>
                    </a:lnTo>
                    <a:lnTo>
                      <a:pt x="190" y="162"/>
                    </a:lnTo>
                    <a:lnTo>
                      <a:pt x="184" y="185"/>
                    </a:lnTo>
                    <a:lnTo>
                      <a:pt x="182" y="205"/>
                    </a:lnTo>
                    <a:lnTo>
                      <a:pt x="182" y="223"/>
                    </a:lnTo>
                    <a:lnTo>
                      <a:pt x="183" y="235"/>
                    </a:lnTo>
                    <a:lnTo>
                      <a:pt x="205" y="245"/>
                    </a:lnTo>
                    <a:lnTo>
                      <a:pt x="230" y="250"/>
                    </a:lnTo>
                    <a:lnTo>
                      <a:pt x="258" y="253"/>
                    </a:lnTo>
                    <a:lnTo>
                      <a:pt x="285" y="253"/>
                    </a:lnTo>
                    <a:lnTo>
                      <a:pt x="309" y="252"/>
                    </a:lnTo>
                    <a:lnTo>
                      <a:pt x="330" y="249"/>
                    </a:lnTo>
                    <a:lnTo>
                      <a:pt x="345" y="247"/>
                    </a:lnTo>
                    <a:lnTo>
                      <a:pt x="350" y="246"/>
                    </a:lnTo>
                    <a:lnTo>
                      <a:pt x="502" y="202"/>
                    </a:lnTo>
                    <a:lnTo>
                      <a:pt x="534" y="190"/>
                    </a:lnTo>
                    <a:lnTo>
                      <a:pt x="562" y="181"/>
                    </a:lnTo>
                    <a:lnTo>
                      <a:pt x="587" y="174"/>
                    </a:lnTo>
                    <a:lnTo>
                      <a:pt x="608" y="169"/>
                    </a:lnTo>
                    <a:lnTo>
                      <a:pt x="625" y="165"/>
                    </a:lnTo>
                    <a:lnTo>
                      <a:pt x="638" y="163"/>
                    </a:lnTo>
                    <a:lnTo>
                      <a:pt x="647" y="162"/>
                    </a:lnTo>
                    <a:lnTo>
                      <a:pt x="651" y="162"/>
                    </a:lnTo>
                    <a:lnTo>
                      <a:pt x="650" y="163"/>
                    </a:lnTo>
                    <a:lnTo>
                      <a:pt x="647" y="166"/>
                    </a:lnTo>
                    <a:lnTo>
                      <a:pt x="640" y="170"/>
                    </a:lnTo>
                    <a:lnTo>
                      <a:pt x="631" y="174"/>
                    </a:lnTo>
                    <a:lnTo>
                      <a:pt x="619" y="180"/>
                    </a:lnTo>
                    <a:lnTo>
                      <a:pt x="605" y="186"/>
                    </a:lnTo>
                    <a:lnTo>
                      <a:pt x="590" y="193"/>
                    </a:lnTo>
                    <a:lnTo>
                      <a:pt x="575" y="200"/>
                    </a:lnTo>
                    <a:lnTo>
                      <a:pt x="558" y="207"/>
                    </a:lnTo>
                    <a:lnTo>
                      <a:pt x="541" y="214"/>
                    </a:lnTo>
                    <a:lnTo>
                      <a:pt x="522" y="220"/>
                    </a:lnTo>
                    <a:lnTo>
                      <a:pt x="505" y="227"/>
                    </a:lnTo>
                    <a:lnTo>
                      <a:pt x="487" y="234"/>
                    </a:lnTo>
                    <a:lnTo>
                      <a:pt x="471" y="240"/>
                    </a:lnTo>
                    <a:lnTo>
                      <a:pt x="454" y="246"/>
                    </a:lnTo>
                    <a:lnTo>
                      <a:pt x="440" y="250"/>
                    </a:lnTo>
                    <a:lnTo>
                      <a:pt x="453" y="258"/>
                    </a:lnTo>
                    <a:lnTo>
                      <a:pt x="467" y="263"/>
                    </a:lnTo>
                    <a:lnTo>
                      <a:pt x="481" y="265"/>
                    </a:lnTo>
                    <a:lnTo>
                      <a:pt x="495" y="267"/>
                    </a:lnTo>
                    <a:lnTo>
                      <a:pt x="510" y="265"/>
                    </a:lnTo>
                    <a:lnTo>
                      <a:pt x="525" y="262"/>
                    </a:lnTo>
                    <a:lnTo>
                      <a:pt x="541" y="257"/>
                    </a:lnTo>
                    <a:lnTo>
                      <a:pt x="559" y="252"/>
                    </a:lnTo>
                    <a:lnTo>
                      <a:pt x="570" y="248"/>
                    </a:lnTo>
                    <a:lnTo>
                      <a:pt x="580" y="246"/>
                    </a:lnTo>
                    <a:lnTo>
                      <a:pt x="594" y="242"/>
                    </a:lnTo>
                    <a:lnTo>
                      <a:pt x="608" y="240"/>
                    </a:lnTo>
                    <a:lnTo>
                      <a:pt x="623" y="237"/>
                    </a:lnTo>
                    <a:lnTo>
                      <a:pt x="638" y="233"/>
                    </a:lnTo>
                    <a:lnTo>
                      <a:pt x="653" y="231"/>
                    </a:lnTo>
                    <a:lnTo>
                      <a:pt x="669" y="228"/>
                    </a:lnTo>
                    <a:lnTo>
                      <a:pt x="684" y="226"/>
                    </a:lnTo>
                    <a:lnTo>
                      <a:pt x="697" y="225"/>
                    </a:lnTo>
                    <a:lnTo>
                      <a:pt x="711" y="224"/>
                    </a:lnTo>
                    <a:lnTo>
                      <a:pt x="723" y="223"/>
                    </a:lnTo>
                    <a:lnTo>
                      <a:pt x="733" y="223"/>
                    </a:lnTo>
                    <a:lnTo>
                      <a:pt x="742" y="223"/>
                    </a:lnTo>
                    <a:lnTo>
                      <a:pt x="748" y="224"/>
                    </a:lnTo>
                    <a:lnTo>
                      <a:pt x="753" y="226"/>
                    </a:lnTo>
                    <a:lnTo>
                      <a:pt x="744" y="230"/>
                    </a:lnTo>
                    <a:lnTo>
                      <a:pt x="732" y="233"/>
                    </a:lnTo>
                    <a:lnTo>
                      <a:pt x="718" y="237"/>
                    </a:lnTo>
                    <a:lnTo>
                      <a:pt x="701" y="241"/>
                    </a:lnTo>
                    <a:lnTo>
                      <a:pt x="682" y="246"/>
                    </a:lnTo>
                    <a:lnTo>
                      <a:pt x="663" y="250"/>
                    </a:lnTo>
                    <a:lnTo>
                      <a:pt x="643" y="255"/>
                    </a:lnTo>
                    <a:lnTo>
                      <a:pt x="624" y="260"/>
                    </a:lnTo>
                    <a:lnTo>
                      <a:pt x="603" y="264"/>
                    </a:lnTo>
                    <a:lnTo>
                      <a:pt x="585" y="269"/>
                    </a:lnTo>
                    <a:lnTo>
                      <a:pt x="567" y="272"/>
                    </a:lnTo>
                    <a:lnTo>
                      <a:pt x="552" y="276"/>
                    </a:lnTo>
                    <a:lnTo>
                      <a:pt x="540" y="279"/>
                    </a:lnTo>
                    <a:lnTo>
                      <a:pt x="529" y="280"/>
                    </a:lnTo>
                    <a:lnTo>
                      <a:pt x="524" y="283"/>
                    </a:lnTo>
                    <a:lnTo>
                      <a:pt x="521" y="283"/>
                    </a:lnTo>
                    <a:lnTo>
                      <a:pt x="510" y="285"/>
                    </a:lnTo>
                    <a:lnTo>
                      <a:pt x="498" y="286"/>
                    </a:lnTo>
                    <a:lnTo>
                      <a:pt x="487" y="286"/>
                    </a:lnTo>
                    <a:lnTo>
                      <a:pt x="476" y="285"/>
                    </a:lnTo>
                    <a:lnTo>
                      <a:pt x="466" y="284"/>
                    </a:lnTo>
                    <a:lnTo>
                      <a:pt x="456" y="281"/>
                    </a:lnTo>
                    <a:lnTo>
                      <a:pt x="446" y="279"/>
                    </a:lnTo>
                    <a:lnTo>
                      <a:pt x="436" y="277"/>
                    </a:lnTo>
                    <a:lnTo>
                      <a:pt x="430" y="272"/>
                    </a:lnTo>
                    <a:lnTo>
                      <a:pt x="425" y="269"/>
                    </a:lnTo>
                    <a:lnTo>
                      <a:pt x="420" y="263"/>
                    </a:lnTo>
                    <a:lnTo>
                      <a:pt x="419" y="256"/>
                    </a:lnTo>
                    <a:lnTo>
                      <a:pt x="402" y="261"/>
                    </a:lnTo>
                    <a:lnTo>
                      <a:pt x="385" y="264"/>
                    </a:lnTo>
                    <a:lnTo>
                      <a:pt x="368" y="269"/>
                    </a:lnTo>
                    <a:lnTo>
                      <a:pt x="352" y="272"/>
                    </a:lnTo>
                    <a:lnTo>
                      <a:pt x="335" y="276"/>
                    </a:lnTo>
                    <a:lnTo>
                      <a:pt x="319" y="278"/>
                    </a:lnTo>
                    <a:lnTo>
                      <a:pt x="301" y="280"/>
                    </a:lnTo>
                    <a:lnTo>
                      <a:pt x="285" y="280"/>
                    </a:lnTo>
                    <a:lnTo>
                      <a:pt x="285" y="288"/>
                    </a:lnTo>
                    <a:lnTo>
                      <a:pt x="286" y="298"/>
                    </a:lnTo>
                    <a:lnTo>
                      <a:pt x="288" y="305"/>
                    </a:lnTo>
                    <a:lnTo>
                      <a:pt x="289" y="308"/>
                    </a:lnTo>
                    <a:lnTo>
                      <a:pt x="301" y="309"/>
                    </a:lnTo>
                    <a:lnTo>
                      <a:pt x="313" y="310"/>
                    </a:lnTo>
                    <a:lnTo>
                      <a:pt x="326" y="311"/>
                    </a:lnTo>
                    <a:lnTo>
                      <a:pt x="337" y="311"/>
                    </a:lnTo>
                    <a:lnTo>
                      <a:pt x="350" y="313"/>
                    </a:lnTo>
                    <a:lnTo>
                      <a:pt x="361" y="313"/>
                    </a:lnTo>
                    <a:lnTo>
                      <a:pt x="374" y="313"/>
                    </a:lnTo>
                    <a:lnTo>
                      <a:pt x="387" y="313"/>
                    </a:lnTo>
                    <a:lnTo>
                      <a:pt x="391" y="307"/>
                    </a:lnTo>
                    <a:lnTo>
                      <a:pt x="393" y="300"/>
                    </a:lnTo>
                    <a:lnTo>
                      <a:pt x="398" y="293"/>
                    </a:lnTo>
                    <a:lnTo>
                      <a:pt x="404" y="290"/>
                    </a:lnTo>
                    <a:lnTo>
                      <a:pt x="405" y="298"/>
                    </a:lnTo>
                    <a:lnTo>
                      <a:pt x="405" y="311"/>
                    </a:lnTo>
                    <a:lnTo>
                      <a:pt x="407" y="326"/>
                    </a:lnTo>
                    <a:lnTo>
                      <a:pt x="414" y="344"/>
                    </a:lnTo>
                    <a:lnTo>
                      <a:pt x="423" y="355"/>
                    </a:lnTo>
                    <a:lnTo>
                      <a:pt x="434" y="364"/>
                    </a:lnTo>
                    <a:lnTo>
                      <a:pt x="443" y="370"/>
                    </a:lnTo>
                    <a:lnTo>
                      <a:pt x="453" y="374"/>
                    </a:lnTo>
                    <a:lnTo>
                      <a:pt x="464" y="376"/>
                    </a:lnTo>
                    <a:lnTo>
                      <a:pt x="474" y="376"/>
                    </a:lnTo>
                    <a:lnTo>
                      <a:pt x="483" y="375"/>
                    </a:lnTo>
                    <a:lnTo>
                      <a:pt x="494" y="373"/>
                    </a:lnTo>
                    <a:lnTo>
                      <a:pt x="501" y="370"/>
                    </a:lnTo>
                    <a:lnTo>
                      <a:pt x="506" y="369"/>
                    </a:lnTo>
                    <a:lnTo>
                      <a:pt x="512" y="366"/>
                    </a:lnTo>
                    <a:lnTo>
                      <a:pt x="517" y="363"/>
                    </a:lnTo>
                    <a:lnTo>
                      <a:pt x="521" y="360"/>
                    </a:lnTo>
                    <a:lnTo>
                      <a:pt x="526" y="356"/>
                    </a:lnTo>
                    <a:lnTo>
                      <a:pt x="530" y="352"/>
                    </a:lnTo>
                    <a:lnTo>
                      <a:pt x="536" y="346"/>
                    </a:lnTo>
                    <a:lnTo>
                      <a:pt x="545" y="331"/>
                    </a:lnTo>
                    <a:lnTo>
                      <a:pt x="548" y="315"/>
                    </a:lnTo>
                    <a:lnTo>
                      <a:pt x="549" y="299"/>
                    </a:lnTo>
                    <a:lnTo>
                      <a:pt x="549" y="281"/>
                    </a:lnTo>
                    <a:lnTo>
                      <a:pt x="557" y="281"/>
                    </a:lnTo>
                    <a:lnTo>
                      <a:pt x="560" y="288"/>
                    </a:lnTo>
                    <a:lnTo>
                      <a:pt x="563" y="298"/>
                    </a:lnTo>
                    <a:lnTo>
                      <a:pt x="563" y="303"/>
                    </a:lnTo>
                    <a:lnTo>
                      <a:pt x="567" y="302"/>
                    </a:lnTo>
                    <a:lnTo>
                      <a:pt x="573" y="300"/>
                    </a:lnTo>
                    <a:lnTo>
                      <a:pt x="579" y="298"/>
                    </a:lnTo>
                    <a:lnTo>
                      <a:pt x="585" y="295"/>
                    </a:lnTo>
                    <a:lnTo>
                      <a:pt x="589" y="294"/>
                    </a:lnTo>
                    <a:lnTo>
                      <a:pt x="594" y="293"/>
                    </a:lnTo>
                    <a:lnTo>
                      <a:pt x="597" y="292"/>
                    </a:lnTo>
                    <a:lnTo>
                      <a:pt x="598" y="293"/>
                    </a:lnTo>
                    <a:lnTo>
                      <a:pt x="596" y="305"/>
                    </a:lnTo>
                    <a:lnTo>
                      <a:pt x="597" y="315"/>
                    </a:lnTo>
                    <a:lnTo>
                      <a:pt x="601" y="323"/>
                    </a:lnTo>
                    <a:lnTo>
                      <a:pt x="605" y="331"/>
                    </a:lnTo>
                    <a:lnTo>
                      <a:pt x="613" y="337"/>
                    </a:lnTo>
                    <a:lnTo>
                      <a:pt x="623" y="343"/>
                    </a:lnTo>
                    <a:lnTo>
                      <a:pt x="634" y="346"/>
                    </a:lnTo>
                    <a:lnTo>
                      <a:pt x="648" y="348"/>
                    </a:lnTo>
                    <a:lnTo>
                      <a:pt x="657" y="348"/>
                    </a:lnTo>
                    <a:lnTo>
                      <a:pt x="665" y="347"/>
                    </a:lnTo>
                    <a:lnTo>
                      <a:pt x="673" y="344"/>
                    </a:lnTo>
                    <a:lnTo>
                      <a:pt x="680" y="339"/>
                    </a:lnTo>
                    <a:lnTo>
                      <a:pt x="686" y="335"/>
                    </a:lnTo>
                    <a:lnTo>
                      <a:pt x="692" y="328"/>
                    </a:lnTo>
                    <a:lnTo>
                      <a:pt x="696" y="321"/>
                    </a:lnTo>
                    <a:lnTo>
                      <a:pt x="701" y="314"/>
                    </a:lnTo>
                    <a:lnTo>
                      <a:pt x="706" y="303"/>
                    </a:lnTo>
                    <a:lnTo>
                      <a:pt x="707" y="293"/>
                    </a:lnTo>
                    <a:lnTo>
                      <a:pt x="706" y="283"/>
                    </a:lnTo>
                    <a:lnTo>
                      <a:pt x="706" y="272"/>
                    </a:lnTo>
                    <a:lnTo>
                      <a:pt x="711" y="273"/>
                    </a:lnTo>
                    <a:lnTo>
                      <a:pt x="717" y="279"/>
                    </a:lnTo>
                    <a:lnTo>
                      <a:pt x="720" y="295"/>
                    </a:lnTo>
                    <a:lnTo>
                      <a:pt x="716" y="323"/>
                    </a:lnTo>
                    <a:lnTo>
                      <a:pt x="692" y="361"/>
                    </a:lnTo>
                    <a:lnTo>
                      <a:pt x="694" y="378"/>
                    </a:lnTo>
                    <a:lnTo>
                      <a:pt x="693" y="396"/>
                    </a:lnTo>
                    <a:lnTo>
                      <a:pt x="691" y="412"/>
                    </a:lnTo>
                    <a:lnTo>
                      <a:pt x="687" y="426"/>
                    </a:lnTo>
                    <a:lnTo>
                      <a:pt x="681" y="441"/>
                    </a:lnTo>
                    <a:lnTo>
                      <a:pt x="674" y="453"/>
                    </a:lnTo>
                    <a:lnTo>
                      <a:pt x="668" y="466"/>
                    </a:lnTo>
                    <a:lnTo>
                      <a:pt x="658" y="477"/>
                    </a:lnTo>
                    <a:lnTo>
                      <a:pt x="650" y="487"/>
                    </a:lnTo>
                    <a:lnTo>
                      <a:pt x="641" y="496"/>
                    </a:lnTo>
                    <a:lnTo>
                      <a:pt x="631" y="504"/>
                    </a:lnTo>
                    <a:lnTo>
                      <a:pt x="619" y="511"/>
                    </a:lnTo>
                    <a:lnTo>
                      <a:pt x="608" y="518"/>
                    </a:lnTo>
                    <a:lnTo>
                      <a:pt x="596" y="523"/>
                    </a:lnTo>
                    <a:lnTo>
                      <a:pt x="583" y="529"/>
                    </a:lnTo>
                    <a:lnTo>
                      <a:pt x="571" y="534"/>
                    </a:lnTo>
                    <a:lnTo>
                      <a:pt x="557" y="537"/>
                    </a:lnTo>
                    <a:lnTo>
                      <a:pt x="544" y="541"/>
                    </a:lnTo>
                    <a:lnTo>
                      <a:pt x="530" y="543"/>
                    </a:lnTo>
                    <a:lnTo>
                      <a:pt x="518" y="544"/>
                    </a:lnTo>
                    <a:lnTo>
                      <a:pt x="504" y="545"/>
                    </a:lnTo>
                    <a:lnTo>
                      <a:pt x="492" y="545"/>
                    </a:lnTo>
                    <a:lnTo>
                      <a:pt x="480" y="544"/>
                    </a:lnTo>
                    <a:lnTo>
                      <a:pt x="468" y="542"/>
                    </a:lnTo>
                    <a:lnTo>
                      <a:pt x="464" y="559"/>
                    </a:lnTo>
                    <a:lnTo>
                      <a:pt x="463" y="580"/>
                    </a:lnTo>
                    <a:lnTo>
                      <a:pt x="461" y="601"/>
                    </a:lnTo>
                    <a:lnTo>
                      <a:pt x="459" y="618"/>
                    </a:lnTo>
                    <a:lnTo>
                      <a:pt x="453" y="611"/>
                    </a:lnTo>
                    <a:lnTo>
                      <a:pt x="445" y="589"/>
                    </a:lnTo>
                    <a:lnTo>
                      <a:pt x="438" y="563"/>
                    </a:lnTo>
                    <a:lnTo>
                      <a:pt x="436" y="542"/>
                    </a:lnTo>
                    <a:lnTo>
                      <a:pt x="402" y="535"/>
                    </a:lnTo>
                    <a:lnTo>
                      <a:pt x="372" y="523"/>
                    </a:lnTo>
                    <a:lnTo>
                      <a:pt x="346" y="509"/>
                    </a:lnTo>
                    <a:lnTo>
                      <a:pt x="326" y="491"/>
                    </a:lnTo>
                    <a:lnTo>
                      <a:pt x="308" y="473"/>
                    </a:lnTo>
                    <a:lnTo>
                      <a:pt x="297" y="456"/>
                    </a:lnTo>
                    <a:lnTo>
                      <a:pt x="289" y="441"/>
                    </a:lnTo>
                    <a:lnTo>
                      <a:pt x="286" y="430"/>
                    </a:lnTo>
                    <a:lnTo>
                      <a:pt x="297" y="441"/>
                    </a:lnTo>
                    <a:lnTo>
                      <a:pt x="308" y="451"/>
                    </a:lnTo>
                    <a:lnTo>
                      <a:pt x="321" y="460"/>
                    </a:lnTo>
                    <a:lnTo>
                      <a:pt x="335" y="470"/>
                    </a:lnTo>
                    <a:lnTo>
                      <a:pt x="349" y="480"/>
                    </a:lnTo>
                    <a:lnTo>
                      <a:pt x="364" y="488"/>
                    </a:lnTo>
                    <a:lnTo>
                      <a:pt x="380" y="496"/>
                    </a:lnTo>
                    <a:lnTo>
                      <a:pt x="396" y="503"/>
                    </a:lnTo>
                    <a:lnTo>
                      <a:pt x="412" y="509"/>
                    </a:lnTo>
                    <a:lnTo>
                      <a:pt x="429" y="514"/>
                    </a:lnTo>
                    <a:lnTo>
                      <a:pt x="445" y="518"/>
                    </a:lnTo>
                    <a:lnTo>
                      <a:pt x="463" y="521"/>
                    </a:lnTo>
                    <a:lnTo>
                      <a:pt x="480" y="522"/>
                    </a:lnTo>
                    <a:lnTo>
                      <a:pt x="496" y="523"/>
                    </a:lnTo>
                    <a:lnTo>
                      <a:pt x="512" y="521"/>
                    </a:lnTo>
                    <a:lnTo>
                      <a:pt x="528" y="519"/>
                    </a:lnTo>
                    <a:lnTo>
                      <a:pt x="558" y="510"/>
                    </a:lnTo>
                    <a:lnTo>
                      <a:pt x="585" y="498"/>
                    </a:lnTo>
                    <a:lnTo>
                      <a:pt x="609" y="483"/>
                    </a:lnTo>
                    <a:lnTo>
                      <a:pt x="631" y="465"/>
                    </a:lnTo>
                    <a:lnTo>
                      <a:pt x="649" y="444"/>
                    </a:lnTo>
                    <a:lnTo>
                      <a:pt x="663" y="421"/>
                    </a:lnTo>
                    <a:lnTo>
                      <a:pt x="672" y="394"/>
                    </a:lnTo>
                    <a:lnTo>
                      <a:pt x="678" y="364"/>
                    </a:lnTo>
                    <a:lnTo>
                      <a:pt x="668" y="367"/>
                    </a:lnTo>
                    <a:lnTo>
                      <a:pt x="657" y="369"/>
                    </a:lnTo>
                    <a:lnTo>
                      <a:pt x="647" y="369"/>
                    </a:lnTo>
                    <a:lnTo>
                      <a:pt x="636" y="368"/>
                    </a:lnTo>
                    <a:lnTo>
                      <a:pt x="626" y="366"/>
                    </a:lnTo>
                    <a:lnTo>
                      <a:pt x="617" y="361"/>
                    </a:lnTo>
                    <a:lnTo>
                      <a:pt x="608" y="355"/>
                    </a:lnTo>
                    <a:lnTo>
                      <a:pt x="600" y="347"/>
                    </a:lnTo>
                    <a:lnTo>
                      <a:pt x="595" y="341"/>
                    </a:lnTo>
                    <a:lnTo>
                      <a:pt x="592" y="333"/>
                    </a:lnTo>
                    <a:lnTo>
                      <a:pt x="589" y="325"/>
                    </a:lnTo>
                    <a:lnTo>
                      <a:pt x="588" y="317"/>
                    </a:lnTo>
                    <a:lnTo>
                      <a:pt x="580" y="317"/>
                    </a:lnTo>
                    <a:lnTo>
                      <a:pt x="573" y="321"/>
                    </a:lnTo>
                    <a:lnTo>
                      <a:pt x="566" y="324"/>
                    </a:lnTo>
                    <a:lnTo>
                      <a:pt x="560" y="328"/>
                    </a:lnTo>
                    <a:lnTo>
                      <a:pt x="558" y="338"/>
                    </a:lnTo>
                    <a:lnTo>
                      <a:pt x="555" y="347"/>
                    </a:lnTo>
                    <a:lnTo>
                      <a:pt x="549" y="356"/>
                    </a:lnTo>
                    <a:lnTo>
                      <a:pt x="542" y="364"/>
                    </a:lnTo>
                    <a:lnTo>
                      <a:pt x="534" y="371"/>
                    </a:lnTo>
                    <a:lnTo>
                      <a:pt x="526" y="378"/>
                    </a:lnTo>
                    <a:lnTo>
                      <a:pt x="517" y="384"/>
                    </a:lnTo>
                    <a:lnTo>
                      <a:pt x="507" y="389"/>
                    </a:lnTo>
                    <a:lnTo>
                      <a:pt x="496" y="392"/>
                    </a:lnTo>
                    <a:lnTo>
                      <a:pt x="486" y="394"/>
                    </a:lnTo>
                    <a:lnTo>
                      <a:pt x="475" y="396"/>
                    </a:lnTo>
                    <a:lnTo>
                      <a:pt x="465" y="394"/>
                    </a:lnTo>
                    <a:lnTo>
                      <a:pt x="454" y="392"/>
                    </a:lnTo>
                    <a:lnTo>
                      <a:pt x="444" y="390"/>
                    </a:lnTo>
                    <a:lnTo>
                      <a:pt x="435" y="386"/>
                    </a:lnTo>
                    <a:lnTo>
                      <a:pt x="425" y="383"/>
                    </a:lnTo>
                    <a:lnTo>
                      <a:pt x="419" y="377"/>
                    </a:lnTo>
                    <a:lnTo>
                      <a:pt x="414" y="373"/>
                    </a:lnTo>
                    <a:lnTo>
                      <a:pt x="408" y="367"/>
                    </a:lnTo>
                    <a:lnTo>
                      <a:pt x="404" y="361"/>
                    </a:lnTo>
                    <a:lnTo>
                      <a:pt x="399" y="355"/>
                    </a:lnTo>
                    <a:lnTo>
                      <a:pt x="395" y="348"/>
                    </a:lnTo>
                    <a:lnTo>
                      <a:pt x="392" y="341"/>
                    </a:lnTo>
                    <a:lnTo>
                      <a:pt x="390" y="332"/>
                    </a:lnTo>
                    <a:lnTo>
                      <a:pt x="376" y="331"/>
                    </a:lnTo>
                    <a:lnTo>
                      <a:pt x="362" y="330"/>
                    </a:lnTo>
                    <a:lnTo>
                      <a:pt x="349" y="330"/>
                    </a:lnTo>
                    <a:lnTo>
                      <a:pt x="335" y="329"/>
                    </a:lnTo>
                    <a:lnTo>
                      <a:pt x="321" y="329"/>
                    </a:lnTo>
                    <a:lnTo>
                      <a:pt x="307" y="328"/>
                    </a:lnTo>
                    <a:lnTo>
                      <a:pt x="293" y="325"/>
                    </a:lnTo>
                    <a:lnTo>
                      <a:pt x="279" y="322"/>
                    </a:lnTo>
                    <a:lnTo>
                      <a:pt x="274" y="321"/>
                    </a:lnTo>
                    <a:lnTo>
                      <a:pt x="266" y="321"/>
                    </a:lnTo>
                    <a:lnTo>
                      <a:pt x="255" y="321"/>
                    </a:lnTo>
                    <a:lnTo>
                      <a:pt x="245" y="322"/>
                    </a:lnTo>
                    <a:lnTo>
                      <a:pt x="235" y="325"/>
                    </a:lnTo>
                    <a:lnTo>
                      <a:pt x="226" y="332"/>
                    </a:lnTo>
                    <a:lnTo>
                      <a:pt x="221" y="341"/>
                    </a:lnTo>
                    <a:lnTo>
                      <a:pt x="220" y="356"/>
                    </a:lnTo>
                    <a:lnTo>
                      <a:pt x="221" y="361"/>
                    </a:lnTo>
                    <a:lnTo>
                      <a:pt x="223" y="368"/>
                    </a:lnTo>
                    <a:lnTo>
                      <a:pt x="228" y="376"/>
                    </a:lnTo>
                    <a:lnTo>
                      <a:pt x="233" y="384"/>
                    </a:lnTo>
                    <a:lnTo>
                      <a:pt x="240" y="393"/>
                    </a:lnTo>
                    <a:lnTo>
                      <a:pt x="247" y="402"/>
                    </a:lnTo>
                    <a:lnTo>
                      <a:pt x="254" y="412"/>
                    </a:lnTo>
                    <a:lnTo>
                      <a:pt x="261" y="420"/>
                    </a:lnTo>
                    <a:lnTo>
                      <a:pt x="256" y="422"/>
                    </a:lnTo>
                    <a:lnTo>
                      <a:pt x="250" y="422"/>
                    </a:lnTo>
                    <a:lnTo>
                      <a:pt x="243" y="420"/>
                    </a:lnTo>
                    <a:lnTo>
                      <a:pt x="236" y="415"/>
                    </a:lnTo>
                    <a:lnTo>
                      <a:pt x="228" y="409"/>
                    </a:lnTo>
                    <a:lnTo>
                      <a:pt x="220" y="401"/>
                    </a:lnTo>
                    <a:lnTo>
                      <a:pt x="212" y="391"/>
                    </a:lnTo>
                    <a:lnTo>
                      <a:pt x="203" y="379"/>
                    </a:lnTo>
                    <a:lnTo>
                      <a:pt x="200" y="363"/>
                    </a:lnTo>
                    <a:lnTo>
                      <a:pt x="199" y="347"/>
                    </a:lnTo>
                    <a:lnTo>
                      <a:pt x="201" y="332"/>
                    </a:lnTo>
                    <a:lnTo>
                      <a:pt x="210" y="318"/>
                    </a:lnTo>
                    <a:lnTo>
                      <a:pt x="215" y="316"/>
                    </a:lnTo>
                    <a:lnTo>
                      <a:pt x="221" y="313"/>
                    </a:lnTo>
                    <a:lnTo>
                      <a:pt x="226" y="311"/>
                    </a:lnTo>
                    <a:lnTo>
                      <a:pt x="233" y="309"/>
                    </a:lnTo>
                    <a:lnTo>
                      <a:pt x="240" y="308"/>
                    </a:lnTo>
                    <a:lnTo>
                      <a:pt x="247" y="307"/>
                    </a:lnTo>
                    <a:lnTo>
                      <a:pt x="254" y="306"/>
                    </a:lnTo>
                    <a:lnTo>
                      <a:pt x="259" y="305"/>
                    </a:lnTo>
                    <a:lnTo>
                      <a:pt x="256" y="279"/>
                    </a:lnTo>
                    <a:lnTo>
                      <a:pt x="244" y="279"/>
                    </a:lnTo>
                    <a:lnTo>
                      <a:pt x="231" y="278"/>
                    </a:lnTo>
                    <a:lnTo>
                      <a:pt x="217" y="276"/>
                    </a:lnTo>
                    <a:lnTo>
                      <a:pt x="205" y="271"/>
                    </a:lnTo>
                    <a:lnTo>
                      <a:pt x="192" y="267"/>
                    </a:lnTo>
                    <a:lnTo>
                      <a:pt x="179" y="262"/>
                    </a:lnTo>
                    <a:lnTo>
                      <a:pt x="168" y="258"/>
                    </a:lnTo>
                    <a:lnTo>
                      <a:pt x="155" y="255"/>
                    </a:lnTo>
                    <a:lnTo>
                      <a:pt x="154" y="233"/>
                    </a:lnTo>
                    <a:lnTo>
                      <a:pt x="154" y="210"/>
                    </a:lnTo>
                    <a:lnTo>
                      <a:pt x="156" y="188"/>
                    </a:lnTo>
                    <a:lnTo>
                      <a:pt x="161" y="166"/>
                    </a:lnTo>
                    <a:lnTo>
                      <a:pt x="157" y="158"/>
                    </a:lnTo>
                    <a:lnTo>
                      <a:pt x="152" y="152"/>
                    </a:lnTo>
                    <a:lnTo>
                      <a:pt x="144" y="148"/>
                    </a:lnTo>
                    <a:lnTo>
                      <a:pt x="135" y="144"/>
                    </a:lnTo>
                    <a:lnTo>
                      <a:pt x="126" y="144"/>
                    </a:lnTo>
                    <a:lnTo>
                      <a:pt x="118" y="147"/>
                    </a:lnTo>
                    <a:lnTo>
                      <a:pt x="110" y="149"/>
                    </a:lnTo>
                    <a:lnTo>
                      <a:pt x="102" y="152"/>
                    </a:lnTo>
                    <a:lnTo>
                      <a:pt x="94" y="157"/>
                    </a:lnTo>
                    <a:lnTo>
                      <a:pt x="87" y="163"/>
                    </a:lnTo>
                    <a:lnTo>
                      <a:pt x="80" y="169"/>
                    </a:lnTo>
                    <a:lnTo>
                      <a:pt x="74" y="175"/>
                    </a:lnTo>
                    <a:lnTo>
                      <a:pt x="63" y="189"/>
                    </a:lnTo>
                    <a:lnTo>
                      <a:pt x="58" y="204"/>
                    </a:lnTo>
                    <a:lnTo>
                      <a:pt x="58" y="219"/>
                    </a:lnTo>
                    <a:lnTo>
                      <a:pt x="62" y="234"/>
                    </a:lnTo>
                    <a:lnTo>
                      <a:pt x="66" y="250"/>
                    </a:lnTo>
                    <a:lnTo>
                      <a:pt x="71" y="265"/>
                    </a:lnTo>
                    <a:lnTo>
                      <a:pt x="73" y="280"/>
                    </a:lnTo>
                    <a:lnTo>
                      <a:pt x="72" y="295"/>
                    </a:lnTo>
                    <a:lnTo>
                      <a:pt x="70" y="299"/>
                    </a:lnTo>
                    <a:lnTo>
                      <a:pt x="66" y="300"/>
                    </a:lnTo>
                    <a:lnTo>
                      <a:pt x="63" y="300"/>
                    </a:lnTo>
                    <a:lnTo>
                      <a:pt x="57" y="298"/>
                    </a:lnTo>
                    <a:lnTo>
                      <a:pt x="51" y="296"/>
                    </a:lnTo>
                    <a:lnTo>
                      <a:pt x="45" y="294"/>
                    </a:lnTo>
                    <a:lnTo>
                      <a:pt x="38" y="293"/>
                    </a:lnTo>
                    <a:lnTo>
                      <a:pt x="31" y="293"/>
                    </a:lnTo>
                    <a:lnTo>
                      <a:pt x="36" y="300"/>
                    </a:lnTo>
                    <a:lnTo>
                      <a:pt x="43" y="307"/>
                    </a:lnTo>
                    <a:lnTo>
                      <a:pt x="50" y="313"/>
                    </a:lnTo>
                    <a:lnTo>
                      <a:pt x="57" y="317"/>
                    </a:lnTo>
                    <a:lnTo>
                      <a:pt x="65" y="322"/>
                    </a:lnTo>
                    <a:lnTo>
                      <a:pt x="73" y="326"/>
                    </a:lnTo>
                    <a:lnTo>
                      <a:pt x="81" y="329"/>
                    </a:lnTo>
                    <a:lnTo>
                      <a:pt x="91" y="331"/>
                    </a:lnTo>
                    <a:lnTo>
                      <a:pt x="85" y="336"/>
                    </a:lnTo>
                    <a:lnTo>
                      <a:pt x="78" y="339"/>
                    </a:lnTo>
                    <a:lnTo>
                      <a:pt x="70" y="341"/>
                    </a:lnTo>
                    <a:lnTo>
                      <a:pt x="62" y="341"/>
                    </a:lnTo>
                    <a:lnTo>
                      <a:pt x="51" y="335"/>
                    </a:lnTo>
                    <a:lnTo>
                      <a:pt x="40" y="325"/>
                    </a:lnTo>
                    <a:lnTo>
                      <a:pt x="30" y="314"/>
                    </a:lnTo>
                    <a:lnTo>
                      <a:pt x="19" y="301"/>
                    </a:lnTo>
                    <a:lnTo>
                      <a:pt x="11" y="291"/>
                    </a:lnTo>
                    <a:lnTo>
                      <a:pt x="4" y="280"/>
                    </a:lnTo>
                    <a:lnTo>
                      <a:pt x="1" y="272"/>
                    </a:lnTo>
                    <a:lnTo>
                      <a:pt x="0" y="269"/>
                    </a:lnTo>
                    <a:lnTo>
                      <a:pt x="7" y="269"/>
                    </a:lnTo>
                    <a:lnTo>
                      <a:pt x="15" y="269"/>
                    </a:lnTo>
                    <a:lnTo>
                      <a:pt x="23" y="271"/>
                    </a:lnTo>
                    <a:lnTo>
                      <a:pt x="30" y="272"/>
                    </a:lnTo>
                    <a:lnTo>
                      <a:pt x="36" y="275"/>
                    </a:lnTo>
                    <a:lnTo>
                      <a:pt x="42" y="275"/>
                    </a:lnTo>
                    <a:lnTo>
                      <a:pt x="47" y="275"/>
                    </a:lnTo>
                    <a:lnTo>
                      <a:pt x="49" y="273"/>
                    </a:lnTo>
                    <a:lnTo>
                      <a:pt x="45" y="257"/>
                    </a:lnTo>
                    <a:lnTo>
                      <a:pt x="40" y="241"/>
                    </a:lnTo>
                    <a:lnTo>
                      <a:pt x="35" y="225"/>
                    </a:lnTo>
                    <a:lnTo>
                      <a:pt x="33" y="209"/>
                    </a:lnTo>
                    <a:lnTo>
                      <a:pt x="33" y="193"/>
                    </a:lnTo>
                    <a:lnTo>
                      <a:pt x="36" y="177"/>
                    </a:lnTo>
                    <a:lnTo>
                      <a:pt x="46" y="162"/>
                    </a:lnTo>
                    <a:lnTo>
                      <a:pt x="61" y="146"/>
                    </a:lnTo>
                    <a:lnTo>
                      <a:pt x="71" y="139"/>
                    </a:lnTo>
                    <a:lnTo>
                      <a:pt x="83" y="133"/>
                    </a:lnTo>
                    <a:lnTo>
                      <a:pt x="94" y="129"/>
                    </a:lnTo>
                    <a:lnTo>
                      <a:pt x="106" y="126"/>
                    </a:lnTo>
                    <a:lnTo>
                      <a:pt x="118" y="125"/>
                    </a:lnTo>
                    <a:lnTo>
                      <a:pt x="130" y="126"/>
                    </a:lnTo>
                    <a:lnTo>
                      <a:pt x="141" y="128"/>
                    </a:lnTo>
                    <a:lnTo>
                      <a:pt x="153" y="134"/>
                    </a:lnTo>
                    <a:lnTo>
                      <a:pt x="164" y="146"/>
                    </a:lnTo>
                    <a:lnTo>
                      <a:pt x="171" y="129"/>
                    </a:lnTo>
                    <a:lnTo>
                      <a:pt x="179" y="114"/>
                    </a:lnTo>
                    <a:lnTo>
                      <a:pt x="188" y="102"/>
                    </a:lnTo>
                    <a:lnTo>
                      <a:pt x="199" y="89"/>
                    </a:lnTo>
                    <a:lnTo>
                      <a:pt x="210" y="78"/>
                    </a:lnTo>
                    <a:lnTo>
                      <a:pt x="223" y="68"/>
                    </a:lnTo>
                    <a:lnTo>
                      <a:pt x="236" y="59"/>
                    </a:lnTo>
                    <a:lnTo>
                      <a:pt x="250" y="51"/>
                    </a:lnTo>
                    <a:lnTo>
                      <a:pt x="264" y="44"/>
                    </a:lnTo>
                    <a:lnTo>
                      <a:pt x="279" y="37"/>
                    </a:lnTo>
                    <a:lnTo>
                      <a:pt x="294" y="31"/>
                    </a:lnTo>
                    <a:lnTo>
                      <a:pt x="311" y="26"/>
                    </a:lnTo>
                    <a:lnTo>
                      <a:pt x="327" y="20"/>
                    </a:lnTo>
                    <a:lnTo>
                      <a:pt x="343" y="15"/>
                    </a:lnTo>
                    <a:lnTo>
                      <a:pt x="359" y="12"/>
                    </a:lnTo>
                    <a:lnTo>
                      <a:pt x="375" y="7"/>
                    </a:lnTo>
                    <a:lnTo>
                      <a:pt x="389" y="5"/>
                    </a:lnTo>
                    <a:lnTo>
                      <a:pt x="404" y="4"/>
                    </a:lnTo>
                    <a:lnTo>
                      <a:pt x="418" y="1"/>
                    </a:lnTo>
                    <a:lnTo>
                      <a:pt x="431" y="1"/>
                    </a:lnTo>
                    <a:lnTo>
                      <a:pt x="446" y="0"/>
                    </a:lnTo>
                    <a:lnTo>
                      <a:pt x="460" y="0"/>
                    </a:lnTo>
                    <a:lnTo>
                      <a:pt x="474" y="1"/>
                    </a:lnTo>
                    <a:lnTo>
                      <a:pt x="488" y="3"/>
                    </a:lnTo>
                    <a:lnTo>
                      <a:pt x="503" y="5"/>
                    </a:lnTo>
                    <a:lnTo>
                      <a:pt x="517" y="8"/>
                    </a:lnTo>
                    <a:lnTo>
                      <a:pt x="532" y="13"/>
                    </a:lnTo>
                    <a:lnTo>
                      <a:pt x="545" y="18"/>
                    </a:lnTo>
                    <a:lnTo>
                      <a:pt x="560" y="25"/>
                    </a:lnTo>
                    <a:lnTo>
                      <a:pt x="574" y="31"/>
                    </a:lnTo>
                    <a:lnTo>
                      <a:pt x="589" y="41"/>
                    </a:lnTo>
                    <a:lnTo>
                      <a:pt x="60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381"/>
              <p:cNvSpPr>
                <a:spLocks/>
              </p:cNvSpPr>
              <p:nvPr/>
            </p:nvSpPr>
            <p:spPr bwMode="auto">
              <a:xfrm>
                <a:off x="1843" y="285"/>
                <a:ext cx="86" cy="119"/>
              </a:xfrm>
              <a:custGeom>
                <a:avLst/>
                <a:gdLst/>
                <a:ahLst/>
                <a:cxnLst>
                  <a:cxn ang="0">
                    <a:pos x="64" y="53"/>
                  </a:cxn>
                  <a:cxn ang="0">
                    <a:pos x="63" y="82"/>
                  </a:cxn>
                  <a:cxn ang="0">
                    <a:pos x="70" y="114"/>
                  </a:cxn>
                  <a:cxn ang="0">
                    <a:pos x="89" y="141"/>
                  </a:cxn>
                  <a:cxn ang="0">
                    <a:pos x="115" y="161"/>
                  </a:cxn>
                  <a:cxn ang="0">
                    <a:pos x="139" y="170"/>
                  </a:cxn>
                  <a:cxn ang="0">
                    <a:pos x="158" y="180"/>
                  </a:cxn>
                  <a:cxn ang="0">
                    <a:pos x="169" y="195"/>
                  </a:cxn>
                  <a:cxn ang="0">
                    <a:pos x="170" y="213"/>
                  </a:cxn>
                  <a:cxn ang="0">
                    <a:pos x="162" y="227"/>
                  </a:cxn>
                  <a:cxn ang="0">
                    <a:pos x="148" y="237"/>
                  </a:cxn>
                  <a:cxn ang="0">
                    <a:pos x="131" y="237"/>
                  </a:cxn>
                  <a:cxn ang="0">
                    <a:pos x="118" y="231"/>
                  </a:cxn>
                  <a:cxn ang="0">
                    <a:pos x="112" y="225"/>
                  </a:cxn>
                  <a:cxn ang="0">
                    <a:pos x="124" y="223"/>
                  </a:cxn>
                  <a:cxn ang="0">
                    <a:pos x="138" y="216"/>
                  </a:cxn>
                  <a:cxn ang="0">
                    <a:pos x="146" y="209"/>
                  </a:cxn>
                  <a:cxn ang="0">
                    <a:pos x="146" y="199"/>
                  </a:cxn>
                  <a:cxn ang="0">
                    <a:pos x="133" y="191"/>
                  </a:cxn>
                  <a:cxn ang="0">
                    <a:pos x="114" y="182"/>
                  </a:cxn>
                  <a:cxn ang="0">
                    <a:pos x="97" y="170"/>
                  </a:cxn>
                  <a:cxn ang="0">
                    <a:pos x="79" y="157"/>
                  </a:cxn>
                  <a:cxn ang="0">
                    <a:pos x="63" y="155"/>
                  </a:cxn>
                  <a:cxn ang="0">
                    <a:pos x="45" y="159"/>
                  </a:cxn>
                  <a:cxn ang="0">
                    <a:pos x="25" y="157"/>
                  </a:cxn>
                  <a:cxn ang="0">
                    <a:pos x="8" y="150"/>
                  </a:cxn>
                  <a:cxn ang="0">
                    <a:pos x="14" y="146"/>
                  </a:cxn>
                  <a:cxn ang="0">
                    <a:pos x="34" y="142"/>
                  </a:cxn>
                  <a:cxn ang="0">
                    <a:pos x="46" y="137"/>
                  </a:cxn>
                  <a:cxn ang="0">
                    <a:pos x="50" y="132"/>
                  </a:cxn>
                  <a:cxn ang="0">
                    <a:pos x="40" y="96"/>
                  </a:cxn>
                  <a:cxn ang="0">
                    <a:pos x="46" y="28"/>
                  </a:cxn>
                  <a:cxn ang="0">
                    <a:pos x="69" y="1"/>
                  </a:cxn>
                  <a:cxn ang="0">
                    <a:pos x="69" y="26"/>
                  </a:cxn>
                </a:cxnLst>
                <a:rect l="0" t="0" r="r" b="b"/>
                <a:pathLst>
                  <a:path w="171" h="238">
                    <a:moveTo>
                      <a:pt x="68" y="38"/>
                    </a:moveTo>
                    <a:lnTo>
                      <a:pt x="64" y="53"/>
                    </a:lnTo>
                    <a:lnTo>
                      <a:pt x="62" y="68"/>
                    </a:lnTo>
                    <a:lnTo>
                      <a:pt x="63" y="82"/>
                    </a:lnTo>
                    <a:lnTo>
                      <a:pt x="65" y="97"/>
                    </a:lnTo>
                    <a:lnTo>
                      <a:pt x="70" y="114"/>
                    </a:lnTo>
                    <a:lnTo>
                      <a:pt x="78" y="127"/>
                    </a:lnTo>
                    <a:lnTo>
                      <a:pt x="89" y="141"/>
                    </a:lnTo>
                    <a:lnTo>
                      <a:pt x="101" y="155"/>
                    </a:lnTo>
                    <a:lnTo>
                      <a:pt x="115" y="161"/>
                    </a:lnTo>
                    <a:lnTo>
                      <a:pt x="128" y="165"/>
                    </a:lnTo>
                    <a:lnTo>
                      <a:pt x="139" y="170"/>
                    </a:lnTo>
                    <a:lnTo>
                      <a:pt x="150" y="175"/>
                    </a:lnTo>
                    <a:lnTo>
                      <a:pt x="158" y="180"/>
                    </a:lnTo>
                    <a:lnTo>
                      <a:pt x="165" y="187"/>
                    </a:lnTo>
                    <a:lnTo>
                      <a:pt x="169" y="195"/>
                    </a:lnTo>
                    <a:lnTo>
                      <a:pt x="171" y="206"/>
                    </a:lnTo>
                    <a:lnTo>
                      <a:pt x="170" y="213"/>
                    </a:lnTo>
                    <a:lnTo>
                      <a:pt x="167" y="220"/>
                    </a:lnTo>
                    <a:lnTo>
                      <a:pt x="162" y="227"/>
                    </a:lnTo>
                    <a:lnTo>
                      <a:pt x="158" y="232"/>
                    </a:lnTo>
                    <a:lnTo>
                      <a:pt x="148" y="237"/>
                    </a:lnTo>
                    <a:lnTo>
                      <a:pt x="139" y="238"/>
                    </a:lnTo>
                    <a:lnTo>
                      <a:pt x="131" y="237"/>
                    </a:lnTo>
                    <a:lnTo>
                      <a:pt x="124" y="235"/>
                    </a:lnTo>
                    <a:lnTo>
                      <a:pt x="118" y="231"/>
                    </a:lnTo>
                    <a:lnTo>
                      <a:pt x="115" y="228"/>
                    </a:lnTo>
                    <a:lnTo>
                      <a:pt x="112" y="225"/>
                    </a:lnTo>
                    <a:lnTo>
                      <a:pt x="110" y="223"/>
                    </a:lnTo>
                    <a:lnTo>
                      <a:pt x="124" y="223"/>
                    </a:lnTo>
                    <a:lnTo>
                      <a:pt x="133" y="220"/>
                    </a:lnTo>
                    <a:lnTo>
                      <a:pt x="138" y="216"/>
                    </a:lnTo>
                    <a:lnTo>
                      <a:pt x="143" y="214"/>
                    </a:lnTo>
                    <a:lnTo>
                      <a:pt x="146" y="209"/>
                    </a:lnTo>
                    <a:lnTo>
                      <a:pt x="147" y="203"/>
                    </a:lnTo>
                    <a:lnTo>
                      <a:pt x="146" y="199"/>
                    </a:lnTo>
                    <a:lnTo>
                      <a:pt x="143" y="194"/>
                    </a:lnTo>
                    <a:lnTo>
                      <a:pt x="133" y="191"/>
                    </a:lnTo>
                    <a:lnTo>
                      <a:pt x="124" y="186"/>
                    </a:lnTo>
                    <a:lnTo>
                      <a:pt x="114" y="182"/>
                    </a:lnTo>
                    <a:lnTo>
                      <a:pt x="106" y="176"/>
                    </a:lnTo>
                    <a:lnTo>
                      <a:pt x="97" y="170"/>
                    </a:lnTo>
                    <a:lnTo>
                      <a:pt x="87" y="164"/>
                    </a:lnTo>
                    <a:lnTo>
                      <a:pt x="79" y="157"/>
                    </a:lnTo>
                    <a:lnTo>
                      <a:pt x="71" y="150"/>
                    </a:lnTo>
                    <a:lnTo>
                      <a:pt x="63" y="155"/>
                    </a:lnTo>
                    <a:lnTo>
                      <a:pt x="54" y="157"/>
                    </a:lnTo>
                    <a:lnTo>
                      <a:pt x="45" y="159"/>
                    </a:lnTo>
                    <a:lnTo>
                      <a:pt x="34" y="159"/>
                    </a:lnTo>
                    <a:lnTo>
                      <a:pt x="25" y="157"/>
                    </a:lnTo>
                    <a:lnTo>
                      <a:pt x="16" y="155"/>
                    </a:lnTo>
                    <a:lnTo>
                      <a:pt x="8" y="150"/>
                    </a:lnTo>
                    <a:lnTo>
                      <a:pt x="0" y="146"/>
                    </a:lnTo>
                    <a:lnTo>
                      <a:pt x="14" y="146"/>
                    </a:lnTo>
                    <a:lnTo>
                      <a:pt x="25" y="145"/>
                    </a:lnTo>
                    <a:lnTo>
                      <a:pt x="34" y="142"/>
                    </a:lnTo>
                    <a:lnTo>
                      <a:pt x="41" y="140"/>
                    </a:lnTo>
                    <a:lnTo>
                      <a:pt x="46" y="137"/>
                    </a:lnTo>
                    <a:lnTo>
                      <a:pt x="48" y="133"/>
                    </a:lnTo>
                    <a:lnTo>
                      <a:pt x="50" y="132"/>
                    </a:lnTo>
                    <a:lnTo>
                      <a:pt x="50" y="131"/>
                    </a:lnTo>
                    <a:lnTo>
                      <a:pt x="40" y="96"/>
                    </a:lnTo>
                    <a:lnTo>
                      <a:pt x="39" y="62"/>
                    </a:lnTo>
                    <a:lnTo>
                      <a:pt x="46" y="28"/>
                    </a:lnTo>
                    <a:lnTo>
                      <a:pt x="64" y="0"/>
                    </a:lnTo>
                    <a:lnTo>
                      <a:pt x="69" y="1"/>
                    </a:lnTo>
                    <a:lnTo>
                      <a:pt x="70" y="12"/>
                    </a:lnTo>
                    <a:lnTo>
                      <a:pt x="69" y="26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382"/>
              <p:cNvSpPr>
                <a:spLocks/>
              </p:cNvSpPr>
              <p:nvPr/>
            </p:nvSpPr>
            <p:spPr bwMode="auto">
              <a:xfrm>
                <a:off x="1819" y="327"/>
                <a:ext cx="37" cy="21"/>
              </a:xfrm>
              <a:custGeom>
                <a:avLst/>
                <a:gdLst/>
                <a:ahLst/>
                <a:cxnLst>
                  <a:cxn ang="0">
                    <a:pos x="52" y="22"/>
                  </a:cxn>
                  <a:cxn ang="0">
                    <a:pos x="57" y="17"/>
                  </a:cxn>
                  <a:cxn ang="0">
                    <a:pos x="60" y="11"/>
                  </a:cxn>
                  <a:cxn ang="0">
                    <a:pos x="65" y="7"/>
                  </a:cxn>
                  <a:cxn ang="0">
                    <a:pos x="71" y="8"/>
                  </a:cxn>
                  <a:cxn ang="0">
                    <a:pos x="74" y="16"/>
                  </a:cxn>
                  <a:cxn ang="0">
                    <a:pos x="74" y="25"/>
                  </a:cxn>
                  <a:cxn ang="0">
                    <a:pos x="71" y="33"/>
                  </a:cxn>
                  <a:cxn ang="0">
                    <a:pos x="65" y="38"/>
                  </a:cxn>
                  <a:cxn ang="0">
                    <a:pos x="53" y="41"/>
                  </a:cxn>
                  <a:cxn ang="0">
                    <a:pos x="42" y="40"/>
                  </a:cxn>
                  <a:cxn ang="0">
                    <a:pos x="32" y="37"/>
                  </a:cxn>
                  <a:cxn ang="0">
                    <a:pos x="21" y="31"/>
                  </a:cxn>
                  <a:cxn ang="0">
                    <a:pos x="13" y="24"/>
                  </a:cxn>
                  <a:cxn ang="0">
                    <a:pos x="6" y="16"/>
                  </a:cxn>
                  <a:cxn ang="0">
                    <a:pos x="3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19" y="5"/>
                  </a:cxn>
                  <a:cxn ang="0">
                    <a:pos x="26" y="11"/>
                  </a:cxn>
                  <a:cxn ang="0">
                    <a:pos x="33" y="16"/>
                  </a:cxn>
                  <a:cxn ang="0">
                    <a:pos x="40" y="20"/>
                  </a:cxn>
                  <a:cxn ang="0">
                    <a:pos x="47" y="23"/>
                  </a:cxn>
                  <a:cxn ang="0">
                    <a:pos x="52" y="22"/>
                  </a:cxn>
                </a:cxnLst>
                <a:rect l="0" t="0" r="r" b="b"/>
                <a:pathLst>
                  <a:path w="74" h="41">
                    <a:moveTo>
                      <a:pt x="52" y="22"/>
                    </a:moveTo>
                    <a:lnTo>
                      <a:pt x="57" y="17"/>
                    </a:lnTo>
                    <a:lnTo>
                      <a:pt x="60" y="11"/>
                    </a:lnTo>
                    <a:lnTo>
                      <a:pt x="65" y="7"/>
                    </a:lnTo>
                    <a:lnTo>
                      <a:pt x="71" y="8"/>
                    </a:lnTo>
                    <a:lnTo>
                      <a:pt x="74" y="16"/>
                    </a:lnTo>
                    <a:lnTo>
                      <a:pt x="74" y="25"/>
                    </a:lnTo>
                    <a:lnTo>
                      <a:pt x="71" y="33"/>
                    </a:lnTo>
                    <a:lnTo>
                      <a:pt x="65" y="38"/>
                    </a:lnTo>
                    <a:lnTo>
                      <a:pt x="53" y="41"/>
                    </a:lnTo>
                    <a:lnTo>
                      <a:pt x="42" y="40"/>
                    </a:lnTo>
                    <a:lnTo>
                      <a:pt x="32" y="37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6" y="16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19" y="5"/>
                    </a:lnTo>
                    <a:lnTo>
                      <a:pt x="26" y="11"/>
                    </a:lnTo>
                    <a:lnTo>
                      <a:pt x="33" y="16"/>
                    </a:lnTo>
                    <a:lnTo>
                      <a:pt x="40" y="20"/>
                    </a:lnTo>
                    <a:lnTo>
                      <a:pt x="47" y="23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383"/>
              <p:cNvSpPr>
                <a:spLocks/>
              </p:cNvSpPr>
              <p:nvPr/>
            </p:nvSpPr>
            <p:spPr bwMode="auto">
              <a:xfrm>
                <a:off x="2129" y="236"/>
                <a:ext cx="65" cy="21"/>
              </a:xfrm>
              <a:custGeom>
                <a:avLst/>
                <a:gdLst/>
                <a:ahLst/>
                <a:cxnLst>
                  <a:cxn ang="0">
                    <a:pos x="131" y="42"/>
                  </a:cxn>
                  <a:cxn ang="0">
                    <a:pos x="127" y="41"/>
                  </a:cxn>
                  <a:cxn ang="0">
                    <a:pos x="115" y="39"/>
                  </a:cxn>
                  <a:cxn ang="0">
                    <a:pos x="98" y="34"/>
                  </a:cxn>
                  <a:cxn ang="0">
                    <a:pos x="77" y="30"/>
                  </a:cxn>
                  <a:cxn ang="0">
                    <a:pos x="55" y="25"/>
                  </a:cxn>
                  <a:cxn ang="0">
                    <a:pos x="35" y="20"/>
                  </a:cxn>
                  <a:cxn ang="0">
                    <a:pos x="15" y="17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9" y="3"/>
                  </a:cxn>
                  <a:cxn ang="0">
                    <a:pos x="10" y="0"/>
                  </a:cxn>
                  <a:cxn ang="0">
                    <a:pos x="29" y="0"/>
                  </a:cxn>
                  <a:cxn ang="0">
                    <a:pos x="48" y="2"/>
                  </a:cxn>
                  <a:cxn ang="0">
                    <a:pos x="69" y="5"/>
                  </a:cxn>
                  <a:cxn ang="0">
                    <a:pos x="90" y="12"/>
                  </a:cxn>
                  <a:cxn ang="0">
                    <a:pos x="107" y="19"/>
                  </a:cxn>
                  <a:cxn ang="0">
                    <a:pos x="121" y="26"/>
                  </a:cxn>
                  <a:cxn ang="0">
                    <a:pos x="129" y="34"/>
                  </a:cxn>
                  <a:cxn ang="0">
                    <a:pos x="131" y="42"/>
                  </a:cxn>
                </a:cxnLst>
                <a:rect l="0" t="0" r="r" b="b"/>
                <a:pathLst>
                  <a:path w="131" h="42">
                    <a:moveTo>
                      <a:pt x="131" y="42"/>
                    </a:moveTo>
                    <a:lnTo>
                      <a:pt x="127" y="41"/>
                    </a:lnTo>
                    <a:lnTo>
                      <a:pt x="115" y="39"/>
                    </a:lnTo>
                    <a:lnTo>
                      <a:pt x="98" y="34"/>
                    </a:lnTo>
                    <a:lnTo>
                      <a:pt x="77" y="30"/>
                    </a:lnTo>
                    <a:lnTo>
                      <a:pt x="55" y="25"/>
                    </a:lnTo>
                    <a:lnTo>
                      <a:pt x="35" y="20"/>
                    </a:lnTo>
                    <a:lnTo>
                      <a:pt x="15" y="17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9" y="0"/>
                    </a:lnTo>
                    <a:lnTo>
                      <a:pt x="48" y="2"/>
                    </a:lnTo>
                    <a:lnTo>
                      <a:pt x="69" y="5"/>
                    </a:lnTo>
                    <a:lnTo>
                      <a:pt x="90" y="12"/>
                    </a:lnTo>
                    <a:lnTo>
                      <a:pt x="107" y="19"/>
                    </a:lnTo>
                    <a:lnTo>
                      <a:pt x="121" y="26"/>
                    </a:lnTo>
                    <a:lnTo>
                      <a:pt x="129" y="34"/>
                    </a:lnTo>
                    <a:lnTo>
                      <a:pt x="13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384"/>
              <p:cNvSpPr>
                <a:spLocks/>
              </p:cNvSpPr>
              <p:nvPr/>
            </p:nvSpPr>
            <p:spPr bwMode="auto">
              <a:xfrm>
                <a:off x="1800" y="383"/>
                <a:ext cx="276" cy="446"/>
              </a:xfrm>
              <a:custGeom>
                <a:avLst/>
                <a:gdLst/>
                <a:ahLst/>
                <a:cxnLst>
                  <a:cxn ang="0">
                    <a:pos x="502" y="569"/>
                  </a:cxn>
                  <a:cxn ang="0">
                    <a:pos x="501" y="596"/>
                  </a:cxn>
                  <a:cxn ang="0">
                    <a:pos x="467" y="603"/>
                  </a:cxn>
                  <a:cxn ang="0">
                    <a:pos x="461" y="558"/>
                  </a:cxn>
                  <a:cxn ang="0">
                    <a:pos x="431" y="524"/>
                  </a:cxn>
                  <a:cxn ang="0">
                    <a:pos x="425" y="482"/>
                  </a:cxn>
                  <a:cxn ang="0">
                    <a:pos x="451" y="449"/>
                  </a:cxn>
                  <a:cxn ang="0">
                    <a:pos x="440" y="414"/>
                  </a:cxn>
                  <a:cxn ang="0">
                    <a:pos x="346" y="323"/>
                  </a:cxn>
                  <a:cxn ang="0">
                    <a:pos x="241" y="222"/>
                  </a:cxn>
                  <a:cxn ang="0">
                    <a:pos x="174" y="200"/>
                  </a:cxn>
                  <a:cxn ang="0">
                    <a:pos x="40" y="368"/>
                  </a:cxn>
                  <a:cxn ang="0">
                    <a:pos x="65" y="570"/>
                  </a:cxn>
                  <a:cxn ang="0">
                    <a:pos x="171" y="800"/>
                  </a:cxn>
                  <a:cxn ang="0">
                    <a:pos x="225" y="776"/>
                  </a:cxn>
                  <a:cxn ang="0">
                    <a:pos x="329" y="779"/>
                  </a:cxn>
                  <a:cxn ang="0">
                    <a:pos x="353" y="797"/>
                  </a:cxn>
                  <a:cxn ang="0">
                    <a:pos x="285" y="813"/>
                  </a:cxn>
                  <a:cxn ang="0">
                    <a:pos x="193" y="817"/>
                  </a:cxn>
                  <a:cxn ang="0">
                    <a:pos x="155" y="868"/>
                  </a:cxn>
                  <a:cxn ang="0">
                    <a:pos x="131" y="892"/>
                  </a:cxn>
                  <a:cxn ang="0">
                    <a:pos x="84" y="758"/>
                  </a:cxn>
                  <a:cxn ang="0">
                    <a:pos x="38" y="602"/>
                  </a:cxn>
                  <a:cxn ang="0">
                    <a:pos x="2" y="471"/>
                  </a:cxn>
                  <a:cxn ang="0">
                    <a:pos x="19" y="342"/>
                  </a:cxn>
                  <a:cxn ang="0">
                    <a:pos x="102" y="227"/>
                  </a:cxn>
                  <a:cxn ang="0">
                    <a:pos x="187" y="143"/>
                  </a:cxn>
                  <a:cxn ang="0">
                    <a:pos x="221" y="94"/>
                  </a:cxn>
                  <a:cxn ang="0">
                    <a:pos x="274" y="36"/>
                  </a:cxn>
                  <a:cxn ang="0">
                    <a:pos x="282" y="89"/>
                  </a:cxn>
                  <a:cxn ang="0">
                    <a:pos x="323" y="155"/>
                  </a:cxn>
                  <a:cxn ang="0">
                    <a:pos x="398" y="180"/>
                  </a:cxn>
                  <a:cxn ang="0">
                    <a:pos x="463" y="174"/>
                  </a:cxn>
                  <a:cxn ang="0">
                    <a:pos x="501" y="161"/>
                  </a:cxn>
                  <a:cxn ang="0">
                    <a:pos x="430" y="202"/>
                  </a:cxn>
                  <a:cxn ang="0">
                    <a:pos x="335" y="185"/>
                  </a:cxn>
                  <a:cxn ang="0">
                    <a:pos x="271" y="143"/>
                  </a:cxn>
                  <a:cxn ang="0">
                    <a:pos x="223" y="129"/>
                  </a:cxn>
                  <a:cxn ang="0">
                    <a:pos x="218" y="169"/>
                  </a:cxn>
                  <a:cxn ang="0">
                    <a:pos x="275" y="225"/>
                  </a:cxn>
                  <a:cxn ang="0">
                    <a:pos x="389" y="339"/>
                  </a:cxn>
                  <a:cxn ang="0">
                    <a:pos x="478" y="427"/>
                  </a:cxn>
                  <a:cxn ang="0">
                    <a:pos x="499" y="249"/>
                  </a:cxn>
                  <a:cxn ang="0">
                    <a:pos x="441" y="256"/>
                  </a:cxn>
                  <a:cxn ang="0">
                    <a:pos x="381" y="253"/>
                  </a:cxn>
                  <a:cxn ang="0">
                    <a:pos x="323" y="233"/>
                  </a:cxn>
                  <a:cxn ang="0">
                    <a:pos x="381" y="237"/>
                  </a:cxn>
                  <a:cxn ang="0">
                    <a:pos x="465" y="230"/>
                  </a:cxn>
                  <a:cxn ang="0">
                    <a:pos x="510" y="203"/>
                  </a:cxn>
                  <a:cxn ang="0">
                    <a:pos x="512" y="300"/>
                  </a:cxn>
                  <a:cxn ang="0">
                    <a:pos x="527" y="456"/>
                  </a:cxn>
                  <a:cxn ang="0">
                    <a:pos x="549" y="499"/>
                  </a:cxn>
                  <a:cxn ang="0">
                    <a:pos x="522" y="535"/>
                  </a:cxn>
                  <a:cxn ang="0">
                    <a:pos x="517" y="472"/>
                  </a:cxn>
                  <a:cxn ang="0">
                    <a:pos x="487" y="454"/>
                  </a:cxn>
                  <a:cxn ang="0">
                    <a:pos x="452" y="468"/>
                  </a:cxn>
                  <a:cxn ang="0">
                    <a:pos x="442" y="509"/>
                  </a:cxn>
                  <a:cxn ang="0">
                    <a:pos x="481" y="526"/>
                  </a:cxn>
                  <a:cxn ang="0">
                    <a:pos x="489" y="489"/>
                  </a:cxn>
                  <a:cxn ang="0">
                    <a:pos x="483" y="548"/>
                  </a:cxn>
                </a:cxnLst>
                <a:rect l="0" t="0" r="r" b="b"/>
                <a:pathLst>
                  <a:path w="550" h="892">
                    <a:moveTo>
                      <a:pt x="471" y="588"/>
                    </a:moveTo>
                    <a:lnTo>
                      <a:pt x="482" y="587"/>
                    </a:lnTo>
                    <a:lnTo>
                      <a:pt x="490" y="580"/>
                    </a:lnTo>
                    <a:lnTo>
                      <a:pt x="495" y="572"/>
                    </a:lnTo>
                    <a:lnTo>
                      <a:pt x="502" y="569"/>
                    </a:lnTo>
                    <a:lnTo>
                      <a:pt x="505" y="573"/>
                    </a:lnTo>
                    <a:lnTo>
                      <a:pt x="506" y="579"/>
                    </a:lnTo>
                    <a:lnTo>
                      <a:pt x="506" y="585"/>
                    </a:lnTo>
                    <a:lnTo>
                      <a:pt x="505" y="590"/>
                    </a:lnTo>
                    <a:lnTo>
                      <a:pt x="501" y="596"/>
                    </a:lnTo>
                    <a:lnTo>
                      <a:pt x="496" y="601"/>
                    </a:lnTo>
                    <a:lnTo>
                      <a:pt x="489" y="605"/>
                    </a:lnTo>
                    <a:lnTo>
                      <a:pt x="482" y="608"/>
                    </a:lnTo>
                    <a:lnTo>
                      <a:pt x="474" y="607"/>
                    </a:lnTo>
                    <a:lnTo>
                      <a:pt x="467" y="603"/>
                    </a:lnTo>
                    <a:lnTo>
                      <a:pt x="460" y="600"/>
                    </a:lnTo>
                    <a:lnTo>
                      <a:pt x="454" y="594"/>
                    </a:lnTo>
                    <a:lnTo>
                      <a:pt x="456" y="582"/>
                    </a:lnTo>
                    <a:lnTo>
                      <a:pt x="459" y="570"/>
                    </a:lnTo>
                    <a:lnTo>
                      <a:pt x="461" y="558"/>
                    </a:lnTo>
                    <a:lnTo>
                      <a:pt x="459" y="547"/>
                    </a:lnTo>
                    <a:lnTo>
                      <a:pt x="450" y="543"/>
                    </a:lnTo>
                    <a:lnTo>
                      <a:pt x="442" y="537"/>
                    </a:lnTo>
                    <a:lnTo>
                      <a:pt x="436" y="532"/>
                    </a:lnTo>
                    <a:lnTo>
                      <a:pt x="431" y="524"/>
                    </a:lnTo>
                    <a:lnTo>
                      <a:pt x="427" y="516"/>
                    </a:lnTo>
                    <a:lnTo>
                      <a:pt x="425" y="507"/>
                    </a:lnTo>
                    <a:lnTo>
                      <a:pt x="422" y="498"/>
                    </a:lnTo>
                    <a:lnTo>
                      <a:pt x="421" y="490"/>
                    </a:lnTo>
                    <a:lnTo>
                      <a:pt x="425" y="482"/>
                    </a:lnTo>
                    <a:lnTo>
                      <a:pt x="428" y="474"/>
                    </a:lnTo>
                    <a:lnTo>
                      <a:pt x="433" y="467"/>
                    </a:lnTo>
                    <a:lnTo>
                      <a:pt x="438" y="460"/>
                    </a:lnTo>
                    <a:lnTo>
                      <a:pt x="444" y="454"/>
                    </a:lnTo>
                    <a:lnTo>
                      <a:pt x="451" y="449"/>
                    </a:lnTo>
                    <a:lnTo>
                      <a:pt x="458" y="444"/>
                    </a:lnTo>
                    <a:lnTo>
                      <a:pt x="465" y="439"/>
                    </a:lnTo>
                    <a:lnTo>
                      <a:pt x="460" y="435"/>
                    </a:lnTo>
                    <a:lnTo>
                      <a:pt x="452" y="427"/>
                    </a:lnTo>
                    <a:lnTo>
                      <a:pt x="440" y="414"/>
                    </a:lnTo>
                    <a:lnTo>
                      <a:pt x="425" y="400"/>
                    </a:lnTo>
                    <a:lnTo>
                      <a:pt x="407" y="383"/>
                    </a:lnTo>
                    <a:lnTo>
                      <a:pt x="389" y="365"/>
                    </a:lnTo>
                    <a:lnTo>
                      <a:pt x="368" y="344"/>
                    </a:lnTo>
                    <a:lnTo>
                      <a:pt x="346" y="323"/>
                    </a:lnTo>
                    <a:lnTo>
                      <a:pt x="324" y="302"/>
                    </a:lnTo>
                    <a:lnTo>
                      <a:pt x="302" y="280"/>
                    </a:lnTo>
                    <a:lnTo>
                      <a:pt x="282" y="260"/>
                    </a:lnTo>
                    <a:lnTo>
                      <a:pt x="261" y="240"/>
                    </a:lnTo>
                    <a:lnTo>
                      <a:pt x="241" y="222"/>
                    </a:lnTo>
                    <a:lnTo>
                      <a:pt x="225" y="206"/>
                    </a:lnTo>
                    <a:lnTo>
                      <a:pt x="210" y="192"/>
                    </a:lnTo>
                    <a:lnTo>
                      <a:pt x="199" y="181"/>
                    </a:lnTo>
                    <a:lnTo>
                      <a:pt x="192" y="186"/>
                    </a:lnTo>
                    <a:lnTo>
                      <a:pt x="174" y="200"/>
                    </a:lnTo>
                    <a:lnTo>
                      <a:pt x="146" y="222"/>
                    </a:lnTo>
                    <a:lnTo>
                      <a:pt x="116" y="250"/>
                    </a:lnTo>
                    <a:lnTo>
                      <a:pt x="86" y="285"/>
                    </a:lnTo>
                    <a:lnTo>
                      <a:pt x="59" y="324"/>
                    </a:lnTo>
                    <a:lnTo>
                      <a:pt x="40" y="368"/>
                    </a:lnTo>
                    <a:lnTo>
                      <a:pt x="33" y="414"/>
                    </a:lnTo>
                    <a:lnTo>
                      <a:pt x="38" y="452"/>
                    </a:lnTo>
                    <a:lnTo>
                      <a:pt x="45" y="491"/>
                    </a:lnTo>
                    <a:lnTo>
                      <a:pt x="55" y="531"/>
                    </a:lnTo>
                    <a:lnTo>
                      <a:pt x="65" y="570"/>
                    </a:lnTo>
                    <a:lnTo>
                      <a:pt x="141" y="826"/>
                    </a:lnTo>
                    <a:lnTo>
                      <a:pt x="149" y="821"/>
                    </a:lnTo>
                    <a:lnTo>
                      <a:pt x="156" y="814"/>
                    </a:lnTo>
                    <a:lnTo>
                      <a:pt x="164" y="807"/>
                    </a:lnTo>
                    <a:lnTo>
                      <a:pt x="171" y="800"/>
                    </a:lnTo>
                    <a:lnTo>
                      <a:pt x="179" y="793"/>
                    </a:lnTo>
                    <a:lnTo>
                      <a:pt x="187" y="788"/>
                    </a:lnTo>
                    <a:lnTo>
                      <a:pt x="197" y="783"/>
                    </a:lnTo>
                    <a:lnTo>
                      <a:pt x="207" y="779"/>
                    </a:lnTo>
                    <a:lnTo>
                      <a:pt x="225" y="776"/>
                    </a:lnTo>
                    <a:lnTo>
                      <a:pt x="245" y="776"/>
                    </a:lnTo>
                    <a:lnTo>
                      <a:pt x="266" y="776"/>
                    </a:lnTo>
                    <a:lnTo>
                      <a:pt x="286" y="777"/>
                    </a:lnTo>
                    <a:lnTo>
                      <a:pt x="307" y="778"/>
                    </a:lnTo>
                    <a:lnTo>
                      <a:pt x="329" y="779"/>
                    </a:lnTo>
                    <a:lnTo>
                      <a:pt x="352" y="778"/>
                    </a:lnTo>
                    <a:lnTo>
                      <a:pt x="376" y="776"/>
                    </a:lnTo>
                    <a:lnTo>
                      <a:pt x="368" y="783"/>
                    </a:lnTo>
                    <a:lnTo>
                      <a:pt x="360" y="791"/>
                    </a:lnTo>
                    <a:lnTo>
                      <a:pt x="353" y="797"/>
                    </a:lnTo>
                    <a:lnTo>
                      <a:pt x="345" y="802"/>
                    </a:lnTo>
                    <a:lnTo>
                      <a:pt x="335" y="808"/>
                    </a:lnTo>
                    <a:lnTo>
                      <a:pt x="322" y="812"/>
                    </a:lnTo>
                    <a:lnTo>
                      <a:pt x="306" y="813"/>
                    </a:lnTo>
                    <a:lnTo>
                      <a:pt x="285" y="813"/>
                    </a:lnTo>
                    <a:lnTo>
                      <a:pt x="260" y="808"/>
                    </a:lnTo>
                    <a:lnTo>
                      <a:pt x="238" y="806"/>
                    </a:lnTo>
                    <a:lnTo>
                      <a:pt x="221" y="807"/>
                    </a:lnTo>
                    <a:lnTo>
                      <a:pt x="206" y="811"/>
                    </a:lnTo>
                    <a:lnTo>
                      <a:pt x="193" y="817"/>
                    </a:lnTo>
                    <a:lnTo>
                      <a:pt x="182" y="828"/>
                    </a:lnTo>
                    <a:lnTo>
                      <a:pt x="171" y="842"/>
                    </a:lnTo>
                    <a:lnTo>
                      <a:pt x="162" y="859"/>
                    </a:lnTo>
                    <a:lnTo>
                      <a:pt x="159" y="862"/>
                    </a:lnTo>
                    <a:lnTo>
                      <a:pt x="155" y="868"/>
                    </a:lnTo>
                    <a:lnTo>
                      <a:pt x="152" y="875"/>
                    </a:lnTo>
                    <a:lnTo>
                      <a:pt x="147" y="881"/>
                    </a:lnTo>
                    <a:lnTo>
                      <a:pt x="142" y="887"/>
                    </a:lnTo>
                    <a:lnTo>
                      <a:pt x="137" y="891"/>
                    </a:lnTo>
                    <a:lnTo>
                      <a:pt x="131" y="892"/>
                    </a:lnTo>
                    <a:lnTo>
                      <a:pt x="125" y="891"/>
                    </a:lnTo>
                    <a:lnTo>
                      <a:pt x="121" y="877"/>
                    </a:lnTo>
                    <a:lnTo>
                      <a:pt x="111" y="847"/>
                    </a:lnTo>
                    <a:lnTo>
                      <a:pt x="99" y="805"/>
                    </a:lnTo>
                    <a:lnTo>
                      <a:pt x="84" y="758"/>
                    </a:lnTo>
                    <a:lnTo>
                      <a:pt x="70" y="710"/>
                    </a:lnTo>
                    <a:lnTo>
                      <a:pt x="57" y="669"/>
                    </a:lnTo>
                    <a:lnTo>
                      <a:pt x="49" y="640"/>
                    </a:lnTo>
                    <a:lnTo>
                      <a:pt x="46" y="628"/>
                    </a:lnTo>
                    <a:lnTo>
                      <a:pt x="38" y="602"/>
                    </a:lnTo>
                    <a:lnTo>
                      <a:pt x="30" y="575"/>
                    </a:lnTo>
                    <a:lnTo>
                      <a:pt x="21" y="549"/>
                    </a:lnTo>
                    <a:lnTo>
                      <a:pt x="13" y="524"/>
                    </a:lnTo>
                    <a:lnTo>
                      <a:pt x="8" y="497"/>
                    </a:lnTo>
                    <a:lnTo>
                      <a:pt x="2" y="471"/>
                    </a:lnTo>
                    <a:lnTo>
                      <a:pt x="0" y="445"/>
                    </a:lnTo>
                    <a:lnTo>
                      <a:pt x="0" y="419"/>
                    </a:lnTo>
                    <a:lnTo>
                      <a:pt x="4" y="393"/>
                    </a:lnTo>
                    <a:lnTo>
                      <a:pt x="10" y="367"/>
                    </a:lnTo>
                    <a:lnTo>
                      <a:pt x="19" y="342"/>
                    </a:lnTo>
                    <a:lnTo>
                      <a:pt x="33" y="316"/>
                    </a:lnTo>
                    <a:lnTo>
                      <a:pt x="48" y="292"/>
                    </a:lnTo>
                    <a:lnTo>
                      <a:pt x="65" y="269"/>
                    </a:lnTo>
                    <a:lnTo>
                      <a:pt x="83" y="248"/>
                    </a:lnTo>
                    <a:lnTo>
                      <a:pt x="102" y="227"/>
                    </a:lnTo>
                    <a:lnTo>
                      <a:pt x="122" y="209"/>
                    </a:lnTo>
                    <a:lnTo>
                      <a:pt x="142" y="191"/>
                    </a:lnTo>
                    <a:lnTo>
                      <a:pt x="163" y="173"/>
                    </a:lnTo>
                    <a:lnTo>
                      <a:pt x="184" y="156"/>
                    </a:lnTo>
                    <a:lnTo>
                      <a:pt x="187" y="143"/>
                    </a:lnTo>
                    <a:lnTo>
                      <a:pt x="191" y="131"/>
                    </a:lnTo>
                    <a:lnTo>
                      <a:pt x="197" y="120"/>
                    </a:lnTo>
                    <a:lnTo>
                      <a:pt x="203" y="110"/>
                    </a:lnTo>
                    <a:lnTo>
                      <a:pt x="212" y="101"/>
                    </a:lnTo>
                    <a:lnTo>
                      <a:pt x="221" y="94"/>
                    </a:lnTo>
                    <a:lnTo>
                      <a:pt x="230" y="87"/>
                    </a:lnTo>
                    <a:lnTo>
                      <a:pt x="240" y="81"/>
                    </a:lnTo>
                    <a:lnTo>
                      <a:pt x="256" y="94"/>
                    </a:lnTo>
                    <a:lnTo>
                      <a:pt x="268" y="67"/>
                    </a:lnTo>
                    <a:lnTo>
                      <a:pt x="274" y="36"/>
                    </a:lnTo>
                    <a:lnTo>
                      <a:pt x="276" y="10"/>
                    </a:lnTo>
                    <a:lnTo>
                      <a:pt x="279" y="0"/>
                    </a:lnTo>
                    <a:lnTo>
                      <a:pt x="288" y="30"/>
                    </a:lnTo>
                    <a:lnTo>
                      <a:pt x="289" y="60"/>
                    </a:lnTo>
                    <a:lnTo>
                      <a:pt x="282" y="89"/>
                    </a:lnTo>
                    <a:lnTo>
                      <a:pt x="268" y="118"/>
                    </a:lnTo>
                    <a:lnTo>
                      <a:pt x="281" y="128"/>
                    </a:lnTo>
                    <a:lnTo>
                      <a:pt x="294" y="138"/>
                    </a:lnTo>
                    <a:lnTo>
                      <a:pt x="308" y="147"/>
                    </a:lnTo>
                    <a:lnTo>
                      <a:pt x="323" y="155"/>
                    </a:lnTo>
                    <a:lnTo>
                      <a:pt x="338" y="162"/>
                    </a:lnTo>
                    <a:lnTo>
                      <a:pt x="353" y="169"/>
                    </a:lnTo>
                    <a:lnTo>
                      <a:pt x="368" y="173"/>
                    </a:lnTo>
                    <a:lnTo>
                      <a:pt x="383" y="177"/>
                    </a:lnTo>
                    <a:lnTo>
                      <a:pt x="398" y="180"/>
                    </a:lnTo>
                    <a:lnTo>
                      <a:pt x="412" y="181"/>
                    </a:lnTo>
                    <a:lnTo>
                      <a:pt x="426" y="183"/>
                    </a:lnTo>
                    <a:lnTo>
                      <a:pt x="440" y="181"/>
                    </a:lnTo>
                    <a:lnTo>
                      <a:pt x="451" y="178"/>
                    </a:lnTo>
                    <a:lnTo>
                      <a:pt x="463" y="174"/>
                    </a:lnTo>
                    <a:lnTo>
                      <a:pt x="473" y="169"/>
                    </a:lnTo>
                    <a:lnTo>
                      <a:pt x="482" y="161"/>
                    </a:lnTo>
                    <a:lnTo>
                      <a:pt x="487" y="158"/>
                    </a:lnTo>
                    <a:lnTo>
                      <a:pt x="495" y="158"/>
                    </a:lnTo>
                    <a:lnTo>
                      <a:pt x="501" y="161"/>
                    </a:lnTo>
                    <a:lnTo>
                      <a:pt x="503" y="164"/>
                    </a:lnTo>
                    <a:lnTo>
                      <a:pt x="488" y="181"/>
                    </a:lnTo>
                    <a:lnTo>
                      <a:pt x="469" y="193"/>
                    </a:lnTo>
                    <a:lnTo>
                      <a:pt x="451" y="200"/>
                    </a:lnTo>
                    <a:lnTo>
                      <a:pt x="430" y="202"/>
                    </a:lnTo>
                    <a:lnTo>
                      <a:pt x="408" y="202"/>
                    </a:lnTo>
                    <a:lnTo>
                      <a:pt x="388" y="200"/>
                    </a:lnTo>
                    <a:lnTo>
                      <a:pt x="368" y="195"/>
                    </a:lnTo>
                    <a:lnTo>
                      <a:pt x="349" y="189"/>
                    </a:lnTo>
                    <a:lnTo>
                      <a:pt x="335" y="185"/>
                    </a:lnTo>
                    <a:lnTo>
                      <a:pt x="322" y="179"/>
                    </a:lnTo>
                    <a:lnTo>
                      <a:pt x="309" y="171"/>
                    </a:lnTo>
                    <a:lnTo>
                      <a:pt x="297" y="163"/>
                    </a:lnTo>
                    <a:lnTo>
                      <a:pt x="284" y="154"/>
                    </a:lnTo>
                    <a:lnTo>
                      <a:pt x="271" y="143"/>
                    </a:lnTo>
                    <a:lnTo>
                      <a:pt x="258" y="131"/>
                    </a:lnTo>
                    <a:lnTo>
                      <a:pt x="244" y="118"/>
                    </a:lnTo>
                    <a:lnTo>
                      <a:pt x="236" y="120"/>
                    </a:lnTo>
                    <a:lnTo>
                      <a:pt x="229" y="124"/>
                    </a:lnTo>
                    <a:lnTo>
                      <a:pt x="223" y="129"/>
                    </a:lnTo>
                    <a:lnTo>
                      <a:pt x="218" y="136"/>
                    </a:lnTo>
                    <a:lnTo>
                      <a:pt x="215" y="143"/>
                    </a:lnTo>
                    <a:lnTo>
                      <a:pt x="214" y="151"/>
                    </a:lnTo>
                    <a:lnTo>
                      <a:pt x="215" y="159"/>
                    </a:lnTo>
                    <a:lnTo>
                      <a:pt x="218" y="169"/>
                    </a:lnTo>
                    <a:lnTo>
                      <a:pt x="221" y="171"/>
                    </a:lnTo>
                    <a:lnTo>
                      <a:pt x="229" y="179"/>
                    </a:lnTo>
                    <a:lnTo>
                      <a:pt x="240" y="191"/>
                    </a:lnTo>
                    <a:lnTo>
                      <a:pt x="256" y="207"/>
                    </a:lnTo>
                    <a:lnTo>
                      <a:pt x="275" y="225"/>
                    </a:lnTo>
                    <a:lnTo>
                      <a:pt x="296" y="246"/>
                    </a:lnTo>
                    <a:lnTo>
                      <a:pt x="319" y="269"/>
                    </a:lnTo>
                    <a:lnTo>
                      <a:pt x="342" y="292"/>
                    </a:lnTo>
                    <a:lnTo>
                      <a:pt x="366" y="316"/>
                    </a:lnTo>
                    <a:lnTo>
                      <a:pt x="389" y="339"/>
                    </a:lnTo>
                    <a:lnTo>
                      <a:pt x="412" y="361"/>
                    </a:lnTo>
                    <a:lnTo>
                      <a:pt x="433" y="382"/>
                    </a:lnTo>
                    <a:lnTo>
                      <a:pt x="451" y="400"/>
                    </a:lnTo>
                    <a:lnTo>
                      <a:pt x="466" y="415"/>
                    </a:lnTo>
                    <a:lnTo>
                      <a:pt x="478" y="427"/>
                    </a:lnTo>
                    <a:lnTo>
                      <a:pt x="484" y="434"/>
                    </a:lnTo>
                    <a:lnTo>
                      <a:pt x="489" y="388"/>
                    </a:lnTo>
                    <a:lnTo>
                      <a:pt x="491" y="340"/>
                    </a:lnTo>
                    <a:lnTo>
                      <a:pt x="495" y="294"/>
                    </a:lnTo>
                    <a:lnTo>
                      <a:pt x="499" y="249"/>
                    </a:lnTo>
                    <a:lnTo>
                      <a:pt x="488" y="252"/>
                    </a:lnTo>
                    <a:lnTo>
                      <a:pt x="476" y="253"/>
                    </a:lnTo>
                    <a:lnTo>
                      <a:pt x="464" y="255"/>
                    </a:lnTo>
                    <a:lnTo>
                      <a:pt x="452" y="256"/>
                    </a:lnTo>
                    <a:lnTo>
                      <a:pt x="441" y="256"/>
                    </a:lnTo>
                    <a:lnTo>
                      <a:pt x="428" y="257"/>
                    </a:lnTo>
                    <a:lnTo>
                      <a:pt x="416" y="257"/>
                    </a:lnTo>
                    <a:lnTo>
                      <a:pt x="405" y="256"/>
                    </a:lnTo>
                    <a:lnTo>
                      <a:pt x="392" y="255"/>
                    </a:lnTo>
                    <a:lnTo>
                      <a:pt x="381" y="253"/>
                    </a:lnTo>
                    <a:lnTo>
                      <a:pt x="369" y="250"/>
                    </a:lnTo>
                    <a:lnTo>
                      <a:pt x="358" y="247"/>
                    </a:lnTo>
                    <a:lnTo>
                      <a:pt x="346" y="244"/>
                    </a:lnTo>
                    <a:lnTo>
                      <a:pt x="335" y="239"/>
                    </a:lnTo>
                    <a:lnTo>
                      <a:pt x="323" y="233"/>
                    </a:lnTo>
                    <a:lnTo>
                      <a:pt x="313" y="226"/>
                    </a:lnTo>
                    <a:lnTo>
                      <a:pt x="309" y="211"/>
                    </a:lnTo>
                    <a:lnTo>
                      <a:pt x="335" y="223"/>
                    </a:lnTo>
                    <a:lnTo>
                      <a:pt x="359" y="231"/>
                    </a:lnTo>
                    <a:lnTo>
                      <a:pt x="381" y="237"/>
                    </a:lnTo>
                    <a:lnTo>
                      <a:pt x="400" y="239"/>
                    </a:lnTo>
                    <a:lnTo>
                      <a:pt x="419" y="239"/>
                    </a:lnTo>
                    <a:lnTo>
                      <a:pt x="436" y="238"/>
                    </a:lnTo>
                    <a:lnTo>
                      <a:pt x="451" y="234"/>
                    </a:lnTo>
                    <a:lnTo>
                      <a:pt x="465" y="230"/>
                    </a:lnTo>
                    <a:lnTo>
                      <a:pt x="476" y="224"/>
                    </a:lnTo>
                    <a:lnTo>
                      <a:pt x="488" y="218"/>
                    </a:lnTo>
                    <a:lnTo>
                      <a:pt x="496" y="212"/>
                    </a:lnTo>
                    <a:lnTo>
                      <a:pt x="504" y="208"/>
                    </a:lnTo>
                    <a:lnTo>
                      <a:pt x="510" y="203"/>
                    </a:lnTo>
                    <a:lnTo>
                      <a:pt x="514" y="200"/>
                    </a:lnTo>
                    <a:lnTo>
                      <a:pt x="518" y="197"/>
                    </a:lnTo>
                    <a:lnTo>
                      <a:pt x="520" y="197"/>
                    </a:lnTo>
                    <a:lnTo>
                      <a:pt x="518" y="233"/>
                    </a:lnTo>
                    <a:lnTo>
                      <a:pt x="512" y="300"/>
                    </a:lnTo>
                    <a:lnTo>
                      <a:pt x="506" y="376"/>
                    </a:lnTo>
                    <a:lnTo>
                      <a:pt x="501" y="438"/>
                    </a:lnTo>
                    <a:lnTo>
                      <a:pt x="510" y="444"/>
                    </a:lnTo>
                    <a:lnTo>
                      <a:pt x="518" y="449"/>
                    </a:lnTo>
                    <a:lnTo>
                      <a:pt x="527" y="456"/>
                    </a:lnTo>
                    <a:lnTo>
                      <a:pt x="535" y="461"/>
                    </a:lnTo>
                    <a:lnTo>
                      <a:pt x="542" y="469"/>
                    </a:lnTo>
                    <a:lnTo>
                      <a:pt x="548" y="479"/>
                    </a:lnTo>
                    <a:lnTo>
                      <a:pt x="550" y="488"/>
                    </a:lnTo>
                    <a:lnTo>
                      <a:pt x="549" y="499"/>
                    </a:lnTo>
                    <a:lnTo>
                      <a:pt x="543" y="519"/>
                    </a:lnTo>
                    <a:lnTo>
                      <a:pt x="533" y="536"/>
                    </a:lnTo>
                    <a:lnTo>
                      <a:pt x="524" y="548"/>
                    </a:lnTo>
                    <a:lnTo>
                      <a:pt x="518" y="552"/>
                    </a:lnTo>
                    <a:lnTo>
                      <a:pt x="522" y="535"/>
                    </a:lnTo>
                    <a:lnTo>
                      <a:pt x="530" y="518"/>
                    </a:lnTo>
                    <a:lnTo>
                      <a:pt x="533" y="499"/>
                    </a:lnTo>
                    <a:lnTo>
                      <a:pt x="525" y="481"/>
                    </a:lnTo>
                    <a:lnTo>
                      <a:pt x="521" y="476"/>
                    </a:lnTo>
                    <a:lnTo>
                      <a:pt x="517" y="472"/>
                    </a:lnTo>
                    <a:lnTo>
                      <a:pt x="511" y="467"/>
                    </a:lnTo>
                    <a:lnTo>
                      <a:pt x="505" y="463"/>
                    </a:lnTo>
                    <a:lnTo>
                      <a:pt x="499" y="459"/>
                    </a:lnTo>
                    <a:lnTo>
                      <a:pt x="492" y="457"/>
                    </a:lnTo>
                    <a:lnTo>
                      <a:pt x="487" y="454"/>
                    </a:lnTo>
                    <a:lnTo>
                      <a:pt x="481" y="453"/>
                    </a:lnTo>
                    <a:lnTo>
                      <a:pt x="472" y="458"/>
                    </a:lnTo>
                    <a:lnTo>
                      <a:pt x="464" y="461"/>
                    </a:lnTo>
                    <a:lnTo>
                      <a:pt x="458" y="465"/>
                    </a:lnTo>
                    <a:lnTo>
                      <a:pt x="452" y="468"/>
                    </a:lnTo>
                    <a:lnTo>
                      <a:pt x="449" y="474"/>
                    </a:lnTo>
                    <a:lnTo>
                      <a:pt x="445" y="480"/>
                    </a:lnTo>
                    <a:lnTo>
                      <a:pt x="443" y="488"/>
                    </a:lnTo>
                    <a:lnTo>
                      <a:pt x="441" y="498"/>
                    </a:lnTo>
                    <a:lnTo>
                      <a:pt x="442" y="509"/>
                    </a:lnTo>
                    <a:lnTo>
                      <a:pt x="448" y="518"/>
                    </a:lnTo>
                    <a:lnTo>
                      <a:pt x="457" y="526"/>
                    </a:lnTo>
                    <a:lnTo>
                      <a:pt x="465" y="532"/>
                    </a:lnTo>
                    <a:lnTo>
                      <a:pt x="474" y="531"/>
                    </a:lnTo>
                    <a:lnTo>
                      <a:pt x="481" y="526"/>
                    </a:lnTo>
                    <a:lnTo>
                      <a:pt x="484" y="519"/>
                    </a:lnTo>
                    <a:lnTo>
                      <a:pt x="483" y="510"/>
                    </a:lnTo>
                    <a:lnTo>
                      <a:pt x="484" y="505"/>
                    </a:lnTo>
                    <a:lnTo>
                      <a:pt x="487" y="497"/>
                    </a:lnTo>
                    <a:lnTo>
                      <a:pt x="489" y="489"/>
                    </a:lnTo>
                    <a:lnTo>
                      <a:pt x="494" y="488"/>
                    </a:lnTo>
                    <a:lnTo>
                      <a:pt x="499" y="499"/>
                    </a:lnTo>
                    <a:lnTo>
                      <a:pt x="501" y="516"/>
                    </a:lnTo>
                    <a:lnTo>
                      <a:pt x="496" y="533"/>
                    </a:lnTo>
                    <a:lnTo>
                      <a:pt x="483" y="548"/>
                    </a:lnTo>
                    <a:lnTo>
                      <a:pt x="471" y="5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385"/>
              <p:cNvSpPr>
                <a:spLocks/>
              </p:cNvSpPr>
              <p:nvPr/>
            </p:nvSpPr>
            <p:spPr bwMode="auto">
              <a:xfrm>
                <a:off x="2055" y="456"/>
                <a:ext cx="180" cy="186"/>
              </a:xfrm>
              <a:custGeom>
                <a:avLst/>
                <a:gdLst/>
                <a:ahLst/>
                <a:cxnLst>
                  <a:cxn ang="0">
                    <a:pos x="174" y="134"/>
                  </a:cxn>
                  <a:cxn ang="0">
                    <a:pos x="222" y="228"/>
                  </a:cxn>
                  <a:cxn ang="0">
                    <a:pos x="235" y="245"/>
                  </a:cxn>
                  <a:cxn ang="0">
                    <a:pos x="246" y="262"/>
                  </a:cxn>
                  <a:cxn ang="0">
                    <a:pos x="258" y="277"/>
                  </a:cxn>
                  <a:cxn ang="0">
                    <a:pos x="269" y="290"/>
                  </a:cxn>
                  <a:cxn ang="0">
                    <a:pos x="282" y="304"/>
                  </a:cxn>
                  <a:cxn ang="0">
                    <a:pos x="296" y="318"/>
                  </a:cxn>
                  <a:cxn ang="0">
                    <a:pos x="312" y="331"/>
                  </a:cxn>
                  <a:cxn ang="0">
                    <a:pos x="330" y="342"/>
                  </a:cxn>
                  <a:cxn ang="0">
                    <a:pos x="336" y="348"/>
                  </a:cxn>
                  <a:cxn ang="0">
                    <a:pos x="345" y="355"/>
                  </a:cxn>
                  <a:cxn ang="0">
                    <a:pos x="353" y="363"/>
                  </a:cxn>
                  <a:cxn ang="0">
                    <a:pos x="359" y="371"/>
                  </a:cxn>
                  <a:cxn ang="0">
                    <a:pos x="354" y="370"/>
                  </a:cxn>
                  <a:cxn ang="0">
                    <a:pos x="349" y="369"/>
                  </a:cxn>
                  <a:cxn ang="0">
                    <a:pos x="343" y="368"/>
                  </a:cxn>
                  <a:cxn ang="0">
                    <a:pos x="337" y="365"/>
                  </a:cxn>
                  <a:cxn ang="0">
                    <a:pos x="333" y="364"/>
                  </a:cxn>
                  <a:cxn ang="0">
                    <a:pos x="328" y="362"/>
                  </a:cxn>
                  <a:cxn ang="0">
                    <a:pos x="326" y="361"/>
                  </a:cxn>
                  <a:cxn ang="0">
                    <a:pos x="324" y="361"/>
                  </a:cxn>
                  <a:cxn ang="0">
                    <a:pos x="306" y="348"/>
                  </a:cxn>
                  <a:cxn ang="0">
                    <a:pos x="288" y="334"/>
                  </a:cxn>
                  <a:cxn ang="0">
                    <a:pos x="269" y="319"/>
                  </a:cxn>
                  <a:cxn ang="0">
                    <a:pos x="252" y="303"/>
                  </a:cxn>
                  <a:cxn ang="0">
                    <a:pos x="236" y="287"/>
                  </a:cxn>
                  <a:cxn ang="0">
                    <a:pos x="220" y="271"/>
                  </a:cxn>
                  <a:cxn ang="0">
                    <a:pos x="205" y="253"/>
                  </a:cxn>
                  <a:cxn ang="0">
                    <a:pos x="192" y="236"/>
                  </a:cxn>
                  <a:cxn ang="0">
                    <a:pos x="116" y="102"/>
                  </a:cxn>
                  <a:cxn ang="0">
                    <a:pos x="110" y="94"/>
                  </a:cxn>
                  <a:cxn ang="0">
                    <a:pos x="105" y="86"/>
                  </a:cxn>
                  <a:cxn ang="0">
                    <a:pos x="99" y="79"/>
                  </a:cxn>
                  <a:cxn ang="0">
                    <a:pos x="94" y="73"/>
                  </a:cxn>
                  <a:cxn ang="0">
                    <a:pos x="88" y="66"/>
                  </a:cxn>
                  <a:cxn ang="0">
                    <a:pos x="82" y="58"/>
                  </a:cxn>
                  <a:cxn ang="0">
                    <a:pos x="72" y="48"/>
                  </a:cxn>
                  <a:cxn ang="0">
                    <a:pos x="62" y="39"/>
                  </a:cxn>
                  <a:cxn ang="0">
                    <a:pos x="53" y="32"/>
                  </a:cxn>
                  <a:cxn ang="0">
                    <a:pos x="45" y="26"/>
                  </a:cxn>
                  <a:cxn ang="0">
                    <a:pos x="37" y="22"/>
                  </a:cxn>
                  <a:cxn ang="0">
                    <a:pos x="30" y="17"/>
                  </a:cxn>
                  <a:cxn ang="0">
                    <a:pos x="22" y="14"/>
                  </a:cxn>
                  <a:cxn ang="0">
                    <a:pos x="15" y="11"/>
                  </a:cxn>
                  <a:cxn ang="0">
                    <a:pos x="7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57" y="8"/>
                  </a:cxn>
                  <a:cxn ang="0">
                    <a:pos x="79" y="20"/>
                  </a:cxn>
                  <a:cxn ang="0">
                    <a:pos x="99" y="35"/>
                  </a:cxn>
                  <a:cxn ang="0">
                    <a:pos x="116" y="51"/>
                  </a:cxn>
                  <a:cxn ang="0">
                    <a:pos x="131" y="70"/>
                  </a:cxn>
                  <a:cxn ang="0">
                    <a:pos x="146" y="91"/>
                  </a:cxn>
                  <a:cxn ang="0">
                    <a:pos x="160" y="112"/>
                  </a:cxn>
                  <a:cxn ang="0">
                    <a:pos x="174" y="134"/>
                  </a:cxn>
                </a:cxnLst>
                <a:rect l="0" t="0" r="r" b="b"/>
                <a:pathLst>
                  <a:path w="359" h="371">
                    <a:moveTo>
                      <a:pt x="174" y="134"/>
                    </a:moveTo>
                    <a:lnTo>
                      <a:pt x="222" y="228"/>
                    </a:lnTo>
                    <a:lnTo>
                      <a:pt x="235" y="245"/>
                    </a:lnTo>
                    <a:lnTo>
                      <a:pt x="246" y="262"/>
                    </a:lnTo>
                    <a:lnTo>
                      <a:pt x="258" y="277"/>
                    </a:lnTo>
                    <a:lnTo>
                      <a:pt x="269" y="290"/>
                    </a:lnTo>
                    <a:lnTo>
                      <a:pt x="282" y="304"/>
                    </a:lnTo>
                    <a:lnTo>
                      <a:pt x="296" y="318"/>
                    </a:lnTo>
                    <a:lnTo>
                      <a:pt x="312" y="331"/>
                    </a:lnTo>
                    <a:lnTo>
                      <a:pt x="330" y="342"/>
                    </a:lnTo>
                    <a:lnTo>
                      <a:pt x="336" y="348"/>
                    </a:lnTo>
                    <a:lnTo>
                      <a:pt x="345" y="355"/>
                    </a:lnTo>
                    <a:lnTo>
                      <a:pt x="353" y="363"/>
                    </a:lnTo>
                    <a:lnTo>
                      <a:pt x="359" y="371"/>
                    </a:lnTo>
                    <a:lnTo>
                      <a:pt x="354" y="370"/>
                    </a:lnTo>
                    <a:lnTo>
                      <a:pt x="349" y="369"/>
                    </a:lnTo>
                    <a:lnTo>
                      <a:pt x="343" y="368"/>
                    </a:lnTo>
                    <a:lnTo>
                      <a:pt x="337" y="365"/>
                    </a:lnTo>
                    <a:lnTo>
                      <a:pt x="333" y="364"/>
                    </a:lnTo>
                    <a:lnTo>
                      <a:pt x="328" y="362"/>
                    </a:lnTo>
                    <a:lnTo>
                      <a:pt x="326" y="361"/>
                    </a:lnTo>
                    <a:lnTo>
                      <a:pt x="324" y="361"/>
                    </a:lnTo>
                    <a:lnTo>
                      <a:pt x="306" y="348"/>
                    </a:lnTo>
                    <a:lnTo>
                      <a:pt x="288" y="334"/>
                    </a:lnTo>
                    <a:lnTo>
                      <a:pt x="269" y="319"/>
                    </a:lnTo>
                    <a:lnTo>
                      <a:pt x="252" y="303"/>
                    </a:lnTo>
                    <a:lnTo>
                      <a:pt x="236" y="287"/>
                    </a:lnTo>
                    <a:lnTo>
                      <a:pt x="220" y="271"/>
                    </a:lnTo>
                    <a:lnTo>
                      <a:pt x="205" y="253"/>
                    </a:lnTo>
                    <a:lnTo>
                      <a:pt x="192" y="236"/>
                    </a:lnTo>
                    <a:lnTo>
                      <a:pt x="116" y="102"/>
                    </a:lnTo>
                    <a:lnTo>
                      <a:pt x="110" y="94"/>
                    </a:lnTo>
                    <a:lnTo>
                      <a:pt x="105" y="86"/>
                    </a:lnTo>
                    <a:lnTo>
                      <a:pt x="99" y="79"/>
                    </a:lnTo>
                    <a:lnTo>
                      <a:pt x="94" y="73"/>
                    </a:lnTo>
                    <a:lnTo>
                      <a:pt x="88" y="66"/>
                    </a:lnTo>
                    <a:lnTo>
                      <a:pt x="82" y="58"/>
                    </a:lnTo>
                    <a:lnTo>
                      <a:pt x="72" y="48"/>
                    </a:lnTo>
                    <a:lnTo>
                      <a:pt x="62" y="39"/>
                    </a:lnTo>
                    <a:lnTo>
                      <a:pt x="53" y="32"/>
                    </a:lnTo>
                    <a:lnTo>
                      <a:pt x="45" y="26"/>
                    </a:lnTo>
                    <a:lnTo>
                      <a:pt x="37" y="22"/>
                    </a:lnTo>
                    <a:lnTo>
                      <a:pt x="30" y="17"/>
                    </a:lnTo>
                    <a:lnTo>
                      <a:pt x="22" y="14"/>
                    </a:lnTo>
                    <a:lnTo>
                      <a:pt x="15" y="11"/>
                    </a:lnTo>
                    <a:lnTo>
                      <a:pt x="7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7" y="8"/>
                    </a:lnTo>
                    <a:lnTo>
                      <a:pt x="79" y="20"/>
                    </a:lnTo>
                    <a:lnTo>
                      <a:pt x="99" y="35"/>
                    </a:lnTo>
                    <a:lnTo>
                      <a:pt x="116" y="51"/>
                    </a:lnTo>
                    <a:lnTo>
                      <a:pt x="131" y="70"/>
                    </a:lnTo>
                    <a:lnTo>
                      <a:pt x="146" y="91"/>
                    </a:lnTo>
                    <a:lnTo>
                      <a:pt x="160" y="112"/>
                    </a:lnTo>
                    <a:lnTo>
                      <a:pt x="174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386"/>
              <p:cNvSpPr>
                <a:spLocks/>
              </p:cNvSpPr>
              <p:nvPr/>
            </p:nvSpPr>
            <p:spPr bwMode="auto">
              <a:xfrm>
                <a:off x="1885" y="558"/>
                <a:ext cx="140" cy="251"/>
              </a:xfrm>
              <a:custGeom>
                <a:avLst/>
                <a:gdLst/>
                <a:ahLst/>
                <a:cxnLst>
                  <a:cxn ang="0">
                    <a:pos x="70" y="14"/>
                  </a:cxn>
                  <a:cxn ang="0">
                    <a:pos x="99" y="40"/>
                  </a:cxn>
                  <a:cxn ang="0">
                    <a:pos x="121" y="70"/>
                  </a:cxn>
                  <a:cxn ang="0">
                    <a:pos x="137" y="103"/>
                  </a:cxn>
                  <a:cxn ang="0">
                    <a:pos x="150" y="138"/>
                  </a:cxn>
                  <a:cxn ang="0">
                    <a:pos x="159" y="174"/>
                  </a:cxn>
                  <a:cxn ang="0">
                    <a:pos x="168" y="211"/>
                  </a:cxn>
                  <a:cxn ang="0">
                    <a:pos x="177" y="246"/>
                  </a:cxn>
                  <a:cxn ang="0">
                    <a:pos x="188" y="283"/>
                  </a:cxn>
                  <a:cxn ang="0">
                    <a:pos x="220" y="381"/>
                  </a:cxn>
                  <a:cxn ang="0">
                    <a:pos x="237" y="403"/>
                  </a:cxn>
                  <a:cxn ang="0">
                    <a:pos x="249" y="422"/>
                  </a:cxn>
                  <a:cxn ang="0">
                    <a:pos x="258" y="437"/>
                  </a:cxn>
                  <a:cxn ang="0">
                    <a:pos x="265" y="449"/>
                  </a:cxn>
                  <a:cxn ang="0">
                    <a:pos x="268" y="461"/>
                  </a:cxn>
                  <a:cxn ang="0">
                    <a:pos x="273" y="472"/>
                  </a:cxn>
                  <a:cxn ang="0">
                    <a:pos x="276" y="485"/>
                  </a:cxn>
                  <a:cxn ang="0">
                    <a:pos x="281" y="501"/>
                  </a:cxn>
                  <a:cxn ang="0">
                    <a:pos x="260" y="483"/>
                  </a:cxn>
                  <a:cxn ang="0">
                    <a:pos x="241" y="456"/>
                  </a:cxn>
                  <a:cxn ang="0">
                    <a:pos x="221" y="425"/>
                  </a:cxn>
                  <a:cxn ang="0">
                    <a:pos x="204" y="393"/>
                  </a:cxn>
                  <a:cxn ang="0">
                    <a:pos x="190" y="363"/>
                  </a:cxn>
                  <a:cxn ang="0">
                    <a:pos x="178" y="337"/>
                  </a:cxn>
                  <a:cxn ang="0">
                    <a:pos x="170" y="320"/>
                  </a:cxn>
                  <a:cxn ang="0">
                    <a:pos x="168" y="313"/>
                  </a:cxn>
                  <a:cxn ang="0">
                    <a:pos x="157" y="271"/>
                  </a:cxn>
                  <a:cxn ang="0">
                    <a:pos x="147" y="226"/>
                  </a:cxn>
                  <a:cxn ang="0">
                    <a:pos x="137" y="180"/>
                  </a:cxn>
                  <a:cxn ang="0">
                    <a:pos x="124" y="136"/>
                  </a:cxn>
                  <a:cxn ang="0">
                    <a:pos x="108" y="95"/>
                  </a:cxn>
                  <a:cxn ang="0">
                    <a:pos x="85" y="60"/>
                  </a:cxn>
                  <a:cxn ang="0">
                    <a:pos x="54" y="31"/>
                  </a:cxn>
                  <a:cxn ang="0">
                    <a:pos x="14" y="11"/>
                  </a:cxn>
                  <a:cxn ang="0">
                    <a:pos x="10" y="12"/>
                  </a:cxn>
                  <a:cxn ang="0">
                    <a:pos x="7" y="11"/>
                  </a:cxn>
                  <a:cxn ang="0">
                    <a:pos x="3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6" y="2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32" y="1"/>
                  </a:cxn>
                  <a:cxn ang="0">
                    <a:pos x="44" y="3"/>
                  </a:cxn>
                  <a:cxn ang="0">
                    <a:pos x="56" y="8"/>
                  </a:cxn>
                  <a:cxn ang="0">
                    <a:pos x="70" y="14"/>
                  </a:cxn>
                </a:cxnLst>
                <a:rect l="0" t="0" r="r" b="b"/>
                <a:pathLst>
                  <a:path w="281" h="501">
                    <a:moveTo>
                      <a:pt x="70" y="14"/>
                    </a:moveTo>
                    <a:lnTo>
                      <a:pt x="99" y="40"/>
                    </a:lnTo>
                    <a:lnTo>
                      <a:pt x="121" y="70"/>
                    </a:lnTo>
                    <a:lnTo>
                      <a:pt x="137" y="103"/>
                    </a:lnTo>
                    <a:lnTo>
                      <a:pt x="150" y="138"/>
                    </a:lnTo>
                    <a:lnTo>
                      <a:pt x="159" y="174"/>
                    </a:lnTo>
                    <a:lnTo>
                      <a:pt x="168" y="211"/>
                    </a:lnTo>
                    <a:lnTo>
                      <a:pt x="177" y="246"/>
                    </a:lnTo>
                    <a:lnTo>
                      <a:pt x="188" y="283"/>
                    </a:lnTo>
                    <a:lnTo>
                      <a:pt x="220" y="381"/>
                    </a:lnTo>
                    <a:lnTo>
                      <a:pt x="237" y="403"/>
                    </a:lnTo>
                    <a:lnTo>
                      <a:pt x="249" y="422"/>
                    </a:lnTo>
                    <a:lnTo>
                      <a:pt x="258" y="437"/>
                    </a:lnTo>
                    <a:lnTo>
                      <a:pt x="265" y="449"/>
                    </a:lnTo>
                    <a:lnTo>
                      <a:pt x="268" y="461"/>
                    </a:lnTo>
                    <a:lnTo>
                      <a:pt x="273" y="472"/>
                    </a:lnTo>
                    <a:lnTo>
                      <a:pt x="276" y="485"/>
                    </a:lnTo>
                    <a:lnTo>
                      <a:pt x="281" y="501"/>
                    </a:lnTo>
                    <a:lnTo>
                      <a:pt x="260" y="483"/>
                    </a:lnTo>
                    <a:lnTo>
                      <a:pt x="241" y="456"/>
                    </a:lnTo>
                    <a:lnTo>
                      <a:pt x="221" y="425"/>
                    </a:lnTo>
                    <a:lnTo>
                      <a:pt x="204" y="393"/>
                    </a:lnTo>
                    <a:lnTo>
                      <a:pt x="190" y="363"/>
                    </a:lnTo>
                    <a:lnTo>
                      <a:pt x="178" y="337"/>
                    </a:lnTo>
                    <a:lnTo>
                      <a:pt x="170" y="320"/>
                    </a:lnTo>
                    <a:lnTo>
                      <a:pt x="168" y="313"/>
                    </a:lnTo>
                    <a:lnTo>
                      <a:pt x="157" y="271"/>
                    </a:lnTo>
                    <a:lnTo>
                      <a:pt x="147" y="226"/>
                    </a:lnTo>
                    <a:lnTo>
                      <a:pt x="137" y="180"/>
                    </a:lnTo>
                    <a:lnTo>
                      <a:pt x="124" y="136"/>
                    </a:lnTo>
                    <a:lnTo>
                      <a:pt x="108" y="95"/>
                    </a:lnTo>
                    <a:lnTo>
                      <a:pt x="85" y="60"/>
                    </a:lnTo>
                    <a:lnTo>
                      <a:pt x="54" y="31"/>
                    </a:lnTo>
                    <a:lnTo>
                      <a:pt x="14" y="11"/>
                    </a:lnTo>
                    <a:lnTo>
                      <a:pt x="10" y="12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6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2" y="1"/>
                    </a:lnTo>
                    <a:lnTo>
                      <a:pt x="44" y="3"/>
                    </a:lnTo>
                    <a:lnTo>
                      <a:pt x="56" y="8"/>
                    </a:lnTo>
                    <a:lnTo>
                      <a:pt x="7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387"/>
              <p:cNvSpPr>
                <a:spLocks/>
              </p:cNvSpPr>
              <p:nvPr/>
            </p:nvSpPr>
            <p:spPr bwMode="auto">
              <a:xfrm>
                <a:off x="2022" y="556"/>
                <a:ext cx="229" cy="175"/>
              </a:xfrm>
              <a:custGeom>
                <a:avLst/>
                <a:gdLst/>
                <a:ahLst/>
                <a:cxnLst>
                  <a:cxn ang="0">
                    <a:pos x="189" y="46"/>
                  </a:cxn>
                  <a:cxn ang="0">
                    <a:pos x="205" y="88"/>
                  </a:cxn>
                  <a:cxn ang="0">
                    <a:pos x="229" y="125"/>
                  </a:cxn>
                  <a:cxn ang="0">
                    <a:pos x="256" y="158"/>
                  </a:cxn>
                  <a:cxn ang="0">
                    <a:pos x="277" y="177"/>
                  </a:cxn>
                  <a:cxn ang="0">
                    <a:pos x="295" y="175"/>
                  </a:cxn>
                  <a:cxn ang="0">
                    <a:pos x="312" y="174"/>
                  </a:cxn>
                  <a:cxn ang="0">
                    <a:pos x="329" y="173"/>
                  </a:cxn>
                  <a:cxn ang="0">
                    <a:pos x="356" y="179"/>
                  </a:cxn>
                  <a:cxn ang="0">
                    <a:pos x="390" y="190"/>
                  </a:cxn>
                  <a:cxn ang="0">
                    <a:pos x="424" y="209"/>
                  </a:cxn>
                  <a:cxn ang="0">
                    <a:pos x="449" y="233"/>
                  </a:cxn>
                  <a:cxn ang="0">
                    <a:pos x="456" y="253"/>
                  </a:cxn>
                  <a:cxn ang="0">
                    <a:pos x="449" y="255"/>
                  </a:cxn>
                  <a:cxn ang="0">
                    <a:pos x="431" y="242"/>
                  </a:cxn>
                  <a:cxn ang="0">
                    <a:pos x="401" y="223"/>
                  </a:cxn>
                  <a:cxn ang="0">
                    <a:pos x="368" y="210"/>
                  </a:cxn>
                  <a:cxn ang="0">
                    <a:pos x="334" y="204"/>
                  </a:cxn>
                  <a:cxn ang="0">
                    <a:pos x="297" y="203"/>
                  </a:cxn>
                  <a:cxn ang="0">
                    <a:pos x="260" y="208"/>
                  </a:cxn>
                  <a:cxn ang="0">
                    <a:pos x="222" y="215"/>
                  </a:cxn>
                  <a:cxn ang="0">
                    <a:pos x="187" y="224"/>
                  </a:cxn>
                  <a:cxn ang="0">
                    <a:pos x="143" y="234"/>
                  </a:cxn>
                  <a:cxn ang="0">
                    <a:pos x="87" y="268"/>
                  </a:cxn>
                  <a:cxn ang="0">
                    <a:pos x="37" y="313"/>
                  </a:cxn>
                  <a:cxn ang="0">
                    <a:pos x="6" y="346"/>
                  </a:cxn>
                  <a:cxn ang="0">
                    <a:pos x="10" y="332"/>
                  </a:cxn>
                  <a:cxn ang="0">
                    <a:pos x="29" y="302"/>
                  </a:cxn>
                  <a:cxn ang="0">
                    <a:pos x="52" y="276"/>
                  </a:cxn>
                  <a:cxn ang="0">
                    <a:pos x="82" y="247"/>
                  </a:cxn>
                  <a:cxn ang="0">
                    <a:pos x="116" y="220"/>
                  </a:cxn>
                  <a:cxn ang="0">
                    <a:pos x="150" y="209"/>
                  </a:cxn>
                  <a:cxn ang="0">
                    <a:pos x="185" y="202"/>
                  </a:cxn>
                  <a:cxn ang="0">
                    <a:pos x="220" y="192"/>
                  </a:cxn>
                  <a:cxn ang="0">
                    <a:pos x="233" y="177"/>
                  </a:cxn>
                  <a:cxn ang="0">
                    <a:pos x="222" y="159"/>
                  </a:cxn>
                  <a:cxn ang="0">
                    <a:pos x="212" y="142"/>
                  </a:cxn>
                  <a:cxn ang="0">
                    <a:pos x="201" y="125"/>
                  </a:cxn>
                  <a:cxn ang="0">
                    <a:pos x="184" y="88"/>
                  </a:cxn>
                  <a:cxn ang="0">
                    <a:pos x="170" y="28"/>
                  </a:cxn>
                  <a:cxn ang="0">
                    <a:pos x="177" y="1"/>
                  </a:cxn>
                  <a:cxn ang="0">
                    <a:pos x="183" y="16"/>
                  </a:cxn>
                </a:cxnLst>
                <a:rect l="0" t="0" r="r" b="b"/>
                <a:pathLst>
                  <a:path w="458" h="349">
                    <a:moveTo>
                      <a:pt x="185" y="23"/>
                    </a:moveTo>
                    <a:lnTo>
                      <a:pt x="189" y="46"/>
                    </a:lnTo>
                    <a:lnTo>
                      <a:pt x="196" y="68"/>
                    </a:lnTo>
                    <a:lnTo>
                      <a:pt x="205" y="88"/>
                    </a:lnTo>
                    <a:lnTo>
                      <a:pt x="216" y="106"/>
                    </a:lnTo>
                    <a:lnTo>
                      <a:pt x="229" y="125"/>
                    </a:lnTo>
                    <a:lnTo>
                      <a:pt x="242" y="142"/>
                    </a:lnTo>
                    <a:lnTo>
                      <a:pt x="256" y="158"/>
                    </a:lnTo>
                    <a:lnTo>
                      <a:pt x="268" y="175"/>
                    </a:lnTo>
                    <a:lnTo>
                      <a:pt x="277" y="177"/>
                    </a:lnTo>
                    <a:lnTo>
                      <a:pt x="286" y="177"/>
                    </a:lnTo>
                    <a:lnTo>
                      <a:pt x="295" y="175"/>
                    </a:lnTo>
                    <a:lnTo>
                      <a:pt x="303" y="174"/>
                    </a:lnTo>
                    <a:lnTo>
                      <a:pt x="312" y="174"/>
                    </a:lnTo>
                    <a:lnTo>
                      <a:pt x="320" y="173"/>
                    </a:lnTo>
                    <a:lnTo>
                      <a:pt x="329" y="173"/>
                    </a:lnTo>
                    <a:lnTo>
                      <a:pt x="339" y="174"/>
                    </a:lnTo>
                    <a:lnTo>
                      <a:pt x="356" y="179"/>
                    </a:lnTo>
                    <a:lnTo>
                      <a:pt x="373" y="184"/>
                    </a:lnTo>
                    <a:lnTo>
                      <a:pt x="390" y="190"/>
                    </a:lnTo>
                    <a:lnTo>
                      <a:pt x="408" y="199"/>
                    </a:lnTo>
                    <a:lnTo>
                      <a:pt x="424" y="209"/>
                    </a:lnTo>
                    <a:lnTo>
                      <a:pt x="438" y="220"/>
                    </a:lnTo>
                    <a:lnTo>
                      <a:pt x="449" y="233"/>
                    </a:lnTo>
                    <a:lnTo>
                      <a:pt x="458" y="249"/>
                    </a:lnTo>
                    <a:lnTo>
                      <a:pt x="456" y="253"/>
                    </a:lnTo>
                    <a:lnTo>
                      <a:pt x="453" y="254"/>
                    </a:lnTo>
                    <a:lnTo>
                      <a:pt x="449" y="255"/>
                    </a:lnTo>
                    <a:lnTo>
                      <a:pt x="444" y="255"/>
                    </a:lnTo>
                    <a:lnTo>
                      <a:pt x="431" y="242"/>
                    </a:lnTo>
                    <a:lnTo>
                      <a:pt x="417" y="232"/>
                    </a:lnTo>
                    <a:lnTo>
                      <a:pt x="401" y="223"/>
                    </a:lnTo>
                    <a:lnTo>
                      <a:pt x="385" y="216"/>
                    </a:lnTo>
                    <a:lnTo>
                      <a:pt x="368" y="210"/>
                    </a:lnTo>
                    <a:lnTo>
                      <a:pt x="351" y="207"/>
                    </a:lnTo>
                    <a:lnTo>
                      <a:pt x="334" y="204"/>
                    </a:lnTo>
                    <a:lnTo>
                      <a:pt x="315" y="203"/>
                    </a:lnTo>
                    <a:lnTo>
                      <a:pt x="297" y="203"/>
                    </a:lnTo>
                    <a:lnTo>
                      <a:pt x="279" y="205"/>
                    </a:lnTo>
                    <a:lnTo>
                      <a:pt x="260" y="208"/>
                    </a:lnTo>
                    <a:lnTo>
                      <a:pt x="242" y="210"/>
                    </a:lnTo>
                    <a:lnTo>
                      <a:pt x="222" y="215"/>
                    </a:lnTo>
                    <a:lnTo>
                      <a:pt x="204" y="219"/>
                    </a:lnTo>
                    <a:lnTo>
                      <a:pt x="187" y="224"/>
                    </a:lnTo>
                    <a:lnTo>
                      <a:pt x="168" y="230"/>
                    </a:lnTo>
                    <a:lnTo>
                      <a:pt x="143" y="234"/>
                    </a:lnTo>
                    <a:lnTo>
                      <a:pt x="115" y="248"/>
                    </a:lnTo>
                    <a:lnTo>
                      <a:pt x="87" y="268"/>
                    </a:lnTo>
                    <a:lnTo>
                      <a:pt x="61" y="291"/>
                    </a:lnTo>
                    <a:lnTo>
                      <a:pt x="37" y="313"/>
                    </a:lnTo>
                    <a:lnTo>
                      <a:pt x="18" y="332"/>
                    </a:lnTo>
                    <a:lnTo>
                      <a:pt x="6" y="346"/>
                    </a:lnTo>
                    <a:lnTo>
                      <a:pt x="0" y="349"/>
                    </a:lnTo>
                    <a:lnTo>
                      <a:pt x="10" y="332"/>
                    </a:lnTo>
                    <a:lnTo>
                      <a:pt x="20" y="316"/>
                    </a:lnTo>
                    <a:lnTo>
                      <a:pt x="29" y="302"/>
                    </a:lnTo>
                    <a:lnTo>
                      <a:pt x="39" y="288"/>
                    </a:lnTo>
                    <a:lnTo>
                      <a:pt x="52" y="276"/>
                    </a:lnTo>
                    <a:lnTo>
                      <a:pt x="66" y="262"/>
                    </a:lnTo>
                    <a:lnTo>
                      <a:pt x="82" y="247"/>
                    </a:lnTo>
                    <a:lnTo>
                      <a:pt x="101" y="230"/>
                    </a:lnTo>
                    <a:lnTo>
                      <a:pt x="116" y="220"/>
                    </a:lnTo>
                    <a:lnTo>
                      <a:pt x="132" y="215"/>
                    </a:lnTo>
                    <a:lnTo>
                      <a:pt x="150" y="209"/>
                    </a:lnTo>
                    <a:lnTo>
                      <a:pt x="168" y="205"/>
                    </a:lnTo>
                    <a:lnTo>
                      <a:pt x="185" y="202"/>
                    </a:lnTo>
                    <a:lnTo>
                      <a:pt x="203" y="197"/>
                    </a:lnTo>
                    <a:lnTo>
                      <a:pt x="220" y="192"/>
                    </a:lnTo>
                    <a:lnTo>
                      <a:pt x="237" y="185"/>
                    </a:lnTo>
                    <a:lnTo>
                      <a:pt x="233" y="177"/>
                    </a:lnTo>
                    <a:lnTo>
                      <a:pt x="228" y="169"/>
                    </a:lnTo>
                    <a:lnTo>
                      <a:pt x="222" y="159"/>
                    </a:lnTo>
                    <a:lnTo>
                      <a:pt x="218" y="151"/>
                    </a:lnTo>
                    <a:lnTo>
                      <a:pt x="212" y="142"/>
                    </a:lnTo>
                    <a:lnTo>
                      <a:pt x="206" y="134"/>
                    </a:lnTo>
                    <a:lnTo>
                      <a:pt x="201" y="125"/>
                    </a:lnTo>
                    <a:lnTo>
                      <a:pt x="196" y="117"/>
                    </a:lnTo>
                    <a:lnTo>
                      <a:pt x="184" y="88"/>
                    </a:lnTo>
                    <a:lnTo>
                      <a:pt x="175" y="58"/>
                    </a:lnTo>
                    <a:lnTo>
                      <a:pt x="170" y="28"/>
                    </a:lnTo>
                    <a:lnTo>
                      <a:pt x="168" y="0"/>
                    </a:lnTo>
                    <a:lnTo>
                      <a:pt x="177" y="1"/>
                    </a:lnTo>
                    <a:lnTo>
                      <a:pt x="181" y="8"/>
                    </a:lnTo>
                    <a:lnTo>
                      <a:pt x="183" y="16"/>
                    </a:lnTo>
                    <a:lnTo>
                      <a:pt x="18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389"/>
              <p:cNvSpPr>
                <a:spLocks/>
              </p:cNvSpPr>
              <p:nvPr/>
            </p:nvSpPr>
            <p:spPr bwMode="auto">
              <a:xfrm>
                <a:off x="2116" y="648"/>
                <a:ext cx="152" cy="96"/>
              </a:xfrm>
              <a:custGeom>
                <a:avLst/>
                <a:gdLst/>
                <a:ahLst/>
                <a:cxnLst>
                  <a:cxn ang="0">
                    <a:pos x="284" y="178"/>
                  </a:cxn>
                  <a:cxn ang="0">
                    <a:pos x="269" y="185"/>
                  </a:cxn>
                  <a:cxn ang="0">
                    <a:pos x="251" y="190"/>
                  </a:cxn>
                  <a:cxn ang="0">
                    <a:pos x="231" y="191"/>
                  </a:cxn>
                  <a:cxn ang="0">
                    <a:pos x="209" y="190"/>
                  </a:cxn>
                  <a:cxn ang="0">
                    <a:pos x="186" y="186"/>
                  </a:cxn>
                  <a:cxn ang="0">
                    <a:pos x="162" y="182"/>
                  </a:cxn>
                  <a:cxn ang="0">
                    <a:pos x="138" y="176"/>
                  </a:cxn>
                  <a:cxn ang="0">
                    <a:pos x="115" y="169"/>
                  </a:cxn>
                  <a:cxn ang="0">
                    <a:pos x="92" y="162"/>
                  </a:cxn>
                  <a:cxn ang="0">
                    <a:pos x="71" y="155"/>
                  </a:cxn>
                  <a:cxn ang="0">
                    <a:pos x="51" y="147"/>
                  </a:cxn>
                  <a:cxn ang="0">
                    <a:pos x="34" y="141"/>
                  </a:cxn>
                  <a:cxn ang="0">
                    <a:pos x="19" y="136"/>
                  </a:cxn>
                  <a:cxn ang="0">
                    <a:pos x="9" y="131"/>
                  </a:cxn>
                  <a:cxn ang="0">
                    <a:pos x="2" y="128"/>
                  </a:cxn>
                  <a:cxn ang="0">
                    <a:pos x="0" y="126"/>
                  </a:cxn>
                  <a:cxn ang="0">
                    <a:pos x="8" y="123"/>
                  </a:cxn>
                  <a:cxn ang="0">
                    <a:pos x="19" y="122"/>
                  </a:cxn>
                  <a:cxn ang="0">
                    <a:pos x="31" y="122"/>
                  </a:cxn>
                  <a:cxn ang="0">
                    <a:pos x="46" y="124"/>
                  </a:cxn>
                  <a:cxn ang="0">
                    <a:pos x="62" y="128"/>
                  </a:cxn>
                  <a:cxn ang="0">
                    <a:pos x="79" y="131"/>
                  </a:cxn>
                  <a:cxn ang="0">
                    <a:pos x="96" y="136"/>
                  </a:cxn>
                  <a:cxn ang="0">
                    <a:pos x="115" y="140"/>
                  </a:cxn>
                  <a:cxn ang="0">
                    <a:pos x="133" y="146"/>
                  </a:cxn>
                  <a:cxn ang="0">
                    <a:pos x="153" y="151"/>
                  </a:cxn>
                  <a:cxn ang="0">
                    <a:pos x="171" y="155"/>
                  </a:cxn>
                  <a:cxn ang="0">
                    <a:pos x="190" y="159"/>
                  </a:cxn>
                  <a:cxn ang="0">
                    <a:pos x="207" y="162"/>
                  </a:cxn>
                  <a:cxn ang="0">
                    <a:pos x="223" y="164"/>
                  </a:cxn>
                  <a:cxn ang="0">
                    <a:pos x="238" y="164"/>
                  </a:cxn>
                  <a:cxn ang="0">
                    <a:pos x="252" y="163"/>
                  </a:cxn>
                  <a:cxn ang="0">
                    <a:pos x="261" y="158"/>
                  </a:cxn>
                  <a:cxn ang="0">
                    <a:pos x="269" y="149"/>
                  </a:cxn>
                  <a:cxn ang="0">
                    <a:pos x="275" y="140"/>
                  </a:cxn>
                  <a:cxn ang="0">
                    <a:pos x="279" y="129"/>
                  </a:cxn>
                  <a:cxn ang="0">
                    <a:pos x="283" y="118"/>
                  </a:cxn>
                  <a:cxn ang="0">
                    <a:pos x="285" y="107"/>
                  </a:cxn>
                  <a:cxn ang="0">
                    <a:pos x="286" y="95"/>
                  </a:cxn>
                  <a:cxn ang="0">
                    <a:pos x="286" y="85"/>
                  </a:cxn>
                  <a:cxn ang="0">
                    <a:pos x="283" y="63"/>
                  </a:cxn>
                  <a:cxn ang="0">
                    <a:pos x="277" y="45"/>
                  </a:cxn>
                  <a:cxn ang="0">
                    <a:pos x="269" y="24"/>
                  </a:cxn>
                  <a:cxn ang="0">
                    <a:pos x="260" y="1"/>
                  </a:cxn>
                  <a:cxn ang="0">
                    <a:pos x="266" y="0"/>
                  </a:cxn>
                  <a:cxn ang="0">
                    <a:pos x="275" y="11"/>
                  </a:cxn>
                  <a:cxn ang="0">
                    <a:pos x="285" y="31"/>
                  </a:cxn>
                  <a:cxn ang="0">
                    <a:pos x="294" y="58"/>
                  </a:cxn>
                  <a:cxn ang="0">
                    <a:pos x="301" y="90"/>
                  </a:cxn>
                  <a:cxn ang="0">
                    <a:pos x="304" y="122"/>
                  </a:cxn>
                  <a:cxn ang="0">
                    <a:pos x="298" y="152"/>
                  </a:cxn>
                  <a:cxn ang="0">
                    <a:pos x="284" y="178"/>
                  </a:cxn>
                </a:cxnLst>
                <a:rect l="0" t="0" r="r" b="b"/>
                <a:pathLst>
                  <a:path w="304" h="191">
                    <a:moveTo>
                      <a:pt x="284" y="178"/>
                    </a:moveTo>
                    <a:lnTo>
                      <a:pt x="269" y="185"/>
                    </a:lnTo>
                    <a:lnTo>
                      <a:pt x="251" y="190"/>
                    </a:lnTo>
                    <a:lnTo>
                      <a:pt x="231" y="191"/>
                    </a:lnTo>
                    <a:lnTo>
                      <a:pt x="209" y="190"/>
                    </a:lnTo>
                    <a:lnTo>
                      <a:pt x="186" y="186"/>
                    </a:lnTo>
                    <a:lnTo>
                      <a:pt x="162" y="182"/>
                    </a:lnTo>
                    <a:lnTo>
                      <a:pt x="138" y="176"/>
                    </a:lnTo>
                    <a:lnTo>
                      <a:pt x="115" y="169"/>
                    </a:lnTo>
                    <a:lnTo>
                      <a:pt x="92" y="162"/>
                    </a:lnTo>
                    <a:lnTo>
                      <a:pt x="71" y="155"/>
                    </a:lnTo>
                    <a:lnTo>
                      <a:pt x="51" y="147"/>
                    </a:lnTo>
                    <a:lnTo>
                      <a:pt x="34" y="141"/>
                    </a:lnTo>
                    <a:lnTo>
                      <a:pt x="19" y="136"/>
                    </a:lnTo>
                    <a:lnTo>
                      <a:pt x="9" y="131"/>
                    </a:lnTo>
                    <a:lnTo>
                      <a:pt x="2" y="128"/>
                    </a:lnTo>
                    <a:lnTo>
                      <a:pt x="0" y="126"/>
                    </a:lnTo>
                    <a:lnTo>
                      <a:pt x="8" y="123"/>
                    </a:lnTo>
                    <a:lnTo>
                      <a:pt x="19" y="122"/>
                    </a:lnTo>
                    <a:lnTo>
                      <a:pt x="31" y="122"/>
                    </a:lnTo>
                    <a:lnTo>
                      <a:pt x="46" y="124"/>
                    </a:lnTo>
                    <a:lnTo>
                      <a:pt x="62" y="128"/>
                    </a:lnTo>
                    <a:lnTo>
                      <a:pt x="79" y="131"/>
                    </a:lnTo>
                    <a:lnTo>
                      <a:pt x="96" y="136"/>
                    </a:lnTo>
                    <a:lnTo>
                      <a:pt x="115" y="140"/>
                    </a:lnTo>
                    <a:lnTo>
                      <a:pt x="133" y="146"/>
                    </a:lnTo>
                    <a:lnTo>
                      <a:pt x="153" y="151"/>
                    </a:lnTo>
                    <a:lnTo>
                      <a:pt x="171" y="155"/>
                    </a:lnTo>
                    <a:lnTo>
                      <a:pt x="190" y="159"/>
                    </a:lnTo>
                    <a:lnTo>
                      <a:pt x="207" y="162"/>
                    </a:lnTo>
                    <a:lnTo>
                      <a:pt x="223" y="164"/>
                    </a:lnTo>
                    <a:lnTo>
                      <a:pt x="238" y="164"/>
                    </a:lnTo>
                    <a:lnTo>
                      <a:pt x="252" y="163"/>
                    </a:lnTo>
                    <a:lnTo>
                      <a:pt x="261" y="158"/>
                    </a:lnTo>
                    <a:lnTo>
                      <a:pt x="269" y="149"/>
                    </a:lnTo>
                    <a:lnTo>
                      <a:pt x="275" y="140"/>
                    </a:lnTo>
                    <a:lnTo>
                      <a:pt x="279" y="129"/>
                    </a:lnTo>
                    <a:lnTo>
                      <a:pt x="283" y="118"/>
                    </a:lnTo>
                    <a:lnTo>
                      <a:pt x="285" y="107"/>
                    </a:lnTo>
                    <a:lnTo>
                      <a:pt x="286" y="95"/>
                    </a:lnTo>
                    <a:lnTo>
                      <a:pt x="286" y="85"/>
                    </a:lnTo>
                    <a:lnTo>
                      <a:pt x="283" y="63"/>
                    </a:lnTo>
                    <a:lnTo>
                      <a:pt x="277" y="45"/>
                    </a:lnTo>
                    <a:lnTo>
                      <a:pt x="269" y="24"/>
                    </a:lnTo>
                    <a:lnTo>
                      <a:pt x="260" y="1"/>
                    </a:lnTo>
                    <a:lnTo>
                      <a:pt x="266" y="0"/>
                    </a:lnTo>
                    <a:lnTo>
                      <a:pt x="275" y="11"/>
                    </a:lnTo>
                    <a:lnTo>
                      <a:pt x="285" y="31"/>
                    </a:lnTo>
                    <a:lnTo>
                      <a:pt x="294" y="58"/>
                    </a:lnTo>
                    <a:lnTo>
                      <a:pt x="301" y="90"/>
                    </a:lnTo>
                    <a:lnTo>
                      <a:pt x="304" y="122"/>
                    </a:lnTo>
                    <a:lnTo>
                      <a:pt x="298" y="152"/>
                    </a:lnTo>
                    <a:lnTo>
                      <a:pt x="284" y="1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390"/>
              <p:cNvSpPr>
                <a:spLocks/>
              </p:cNvSpPr>
              <p:nvPr/>
            </p:nvSpPr>
            <p:spPr bwMode="auto">
              <a:xfrm>
                <a:off x="2005" y="697"/>
                <a:ext cx="117" cy="68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35" y="6"/>
                  </a:cxn>
                  <a:cxn ang="0">
                    <a:pos x="233" y="10"/>
                  </a:cxn>
                  <a:cxn ang="0">
                    <a:pos x="230" y="13"/>
                  </a:cxn>
                  <a:cxn ang="0">
                    <a:pos x="225" y="15"/>
                  </a:cxn>
                  <a:cxn ang="0">
                    <a:pos x="220" y="17"/>
                  </a:cxn>
                  <a:cxn ang="0">
                    <a:pos x="215" y="19"/>
                  </a:cxn>
                  <a:cxn ang="0">
                    <a:pos x="210" y="21"/>
                  </a:cxn>
                  <a:cxn ang="0">
                    <a:pos x="205" y="25"/>
                  </a:cxn>
                  <a:cxn ang="0">
                    <a:pos x="196" y="34"/>
                  </a:cxn>
                  <a:cxn ang="0">
                    <a:pos x="187" y="45"/>
                  </a:cxn>
                  <a:cxn ang="0">
                    <a:pos x="178" y="56"/>
                  </a:cxn>
                  <a:cxn ang="0">
                    <a:pos x="167" y="67"/>
                  </a:cxn>
                  <a:cxn ang="0">
                    <a:pos x="157" y="79"/>
                  </a:cxn>
                  <a:cxn ang="0">
                    <a:pos x="148" y="89"/>
                  </a:cxn>
                  <a:cxn ang="0">
                    <a:pos x="136" y="100"/>
                  </a:cxn>
                  <a:cxn ang="0">
                    <a:pos x="126" y="109"/>
                  </a:cxn>
                  <a:cxn ang="0">
                    <a:pos x="114" y="118"/>
                  </a:cxn>
                  <a:cxn ang="0">
                    <a:pos x="103" y="125"/>
                  </a:cxn>
                  <a:cxn ang="0">
                    <a:pos x="90" y="131"/>
                  </a:cxn>
                  <a:cxn ang="0">
                    <a:pos x="78" y="135"/>
                  </a:cxn>
                  <a:cxn ang="0">
                    <a:pos x="64" y="138"/>
                  </a:cxn>
                  <a:cxn ang="0">
                    <a:pos x="50" y="136"/>
                  </a:cxn>
                  <a:cxn ang="0">
                    <a:pos x="35" y="134"/>
                  </a:cxn>
                  <a:cxn ang="0">
                    <a:pos x="19" y="128"/>
                  </a:cxn>
                  <a:cxn ang="0">
                    <a:pos x="12" y="126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0" y="109"/>
                  </a:cxn>
                  <a:cxn ang="0">
                    <a:pos x="11" y="110"/>
                  </a:cxn>
                  <a:cxn ang="0">
                    <a:pos x="20" y="112"/>
                  </a:cxn>
                  <a:cxn ang="0">
                    <a:pos x="30" y="113"/>
                  </a:cxn>
                  <a:cxn ang="0">
                    <a:pos x="41" y="115"/>
                  </a:cxn>
                  <a:cxn ang="0">
                    <a:pos x="51" y="115"/>
                  </a:cxn>
                  <a:cxn ang="0">
                    <a:pos x="61" y="113"/>
                  </a:cxn>
                  <a:cxn ang="0">
                    <a:pos x="72" y="110"/>
                  </a:cxn>
                  <a:cxn ang="0">
                    <a:pos x="82" y="104"/>
                  </a:cxn>
                  <a:cxn ang="0">
                    <a:pos x="103" y="94"/>
                  </a:cxn>
                  <a:cxn ang="0">
                    <a:pos x="121" y="78"/>
                  </a:cxn>
                  <a:cxn ang="0">
                    <a:pos x="139" y="60"/>
                  </a:cxn>
                  <a:cxn ang="0">
                    <a:pos x="155" y="42"/>
                  </a:cxn>
                  <a:cxn ang="0">
                    <a:pos x="171" y="26"/>
                  </a:cxn>
                  <a:cxn ang="0">
                    <a:pos x="189" y="12"/>
                  </a:cxn>
                  <a:cxn ang="0">
                    <a:pos x="210" y="3"/>
                  </a:cxn>
                  <a:cxn ang="0">
                    <a:pos x="234" y="0"/>
                  </a:cxn>
                </a:cxnLst>
                <a:rect l="0" t="0" r="r" b="b"/>
                <a:pathLst>
                  <a:path w="235" h="138">
                    <a:moveTo>
                      <a:pt x="234" y="0"/>
                    </a:moveTo>
                    <a:lnTo>
                      <a:pt x="235" y="6"/>
                    </a:lnTo>
                    <a:lnTo>
                      <a:pt x="233" y="10"/>
                    </a:lnTo>
                    <a:lnTo>
                      <a:pt x="230" y="13"/>
                    </a:lnTo>
                    <a:lnTo>
                      <a:pt x="225" y="15"/>
                    </a:lnTo>
                    <a:lnTo>
                      <a:pt x="220" y="17"/>
                    </a:lnTo>
                    <a:lnTo>
                      <a:pt x="215" y="19"/>
                    </a:lnTo>
                    <a:lnTo>
                      <a:pt x="210" y="21"/>
                    </a:lnTo>
                    <a:lnTo>
                      <a:pt x="205" y="25"/>
                    </a:lnTo>
                    <a:lnTo>
                      <a:pt x="196" y="34"/>
                    </a:lnTo>
                    <a:lnTo>
                      <a:pt x="187" y="45"/>
                    </a:lnTo>
                    <a:lnTo>
                      <a:pt x="178" y="56"/>
                    </a:lnTo>
                    <a:lnTo>
                      <a:pt x="167" y="67"/>
                    </a:lnTo>
                    <a:lnTo>
                      <a:pt x="157" y="79"/>
                    </a:lnTo>
                    <a:lnTo>
                      <a:pt x="148" y="89"/>
                    </a:lnTo>
                    <a:lnTo>
                      <a:pt x="136" y="100"/>
                    </a:lnTo>
                    <a:lnTo>
                      <a:pt x="126" y="109"/>
                    </a:lnTo>
                    <a:lnTo>
                      <a:pt x="114" y="118"/>
                    </a:lnTo>
                    <a:lnTo>
                      <a:pt x="103" y="125"/>
                    </a:lnTo>
                    <a:lnTo>
                      <a:pt x="90" y="131"/>
                    </a:lnTo>
                    <a:lnTo>
                      <a:pt x="78" y="135"/>
                    </a:lnTo>
                    <a:lnTo>
                      <a:pt x="64" y="138"/>
                    </a:lnTo>
                    <a:lnTo>
                      <a:pt x="50" y="136"/>
                    </a:lnTo>
                    <a:lnTo>
                      <a:pt x="35" y="134"/>
                    </a:lnTo>
                    <a:lnTo>
                      <a:pt x="19" y="128"/>
                    </a:lnTo>
                    <a:lnTo>
                      <a:pt x="12" y="126"/>
                    </a:lnTo>
                    <a:lnTo>
                      <a:pt x="7" y="121"/>
                    </a:lnTo>
                    <a:lnTo>
                      <a:pt x="4" y="116"/>
                    </a:lnTo>
                    <a:lnTo>
                      <a:pt x="0" y="109"/>
                    </a:lnTo>
                    <a:lnTo>
                      <a:pt x="11" y="110"/>
                    </a:lnTo>
                    <a:lnTo>
                      <a:pt x="20" y="112"/>
                    </a:lnTo>
                    <a:lnTo>
                      <a:pt x="30" y="113"/>
                    </a:lnTo>
                    <a:lnTo>
                      <a:pt x="41" y="115"/>
                    </a:lnTo>
                    <a:lnTo>
                      <a:pt x="51" y="115"/>
                    </a:lnTo>
                    <a:lnTo>
                      <a:pt x="61" y="113"/>
                    </a:lnTo>
                    <a:lnTo>
                      <a:pt x="72" y="110"/>
                    </a:lnTo>
                    <a:lnTo>
                      <a:pt x="82" y="104"/>
                    </a:lnTo>
                    <a:lnTo>
                      <a:pt x="103" y="94"/>
                    </a:lnTo>
                    <a:lnTo>
                      <a:pt x="121" y="78"/>
                    </a:lnTo>
                    <a:lnTo>
                      <a:pt x="139" y="60"/>
                    </a:lnTo>
                    <a:lnTo>
                      <a:pt x="155" y="42"/>
                    </a:lnTo>
                    <a:lnTo>
                      <a:pt x="171" y="26"/>
                    </a:lnTo>
                    <a:lnTo>
                      <a:pt x="189" y="12"/>
                    </a:lnTo>
                    <a:lnTo>
                      <a:pt x="210" y="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391"/>
              <p:cNvSpPr>
                <a:spLocks/>
              </p:cNvSpPr>
              <p:nvPr/>
            </p:nvSpPr>
            <p:spPr bwMode="auto">
              <a:xfrm>
                <a:off x="1890" y="726"/>
                <a:ext cx="237" cy="164"/>
              </a:xfrm>
              <a:custGeom>
                <a:avLst/>
                <a:gdLst/>
                <a:ahLst/>
                <a:cxnLst>
                  <a:cxn ang="0">
                    <a:pos x="270" y="306"/>
                  </a:cxn>
                  <a:cxn ang="0">
                    <a:pos x="244" y="321"/>
                  </a:cxn>
                  <a:cxn ang="0">
                    <a:pos x="214" y="329"/>
                  </a:cxn>
                  <a:cxn ang="0">
                    <a:pos x="179" y="325"/>
                  </a:cxn>
                  <a:cxn ang="0">
                    <a:pos x="133" y="304"/>
                  </a:cxn>
                  <a:cxn ang="0">
                    <a:pos x="77" y="263"/>
                  </a:cxn>
                  <a:cxn ang="0">
                    <a:pos x="31" y="216"/>
                  </a:cxn>
                  <a:cxn ang="0">
                    <a:pos x="4" y="180"/>
                  </a:cxn>
                  <a:cxn ang="0">
                    <a:pos x="21" y="150"/>
                  </a:cxn>
                  <a:cxn ang="0">
                    <a:pos x="25" y="157"/>
                  </a:cxn>
                  <a:cxn ang="0">
                    <a:pos x="39" y="174"/>
                  </a:cxn>
                  <a:cxn ang="0">
                    <a:pos x="61" y="198"/>
                  </a:cxn>
                  <a:cxn ang="0">
                    <a:pos x="88" y="226"/>
                  </a:cxn>
                  <a:cxn ang="0">
                    <a:pos x="119" y="253"/>
                  </a:cxn>
                  <a:cxn ang="0">
                    <a:pos x="152" y="276"/>
                  </a:cxn>
                  <a:cxn ang="0">
                    <a:pos x="187" y="292"/>
                  </a:cxn>
                  <a:cxn ang="0">
                    <a:pos x="220" y="295"/>
                  </a:cxn>
                  <a:cxn ang="0">
                    <a:pos x="247" y="281"/>
                  </a:cxn>
                  <a:cxn ang="0">
                    <a:pos x="279" y="251"/>
                  </a:cxn>
                  <a:cxn ang="0">
                    <a:pos x="314" y="210"/>
                  </a:cxn>
                  <a:cxn ang="0">
                    <a:pos x="351" y="162"/>
                  </a:cxn>
                  <a:cxn ang="0">
                    <a:pos x="385" y="113"/>
                  </a:cxn>
                  <a:cxn ang="0">
                    <a:pos x="414" y="69"/>
                  </a:cxn>
                  <a:cxn ang="0">
                    <a:pos x="435" y="35"/>
                  </a:cxn>
                  <a:cxn ang="0">
                    <a:pos x="446" y="16"/>
                  </a:cxn>
                  <a:cxn ang="0">
                    <a:pos x="475" y="3"/>
                  </a:cxn>
                  <a:cxn ang="0">
                    <a:pos x="464" y="21"/>
                  </a:cxn>
                  <a:cxn ang="0">
                    <a:pos x="445" y="53"/>
                  </a:cxn>
                  <a:cxn ang="0">
                    <a:pos x="419" y="96"/>
                  </a:cxn>
                  <a:cxn ang="0">
                    <a:pos x="389" y="144"/>
                  </a:cxn>
                  <a:cxn ang="0">
                    <a:pos x="357" y="194"/>
                  </a:cxn>
                  <a:cxn ang="0">
                    <a:pos x="325" y="241"/>
                  </a:cxn>
                  <a:cxn ang="0">
                    <a:pos x="294" y="281"/>
                  </a:cxn>
                </a:cxnLst>
                <a:rect l="0" t="0" r="r" b="b"/>
                <a:pathLst>
                  <a:path w="476" h="329">
                    <a:moveTo>
                      <a:pt x="280" y="298"/>
                    </a:moveTo>
                    <a:lnTo>
                      <a:pt x="270" y="306"/>
                    </a:lnTo>
                    <a:lnTo>
                      <a:pt x="258" y="314"/>
                    </a:lnTo>
                    <a:lnTo>
                      <a:pt x="244" y="321"/>
                    </a:lnTo>
                    <a:lnTo>
                      <a:pt x="230" y="325"/>
                    </a:lnTo>
                    <a:lnTo>
                      <a:pt x="214" y="329"/>
                    </a:lnTo>
                    <a:lnTo>
                      <a:pt x="197" y="329"/>
                    </a:lnTo>
                    <a:lnTo>
                      <a:pt x="179" y="325"/>
                    </a:lnTo>
                    <a:lnTo>
                      <a:pt x="160" y="319"/>
                    </a:lnTo>
                    <a:lnTo>
                      <a:pt x="133" y="304"/>
                    </a:lnTo>
                    <a:lnTo>
                      <a:pt x="104" y="286"/>
                    </a:lnTo>
                    <a:lnTo>
                      <a:pt x="77" y="263"/>
                    </a:lnTo>
                    <a:lnTo>
                      <a:pt x="53" y="239"/>
                    </a:lnTo>
                    <a:lnTo>
                      <a:pt x="31" y="216"/>
                    </a:lnTo>
                    <a:lnTo>
                      <a:pt x="15" y="196"/>
                    </a:lnTo>
                    <a:lnTo>
                      <a:pt x="4" y="180"/>
                    </a:lnTo>
                    <a:lnTo>
                      <a:pt x="0" y="171"/>
                    </a:lnTo>
                    <a:lnTo>
                      <a:pt x="21" y="150"/>
                    </a:lnTo>
                    <a:lnTo>
                      <a:pt x="22" y="151"/>
                    </a:lnTo>
                    <a:lnTo>
                      <a:pt x="25" y="157"/>
                    </a:lnTo>
                    <a:lnTo>
                      <a:pt x="31" y="164"/>
                    </a:lnTo>
                    <a:lnTo>
                      <a:pt x="39" y="174"/>
                    </a:lnTo>
                    <a:lnTo>
                      <a:pt x="50" y="186"/>
                    </a:lnTo>
                    <a:lnTo>
                      <a:pt x="61" y="198"/>
                    </a:lnTo>
                    <a:lnTo>
                      <a:pt x="74" y="212"/>
                    </a:lnTo>
                    <a:lnTo>
                      <a:pt x="88" y="226"/>
                    </a:lnTo>
                    <a:lnTo>
                      <a:pt x="103" y="240"/>
                    </a:lnTo>
                    <a:lnTo>
                      <a:pt x="119" y="253"/>
                    </a:lnTo>
                    <a:lnTo>
                      <a:pt x="135" y="265"/>
                    </a:lnTo>
                    <a:lnTo>
                      <a:pt x="152" y="276"/>
                    </a:lnTo>
                    <a:lnTo>
                      <a:pt x="169" y="285"/>
                    </a:lnTo>
                    <a:lnTo>
                      <a:pt x="187" y="292"/>
                    </a:lnTo>
                    <a:lnTo>
                      <a:pt x="204" y="295"/>
                    </a:lnTo>
                    <a:lnTo>
                      <a:pt x="220" y="295"/>
                    </a:lnTo>
                    <a:lnTo>
                      <a:pt x="233" y="291"/>
                    </a:lnTo>
                    <a:lnTo>
                      <a:pt x="247" y="281"/>
                    </a:lnTo>
                    <a:lnTo>
                      <a:pt x="263" y="269"/>
                    </a:lnTo>
                    <a:lnTo>
                      <a:pt x="279" y="251"/>
                    </a:lnTo>
                    <a:lnTo>
                      <a:pt x="297" y="232"/>
                    </a:lnTo>
                    <a:lnTo>
                      <a:pt x="314" y="210"/>
                    </a:lnTo>
                    <a:lnTo>
                      <a:pt x="333" y="186"/>
                    </a:lnTo>
                    <a:lnTo>
                      <a:pt x="351" y="162"/>
                    </a:lnTo>
                    <a:lnTo>
                      <a:pt x="369" y="137"/>
                    </a:lnTo>
                    <a:lnTo>
                      <a:pt x="385" y="113"/>
                    </a:lnTo>
                    <a:lnTo>
                      <a:pt x="400" y="90"/>
                    </a:lnTo>
                    <a:lnTo>
                      <a:pt x="414" y="69"/>
                    </a:lnTo>
                    <a:lnTo>
                      <a:pt x="425" y="51"/>
                    </a:lnTo>
                    <a:lnTo>
                      <a:pt x="435" y="35"/>
                    </a:lnTo>
                    <a:lnTo>
                      <a:pt x="442" y="23"/>
                    </a:lnTo>
                    <a:lnTo>
                      <a:pt x="446" y="16"/>
                    </a:lnTo>
                    <a:lnTo>
                      <a:pt x="476" y="0"/>
                    </a:lnTo>
                    <a:lnTo>
                      <a:pt x="475" y="3"/>
                    </a:lnTo>
                    <a:lnTo>
                      <a:pt x="470" y="9"/>
                    </a:lnTo>
                    <a:lnTo>
                      <a:pt x="464" y="21"/>
                    </a:lnTo>
                    <a:lnTo>
                      <a:pt x="455" y="36"/>
                    </a:lnTo>
                    <a:lnTo>
                      <a:pt x="445" y="53"/>
                    </a:lnTo>
                    <a:lnTo>
                      <a:pt x="433" y="74"/>
                    </a:lnTo>
                    <a:lnTo>
                      <a:pt x="419" y="96"/>
                    </a:lnTo>
                    <a:lnTo>
                      <a:pt x="405" y="119"/>
                    </a:lnTo>
                    <a:lnTo>
                      <a:pt x="389" y="144"/>
                    </a:lnTo>
                    <a:lnTo>
                      <a:pt x="373" y="169"/>
                    </a:lnTo>
                    <a:lnTo>
                      <a:pt x="357" y="194"/>
                    </a:lnTo>
                    <a:lnTo>
                      <a:pt x="341" y="218"/>
                    </a:lnTo>
                    <a:lnTo>
                      <a:pt x="325" y="241"/>
                    </a:lnTo>
                    <a:lnTo>
                      <a:pt x="309" y="262"/>
                    </a:lnTo>
                    <a:lnTo>
                      <a:pt x="294" y="281"/>
                    </a:lnTo>
                    <a:lnTo>
                      <a:pt x="280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392"/>
              <p:cNvSpPr>
                <a:spLocks/>
              </p:cNvSpPr>
              <p:nvPr/>
            </p:nvSpPr>
            <p:spPr bwMode="auto">
              <a:xfrm>
                <a:off x="2121" y="747"/>
                <a:ext cx="29" cy="189"/>
              </a:xfrm>
              <a:custGeom>
                <a:avLst/>
                <a:gdLst/>
                <a:ahLst/>
                <a:cxnLst>
                  <a:cxn ang="0">
                    <a:pos x="44" y="57"/>
                  </a:cxn>
                  <a:cxn ang="0">
                    <a:pos x="33" y="159"/>
                  </a:cxn>
                  <a:cxn ang="0">
                    <a:pos x="59" y="378"/>
                  </a:cxn>
                  <a:cxn ang="0">
                    <a:pos x="41" y="350"/>
                  </a:cxn>
                  <a:cxn ang="0">
                    <a:pos x="29" y="317"/>
                  </a:cxn>
                  <a:cxn ang="0">
                    <a:pos x="18" y="279"/>
                  </a:cxn>
                  <a:cxn ang="0">
                    <a:pos x="13" y="237"/>
                  </a:cxn>
                  <a:cxn ang="0">
                    <a:pos x="8" y="194"/>
                  </a:cxn>
                  <a:cxn ang="0">
                    <a:pos x="5" y="152"/>
                  </a:cxn>
                  <a:cxn ang="0">
                    <a:pos x="2" y="110"/>
                  </a:cxn>
                  <a:cxn ang="0">
                    <a:pos x="0" y="73"/>
                  </a:cxn>
                  <a:cxn ang="0">
                    <a:pos x="2" y="64"/>
                  </a:cxn>
                  <a:cxn ang="0">
                    <a:pos x="6" y="54"/>
                  </a:cxn>
                  <a:cxn ang="0">
                    <a:pos x="10" y="44"/>
                  </a:cxn>
                  <a:cxn ang="0">
                    <a:pos x="16" y="33"/>
                  </a:cxn>
                  <a:cxn ang="0">
                    <a:pos x="23" y="23"/>
                  </a:cxn>
                  <a:cxn ang="0">
                    <a:pos x="31" y="14"/>
                  </a:cxn>
                  <a:cxn ang="0">
                    <a:pos x="39" y="6"/>
                  </a:cxn>
                  <a:cxn ang="0">
                    <a:pos x="48" y="0"/>
                  </a:cxn>
                  <a:cxn ang="0">
                    <a:pos x="48" y="7"/>
                  </a:cxn>
                  <a:cxn ang="0">
                    <a:pos x="47" y="22"/>
                  </a:cxn>
                  <a:cxn ang="0">
                    <a:pos x="45" y="41"/>
                  </a:cxn>
                  <a:cxn ang="0">
                    <a:pos x="44" y="57"/>
                  </a:cxn>
                </a:cxnLst>
                <a:rect l="0" t="0" r="r" b="b"/>
                <a:pathLst>
                  <a:path w="59" h="378">
                    <a:moveTo>
                      <a:pt x="44" y="57"/>
                    </a:moveTo>
                    <a:lnTo>
                      <a:pt x="33" y="159"/>
                    </a:lnTo>
                    <a:lnTo>
                      <a:pt x="59" y="378"/>
                    </a:lnTo>
                    <a:lnTo>
                      <a:pt x="41" y="350"/>
                    </a:lnTo>
                    <a:lnTo>
                      <a:pt x="29" y="317"/>
                    </a:lnTo>
                    <a:lnTo>
                      <a:pt x="18" y="279"/>
                    </a:lnTo>
                    <a:lnTo>
                      <a:pt x="13" y="237"/>
                    </a:lnTo>
                    <a:lnTo>
                      <a:pt x="8" y="194"/>
                    </a:lnTo>
                    <a:lnTo>
                      <a:pt x="5" y="152"/>
                    </a:lnTo>
                    <a:lnTo>
                      <a:pt x="2" y="110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6" y="54"/>
                    </a:lnTo>
                    <a:lnTo>
                      <a:pt x="10" y="44"/>
                    </a:lnTo>
                    <a:lnTo>
                      <a:pt x="16" y="33"/>
                    </a:lnTo>
                    <a:lnTo>
                      <a:pt x="23" y="23"/>
                    </a:lnTo>
                    <a:lnTo>
                      <a:pt x="31" y="14"/>
                    </a:lnTo>
                    <a:lnTo>
                      <a:pt x="39" y="6"/>
                    </a:lnTo>
                    <a:lnTo>
                      <a:pt x="48" y="0"/>
                    </a:lnTo>
                    <a:lnTo>
                      <a:pt x="48" y="7"/>
                    </a:lnTo>
                    <a:lnTo>
                      <a:pt x="47" y="22"/>
                    </a:lnTo>
                    <a:lnTo>
                      <a:pt x="45" y="41"/>
                    </a:lnTo>
                    <a:lnTo>
                      <a:pt x="4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393"/>
              <p:cNvSpPr>
                <a:spLocks/>
              </p:cNvSpPr>
              <p:nvPr/>
            </p:nvSpPr>
            <p:spPr bwMode="auto">
              <a:xfrm>
                <a:off x="2084" y="305"/>
                <a:ext cx="26" cy="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2"/>
                  </a:cxn>
                  <a:cxn ang="0">
                    <a:pos x="9" y="22"/>
                  </a:cxn>
                  <a:cxn ang="0">
                    <a:pos x="14" y="32"/>
                  </a:cxn>
                  <a:cxn ang="0">
                    <a:pos x="20" y="41"/>
                  </a:cxn>
                  <a:cxn ang="0">
                    <a:pos x="27" y="51"/>
                  </a:cxn>
                  <a:cxn ang="0">
                    <a:pos x="35" y="59"/>
                  </a:cxn>
                  <a:cxn ang="0">
                    <a:pos x="43" y="67"/>
                  </a:cxn>
                  <a:cxn ang="0">
                    <a:pos x="53" y="75"/>
                  </a:cxn>
                  <a:cxn ang="0">
                    <a:pos x="51" y="81"/>
                  </a:cxn>
                  <a:cxn ang="0">
                    <a:pos x="45" y="88"/>
                  </a:cxn>
                  <a:cxn ang="0">
                    <a:pos x="38" y="93"/>
                  </a:cxn>
                  <a:cxn ang="0">
                    <a:pos x="35" y="93"/>
                  </a:cxn>
                  <a:cxn ang="0">
                    <a:pos x="36" y="86"/>
                  </a:cxn>
                  <a:cxn ang="0">
                    <a:pos x="36" y="81"/>
                  </a:cxn>
                  <a:cxn ang="0">
                    <a:pos x="32" y="75"/>
                  </a:cxn>
                  <a:cxn ang="0">
                    <a:pos x="29" y="69"/>
                  </a:cxn>
                  <a:cxn ang="0">
                    <a:pos x="23" y="65"/>
                  </a:cxn>
                  <a:cxn ang="0">
                    <a:pos x="17" y="59"/>
                  </a:cxn>
                  <a:cxn ang="0">
                    <a:pos x="12" y="53"/>
                  </a:cxn>
                  <a:cxn ang="0">
                    <a:pos x="6" y="46"/>
                  </a:cxn>
                  <a:cxn ang="0">
                    <a:pos x="1" y="33"/>
                  </a:cxn>
                  <a:cxn ang="0">
                    <a:pos x="0" y="17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53" h="93">
                    <a:moveTo>
                      <a:pt x="4" y="0"/>
                    </a:moveTo>
                    <a:lnTo>
                      <a:pt x="6" y="12"/>
                    </a:lnTo>
                    <a:lnTo>
                      <a:pt x="9" y="22"/>
                    </a:lnTo>
                    <a:lnTo>
                      <a:pt x="14" y="32"/>
                    </a:lnTo>
                    <a:lnTo>
                      <a:pt x="20" y="41"/>
                    </a:lnTo>
                    <a:lnTo>
                      <a:pt x="27" y="51"/>
                    </a:lnTo>
                    <a:lnTo>
                      <a:pt x="35" y="59"/>
                    </a:lnTo>
                    <a:lnTo>
                      <a:pt x="43" y="67"/>
                    </a:lnTo>
                    <a:lnTo>
                      <a:pt x="53" y="75"/>
                    </a:lnTo>
                    <a:lnTo>
                      <a:pt x="51" y="81"/>
                    </a:lnTo>
                    <a:lnTo>
                      <a:pt x="45" y="88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6" y="86"/>
                    </a:lnTo>
                    <a:lnTo>
                      <a:pt x="36" y="81"/>
                    </a:lnTo>
                    <a:lnTo>
                      <a:pt x="32" y="75"/>
                    </a:lnTo>
                    <a:lnTo>
                      <a:pt x="29" y="69"/>
                    </a:lnTo>
                    <a:lnTo>
                      <a:pt x="23" y="65"/>
                    </a:lnTo>
                    <a:lnTo>
                      <a:pt x="17" y="59"/>
                    </a:lnTo>
                    <a:lnTo>
                      <a:pt x="12" y="53"/>
                    </a:lnTo>
                    <a:lnTo>
                      <a:pt x="6" y="46"/>
                    </a:lnTo>
                    <a:lnTo>
                      <a:pt x="1" y="33"/>
                    </a:lnTo>
                    <a:lnTo>
                      <a:pt x="0" y="17"/>
                    </a:lnTo>
                    <a:lnTo>
                      <a:pt x="1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394"/>
              <p:cNvSpPr>
                <a:spLocks/>
              </p:cNvSpPr>
              <p:nvPr/>
            </p:nvSpPr>
            <p:spPr bwMode="auto">
              <a:xfrm>
                <a:off x="2067" y="364"/>
                <a:ext cx="41" cy="2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77" y="12"/>
                  </a:cxn>
                  <a:cxn ang="0">
                    <a:pos x="73" y="20"/>
                  </a:cxn>
                  <a:cxn ang="0">
                    <a:pos x="65" y="28"/>
                  </a:cxn>
                  <a:cxn ang="0">
                    <a:pos x="52" y="38"/>
                  </a:cxn>
                  <a:cxn ang="0">
                    <a:pos x="37" y="39"/>
                  </a:cxn>
                  <a:cxn ang="0">
                    <a:pos x="25" y="38"/>
                  </a:cxn>
                  <a:cxn ang="0">
                    <a:pos x="16" y="35"/>
                  </a:cxn>
                  <a:cxn ang="0">
                    <a:pos x="9" y="31"/>
                  </a:cxn>
                  <a:cxn ang="0">
                    <a:pos x="4" y="27"/>
                  </a:cxn>
                  <a:cxn ang="0">
                    <a:pos x="1" y="23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18" y="21"/>
                  </a:cxn>
                  <a:cxn ang="0">
                    <a:pos x="34" y="23"/>
                  </a:cxn>
                  <a:cxn ang="0">
                    <a:pos x="48" y="20"/>
                  </a:cxn>
                  <a:cxn ang="0">
                    <a:pos x="60" y="15"/>
                  </a:cxn>
                  <a:cxn ang="0">
                    <a:pos x="69" y="10"/>
                  </a:cxn>
                  <a:cxn ang="0">
                    <a:pos x="76" y="4"/>
                  </a:cxn>
                  <a:cxn ang="0">
                    <a:pos x="79" y="1"/>
                  </a:cxn>
                  <a:cxn ang="0">
                    <a:pos x="82" y="0"/>
                  </a:cxn>
                </a:cxnLst>
                <a:rect l="0" t="0" r="r" b="b"/>
                <a:pathLst>
                  <a:path w="82" h="39">
                    <a:moveTo>
                      <a:pt x="82" y="0"/>
                    </a:moveTo>
                    <a:lnTo>
                      <a:pt x="77" y="12"/>
                    </a:lnTo>
                    <a:lnTo>
                      <a:pt x="73" y="20"/>
                    </a:lnTo>
                    <a:lnTo>
                      <a:pt x="65" y="28"/>
                    </a:lnTo>
                    <a:lnTo>
                      <a:pt x="52" y="38"/>
                    </a:lnTo>
                    <a:lnTo>
                      <a:pt x="37" y="39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8" y="21"/>
                    </a:lnTo>
                    <a:lnTo>
                      <a:pt x="34" y="23"/>
                    </a:lnTo>
                    <a:lnTo>
                      <a:pt x="48" y="20"/>
                    </a:lnTo>
                    <a:lnTo>
                      <a:pt x="60" y="15"/>
                    </a:lnTo>
                    <a:lnTo>
                      <a:pt x="69" y="10"/>
                    </a:lnTo>
                    <a:lnTo>
                      <a:pt x="76" y="4"/>
                    </a:lnTo>
                    <a:lnTo>
                      <a:pt x="79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399"/>
              <p:cNvSpPr>
                <a:spLocks/>
              </p:cNvSpPr>
              <p:nvPr/>
            </p:nvSpPr>
            <p:spPr bwMode="auto">
              <a:xfrm>
                <a:off x="2011" y="296"/>
                <a:ext cx="41" cy="37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4" y="20"/>
                  </a:cxn>
                  <a:cxn ang="0">
                    <a:pos x="17" y="12"/>
                  </a:cxn>
                  <a:cxn ang="0">
                    <a:pos x="23" y="5"/>
                  </a:cxn>
                  <a:cxn ang="0">
                    <a:pos x="31" y="0"/>
                  </a:cxn>
                  <a:cxn ang="0">
                    <a:pos x="13" y="0"/>
                  </a:cxn>
                  <a:cxn ang="0">
                    <a:pos x="7" y="6"/>
                  </a:cxn>
                  <a:cxn ang="0">
                    <a:pos x="4" y="13"/>
                  </a:cxn>
                  <a:cxn ang="0">
                    <a:pos x="1" y="21"/>
                  </a:cxn>
                  <a:cxn ang="0">
                    <a:pos x="0" y="30"/>
                  </a:cxn>
                  <a:cxn ang="0">
                    <a:pos x="1" y="39"/>
                  </a:cxn>
                  <a:cxn ang="0">
                    <a:pos x="5" y="47"/>
                  </a:cxn>
                  <a:cxn ang="0">
                    <a:pos x="9" y="54"/>
                  </a:cxn>
                  <a:cxn ang="0">
                    <a:pos x="15" y="61"/>
                  </a:cxn>
                  <a:cxn ang="0">
                    <a:pos x="23" y="66"/>
                  </a:cxn>
                  <a:cxn ang="0">
                    <a:pos x="31" y="70"/>
                  </a:cxn>
                  <a:cxn ang="0">
                    <a:pos x="40" y="72"/>
                  </a:cxn>
                  <a:cxn ang="0">
                    <a:pos x="51" y="73"/>
                  </a:cxn>
                  <a:cxn ang="0">
                    <a:pos x="60" y="72"/>
                  </a:cxn>
                  <a:cxn ang="0">
                    <a:pos x="69" y="71"/>
                  </a:cxn>
                  <a:cxn ang="0">
                    <a:pos x="76" y="68"/>
                  </a:cxn>
                  <a:cxn ang="0">
                    <a:pos x="83" y="63"/>
                  </a:cxn>
                  <a:cxn ang="0">
                    <a:pos x="78" y="64"/>
                  </a:cxn>
                  <a:cxn ang="0">
                    <a:pos x="75" y="64"/>
                  </a:cxn>
                  <a:cxn ang="0">
                    <a:pos x="70" y="65"/>
                  </a:cxn>
                  <a:cxn ang="0">
                    <a:pos x="66" y="65"/>
                  </a:cxn>
                  <a:cxn ang="0">
                    <a:pos x="55" y="64"/>
                  </a:cxn>
                  <a:cxn ang="0">
                    <a:pos x="45" y="63"/>
                  </a:cxn>
                  <a:cxn ang="0">
                    <a:pos x="36" y="59"/>
                  </a:cxn>
                  <a:cxn ang="0">
                    <a:pos x="29" y="55"/>
                  </a:cxn>
                  <a:cxn ang="0">
                    <a:pos x="22" y="49"/>
                  </a:cxn>
                  <a:cxn ang="0">
                    <a:pos x="17" y="43"/>
                  </a:cxn>
                  <a:cxn ang="0">
                    <a:pos x="14" y="36"/>
                  </a:cxn>
                  <a:cxn ang="0">
                    <a:pos x="13" y="28"/>
                  </a:cxn>
                </a:cxnLst>
                <a:rect l="0" t="0" r="r" b="b"/>
                <a:pathLst>
                  <a:path w="83" h="73">
                    <a:moveTo>
                      <a:pt x="13" y="28"/>
                    </a:moveTo>
                    <a:lnTo>
                      <a:pt x="14" y="20"/>
                    </a:lnTo>
                    <a:lnTo>
                      <a:pt x="17" y="12"/>
                    </a:lnTo>
                    <a:lnTo>
                      <a:pt x="23" y="5"/>
                    </a:lnTo>
                    <a:lnTo>
                      <a:pt x="31" y="0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4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5" y="47"/>
                    </a:lnTo>
                    <a:lnTo>
                      <a:pt x="9" y="54"/>
                    </a:lnTo>
                    <a:lnTo>
                      <a:pt x="15" y="61"/>
                    </a:lnTo>
                    <a:lnTo>
                      <a:pt x="23" y="66"/>
                    </a:lnTo>
                    <a:lnTo>
                      <a:pt x="31" y="70"/>
                    </a:lnTo>
                    <a:lnTo>
                      <a:pt x="40" y="72"/>
                    </a:lnTo>
                    <a:lnTo>
                      <a:pt x="51" y="73"/>
                    </a:lnTo>
                    <a:lnTo>
                      <a:pt x="60" y="72"/>
                    </a:lnTo>
                    <a:lnTo>
                      <a:pt x="69" y="71"/>
                    </a:lnTo>
                    <a:lnTo>
                      <a:pt x="76" y="68"/>
                    </a:lnTo>
                    <a:lnTo>
                      <a:pt x="83" y="63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55" y="64"/>
                    </a:lnTo>
                    <a:lnTo>
                      <a:pt x="45" y="63"/>
                    </a:lnTo>
                    <a:lnTo>
                      <a:pt x="36" y="59"/>
                    </a:lnTo>
                    <a:lnTo>
                      <a:pt x="29" y="55"/>
                    </a:lnTo>
                    <a:lnTo>
                      <a:pt x="22" y="49"/>
                    </a:lnTo>
                    <a:lnTo>
                      <a:pt x="17" y="43"/>
                    </a:lnTo>
                    <a:lnTo>
                      <a:pt x="14" y="3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400"/>
              <p:cNvSpPr>
                <a:spLocks/>
              </p:cNvSpPr>
              <p:nvPr/>
            </p:nvSpPr>
            <p:spPr bwMode="auto">
              <a:xfrm>
                <a:off x="2104" y="286"/>
                <a:ext cx="37" cy="33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3" y="17"/>
                  </a:cxn>
                  <a:cxn ang="0">
                    <a:pos x="17" y="10"/>
                  </a:cxn>
                  <a:cxn ang="0">
                    <a:pos x="22" y="4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7" y="6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2" y="34"/>
                  </a:cxn>
                  <a:cxn ang="0">
                    <a:pos x="4" y="41"/>
                  </a:cxn>
                  <a:cxn ang="0">
                    <a:pos x="9" y="48"/>
                  </a:cxn>
                  <a:cxn ang="0">
                    <a:pos x="14" y="54"/>
                  </a:cxn>
                  <a:cxn ang="0">
                    <a:pos x="21" y="59"/>
                  </a:cxn>
                  <a:cxn ang="0">
                    <a:pos x="28" y="62"/>
                  </a:cxn>
                  <a:cxn ang="0">
                    <a:pos x="37" y="64"/>
                  </a:cxn>
                  <a:cxn ang="0">
                    <a:pos x="47" y="66"/>
                  </a:cxn>
                  <a:cxn ang="0">
                    <a:pos x="55" y="64"/>
                  </a:cxn>
                  <a:cxn ang="0">
                    <a:pos x="63" y="63"/>
                  </a:cxn>
                  <a:cxn ang="0">
                    <a:pos x="70" y="61"/>
                  </a:cxn>
                  <a:cxn ang="0">
                    <a:pos x="75" y="57"/>
                  </a:cxn>
                  <a:cxn ang="0">
                    <a:pos x="72" y="59"/>
                  </a:cxn>
                  <a:cxn ang="0">
                    <a:pos x="67" y="59"/>
                  </a:cxn>
                  <a:cxn ang="0">
                    <a:pos x="64" y="59"/>
                  </a:cxn>
                  <a:cxn ang="0">
                    <a:pos x="59" y="59"/>
                  </a:cxn>
                  <a:cxn ang="0">
                    <a:pos x="50" y="57"/>
                  </a:cxn>
                  <a:cxn ang="0">
                    <a:pos x="41" y="56"/>
                  </a:cxn>
                  <a:cxn ang="0">
                    <a:pos x="33" y="53"/>
                  </a:cxn>
                  <a:cxn ang="0">
                    <a:pos x="26" y="48"/>
                  </a:cxn>
                  <a:cxn ang="0">
                    <a:pos x="20" y="44"/>
                  </a:cxn>
                  <a:cxn ang="0">
                    <a:pos x="15" y="38"/>
                  </a:cxn>
                  <a:cxn ang="0">
                    <a:pos x="13" y="32"/>
                  </a:cxn>
                  <a:cxn ang="0">
                    <a:pos x="12" y="25"/>
                  </a:cxn>
                </a:cxnLst>
                <a:rect l="0" t="0" r="r" b="b"/>
                <a:pathLst>
                  <a:path w="75" h="66">
                    <a:moveTo>
                      <a:pt x="12" y="25"/>
                    </a:moveTo>
                    <a:lnTo>
                      <a:pt x="13" y="17"/>
                    </a:lnTo>
                    <a:lnTo>
                      <a:pt x="17" y="10"/>
                    </a:lnTo>
                    <a:lnTo>
                      <a:pt x="22" y="4"/>
                    </a:lnTo>
                    <a:lnTo>
                      <a:pt x="29" y="0"/>
                    </a:lnTo>
                    <a:lnTo>
                      <a:pt x="12" y="0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2" y="34"/>
                    </a:lnTo>
                    <a:lnTo>
                      <a:pt x="4" y="41"/>
                    </a:lnTo>
                    <a:lnTo>
                      <a:pt x="9" y="48"/>
                    </a:lnTo>
                    <a:lnTo>
                      <a:pt x="14" y="54"/>
                    </a:lnTo>
                    <a:lnTo>
                      <a:pt x="21" y="59"/>
                    </a:lnTo>
                    <a:lnTo>
                      <a:pt x="28" y="62"/>
                    </a:lnTo>
                    <a:lnTo>
                      <a:pt x="37" y="64"/>
                    </a:lnTo>
                    <a:lnTo>
                      <a:pt x="47" y="66"/>
                    </a:lnTo>
                    <a:lnTo>
                      <a:pt x="55" y="64"/>
                    </a:lnTo>
                    <a:lnTo>
                      <a:pt x="63" y="63"/>
                    </a:lnTo>
                    <a:lnTo>
                      <a:pt x="70" y="61"/>
                    </a:lnTo>
                    <a:lnTo>
                      <a:pt x="75" y="57"/>
                    </a:lnTo>
                    <a:lnTo>
                      <a:pt x="72" y="59"/>
                    </a:lnTo>
                    <a:lnTo>
                      <a:pt x="67" y="59"/>
                    </a:lnTo>
                    <a:lnTo>
                      <a:pt x="64" y="59"/>
                    </a:lnTo>
                    <a:lnTo>
                      <a:pt x="59" y="59"/>
                    </a:lnTo>
                    <a:lnTo>
                      <a:pt x="50" y="57"/>
                    </a:lnTo>
                    <a:lnTo>
                      <a:pt x="41" y="56"/>
                    </a:lnTo>
                    <a:lnTo>
                      <a:pt x="33" y="53"/>
                    </a:lnTo>
                    <a:lnTo>
                      <a:pt x="26" y="48"/>
                    </a:lnTo>
                    <a:lnTo>
                      <a:pt x="20" y="44"/>
                    </a:lnTo>
                    <a:lnTo>
                      <a:pt x="15" y="38"/>
                    </a:lnTo>
                    <a:lnTo>
                      <a:pt x="13" y="32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856838" y="1805749"/>
              <a:ext cx="906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Lifeguard 2</a:t>
              </a:r>
            </a:p>
          </p:txBody>
        </p:sp>
        <p:grpSp>
          <p:nvGrpSpPr>
            <p:cNvPr id="53" name="Group 351"/>
            <p:cNvGrpSpPr>
              <a:grpSpLocks noChangeAspect="1"/>
            </p:cNvGrpSpPr>
            <p:nvPr/>
          </p:nvGrpSpPr>
          <p:grpSpPr bwMode="auto">
            <a:xfrm flipH="1">
              <a:off x="7729151" y="1066800"/>
              <a:ext cx="701978" cy="760642"/>
              <a:chOff x="1800" y="152"/>
              <a:chExt cx="697" cy="833"/>
            </a:xfrm>
          </p:grpSpPr>
          <p:sp>
            <p:nvSpPr>
              <p:cNvPr id="54" name="Freeform 355"/>
              <p:cNvSpPr>
                <a:spLocks/>
              </p:cNvSpPr>
              <p:nvPr/>
            </p:nvSpPr>
            <p:spPr bwMode="auto">
              <a:xfrm>
                <a:off x="1809" y="219"/>
                <a:ext cx="169" cy="185"/>
              </a:xfrm>
              <a:custGeom>
                <a:avLst/>
                <a:gdLst/>
                <a:ahLst/>
                <a:cxnLst>
                  <a:cxn ang="0">
                    <a:pos x="159" y="29"/>
                  </a:cxn>
                  <a:cxn ang="0">
                    <a:pos x="128" y="4"/>
                  </a:cxn>
                  <a:cxn ang="0">
                    <a:pos x="125" y="4"/>
                  </a:cxn>
                  <a:cxn ang="0">
                    <a:pos x="120" y="2"/>
                  </a:cxn>
                  <a:cxn ang="0">
                    <a:pos x="112" y="1"/>
                  </a:cxn>
                  <a:cxn ang="0">
                    <a:pos x="102" y="1"/>
                  </a:cxn>
                  <a:cxn ang="0">
                    <a:pos x="92" y="0"/>
                  </a:cxn>
                  <a:cxn ang="0">
                    <a:pos x="83" y="0"/>
                  </a:cxn>
                  <a:cxn ang="0">
                    <a:pos x="75" y="1"/>
                  </a:cxn>
                  <a:cxn ang="0">
                    <a:pos x="70" y="4"/>
                  </a:cxn>
                  <a:cxn ang="0">
                    <a:pos x="67" y="7"/>
                  </a:cxn>
                  <a:cxn ang="0">
                    <a:pos x="61" y="9"/>
                  </a:cxn>
                  <a:cxn ang="0">
                    <a:pos x="54" y="13"/>
                  </a:cxn>
                  <a:cxn ang="0">
                    <a:pos x="46" y="16"/>
                  </a:cxn>
                  <a:cxn ang="0">
                    <a:pos x="39" y="20"/>
                  </a:cxn>
                  <a:cxn ang="0">
                    <a:pos x="32" y="25"/>
                  </a:cxn>
                  <a:cxn ang="0">
                    <a:pos x="28" y="31"/>
                  </a:cxn>
                  <a:cxn ang="0">
                    <a:pos x="25" y="39"/>
                  </a:cxn>
                  <a:cxn ang="0">
                    <a:pos x="25" y="60"/>
                  </a:cxn>
                  <a:cxn ang="0">
                    <a:pos x="29" y="84"/>
                  </a:cxn>
                  <a:cxn ang="0">
                    <a:pos x="32" y="106"/>
                  </a:cxn>
                  <a:cxn ang="0">
                    <a:pos x="34" y="120"/>
                  </a:cxn>
                  <a:cxn ang="0">
                    <a:pos x="36" y="128"/>
                  </a:cxn>
                  <a:cxn ang="0">
                    <a:pos x="36" y="136"/>
                  </a:cxn>
                  <a:cxn ang="0">
                    <a:pos x="34" y="143"/>
                  </a:cxn>
                  <a:cxn ang="0">
                    <a:pos x="34" y="145"/>
                  </a:cxn>
                  <a:cxn ang="0">
                    <a:pos x="0" y="150"/>
                  </a:cxn>
                  <a:cxn ang="0">
                    <a:pos x="1" y="151"/>
                  </a:cxn>
                  <a:cxn ang="0">
                    <a:pos x="4" y="155"/>
                  </a:cxn>
                  <a:cxn ang="0">
                    <a:pos x="9" y="160"/>
                  </a:cxn>
                  <a:cxn ang="0">
                    <a:pos x="15" y="166"/>
                  </a:cxn>
                  <a:cxn ang="0">
                    <a:pos x="22" y="173"/>
                  </a:cxn>
                  <a:cxn ang="0">
                    <a:pos x="28" y="179"/>
                  </a:cxn>
                  <a:cxn ang="0">
                    <a:pos x="33" y="185"/>
                  </a:cxn>
                  <a:cxn ang="0">
                    <a:pos x="38" y="188"/>
                  </a:cxn>
                  <a:cxn ang="0">
                    <a:pos x="45" y="193"/>
                  </a:cxn>
                  <a:cxn ang="0">
                    <a:pos x="53" y="196"/>
                  </a:cxn>
                  <a:cxn ang="0">
                    <a:pos x="57" y="198"/>
                  </a:cxn>
                  <a:cxn ang="0">
                    <a:pos x="60" y="198"/>
                  </a:cxn>
                  <a:cxn ang="0">
                    <a:pos x="34" y="224"/>
                  </a:cxn>
                  <a:cxn ang="0">
                    <a:pos x="66" y="249"/>
                  </a:cxn>
                  <a:cxn ang="0">
                    <a:pos x="75" y="279"/>
                  </a:cxn>
                  <a:cxn ang="0">
                    <a:pos x="115" y="281"/>
                  </a:cxn>
                  <a:cxn ang="0">
                    <a:pos x="146" y="271"/>
                  </a:cxn>
                  <a:cxn ang="0">
                    <a:pos x="148" y="272"/>
                  </a:cxn>
                  <a:cxn ang="0">
                    <a:pos x="153" y="277"/>
                  </a:cxn>
                  <a:cxn ang="0">
                    <a:pos x="159" y="282"/>
                  </a:cxn>
                  <a:cxn ang="0">
                    <a:pos x="167" y="289"/>
                  </a:cxn>
                  <a:cxn ang="0">
                    <a:pos x="175" y="296"/>
                  </a:cxn>
                  <a:cxn ang="0">
                    <a:pos x="183" y="303"/>
                  </a:cxn>
                  <a:cxn ang="0">
                    <a:pos x="190" y="308"/>
                  </a:cxn>
                  <a:cxn ang="0">
                    <a:pos x="193" y="311"/>
                  </a:cxn>
                  <a:cxn ang="0">
                    <a:pos x="200" y="316"/>
                  </a:cxn>
                  <a:cxn ang="0">
                    <a:pos x="209" y="318"/>
                  </a:cxn>
                  <a:cxn ang="0">
                    <a:pos x="216" y="321"/>
                  </a:cxn>
                  <a:cxn ang="0">
                    <a:pos x="219" y="322"/>
                  </a:cxn>
                  <a:cxn ang="0">
                    <a:pos x="206" y="362"/>
                  </a:cxn>
                  <a:cxn ang="0">
                    <a:pos x="229" y="370"/>
                  </a:cxn>
                  <a:cxn ang="0">
                    <a:pos x="287" y="357"/>
                  </a:cxn>
                  <a:cxn ang="0">
                    <a:pos x="337" y="160"/>
                  </a:cxn>
                  <a:cxn ang="0">
                    <a:pos x="274" y="103"/>
                  </a:cxn>
                  <a:cxn ang="0">
                    <a:pos x="159" y="29"/>
                  </a:cxn>
                </a:cxnLst>
                <a:rect l="0" t="0" r="r" b="b"/>
                <a:pathLst>
                  <a:path w="337" h="370">
                    <a:moveTo>
                      <a:pt x="159" y="29"/>
                    </a:moveTo>
                    <a:lnTo>
                      <a:pt x="128" y="4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2" y="1"/>
                    </a:lnTo>
                    <a:lnTo>
                      <a:pt x="102" y="1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70" y="4"/>
                    </a:lnTo>
                    <a:lnTo>
                      <a:pt x="67" y="7"/>
                    </a:lnTo>
                    <a:lnTo>
                      <a:pt x="61" y="9"/>
                    </a:lnTo>
                    <a:lnTo>
                      <a:pt x="54" y="13"/>
                    </a:lnTo>
                    <a:lnTo>
                      <a:pt x="46" y="16"/>
                    </a:lnTo>
                    <a:lnTo>
                      <a:pt x="39" y="20"/>
                    </a:lnTo>
                    <a:lnTo>
                      <a:pt x="32" y="25"/>
                    </a:lnTo>
                    <a:lnTo>
                      <a:pt x="28" y="31"/>
                    </a:lnTo>
                    <a:lnTo>
                      <a:pt x="25" y="39"/>
                    </a:lnTo>
                    <a:lnTo>
                      <a:pt x="25" y="60"/>
                    </a:lnTo>
                    <a:lnTo>
                      <a:pt x="29" y="84"/>
                    </a:lnTo>
                    <a:lnTo>
                      <a:pt x="32" y="106"/>
                    </a:lnTo>
                    <a:lnTo>
                      <a:pt x="34" y="120"/>
                    </a:lnTo>
                    <a:lnTo>
                      <a:pt x="36" y="128"/>
                    </a:lnTo>
                    <a:lnTo>
                      <a:pt x="36" y="136"/>
                    </a:lnTo>
                    <a:lnTo>
                      <a:pt x="34" y="143"/>
                    </a:lnTo>
                    <a:lnTo>
                      <a:pt x="34" y="145"/>
                    </a:lnTo>
                    <a:lnTo>
                      <a:pt x="0" y="150"/>
                    </a:lnTo>
                    <a:lnTo>
                      <a:pt x="1" y="151"/>
                    </a:lnTo>
                    <a:lnTo>
                      <a:pt x="4" y="155"/>
                    </a:lnTo>
                    <a:lnTo>
                      <a:pt x="9" y="160"/>
                    </a:lnTo>
                    <a:lnTo>
                      <a:pt x="15" y="166"/>
                    </a:lnTo>
                    <a:lnTo>
                      <a:pt x="22" y="173"/>
                    </a:lnTo>
                    <a:lnTo>
                      <a:pt x="28" y="179"/>
                    </a:lnTo>
                    <a:lnTo>
                      <a:pt x="33" y="185"/>
                    </a:lnTo>
                    <a:lnTo>
                      <a:pt x="38" y="188"/>
                    </a:lnTo>
                    <a:lnTo>
                      <a:pt x="45" y="193"/>
                    </a:lnTo>
                    <a:lnTo>
                      <a:pt x="53" y="196"/>
                    </a:lnTo>
                    <a:lnTo>
                      <a:pt x="57" y="198"/>
                    </a:lnTo>
                    <a:lnTo>
                      <a:pt x="60" y="198"/>
                    </a:lnTo>
                    <a:lnTo>
                      <a:pt x="34" y="224"/>
                    </a:lnTo>
                    <a:lnTo>
                      <a:pt x="66" y="249"/>
                    </a:lnTo>
                    <a:lnTo>
                      <a:pt x="75" y="279"/>
                    </a:lnTo>
                    <a:lnTo>
                      <a:pt x="115" y="281"/>
                    </a:lnTo>
                    <a:lnTo>
                      <a:pt x="146" y="271"/>
                    </a:lnTo>
                    <a:lnTo>
                      <a:pt x="148" y="272"/>
                    </a:lnTo>
                    <a:lnTo>
                      <a:pt x="153" y="277"/>
                    </a:lnTo>
                    <a:lnTo>
                      <a:pt x="159" y="282"/>
                    </a:lnTo>
                    <a:lnTo>
                      <a:pt x="167" y="289"/>
                    </a:lnTo>
                    <a:lnTo>
                      <a:pt x="175" y="296"/>
                    </a:lnTo>
                    <a:lnTo>
                      <a:pt x="183" y="303"/>
                    </a:lnTo>
                    <a:lnTo>
                      <a:pt x="190" y="308"/>
                    </a:lnTo>
                    <a:lnTo>
                      <a:pt x="193" y="311"/>
                    </a:lnTo>
                    <a:lnTo>
                      <a:pt x="200" y="316"/>
                    </a:lnTo>
                    <a:lnTo>
                      <a:pt x="209" y="318"/>
                    </a:lnTo>
                    <a:lnTo>
                      <a:pt x="216" y="321"/>
                    </a:lnTo>
                    <a:lnTo>
                      <a:pt x="219" y="322"/>
                    </a:lnTo>
                    <a:lnTo>
                      <a:pt x="206" y="362"/>
                    </a:lnTo>
                    <a:lnTo>
                      <a:pt x="229" y="370"/>
                    </a:lnTo>
                    <a:lnTo>
                      <a:pt x="287" y="357"/>
                    </a:lnTo>
                    <a:lnTo>
                      <a:pt x="337" y="160"/>
                    </a:lnTo>
                    <a:lnTo>
                      <a:pt x="274" y="103"/>
                    </a:lnTo>
                    <a:lnTo>
                      <a:pt x="159" y="29"/>
                    </a:lnTo>
                    <a:close/>
                  </a:path>
                </a:pathLst>
              </a:custGeom>
              <a:solidFill>
                <a:srgbClr val="D8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358"/>
              <p:cNvSpPr>
                <a:spLocks/>
              </p:cNvSpPr>
              <p:nvPr/>
            </p:nvSpPr>
            <p:spPr bwMode="auto">
              <a:xfrm>
                <a:off x="1805" y="434"/>
                <a:ext cx="445" cy="551"/>
              </a:xfrm>
              <a:custGeom>
                <a:avLst/>
                <a:gdLst/>
                <a:ahLst/>
                <a:cxnLst>
                  <a:cxn ang="0">
                    <a:pos x="186" y="55"/>
                  </a:cxn>
                  <a:cxn ang="0">
                    <a:pos x="167" y="74"/>
                  </a:cxn>
                  <a:cxn ang="0">
                    <a:pos x="124" y="116"/>
                  </a:cxn>
                  <a:cxn ang="0">
                    <a:pos x="82" y="160"/>
                  </a:cxn>
                  <a:cxn ang="0">
                    <a:pos x="61" y="184"/>
                  </a:cxn>
                  <a:cxn ang="0">
                    <a:pos x="50" y="209"/>
                  </a:cxn>
                  <a:cxn ang="0">
                    <a:pos x="29" y="251"/>
                  </a:cxn>
                  <a:cxn ang="0">
                    <a:pos x="8" y="296"/>
                  </a:cxn>
                  <a:cxn ang="0">
                    <a:pos x="0" y="323"/>
                  </a:cxn>
                  <a:cxn ang="0">
                    <a:pos x="9" y="363"/>
                  </a:cxn>
                  <a:cxn ang="0">
                    <a:pos x="27" y="436"/>
                  </a:cxn>
                  <a:cxn ang="0">
                    <a:pos x="45" y="506"/>
                  </a:cxn>
                  <a:cxn ang="0">
                    <a:pos x="53" y="537"/>
                  </a:cxn>
                  <a:cxn ang="0">
                    <a:pos x="63" y="570"/>
                  </a:cxn>
                  <a:cxn ang="0">
                    <a:pos x="71" y="611"/>
                  </a:cxn>
                  <a:cxn ang="0">
                    <a:pos x="57" y="766"/>
                  </a:cxn>
                  <a:cxn ang="0">
                    <a:pos x="46" y="921"/>
                  </a:cxn>
                  <a:cxn ang="0">
                    <a:pos x="50" y="997"/>
                  </a:cxn>
                  <a:cxn ang="0">
                    <a:pos x="55" y="1067"/>
                  </a:cxn>
                  <a:cxn ang="0">
                    <a:pos x="71" y="1065"/>
                  </a:cxn>
                  <a:cxn ang="0">
                    <a:pos x="110" y="1059"/>
                  </a:cxn>
                  <a:cxn ang="0">
                    <a:pos x="154" y="1054"/>
                  </a:cxn>
                  <a:cxn ang="0">
                    <a:pos x="186" y="1054"/>
                  </a:cxn>
                  <a:cxn ang="0">
                    <a:pos x="204" y="1058"/>
                  </a:cxn>
                  <a:cxn ang="0">
                    <a:pos x="230" y="1063"/>
                  </a:cxn>
                  <a:cxn ang="0">
                    <a:pos x="265" y="1068"/>
                  </a:cxn>
                  <a:cxn ang="0">
                    <a:pos x="303" y="1075"/>
                  </a:cxn>
                  <a:cxn ang="0">
                    <a:pos x="340" y="1083"/>
                  </a:cxn>
                  <a:cxn ang="0">
                    <a:pos x="374" y="1090"/>
                  </a:cxn>
                  <a:cxn ang="0">
                    <a:pos x="401" y="1095"/>
                  </a:cxn>
                  <a:cxn ang="0">
                    <a:pos x="418" y="1099"/>
                  </a:cxn>
                  <a:cxn ang="0">
                    <a:pos x="441" y="1103"/>
                  </a:cxn>
                  <a:cxn ang="0">
                    <a:pos x="465" y="1102"/>
                  </a:cxn>
                  <a:cxn ang="0">
                    <a:pos x="489" y="1098"/>
                  </a:cxn>
                  <a:cxn ang="0">
                    <a:pos x="515" y="1091"/>
                  </a:cxn>
                  <a:cxn ang="0">
                    <a:pos x="545" y="1082"/>
                  </a:cxn>
                  <a:cxn ang="0">
                    <a:pos x="579" y="1068"/>
                  </a:cxn>
                  <a:cxn ang="0">
                    <a:pos x="609" y="1057"/>
                  </a:cxn>
                  <a:cxn ang="0">
                    <a:pos x="625" y="1049"/>
                  </a:cxn>
                  <a:cxn ang="0">
                    <a:pos x="640" y="1046"/>
                  </a:cxn>
                  <a:cxn ang="0">
                    <a:pos x="665" y="1045"/>
                  </a:cxn>
                  <a:cxn ang="0">
                    <a:pos x="691" y="1046"/>
                  </a:cxn>
                  <a:cxn ang="0">
                    <a:pos x="701" y="1046"/>
                  </a:cxn>
                  <a:cxn ang="0">
                    <a:pos x="655" y="701"/>
                  </a:cxn>
                  <a:cxn ang="0">
                    <a:pos x="844" y="464"/>
                  </a:cxn>
                  <a:cxn ang="0">
                    <a:pos x="814" y="388"/>
                  </a:cxn>
                  <a:cxn ang="0">
                    <a:pos x="796" y="365"/>
                  </a:cxn>
                  <a:cxn ang="0">
                    <a:pos x="753" y="312"/>
                  </a:cxn>
                  <a:cxn ang="0">
                    <a:pos x="710" y="258"/>
                  </a:cxn>
                  <a:cxn ang="0">
                    <a:pos x="688" y="229"/>
                  </a:cxn>
                  <a:cxn ang="0">
                    <a:pos x="673" y="204"/>
                  </a:cxn>
                  <a:cxn ang="0">
                    <a:pos x="646" y="159"/>
                  </a:cxn>
                  <a:cxn ang="0">
                    <a:pos x="619" y="115"/>
                  </a:cxn>
                  <a:cxn ang="0">
                    <a:pos x="608" y="96"/>
                  </a:cxn>
                  <a:cxn ang="0">
                    <a:pos x="600" y="90"/>
                  </a:cxn>
                  <a:cxn ang="0">
                    <a:pos x="580" y="76"/>
                  </a:cxn>
                  <a:cxn ang="0">
                    <a:pos x="558" y="61"/>
                  </a:cxn>
                  <a:cxn ang="0">
                    <a:pos x="542" y="51"/>
                  </a:cxn>
                  <a:cxn ang="0">
                    <a:pos x="530" y="47"/>
                  </a:cxn>
                  <a:cxn ang="0">
                    <a:pos x="513" y="46"/>
                  </a:cxn>
                  <a:cxn ang="0">
                    <a:pos x="500" y="47"/>
                  </a:cxn>
                  <a:cxn ang="0">
                    <a:pos x="494" y="48"/>
                  </a:cxn>
                  <a:cxn ang="0">
                    <a:pos x="222" y="0"/>
                  </a:cxn>
                </a:cxnLst>
                <a:rect l="0" t="0" r="r" b="b"/>
                <a:pathLst>
                  <a:path w="890" h="1103">
                    <a:moveTo>
                      <a:pt x="222" y="0"/>
                    </a:moveTo>
                    <a:lnTo>
                      <a:pt x="186" y="55"/>
                    </a:lnTo>
                    <a:lnTo>
                      <a:pt x="181" y="60"/>
                    </a:lnTo>
                    <a:lnTo>
                      <a:pt x="167" y="74"/>
                    </a:lnTo>
                    <a:lnTo>
                      <a:pt x="147" y="93"/>
                    </a:lnTo>
                    <a:lnTo>
                      <a:pt x="124" y="116"/>
                    </a:lnTo>
                    <a:lnTo>
                      <a:pt x="101" y="139"/>
                    </a:lnTo>
                    <a:lnTo>
                      <a:pt x="82" y="160"/>
                    </a:lnTo>
                    <a:lnTo>
                      <a:pt x="67" y="176"/>
                    </a:lnTo>
                    <a:lnTo>
                      <a:pt x="61" y="184"/>
                    </a:lnTo>
                    <a:lnTo>
                      <a:pt x="57" y="192"/>
                    </a:lnTo>
                    <a:lnTo>
                      <a:pt x="50" y="209"/>
                    </a:lnTo>
                    <a:lnTo>
                      <a:pt x="40" y="228"/>
                    </a:lnTo>
                    <a:lnTo>
                      <a:pt x="29" y="251"/>
                    </a:lnTo>
                    <a:lnTo>
                      <a:pt x="17" y="275"/>
                    </a:lnTo>
                    <a:lnTo>
                      <a:pt x="8" y="296"/>
                    </a:lnTo>
                    <a:lnTo>
                      <a:pt x="2" y="312"/>
                    </a:lnTo>
                    <a:lnTo>
                      <a:pt x="0" y="323"/>
                    </a:lnTo>
                    <a:lnTo>
                      <a:pt x="3" y="336"/>
                    </a:lnTo>
                    <a:lnTo>
                      <a:pt x="9" y="363"/>
                    </a:lnTo>
                    <a:lnTo>
                      <a:pt x="17" y="398"/>
                    </a:lnTo>
                    <a:lnTo>
                      <a:pt x="27" y="436"/>
                    </a:lnTo>
                    <a:lnTo>
                      <a:pt x="37" y="474"/>
                    </a:lnTo>
                    <a:lnTo>
                      <a:pt x="45" y="506"/>
                    </a:lnTo>
                    <a:lnTo>
                      <a:pt x="50" y="529"/>
                    </a:lnTo>
                    <a:lnTo>
                      <a:pt x="53" y="537"/>
                    </a:lnTo>
                    <a:lnTo>
                      <a:pt x="56" y="547"/>
                    </a:lnTo>
                    <a:lnTo>
                      <a:pt x="63" y="570"/>
                    </a:lnTo>
                    <a:lnTo>
                      <a:pt x="69" y="595"/>
                    </a:lnTo>
                    <a:lnTo>
                      <a:pt x="71" y="611"/>
                    </a:lnTo>
                    <a:lnTo>
                      <a:pt x="65" y="661"/>
                    </a:lnTo>
                    <a:lnTo>
                      <a:pt x="57" y="766"/>
                    </a:lnTo>
                    <a:lnTo>
                      <a:pt x="49" y="870"/>
                    </a:lnTo>
                    <a:lnTo>
                      <a:pt x="46" y="921"/>
                    </a:lnTo>
                    <a:lnTo>
                      <a:pt x="47" y="946"/>
                    </a:lnTo>
                    <a:lnTo>
                      <a:pt x="50" y="997"/>
                    </a:lnTo>
                    <a:lnTo>
                      <a:pt x="54" y="1045"/>
                    </a:lnTo>
                    <a:lnTo>
                      <a:pt x="55" y="1067"/>
                    </a:lnTo>
                    <a:lnTo>
                      <a:pt x="60" y="1066"/>
                    </a:lnTo>
                    <a:lnTo>
                      <a:pt x="71" y="1065"/>
                    </a:lnTo>
                    <a:lnTo>
                      <a:pt x="90" y="1061"/>
                    </a:lnTo>
                    <a:lnTo>
                      <a:pt x="110" y="1059"/>
                    </a:lnTo>
                    <a:lnTo>
                      <a:pt x="132" y="1056"/>
                    </a:lnTo>
                    <a:lnTo>
                      <a:pt x="154" y="1054"/>
                    </a:lnTo>
                    <a:lnTo>
                      <a:pt x="173" y="1053"/>
                    </a:lnTo>
                    <a:lnTo>
                      <a:pt x="186" y="1054"/>
                    </a:lnTo>
                    <a:lnTo>
                      <a:pt x="193" y="1056"/>
                    </a:lnTo>
                    <a:lnTo>
                      <a:pt x="204" y="1058"/>
                    </a:lnTo>
                    <a:lnTo>
                      <a:pt x="215" y="1059"/>
                    </a:lnTo>
                    <a:lnTo>
                      <a:pt x="230" y="1063"/>
                    </a:lnTo>
                    <a:lnTo>
                      <a:pt x="246" y="1065"/>
                    </a:lnTo>
                    <a:lnTo>
                      <a:pt x="265" y="1068"/>
                    </a:lnTo>
                    <a:lnTo>
                      <a:pt x="283" y="1072"/>
                    </a:lnTo>
                    <a:lnTo>
                      <a:pt x="303" y="1075"/>
                    </a:lnTo>
                    <a:lnTo>
                      <a:pt x="321" y="1080"/>
                    </a:lnTo>
                    <a:lnTo>
                      <a:pt x="340" y="1083"/>
                    </a:lnTo>
                    <a:lnTo>
                      <a:pt x="358" y="1087"/>
                    </a:lnTo>
                    <a:lnTo>
                      <a:pt x="374" y="1090"/>
                    </a:lnTo>
                    <a:lnTo>
                      <a:pt x="389" y="1092"/>
                    </a:lnTo>
                    <a:lnTo>
                      <a:pt x="401" y="1095"/>
                    </a:lnTo>
                    <a:lnTo>
                      <a:pt x="411" y="1097"/>
                    </a:lnTo>
                    <a:lnTo>
                      <a:pt x="418" y="1099"/>
                    </a:lnTo>
                    <a:lnTo>
                      <a:pt x="429" y="1102"/>
                    </a:lnTo>
                    <a:lnTo>
                      <a:pt x="441" y="1103"/>
                    </a:lnTo>
                    <a:lnTo>
                      <a:pt x="452" y="1103"/>
                    </a:lnTo>
                    <a:lnTo>
                      <a:pt x="465" y="1102"/>
                    </a:lnTo>
                    <a:lnTo>
                      <a:pt x="477" y="1101"/>
                    </a:lnTo>
                    <a:lnTo>
                      <a:pt x="489" y="1098"/>
                    </a:lnTo>
                    <a:lnTo>
                      <a:pt x="502" y="1095"/>
                    </a:lnTo>
                    <a:lnTo>
                      <a:pt x="515" y="1091"/>
                    </a:lnTo>
                    <a:lnTo>
                      <a:pt x="528" y="1087"/>
                    </a:lnTo>
                    <a:lnTo>
                      <a:pt x="545" y="1082"/>
                    </a:lnTo>
                    <a:lnTo>
                      <a:pt x="562" y="1075"/>
                    </a:lnTo>
                    <a:lnTo>
                      <a:pt x="579" y="1068"/>
                    </a:lnTo>
                    <a:lnTo>
                      <a:pt x="595" y="1063"/>
                    </a:lnTo>
                    <a:lnTo>
                      <a:pt x="609" y="1057"/>
                    </a:lnTo>
                    <a:lnTo>
                      <a:pt x="619" y="1052"/>
                    </a:lnTo>
                    <a:lnTo>
                      <a:pt x="625" y="1049"/>
                    </a:lnTo>
                    <a:lnTo>
                      <a:pt x="631" y="1048"/>
                    </a:lnTo>
                    <a:lnTo>
                      <a:pt x="640" y="1046"/>
                    </a:lnTo>
                    <a:lnTo>
                      <a:pt x="653" y="1046"/>
                    </a:lnTo>
                    <a:lnTo>
                      <a:pt x="665" y="1045"/>
                    </a:lnTo>
                    <a:lnTo>
                      <a:pt x="679" y="1046"/>
                    </a:lnTo>
                    <a:lnTo>
                      <a:pt x="691" y="1046"/>
                    </a:lnTo>
                    <a:lnTo>
                      <a:pt x="698" y="1046"/>
                    </a:lnTo>
                    <a:lnTo>
                      <a:pt x="701" y="1046"/>
                    </a:lnTo>
                    <a:lnTo>
                      <a:pt x="663" y="895"/>
                    </a:lnTo>
                    <a:lnTo>
                      <a:pt x="655" y="701"/>
                    </a:lnTo>
                    <a:lnTo>
                      <a:pt x="693" y="570"/>
                    </a:lnTo>
                    <a:lnTo>
                      <a:pt x="844" y="464"/>
                    </a:lnTo>
                    <a:lnTo>
                      <a:pt x="890" y="429"/>
                    </a:lnTo>
                    <a:lnTo>
                      <a:pt x="814" y="388"/>
                    </a:lnTo>
                    <a:lnTo>
                      <a:pt x="808" y="381"/>
                    </a:lnTo>
                    <a:lnTo>
                      <a:pt x="796" y="365"/>
                    </a:lnTo>
                    <a:lnTo>
                      <a:pt x="776" y="341"/>
                    </a:lnTo>
                    <a:lnTo>
                      <a:pt x="753" y="312"/>
                    </a:lnTo>
                    <a:lnTo>
                      <a:pt x="730" y="285"/>
                    </a:lnTo>
                    <a:lnTo>
                      <a:pt x="710" y="258"/>
                    </a:lnTo>
                    <a:lnTo>
                      <a:pt x="695" y="240"/>
                    </a:lnTo>
                    <a:lnTo>
                      <a:pt x="688" y="229"/>
                    </a:lnTo>
                    <a:lnTo>
                      <a:pt x="684" y="220"/>
                    </a:lnTo>
                    <a:lnTo>
                      <a:pt x="673" y="204"/>
                    </a:lnTo>
                    <a:lnTo>
                      <a:pt x="661" y="182"/>
                    </a:lnTo>
                    <a:lnTo>
                      <a:pt x="646" y="159"/>
                    </a:lnTo>
                    <a:lnTo>
                      <a:pt x="632" y="135"/>
                    </a:lnTo>
                    <a:lnTo>
                      <a:pt x="619" y="115"/>
                    </a:lnTo>
                    <a:lnTo>
                      <a:pt x="611" y="101"/>
                    </a:lnTo>
                    <a:lnTo>
                      <a:pt x="608" y="96"/>
                    </a:lnTo>
                    <a:lnTo>
                      <a:pt x="606" y="94"/>
                    </a:lnTo>
                    <a:lnTo>
                      <a:pt x="600" y="90"/>
                    </a:lnTo>
                    <a:lnTo>
                      <a:pt x="591" y="83"/>
                    </a:lnTo>
                    <a:lnTo>
                      <a:pt x="580" y="76"/>
                    </a:lnTo>
                    <a:lnTo>
                      <a:pt x="569" y="68"/>
                    </a:lnTo>
                    <a:lnTo>
                      <a:pt x="558" y="61"/>
                    </a:lnTo>
                    <a:lnTo>
                      <a:pt x="549" y="54"/>
                    </a:lnTo>
                    <a:lnTo>
                      <a:pt x="542" y="51"/>
                    </a:lnTo>
                    <a:lnTo>
                      <a:pt x="536" y="48"/>
                    </a:lnTo>
                    <a:lnTo>
                      <a:pt x="530" y="47"/>
                    </a:lnTo>
                    <a:lnTo>
                      <a:pt x="521" y="46"/>
                    </a:lnTo>
                    <a:lnTo>
                      <a:pt x="513" y="46"/>
                    </a:lnTo>
                    <a:lnTo>
                      <a:pt x="505" y="47"/>
                    </a:lnTo>
                    <a:lnTo>
                      <a:pt x="500" y="47"/>
                    </a:lnTo>
                    <a:lnTo>
                      <a:pt x="495" y="48"/>
                    </a:lnTo>
                    <a:lnTo>
                      <a:pt x="494" y="48"/>
                    </a:lnTo>
                    <a:lnTo>
                      <a:pt x="441" y="36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360"/>
              <p:cNvSpPr>
                <a:spLocks/>
              </p:cNvSpPr>
              <p:nvPr/>
            </p:nvSpPr>
            <p:spPr bwMode="auto">
              <a:xfrm>
                <a:off x="1882" y="649"/>
                <a:ext cx="380" cy="233"/>
              </a:xfrm>
              <a:custGeom>
                <a:avLst/>
                <a:gdLst/>
                <a:ahLst/>
                <a:cxnLst>
                  <a:cxn ang="0">
                    <a:pos x="677" y="18"/>
                  </a:cxn>
                  <a:cxn ang="0">
                    <a:pos x="486" y="21"/>
                  </a:cxn>
                  <a:cxn ang="0">
                    <a:pos x="475" y="24"/>
                  </a:cxn>
                  <a:cxn ang="0">
                    <a:pos x="448" y="31"/>
                  </a:cxn>
                  <a:cxn ang="0">
                    <a:pos x="420" y="40"/>
                  </a:cxn>
                  <a:cxn ang="0">
                    <a:pos x="403" y="48"/>
                  </a:cxn>
                  <a:cxn ang="0">
                    <a:pos x="384" y="65"/>
                  </a:cxn>
                  <a:cxn ang="0">
                    <a:pos x="349" y="94"/>
                  </a:cxn>
                  <a:cxn ang="0">
                    <a:pos x="316" y="124"/>
                  </a:cxn>
                  <a:cxn ang="0">
                    <a:pos x="297" y="142"/>
                  </a:cxn>
                  <a:cxn ang="0">
                    <a:pos x="283" y="159"/>
                  </a:cxn>
                  <a:cxn ang="0">
                    <a:pos x="263" y="189"/>
                  </a:cxn>
                  <a:cxn ang="0">
                    <a:pos x="243" y="218"/>
                  </a:cxn>
                  <a:cxn ang="0">
                    <a:pos x="234" y="230"/>
                  </a:cxn>
                  <a:cxn ang="0">
                    <a:pos x="194" y="252"/>
                  </a:cxn>
                  <a:cxn ang="0">
                    <a:pos x="183" y="256"/>
                  </a:cxn>
                  <a:cxn ang="0">
                    <a:pos x="167" y="260"/>
                  </a:cxn>
                  <a:cxn ang="0">
                    <a:pos x="152" y="264"/>
                  </a:cxn>
                  <a:cxn ang="0">
                    <a:pos x="142" y="265"/>
                  </a:cxn>
                  <a:cxn ang="0">
                    <a:pos x="111" y="264"/>
                  </a:cxn>
                  <a:cxn ang="0">
                    <a:pos x="73" y="260"/>
                  </a:cxn>
                  <a:cxn ang="0">
                    <a:pos x="45" y="257"/>
                  </a:cxn>
                  <a:cxn ang="0">
                    <a:pos x="0" y="301"/>
                  </a:cxn>
                  <a:cxn ang="0">
                    <a:pos x="158" y="452"/>
                  </a:cxn>
                  <a:cxn ang="0">
                    <a:pos x="175" y="455"/>
                  </a:cxn>
                  <a:cxn ang="0">
                    <a:pos x="201" y="461"/>
                  </a:cxn>
                  <a:cxn ang="0">
                    <a:pos x="222" y="464"/>
                  </a:cxn>
                  <a:cxn ang="0">
                    <a:pos x="237" y="461"/>
                  </a:cxn>
                  <a:cxn ang="0">
                    <a:pos x="267" y="439"/>
                  </a:cxn>
                  <a:cxn ang="0">
                    <a:pos x="303" y="409"/>
                  </a:cxn>
                  <a:cxn ang="0">
                    <a:pos x="329" y="387"/>
                  </a:cxn>
                  <a:cxn ang="0">
                    <a:pos x="448" y="202"/>
                  </a:cxn>
                  <a:cxn ang="0">
                    <a:pos x="511" y="136"/>
                  </a:cxn>
                  <a:cxn ang="0">
                    <a:pos x="531" y="141"/>
                  </a:cxn>
                  <a:cxn ang="0">
                    <a:pos x="559" y="146"/>
                  </a:cxn>
                  <a:cxn ang="0">
                    <a:pos x="585" y="153"/>
                  </a:cxn>
                  <a:cxn ang="0">
                    <a:pos x="604" y="159"/>
                  </a:cxn>
                  <a:cxn ang="0">
                    <a:pos x="629" y="166"/>
                  </a:cxn>
                  <a:cxn ang="0">
                    <a:pos x="657" y="172"/>
                  </a:cxn>
                  <a:cxn ang="0">
                    <a:pos x="680" y="176"/>
                  </a:cxn>
                  <a:cxn ang="0">
                    <a:pos x="696" y="175"/>
                  </a:cxn>
                  <a:cxn ang="0">
                    <a:pos x="715" y="171"/>
                  </a:cxn>
                  <a:cxn ang="0">
                    <a:pos x="736" y="165"/>
                  </a:cxn>
                  <a:cxn ang="0">
                    <a:pos x="749" y="160"/>
                  </a:cxn>
                  <a:cxn ang="0">
                    <a:pos x="760" y="106"/>
                  </a:cxn>
                  <a:cxn ang="0">
                    <a:pos x="733" y="2"/>
                  </a:cxn>
                </a:cxnLst>
                <a:rect l="0" t="0" r="r" b="b"/>
                <a:pathLst>
                  <a:path w="760" h="464">
                    <a:moveTo>
                      <a:pt x="733" y="2"/>
                    </a:moveTo>
                    <a:lnTo>
                      <a:pt x="677" y="18"/>
                    </a:lnTo>
                    <a:lnTo>
                      <a:pt x="602" y="0"/>
                    </a:lnTo>
                    <a:lnTo>
                      <a:pt x="486" y="21"/>
                    </a:lnTo>
                    <a:lnTo>
                      <a:pt x="483" y="22"/>
                    </a:lnTo>
                    <a:lnTo>
                      <a:pt x="475" y="24"/>
                    </a:lnTo>
                    <a:lnTo>
                      <a:pt x="463" y="28"/>
                    </a:lnTo>
                    <a:lnTo>
                      <a:pt x="448" y="31"/>
                    </a:lnTo>
                    <a:lnTo>
                      <a:pt x="434" y="36"/>
                    </a:lnTo>
                    <a:lnTo>
                      <a:pt x="420" y="40"/>
                    </a:lnTo>
                    <a:lnTo>
                      <a:pt x="410" y="45"/>
                    </a:lnTo>
                    <a:lnTo>
                      <a:pt x="403" y="48"/>
                    </a:lnTo>
                    <a:lnTo>
                      <a:pt x="396" y="54"/>
                    </a:lnTo>
                    <a:lnTo>
                      <a:pt x="384" y="65"/>
                    </a:lnTo>
                    <a:lnTo>
                      <a:pt x="367" y="78"/>
                    </a:lnTo>
                    <a:lnTo>
                      <a:pt x="349" y="94"/>
                    </a:lnTo>
                    <a:lnTo>
                      <a:pt x="331" y="111"/>
                    </a:lnTo>
                    <a:lnTo>
                      <a:pt x="316" y="124"/>
                    </a:lnTo>
                    <a:lnTo>
                      <a:pt x="303" y="136"/>
                    </a:lnTo>
                    <a:lnTo>
                      <a:pt x="297" y="142"/>
                    </a:lnTo>
                    <a:lnTo>
                      <a:pt x="293" y="147"/>
                    </a:lnTo>
                    <a:lnTo>
                      <a:pt x="283" y="159"/>
                    </a:lnTo>
                    <a:lnTo>
                      <a:pt x="274" y="173"/>
                    </a:lnTo>
                    <a:lnTo>
                      <a:pt x="263" y="189"/>
                    </a:lnTo>
                    <a:lnTo>
                      <a:pt x="252" y="204"/>
                    </a:lnTo>
                    <a:lnTo>
                      <a:pt x="243" y="218"/>
                    </a:lnTo>
                    <a:lnTo>
                      <a:pt x="236" y="227"/>
                    </a:lnTo>
                    <a:lnTo>
                      <a:pt x="234" y="230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89" y="254"/>
                    </a:lnTo>
                    <a:lnTo>
                      <a:pt x="183" y="256"/>
                    </a:lnTo>
                    <a:lnTo>
                      <a:pt x="175" y="258"/>
                    </a:lnTo>
                    <a:lnTo>
                      <a:pt x="167" y="260"/>
                    </a:lnTo>
                    <a:lnTo>
                      <a:pt x="159" y="262"/>
                    </a:lnTo>
                    <a:lnTo>
                      <a:pt x="152" y="264"/>
                    </a:lnTo>
                    <a:lnTo>
                      <a:pt x="149" y="265"/>
                    </a:lnTo>
                    <a:lnTo>
                      <a:pt x="142" y="265"/>
                    </a:lnTo>
                    <a:lnTo>
                      <a:pt x="128" y="265"/>
                    </a:lnTo>
                    <a:lnTo>
                      <a:pt x="111" y="264"/>
                    </a:lnTo>
                    <a:lnTo>
                      <a:pt x="91" y="262"/>
                    </a:lnTo>
                    <a:lnTo>
                      <a:pt x="73" y="260"/>
                    </a:lnTo>
                    <a:lnTo>
                      <a:pt x="57" y="258"/>
                    </a:lnTo>
                    <a:lnTo>
                      <a:pt x="45" y="257"/>
                    </a:lnTo>
                    <a:lnTo>
                      <a:pt x="40" y="257"/>
                    </a:lnTo>
                    <a:lnTo>
                      <a:pt x="0" y="301"/>
                    </a:lnTo>
                    <a:lnTo>
                      <a:pt x="156" y="452"/>
                    </a:lnTo>
                    <a:lnTo>
                      <a:pt x="158" y="452"/>
                    </a:lnTo>
                    <a:lnTo>
                      <a:pt x="165" y="454"/>
                    </a:lnTo>
                    <a:lnTo>
                      <a:pt x="175" y="455"/>
                    </a:lnTo>
                    <a:lnTo>
                      <a:pt x="188" y="457"/>
                    </a:lnTo>
                    <a:lnTo>
                      <a:pt x="201" y="461"/>
                    </a:lnTo>
                    <a:lnTo>
                      <a:pt x="212" y="462"/>
                    </a:lnTo>
                    <a:lnTo>
                      <a:pt x="222" y="464"/>
                    </a:lnTo>
                    <a:lnTo>
                      <a:pt x="229" y="464"/>
                    </a:lnTo>
                    <a:lnTo>
                      <a:pt x="237" y="461"/>
                    </a:lnTo>
                    <a:lnTo>
                      <a:pt x="251" y="452"/>
                    </a:lnTo>
                    <a:lnTo>
                      <a:pt x="267" y="439"/>
                    </a:lnTo>
                    <a:lnTo>
                      <a:pt x="286" y="424"/>
                    </a:lnTo>
                    <a:lnTo>
                      <a:pt x="303" y="409"/>
                    </a:lnTo>
                    <a:lnTo>
                      <a:pt x="318" y="396"/>
                    </a:lnTo>
                    <a:lnTo>
                      <a:pt x="329" y="387"/>
                    </a:lnTo>
                    <a:lnTo>
                      <a:pt x="333" y="384"/>
                    </a:lnTo>
                    <a:lnTo>
                      <a:pt x="448" y="202"/>
                    </a:lnTo>
                    <a:lnTo>
                      <a:pt x="509" y="136"/>
                    </a:lnTo>
                    <a:lnTo>
                      <a:pt x="511" y="136"/>
                    </a:lnTo>
                    <a:lnTo>
                      <a:pt x="519" y="138"/>
                    </a:lnTo>
                    <a:lnTo>
                      <a:pt x="531" y="141"/>
                    </a:lnTo>
                    <a:lnTo>
                      <a:pt x="545" y="143"/>
                    </a:lnTo>
                    <a:lnTo>
                      <a:pt x="559" y="146"/>
                    </a:lnTo>
                    <a:lnTo>
                      <a:pt x="572" y="150"/>
                    </a:lnTo>
                    <a:lnTo>
                      <a:pt x="585" y="153"/>
                    </a:lnTo>
                    <a:lnTo>
                      <a:pt x="594" y="157"/>
                    </a:lnTo>
                    <a:lnTo>
                      <a:pt x="604" y="159"/>
                    </a:lnTo>
                    <a:lnTo>
                      <a:pt x="615" y="162"/>
                    </a:lnTo>
                    <a:lnTo>
                      <a:pt x="629" y="166"/>
                    </a:lnTo>
                    <a:lnTo>
                      <a:pt x="643" y="169"/>
                    </a:lnTo>
                    <a:lnTo>
                      <a:pt x="657" y="172"/>
                    </a:lnTo>
                    <a:lnTo>
                      <a:pt x="669" y="174"/>
                    </a:lnTo>
                    <a:lnTo>
                      <a:pt x="680" y="176"/>
                    </a:lnTo>
                    <a:lnTo>
                      <a:pt x="688" y="176"/>
                    </a:lnTo>
                    <a:lnTo>
                      <a:pt x="696" y="175"/>
                    </a:lnTo>
                    <a:lnTo>
                      <a:pt x="705" y="174"/>
                    </a:lnTo>
                    <a:lnTo>
                      <a:pt x="715" y="171"/>
                    </a:lnTo>
                    <a:lnTo>
                      <a:pt x="726" y="167"/>
                    </a:lnTo>
                    <a:lnTo>
                      <a:pt x="736" y="165"/>
                    </a:lnTo>
                    <a:lnTo>
                      <a:pt x="744" y="161"/>
                    </a:lnTo>
                    <a:lnTo>
                      <a:pt x="749" y="160"/>
                    </a:lnTo>
                    <a:lnTo>
                      <a:pt x="751" y="159"/>
                    </a:lnTo>
                    <a:lnTo>
                      <a:pt x="760" y="106"/>
                    </a:lnTo>
                    <a:lnTo>
                      <a:pt x="758" y="61"/>
                    </a:lnTo>
                    <a:lnTo>
                      <a:pt x="733" y="2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361"/>
              <p:cNvSpPr>
                <a:spLocks/>
              </p:cNvSpPr>
              <p:nvPr/>
            </p:nvSpPr>
            <p:spPr bwMode="auto">
              <a:xfrm>
                <a:off x="1909" y="266"/>
                <a:ext cx="235" cy="212"/>
              </a:xfrm>
              <a:custGeom>
                <a:avLst/>
                <a:gdLst/>
                <a:ahLst/>
                <a:cxnLst>
                  <a:cxn ang="0">
                    <a:pos x="55" y="48"/>
                  </a:cxn>
                  <a:cxn ang="0">
                    <a:pos x="47" y="73"/>
                  </a:cxn>
                  <a:cxn ang="0">
                    <a:pos x="2" y="95"/>
                  </a:cxn>
                  <a:cxn ang="0">
                    <a:pos x="0" y="148"/>
                  </a:cxn>
                  <a:cxn ang="0">
                    <a:pos x="2" y="152"/>
                  </a:cxn>
                  <a:cxn ang="0">
                    <a:pos x="8" y="159"/>
                  </a:cxn>
                  <a:cxn ang="0">
                    <a:pos x="16" y="168"/>
                  </a:cxn>
                  <a:cxn ang="0">
                    <a:pos x="25" y="176"/>
                  </a:cxn>
                  <a:cxn ang="0">
                    <a:pos x="35" y="184"/>
                  </a:cxn>
                  <a:cxn ang="0">
                    <a:pos x="42" y="192"/>
                  </a:cxn>
                  <a:cxn ang="0">
                    <a:pos x="47" y="199"/>
                  </a:cxn>
                  <a:cxn ang="0">
                    <a:pos x="50" y="201"/>
                  </a:cxn>
                  <a:cxn ang="0">
                    <a:pos x="58" y="277"/>
                  </a:cxn>
                  <a:cxn ang="0">
                    <a:pos x="47" y="350"/>
                  </a:cxn>
                  <a:cxn ang="0">
                    <a:pos x="50" y="352"/>
                  </a:cxn>
                  <a:cxn ang="0">
                    <a:pos x="58" y="358"/>
                  </a:cxn>
                  <a:cxn ang="0">
                    <a:pos x="69" y="367"/>
                  </a:cxn>
                  <a:cxn ang="0">
                    <a:pos x="82" y="378"/>
                  </a:cxn>
                  <a:cxn ang="0">
                    <a:pos x="96" y="388"/>
                  </a:cxn>
                  <a:cxn ang="0">
                    <a:pos x="110" y="398"/>
                  </a:cxn>
                  <a:cxn ang="0">
                    <a:pos x="120" y="406"/>
                  </a:cxn>
                  <a:cxn ang="0">
                    <a:pos x="128" y="411"/>
                  </a:cxn>
                  <a:cxn ang="0">
                    <a:pos x="135" y="413"/>
                  </a:cxn>
                  <a:cxn ang="0">
                    <a:pos x="144" y="416"/>
                  </a:cxn>
                  <a:cxn ang="0">
                    <a:pos x="154" y="418"/>
                  </a:cxn>
                  <a:cxn ang="0">
                    <a:pos x="165" y="419"/>
                  </a:cxn>
                  <a:cxn ang="0">
                    <a:pos x="175" y="420"/>
                  </a:cxn>
                  <a:cxn ang="0">
                    <a:pos x="184" y="421"/>
                  </a:cxn>
                  <a:cxn ang="0">
                    <a:pos x="191" y="423"/>
                  </a:cxn>
                  <a:cxn ang="0">
                    <a:pos x="196" y="424"/>
                  </a:cxn>
                  <a:cxn ang="0">
                    <a:pos x="200" y="424"/>
                  </a:cxn>
                  <a:cxn ang="0">
                    <a:pos x="207" y="423"/>
                  </a:cxn>
                  <a:cxn ang="0">
                    <a:pos x="217" y="420"/>
                  </a:cxn>
                  <a:cxn ang="0">
                    <a:pos x="227" y="418"/>
                  </a:cxn>
                  <a:cxn ang="0">
                    <a:pos x="236" y="416"/>
                  </a:cxn>
                  <a:cxn ang="0">
                    <a:pos x="243" y="413"/>
                  </a:cxn>
                  <a:cxn ang="0">
                    <a:pos x="249" y="412"/>
                  </a:cxn>
                  <a:cxn ang="0">
                    <a:pos x="251" y="411"/>
                  </a:cxn>
                  <a:cxn ang="0">
                    <a:pos x="236" y="365"/>
                  </a:cxn>
                  <a:cxn ang="0">
                    <a:pos x="242" y="305"/>
                  </a:cxn>
                  <a:cxn ang="0">
                    <a:pos x="245" y="305"/>
                  </a:cxn>
                  <a:cxn ang="0">
                    <a:pos x="253" y="305"/>
                  </a:cxn>
                  <a:cxn ang="0">
                    <a:pos x="266" y="304"/>
                  </a:cxn>
                  <a:cxn ang="0">
                    <a:pos x="281" y="304"/>
                  </a:cxn>
                  <a:cxn ang="0">
                    <a:pos x="296" y="303"/>
                  </a:cxn>
                  <a:cxn ang="0">
                    <a:pos x="310" y="302"/>
                  </a:cxn>
                  <a:cxn ang="0">
                    <a:pos x="320" y="300"/>
                  </a:cxn>
                  <a:cxn ang="0">
                    <a:pos x="327" y="299"/>
                  </a:cxn>
                  <a:cxn ang="0">
                    <a:pos x="334" y="297"/>
                  </a:cxn>
                  <a:cxn ang="0">
                    <a:pos x="346" y="291"/>
                  </a:cxn>
                  <a:cxn ang="0">
                    <a:pos x="361" y="284"/>
                  </a:cxn>
                  <a:cxn ang="0">
                    <a:pos x="377" y="277"/>
                  </a:cxn>
                  <a:cxn ang="0">
                    <a:pos x="392" y="269"/>
                  </a:cxn>
                  <a:cxn ang="0">
                    <a:pos x="405" y="262"/>
                  </a:cxn>
                  <a:cxn ang="0">
                    <a:pos x="415" y="259"/>
                  </a:cxn>
                  <a:cxn ang="0">
                    <a:pos x="418" y="257"/>
                  </a:cxn>
                  <a:cxn ang="0">
                    <a:pos x="458" y="186"/>
                  </a:cxn>
                  <a:cxn ang="0">
                    <a:pos x="471" y="133"/>
                  </a:cxn>
                  <a:cxn ang="0">
                    <a:pos x="431" y="23"/>
                  </a:cxn>
                  <a:cxn ang="0">
                    <a:pos x="227" y="0"/>
                  </a:cxn>
                  <a:cxn ang="0">
                    <a:pos x="149" y="38"/>
                  </a:cxn>
                  <a:cxn ang="0">
                    <a:pos x="55" y="48"/>
                  </a:cxn>
                </a:cxnLst>
                <a:rect l="0" t="0" r="r" b="b"/>
                <a:pathLst>
                  <a:path w="471" h="424">
                    <a:moveTo>
                      <a:pt x="55" y="48"/>
                    </a:moveTo>
                    <a:lnTo>
                      <a:pt x="47" y="73"/>
                    </a:lnTo>
                    <a:lnTo>
                      <a:pt x="2" y="95"/>
                    </a:lnTo>
                    <a:lnTo>
                      <a:pt x="0" y="148"/>
                    </a:lnTo>
                    <a:lnTo>
                      <a:pt x="2" y="152"/>
                    </a:lnTo>
                    <a:lnTo>
                      <a:pt x="8" y="159"/>
                    </a:lnTo>
                    <a:lnTo>
                      <a:pt x="16" y="168"/>
                    </a:lnTo>
                    <a:lnTo>
                      <a:pt x="25" y="176"/>
                    </a:lnTo>
                    <a:lnTo>
                      <a:pt x="35" y="184"/>
                    </a:lnTo>
                    <a:lnTo>
                      <a:pt x="42" y="192"/>
                    </a:lnTo>
                    <a:lnTo>
                      <a:pt x="47" y="199"/>
                    </a:lnTo>
                    <a:lnTo>
                      <a:pt x="50" y="201"/>
                    </a:lnTo>
                    <a:lnTo>
                      <a:pt x="58" y="277"/>
                    </a:lnTo>
                    <a:lnTo>
                      <a:pt x="47" y="350"/>
                    </a:lnTo>
                    <a:lnTo>
                      <a:pt x="50" y="352"/>
                    </a:lnTo>
                    <a:lnTo>
                      <a:pt x="58" y="358"/>
                    </a:lnTo>
                    <a:lnTo>
                      <a:pt x="69" y="367"/>
                    </a:lnTo>
                    <a:lnTo>
                      <a:pt x="82" y="378"/>
                    </a:lnTo>
                    <a:lnTo>
                      <a:pt x="96" y="388"/>
                    </a:lnTo>
                    <a:lnTo>
                      <a:pt x="110" y="398"/>
                    </a:lnTo>
                    <a:lnTo>
                      <a:pt x="120" y="406"/>
                    </a:lnTo>
                    <a:lnTo>
                      <a:pt x="128" y="411"/>
                    </a:lnTo>
                    <a:lnTo>
                      <a:pt x="135" y="413"/>
                    </a:lnTo>
                    <a:lnTo>
                      <a:pt x="144" y="416"/>
                    </a:lnTo>
                    <a:lnTo>
                      <a:pt x="154" y="418"/>
                    </a:lnTo>
                    <a:lnTo>
                      <a:pt x="165" y="419"/>
                    </a:lnTo>
                    <a:lnTo>
                      <a:pt x="175" y="420"/>
                    </a:lnTo>
                    <a:lnTo>
                      <a:pt x="184" y="421"/>
                    </a:lnTo>
                    <a:lnTo>
                      <a:pt x="191" y="423"/>
                    </a:lnTo>
                    <a:lnTo>
                      <a:pt x="196" y="424"/>
                    </a:lnTo>
                    <a:lnTo>
                      <a:pt x="200" y="424"/>
                    </a:lnTo>
                    <a:lnTo>
                      <a:pt x="207" y="423"/>
                    </a:lnTo>
                    <a:lnTo>
                      <a:pt x="217" y="420"/>
                    </a:lnTo>
                    <a:lnTo>
                      <a:pt x="227" y="418"/>
                    </a:lnTo>
                    <a:lnTo>
                      <a:pt x="236" y="416"/>
                    </a:lnTo>
                    <a:lnTo>
                      <a:pt x="243" y="413"/>
                    </a:lnTo>
                    <a:lnTo>
                      <a:pt x="249" y="412"/>
                    </a:lnTo>
                    <a:lnTo>
                      <a:pt x="251" y="411"/>
                    </a:lnTo>
                    <a:lnTo>
                      <a:pt x="236" y="365"/>
                    </a:lnTo>
                    <a:lnTo>
                      <a:pt x="242" y="305"/>
                    </a:lnTo>
                    <a:lnTo>
                      <a:pt x="245" y="305"/>
                    </a:lnTo>
                    <a:lnTo>
                      <a:pt x="253" y="305"/>
                    </a:lnTo>
                    <a:lnTo>
                      <a:pt x="266" y="304"/>
                    </a:lnTo>
                    <a:lnTo>
                      <a:pt x="281" y="304"/>
                    </a:lnTo>
                    <a:lnTo>
                      <a:pt x="296" y="303"/>
                    </a:lnTo>
                    <a:lnTo>
                      <a:pt x="310" y="302"/>
                    </a:lnTo>
                    <a:lnTo>
                      <a:pt x="320" y="300"/>
                    </a:lnTo>
                    <a:lnTo>
                      <a:pt x="327" y="299"/>
                    </a:lnTo>
                    <a:lnTo>
                      <a:pt x="334" y="297"/>
                    </a:lnTo>
                    <a:lnTo>
                      <a:pt x="346" y="291"/>
                    </a:lnTo>
                    <a:lnTo>
                      <a:pt x="361" y="284"/>
                    </a:lnTo>
                    <a:lnTo>
                      <a:pt x="377" y="277"/>
                    </a:lnTo>
                    <a:lnTo>
                      <a:pt x="392" y="269"/>
                    </a:lnTo>
                    <a:lnTo>
                      <a:pt x="405" y="262"/>
                    </a:lnTo>
                    <a:lnTo>
                      <a:pt x="415" y="259"/>
                    </a:lnTo>
                    <a:lnTo>
                      <a:pt x="418" y="257"/>
                    </a:lnTo>
                    <a:lnTo>
                      <a:pt x="458" y="186"/>
                    </a:lnTo>
                    <a:lnTo>
                      <a:pt x="471" y="133"/>
                    </a:lnTo>
                    <a:lnTo>
                      <a:pt x="431" y="23"/>
                    </a:lnTo>
                    <a:lnTo>
                      <a:pt x="227" y="0"/>
                    </a:lnTo>
                    <a:lnTo>
                      <a:pt x="149" y="3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363"/>
              <p:cNvSpPr>
                <a:spLocks/>
              </p:cNvSpPr>
              <p:nvPr/>
            </p:nvSpPr>
            <p:spPr bwMode="auto">
              <a:xfrm>
                <a:off x="2013" y="606"/>
                <a:ext cx="57" cy="76"/>
              </a:xfrm>
              <a:custGeom>
                <a:avLst/>
                <a:gdLst/>
                <a:ahLst/>
                <a:cxnLst>
                  <a:cxn ang="0">
                    <a:pos x="114" y="47"/>
                  </a:cxn>
                  <a:cxn ang="0">
                    <a:pos x="113" y="38"/>
                  </a:cxn>
                  <a:cxn ang="0">
                    <a:pos x="109" y="28"/>
                  </a:cxn>
                  <a:cxn ang="0">
                    <a:pos x="104" y="20"/>
                  </a:cxn>
                  <a:cxn ang="0">
                    <a:pos x="98" y="13"/>
                  </a:cxn>
                  <a:cxn ang="0">
                    <a:pos x="88" y="8"/>
                  </a:cxn>
                  <a:cxn ang="0">
                    <a:pos x="79" y="3"/>
                  </a:cxn>
                  <a:cxn ang="0">
                    <a:pos x="69" y="1"/>
                  </a:cxn>
                  <a:cxn ang="0">
                    <a:pos x="57" y="0"/>
                  </a:cxn>
                  <a:cxn ang="0">
                    <a:pos x="46" y="1"/>
                  </a:cxn>
                  <a:cxn ang="0">
                    <a:pos x="34" y="3"/>
                  </a:cxn>
                  <a:cxn ang="0">
                    <a:pos x="25" y="8"/>
                  </a:cxn>
                  <a:cxn ang="0">
                    <a:pos x="17" y="13"/>
                  </a:cxn>
                  <a:cxn ang="0">
                    <a:pos x="9" y="20"/>
                  </a:cxn>
                  <a:cxn ang="0">
                    <a:pos x="4" y="28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1" y="55"/>
                  </a:cxn>
                  <a:cxn ang="0">
                    <a:pos x="3" y="63"/>
                  </a:cxn>
                  <a:cxn ang="0">
                    <a:pos x="7" y="70"/>
                  </a:cxn>
                  <a:cxn ang="0">
                    <a:pos x="12" y="77"/>
                  </a:cxn>
                  <a:cxn ang="0">
                    <a:pos x="18" y="83"/>
                  </a:cxn>
                  <a:cxn ang="0">
                    <a:pos x="26" y="87"/>
                  </a:cxn>
                  <a:cxn ang="0">
                    <a:pos x="34" y="92"/>
                  </a:cxn>
                  <a:cxn ang="0">
                    <a:pos x="43" y="94"/>
                  </a:cxn>
                  <a:cxn ang="0">
                    <a:pos x="37" y="147"/>
                  </a:cxn>
                  <a:cxn ang="0">
                    <a:pos x="62" y="152"/>
                  </a:cxn>
                  <a:cxn ang="0">
                    <a:pos x="81" y="132"/>
                  </a:cxn>
                  <a:cxn ang="0">
                    <a:pos x="104" y="74"/>
                  </a:cxn>
                  <a:cxn ang="0">
                    <a:pos x="108" y="69"/>
                  </a:cxn>
                  <a:cxn ang="0">
                    <a:pos x="111" y="62"/>
                  </a:cxn>
                  <a:cxn ang="0">
                    <a:pos x="113" y="55"/>
                  </a:cxn>
                  <a:cxn ang="0">
                    <a:pos x="114" y="47"/>
                  </a:cxn>
                </a:cxnLst>
                <a:rect l="0" t="0" r="r" b="b"/>
                <a:pathLst>
                  <a:path w="114" h="152">
                    <a:moveTo>
                      <a:pt x="114" y="47"/>
                    </a:moveTo>
                    <a:lnTo>
                      <a:pt x="113" y="38"/>
                    </a:lnTo>
                    <a:lnTo>
                      <a:pt x="109" y="28"/>
                    </a:lnTo>
                    <a:lnTo>
                      <a:pt x="104" y="20"/>
                    </a:lnTo>
                    <a:lnTo>
                      <a:pt x="98" y="13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9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4" y="3"/>
                    </a:lnTo>
                    <a:lnTo>
                      <a:pt x="25" y="8"/>
                    </a:lnTo>
                    <a:lnTo>
                      <a:pt x="17" y="13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5"/>
                    </a:lnTo>
                    <a:lnTo>
                      <a:pt x="3" y="63"/>
                    </a:lnTo>
                    <a:lnTo>
                      <a:pt x="7" y="70"/>
                    </a:lnTo>
                    <a:lnTo>
                      <a:pt x="12" y="77"/>
                    </a:lnTo>
                    <a:lnTo>
                      <a:pt x="18" y="83"/>
                    </a:lnTo>
                    <a:lnTo>
                      <a:pt x="26" y="87"/>
                    </a:lnTo>
                    <a:lnTo>
                      <a:pt x="34" y="92"/>
                    </a:lnTo>
                    <a:lnTo>
                      <a:pt x="43" y="94"/>
                    </a:lnTo>
                    <a:lnTo>
                      <a:pt x="37" y="147"/>
                    </a:lnTo>
                    <a:lnTo>
                      <a:pt x="62" y="152"/>
                    </a:lnTo>
                    <a:lnTo>
                      <a:pt x="81" y="132"/>
                    </a:lnTo>
                    <a:lnTo>
                      <a:pt x="104" y="74"/>
                    </a:lnTo>
                    <a:lnTo>
                      <a:pt x="108" y="69"/>
                    </a:lnTo>
                    <a:lnTo>
                      <a:pt x="111" y="62"/>
                    </a:lnTo>
                    <a:lnTo>
                      <a:pt x="113" y="55"/>
                    </a:lnTo>
                    <a:lnTo>
                      <a:pt x="114" y="4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364"/>
              <p:cNvSpPr>
                <a:spLocks/>
              </p:cNvSpPr>
              <p:nvPr/>
            </p:nvSpPr>
            <p:spPr bwMode="auto">
              <a:xfrm>
                <a:off x="2377" y="690"/>
                <a:ext cx="120" cy="10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2" y="3"/>
                  </a:cxn>
                  <a:cxn ang="0">
                    <a:pos x="22" y="9"/>
                  </a:cxn>
                  <a:cxn ang="0">
                    <a:pos x="6" y="15"/>
                  </a:cxn>
                  <a:cxn ang="0">
                    <a:pos x="0" y="24"/>
                  </a:cxn>
                  <a:cxn ang="0">
                    <a:pos x="2" y="38"/>
                  </a:cxn>
                  <a:cxn ang="0">
                    <a:pos x="5" y="42"/>
                  </a:cxn>
                  <a:cxn ang="0">
                    <a:pos x="17" y="58"/>
                  </a:cxn>
                  <a:cxn ang="0">
                    <a:pos x="19" y="80"/>
                  </a:cxn>
                  <a:cxn ang="0">
                    <a:pos x="9" y="110"/>
                  </a:cxn>
                  <a:cxn ang="0">
                    <a:pos x="6" y="129"/>
                  </a:cxn>
                  <a:cxn ang="0">
                    <a:pos x="18" y="139"/>
                  </a:cxn>
                  <a:cxn ang="0">
                    <a:pos x="65" y="126"/>
                  </a:cxn>
                  <a:cxn ang="0">
                    <a:pos x="76" y="133"/>
                  </a:cxn>
                  <a:cxn ang="0">
                    <a:pos x="90" y="146"/>
                  </a:cxn>
                  <a:cxn ang="0">
                    <a:pos x="96" y="160"/>
                  </a:cxn>
                  <a:cxn ang="0">
                    <a:pos x="105" y="171"/>
                  </a:cxn>
                  <a:cxn ang="0">
                    <a:pos x="116" y="174"/>
                  </a:cxn>
                  <a:cxn ang="0">
                    <a:pos x="126" y="175"/>
                  </a:cxn>
                  <a:cxn ang="0">
                    <a:pos x="136" y="176"/>
                  </a:cxn>
                  <a:cxn ang="0">
                    <a:pos x="143" y="176"/>
                  </a:cxn>
                  <a:cxn ang="0">
                    <a:pos x="151" y="177"/>
                  </a:cxn>
                  <a:cxn ang="0">
                    <a:pos x="161" y="182"/>
                  </a:cxn>
                  <a:cxn ang="0">
                    <a:pos x="171" y="185"/>
                  </a:cxn>
                  <a:cxn ang="0">
                    <a:pos x="181" y="189"/>
                  </a:cxn>
                  <a:cxn ang="0">
                    <a:pos x="196" y="192"/>
                  </a:cxn>
                  <a:cxn ang="0">
                    <a:pos x="216" y="198"/>
                  </a:cxn>
                  <a:cxn ang="0">
                    <a:pos x="233" y="201"/>
                  </a:cxn>
                  <a:cxn ang="0">
                    <a:pos x="240" y="204"/>
                  </a:cxn>
                  <a:cxn ang="0">
                    <a:pos x="151" y="139"/>
                  </a:cxn>
                  <a:cxn ang="0">
                    <a:pos x="141" y="101"/>
                  </a:cxn>
                  <a:cxn ang="0">
                    <a:pos x="86" y="78"/>
                  </a:cxn>
                  <a:cxn ang="0">
                    <a:pos x="50" y="63"/>
                  </a:cxn>
                  <a:cxn ang="0">
                    <a:pos x="58" y="0"/>
                  </a:cxn>
                </a:cxnLst>
                <a:rect l="0" t="0" r="r" b="b"/>
                <a:pathLst>
                  <a:path w="240" h="204">
                    <a:moveTo>
                      <a:pt x="58" y="0"/>
                    </a:moveTo>
                    <a:lnTo>
                      <a:pt x="56" y="0"/>
                    </a:lnTo>
                    <a:lnTo>
                      <a:pt x="50" y="2"/>
                    </a:lnTo>
                    <a:lnTo>
                      <a:pt x="42" y="3"/>
                    </a:lnTo>
                    <a:lnTo>
                      <a:pt x="33" y="5"/>
                    </a:lnTo>
                    <a:lnTo>
                      <a:pt x="22" y="9"/>
                    </a:lnTo>
                    <a:lnTo>
                      <a:pt x="13" y="12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1" y="49"/>
                    </a:lnTo>
                    <a:lnTo>
                      <a:pt x="17" y="58"/>
                    </a:lnTo>
                    <a:lnTo>
                      <a:pt x="20" y="68"/>
                    </a:lnTo>
                    <a:lnTo>
                      <a:pt x="19" y="80"/>
                    </a:lnTo>
                    <a:lnTo>
                      <a:pt x="14" y="95"/>
                    </a:lnTo>
                    <a:lnTo>
                      <a:pt x="9" y="110"/>
                    </a:lnTo>
                    <a:lnTo>
                      <a:pt x="5" y="121"/>
                    </a:lnTo>
                    <a:lnTo>
                      <a:pt x="6" y="129"/>
                    </a:lnTo>
                    <a:lnTo>
                      <a:pt x="12" y="134"/>
                    </a:lnTo>
                    <a:lnTo>
                      <a:pt x="18" y="139"/>
                    </a:lnTo>
                    <a:lnTo>
                      <a:pt x="20" y="141"/>
                    </a:lnTo>
                    <a:lnTo>
                      <a:pt x="65" y="126"/>
                    </a:lnTo>
                    <a:lnTo>
                      <a:pt x="68" y="129"/>
                    </a:lnTo>
                    <a:lnTo>
                      <a:pt x="76" y="133"/>
                    </a:lnTo>
                    <a:lnTo>
                      <a:pt x="85" y="140"/>
                    </a:lnTo>
                    <a:lnTo>
                      <a:pt x="90" y="146"/>
                    </a:lnTo>
                    <a:lnTo>
                      <a:pt x="94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105" y="171"/>
                    </a:lnTo>
                    <a:lnTo>
                      <a:pt x="110" y="173"/>
                    </a:lnTo>
                    <a:lnTo>
                      <a:pt x="116" y="174"/>
                    </a:lnTo>
                    <a:lnTo>
                      <a:pt x="121" y="175"/>
                    </a:lnTo>
                    <a:lnTo>
                      <a:pt x="126" y="175"/>
                    </a:lnTo>
                    <a:lnTo>
                      <a:pt x="132" y="176"/>
                    </a:lnTo>
                    <a:lnTo>
                      <a:pt x="136" y="176"/>
                    </a:lnTo>
                    <a:lnTo>
                      <a:pt x="140" y="176"/>
                    </a:lnTo>
                    <a:lnTo>
                      <a:pt x="143" y="176"/>
                    </a:lnTo>
                    <a:lnTo>
                      <a:pt x="147" y="176"/>
                    </a:lnTo>
                    <a:lnTo>
                      <a:pt x="151" y="177"/>
                    </a:lnTo>
                    <a:lnTo>
                      <a:pt x="156" y="179"/>
                    </a:lnTo>
                    <a:lnTo>
                      <a:pt x="161" y="182"/>
                    </a:lnTo>
                    <a:lnTo>
                      <a:pt x="166" y="184"/>
                    </a:lnTo>
                    <a:lnTo>
                      <a:pt x="171" y="185"/>
                    </a:lnTo>
                    <a:lnTo>
                      <a:pt x="177" y="187"/>
                    </a:lnTo>
                    <a:lnTo>
                      <a:pt x="181" y="189"/>
                    </a:lnTo>
                    <a:lnTo>
                      <a:pt x="187" y="190"/>
                    </a:lnTo>
                    <a:lnTo>
                      <a:pt x="196" y="192"/>
                    </a:lnTo>
                    <a:lnTo>
                      <a:pt x="205" y="194"/>
                    </a:lnTo>
                    <a:lnTo>
                      <a:pt x="216" y="198"/>
                    </a:lnTo>
                    <a:lnTo>
                      <a:pt x="225" y="200"/>
                    </a:lnTo>
                    <a:lnTo>
                      <a:pt x="233" y="201"/>
                    </a:lnTo>
                    <a:lnTo>
                      <a:pt x="238" y="204"/>
                    </a:lnTo>
                    <a:lnTo>
                      <a:pt x="240" y="204"/>
                    </a:lnTo>
                    <a:lnTo>
                      <a:pt x="240" y="161"/>
                    </a:lnTo>
                    <a:lnTo>
                      <a:pt x="151" y="139"/>
                    </a:lnTo>
                    <a:lnTo>
                      <a:pt x="141" y="123"/>
                    </a:lnTo>
                    <a:lnTo>
                      <a:pt x="141" y="101"/>
                    </a:lnTo>
                    <a:lnTo>
                      <a:pt x="121" y="88"/>
                    </a:lnTo>
                    <a:lnTo>
                      <a:pt x="86" y="78"/>
                    </a:lnTo>
                    <a:lnTo>
                      <a:pt x="60" y="76"/>
                    </a:lnTo>
                    <a:lnTo>
                      <a:pt x="50" y="63"/>
                    </a:lnTo>
                    <a:lnTo>
                      <a:pt x="6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366"/>
              <p:cNvSpPr>
                <a:spLocks/>
              </p:cNvSpPr>
              <p:nvPr/>
            </p:nvSpPr>
            <p:spPr bwMode="auto">
              <a:xfrm>
                <a:off x="1995" y="275"/>
                <a:ext cx="85" cy="70"/>
              </a:xfrm>
              <a:custGeom>
                <a:avLst/>
                <a:gdLst/>
                <a:ahLst/>
                <a:cxnLst>
                  <a:cxn ang="0">
                    <a:pos x="84" y="139"/>
                  </a:cxn>
                  <a:cxn ang="0">
                    <a:pos x="101" y="138"/>
                  </a:cxn>
                  <a:cxn ang="0">
                    <a:pos x="116" y="134"/>
                  </a:cxn>
                  <a:cxn ang="0">
                    <a:pos x="131" y="128"/>
                  </a:cxn>
                  <a:cxn ang="0">
                    <a:pos x="144" y="119"/>
                  </a:cxn>
                  <a:cxn ang="0">
                    <a:pos x="153" y="108"/>
                  </a:cxn>
                  <a:cxn ang="0">
                    <a:pos x="161" y="97"/>
                  </a:cxn>
                  <a:cxn ang="0">
                    <a:pos x="167" y="84"/>
                  </a:cxn>
                  <a:cxn ang="0">
                    <a:pos x="168" y="70"/>
                  </a:cxn>
                  <a:cxn ang="0">
                    <a:pos x="167" y="56"/>
                  </a:cxn>
                  <a:cxn ang="0">
                    <a:pos x="161" y="43"/>
                  </a:cxn>
                  <a:cxn ang="0">
                    <a:pos x="153" y="31"/>
                  </a:cxn>
                  <a:cxn ang="0">
                    <a:pos x="144" y="21"/>
                  </a:cxn>
                  <a:cxn ang="0">
                    <a:pos x="131" y="11"/>
                  </a:cxn>
                  <a:cxn ang="0">
                    <a:pos x="116" y="6"/>
                  </a:cxn>
                  <a:cxn ang="0">
                    <a:pos x="101" y="1"/>
                  </a:cxn>
                  <a:cxn ang="0">
                    <a:pos x="84" y="0"/>
                  </a:cxn>
                  <a:cxn ang="0">
                    <a:pos x="67" y="1"/>
                  </a:cxn>
                  <a:cxn ang="0">
                    <a:pos x="52" y="6"/>
                  </a:cxn>
                  <a:cxn ang="0">
                    <a:pos x="37" y="11"/>
                  </a:cxn>
                  <a:cxn ang="0">
                    <a:pos x="25" y="21"/>
                  </a:cxn>
                  <a:cxn ang="0">
                    <a:pos x="15" y="31"/>
                  </a:cxn>
                  <a:cxn ang="0">
                    <a:pos x="7" y="43"/>
                  </a:cxn>
                  <a:cxn ang="0">
                    <a:pos x="1" y="56"/>
                  </a:cxn>
                  <a:cxn ang="0">
                    <a:pos x="0" y="70"/>
                  </a:cxn>
                  <a:cxn ang="0">
                    <a:pos x="1" y="84"/>
                  </a:cxn>
                  <a:cxn ang="0">
                    <a:pos x="7" y="97"/>
                  </a:cxn>
                  <a:cxn ang="0">
                    <a:pos x="15" y="108"/>
                  </a:cxn>
                  <a:cxn ang="0">
                    <a:pos x="25" y="119"/>
                  </a:cxn>
                  <a:cxn ang="0">
                    <a:pos x="37" y="128"/>
                  </a:cxn>
                  <a:cxn ang="0">
                    <a:pos x="52" y="134"/>
                  </a:cxn>
                  <a:cxn ang="0">
                    <a:pos x="67" y="138"/>
                  </a:cxn>
                  <a:cxn ang="0">
                    <a:pos x="84" y="139"/>
                  </a:cxn>
                </a:cxnLst>
                <a:rect l="0" t="0" r="r" b="b"/>
                <a:pathLst>
                  <a:path w="168" h="139">
                    <a:moveTo>
                      <a:pt x="84" y="139"/>
                    </a:moveTo>
                    <a:lnTo>
                      <a:pt x="101" y="138"/>
                    </a:lnTo>
                    <a:lnTo>
                      <a:pt x="116" y="134"/>
                    </a:lnTo>
                    <a:lnTo>
                      <a:pt x="131" y="128"/>
                    </a:lnTo>
                    <a:lnTo>
                      <a:pt x="144" y="119"/>
                    </a:lnTo>
                    <a:lnTo>
                      <a:pt x="153" y="108"/>
                    </a:lnTo>
                    <a:lnTo>
                      <a:pt x="161" y="97"/>
                    </a:lnTo>
                    <a:lnTo>
                      <a:pt x="167" y="84"/>
                    </a:lnTo>
                    <a:lnTo>
                      <a:pt x="168" y="70"/>
                    </a:lnTo>
                    <a:lnTo>
                      <a:pt x="167" y="56"/>
                    </a:lnTo>
                    <a:lnTo>
                      <a:pt x="161" y="43"/>
                    </a:lnTo>
                    <a:lnTo>
                      <a:pt x="153" y="31"/>
                    </a:lnTo>
                    <a:lnTo>
                      <a:pt x="144" y="21"/>
                    </a:lnTo>
                    <a:lnTo>
                      <a:pt x="131" y="11"/>
                    </a:lnTo>
                    <a:lnTo>
                      <a:pt x="116" y="6"/>
                    </a:lnTo>
                    <a:lnTo>
                      <a:pt x="101" y="1"/>
                    </a:lnTo>
                    <a:lnTo>
                      <a:pt x="84" y="0"/>
                    </a:lnTo>
                    <a:lnTo>
                      <a:pt x="67" y="1"/>
                    </a:lnTo>
                    <a:lnTo>
                      <a:pt x="52" y="6"/>
                    </a:lnTo>
                    <a:lnTo>
                      <a:pt x="37" y="11"/>
                    </a:lnTo>
                    <a:lnTo>
                      <a:pt x="25" y="21"/>
                    </a:lnTo>
                    <a:lnTo>
                      <a:pt x="15" y="31"/>
                    </a:lnTo>
                    <a:lnTo>
                      <a:pt x="7" y="43"/>
                    </a:lnTo>
                    <a:lnTo>
                      <a:pt x="1" y="56"/>
                    </a:lnTo>
                    <a:lnTo>
                      <a:pt x="0" y="70"/>
                    </a:lnTo>
                    <a:lnTo>
                      <a:pt x="1" y="84"/>
                    </a:lnTo>
                    <a:lnTo>
                      <a:pt x="7" y="97"/>
                    </a:lnTo>
                    <a:lnTo>
                      <a:pt x="15" y="108"/>
                    </a:lnTo>
                    <a:lnTo>
                      <a:pt x="25" y="119"/>
                    </a:lnTo>
                    <a:lnTo>
                      <a:pt x="37" y="128"/>
                    </a:lnTo>
                    <a:lnTo>
                      <a:pt x="52" y="134"/>
                    </a:lnTo>
                    <a:lnTo>
                      <a:pt x="67" y="138"/>
                    </a:lnTo>
                    <a:lnTo>
                      <a:pt x="84" y="139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367"/>
              <p:cNvSpPr>
                <a:spLocks/>
              </p:cNvSpPr>
              <p:nvPr/>
            </p:nvSpPr>
            <p:spPr bwMode="auto">
              <a:xfrm>
                <a:off x="2095" y="272"/>
                <a:ext cx="66" cy="60"/>
              </a:xfrm>
              <a:custGeom>
                <a:avLst/>
                <a:gdLst/>
                <a:ahLst/>
                <a:cxnLst>
                  <a:cxn ang="0">
                    <a:pos x="66" y="121"/>
                  </a:cxn>
                  <a:cxn ang="0">
                    <a:pos x="80" y="120"/>
                  </a:cxn>
                  <a:cxn ang="0">
                    <a:pos x="92" y="116"/>
                  </a:cxn>
                  <a:cxn ang="0">
                    <a:pos x="103" y="111"/>
                  </a:cxn>
                  <a:cxn ang="0">
                    <a:pos x="113" y="103"/>
                  </a:cxn>
                  <a:cxn ang="0">
                    <a:pos x="121" y="95"/>
                  </a:cxn>
                  <a:cxn ang="0">
                    <a:pos x="127" y="84"/>
                  </a:cxn>
                  <a:cxn ang="0">
                    <a:pos x="131" y="73"/>
                  </a:cxn>
                  <a:cxn ang="0">
                    <a:pos x="133" y="60"/>
                  </a:cxn>
                  <a:cxn ang="0">
                    <a:pos x="131" y="47"/>
                  </a:cxn>
                  <a:cxn ang="0">
                    <a:pos x="127" y="37"/>
                  </a:cxn>
                  <a:cxn ang="0">
                    <a:pos x="121" y="27"/>
                  </a:cxn>
                  <a:cxn ang="0">
                    <a:pos x="113" y="17"/>
                  </a:cxn>
                  <a:cxn ang="0">
                    <a:pos x="103" y="10"/>
                  </a:cxn>
                  <a:cxn ang="0">
                    <a:pos x="92" y="5"/>
                  </a:cxn>
                  <a:cxn ang="0">
                    <a:pos x="80" y="1"/>
                  </a:cxn>
                  <a:cxn ang="0">
                    <a:pos x="66" y="0"/>
                  </a:cxn>
                  <a:cxn ang="0">
                    <a:pos x="53" y="1"/>
                  </a:cxn>
                  <a:cxn ang="0">
                    <a:pos x="41" y="5"/>
                  </a:cxn>
                  <a:cxn ang="0">
                    <a:pos x="29" y="10"/>
                  </a:cxn>
                  <a:cxn ang="0">
                    <a:pos x="20" y="17"/>
                  </a:cxn>
                  <a:cxn ang="0">
                    <a:pos x="12" y="27"/>
                  </a:cxn>
                  <a:cxn ang="0">
                    <a:pos x="6" y="37"/>
                  </a:cxn>
                  <a:cxn ang="0">
                    <a:pos x="1" y="47"/>
                  </a:cxn>
                  <a:cxn ang="0">
                    <a:pos x="0" y="60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5"/>
                  </a:cxn>
                  <a:cxn ang="0">
                    <a:pos x="20" y="103"/>
                  </a:cxn>
                  <a:cxn ang="0">
                    <a:pos x="29" y="111"/>
                  </a:cxn>
                  <a:cxn ang="0">
                    <a:pos x="41" y="116"/>
                  </a:cxn>
                  <a:cxn ang="0">
                    <a:pos x="53" y="120"/>
                  </a:cxn>
                  <a:cxn ang="0">
                    <a:pos x="66" y="121"/>
                  </a:cxn>
                </a:cxnLst>
                <a:rect l="0" t="0" r="r" b="b"/>
                <a:pathLst>
                  <a:path w="133" h="121">
                    <a:moveTo>
                      <a:pt x="66" y="121"/>
                    </a:moveTo>
                    <a:lnTo>
                      <a:pt x="80" y="120"/>
                    </a:lnTo>
                    <a:lnTo>
                      <a:pt x="92" y="116"/>
                    </a:lnTo>
                    <a:lnTo>
                      <a:pt x="103" y="111"/>
                    </a:lnTo>
                    <a:lnTo>
                      <a:pt x="113" y="103"/>
                    </a:lnTo>
                    <a:lnTo>
                      <a:pt x="121" y="95"/>
                    </a:lnTo>
                    <a:lnTo>
                      <a:pt x="127" y="84"/>
                    </a:lnTo>
                    <a:lnTo>
                      <a:pt x="131" y="73"/>
                    </a:lnTo>
                    <a:lnTo>
                      <a:pt x="133" y="60"/>
                    </a:lnTo>
                    <a:lnTo>
                      <a:pt x="131" y="47"/>
                    </a:lnTo>
                    <a:lnTo>
                      <a:pt x="127" y="37"/>
                    </a:lnTo>
                    <a:lnTo>
                      <a:pt x="121" y="27"/>
                    </a:lnTo>
                    <a:lnTo>
                      <a:pt x="113" y="17"/>
                    </a:lnTo>
                    <a:lnTo>
                      <a:pt x="103" y="10"/>
                    </a:lnTo>
                    <a:lnTo>
                      <a:pt x="92" y="5"/>
                    </a:lnTo>
                    <a:lnTo>
                      <a:pt x="80" y="1"/>
                    </a:lnTo>
                    <a:lnTo>
                      <a:pt x="66" y="0"/>
                    </a:lnTo>
                    <a:lnTo>
                      <a:pt x="53" y="1"/>
                    </a:lnTo>
                    <a:lnTo>
                      <a:pt x="41" y="5"/>
                    </a:lnTo>
                    <a:lnTo>
                      <a:pt x="29" y="10"/>
                    </a:lnTo>
                    <a:lnTo>
                      <a:pt x="20" y="17"/>
                    </a:lnTo>
                    <a:lnTo>
                      <a:pt x="12" y="27"/>
                    </a:lnTo>
                    <a:lnTo>
                      <a:pt x="6" y="37"/>
                    </a:lnTo>
                    <a:lnTo>
                      <a:pt x="1" y="47"/>
                    </a:lnTo>
                    <a:lnTo>
                      <a:pt x="0" y="60"/>
                    </a:lnTo>
                    <a:lnTo>
                      <a:pt x="1" y="73"/>
                    </a:lnTo>
                    <a:lnTo>
                      <a:pt x="6" y="84"/>
                    </a:lnTo>
                    <a:lnTo>
                      <a:pt x="12" y="95"/>
                    </a:lnTo>
                    <a:lnTo>
                      <a:pt x="20" y="103"/>
                    </a:lnTo>
                    <a:lnTo>
                      <a:pt x="29" y="111"/>
                    </a:lnTo>
                    <a:lnTo>
                      <a:pt x="41" y="116"/>
                    </a:lnTo>
                    <a:lnTo>
                      <a:pt x="53" y="120"/>
                    </a:lnTo>
                    <a:lnTo>
                      <a:pt x="66" y="121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368"/>
              <p:cNvSpPr>
                <a:spLocks/>
              </p:cNvSpPr>
              <p:nvPr/>
            </p:nvSpPr>
            <p:spPr bwMode="auto">
              <a:xfrm>
                <a:off x="2012" y="289"/>
                <a:ext cx="53" cy="41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4" y="80"/>
                  </a:cxn>
                  <a:cxn ang="0">
                    <a:pos x="74" y="78"/>
                  </a:cxn>
                  <a:cxn ang="0">
                    <a:pos x="83" y="75"/>
                  </a:cxn>
                  <a:cxn ang="0">
                    <a:pos x="91" y="70"/>
                  </a:cxn>
                  <a:cxn ang="0">
                    <a:pos x="97" y="63"/>
                  </a:cxn>
                  <a:cxn ang="0">
                    <a:pos x="102" y="56"/>
                  </a:cxn>
                  <a:cxn ang="0">
                    <a:pos x="105" y="49"/>
                  </a:cxn>
                  <a:cxn ang="0">
                    <a:pos x="106" y="41"/>
                  </a:cxn>
                  <a:cxn ang="0">
                    <a:pos x="105" y="33"/>
                  </a:cxn>
                  <a:cxn ang="0">
                    <a:pos x="102" y="25"/>
                  </a:cxn>
                  <a:cxn ang="0">
                    <a:pos x="97" y="18"/>
                  </a:cxn>
                  <a:cxn ang="0">
                    <a:pos x="91" y="11"/>
                  </a:cxn>
                  <a:cxn ang="0">
                    <a:pos x="83" y="7"/>
                  </a:cxn>
                  <a:cxn ang="0">
                    <a:pos x="74" y="3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2" y="3"/>
                  </a:cxn>
                  <a:cxn ang="0">
                    <a:pos x="23" y="7"/>
                  </a:cxn>
                  <a:cxn ang="0">
                    <a:pos x="15" y="11"/>
                  </a:cxn>
                  <a:cxn ang="0">
                    <a:pos x="9" y="18"/>
                  </a:cxn>
                  <a:cxn ang="0">
                    <a:pos x="5" y="25"/>
                  </a:cxn>
                  <a:cxn ang="0">
                    <a:pos x="1" y="33"/>
                  </a:cxn>
                  <a:cxn ang="0">
                    <a:pos x="0" y="41"/>
                  </a:cxn>
                  <a:cxn ang="0">
                    <a:pos x="1" y="49"/>
                  </a:cxn>
                  <a:cxn ang="0">
                    <a:pos x="5" y="56"/>
                  </a:cxn>
                  <a:cxn ang="0">
                    <a:pos x="9" y="63"/>
                  </a:cxn>
                  <a:cxn ang="0">
                    <a:pos x="15" y="70"/>
                  </a:cxn>
                  <a:cxn ang="0">
                    <a:pos x="23" y="75"/>
                  </a:cxn>
                  <a:cxn ang="0">
                    <a:pos x="32" y="78"/>
                  </a:cxn>
                  <a:cxn ang="0">
                    <a:pos x="43" y="80"/>
                  </a:cxn>
                  <a:cxn ang="0">
                    <a:pos x="53" y="82"/>
                  </a:cxn>
                </a:cxnLst>
                <a:rect l="0" t="0" r="r" b="b"/>
                <a:pathLst>
                  <a:path w="106" h="82">
                    <a:moveTo>
                      <a:pt x="53" y="82"/>
                    </a:moveTo>
                    <a:lnTo>
                      <a:pt x="64" y="80"/>
                    </a:lnTo>
                    <a:lnTo>
                      <a:pt x="74" y="78"/>
                    </a:lnTo>
                    <a:lnTo>
                      <a:pt x="83" y="75"/>
                    </a:lnTo>
                    <a:lnTo>
                      <a:pt x="91" y="70"/>
                    </a:lnTo>
                    <a:lnTo>
                      <a:pt x="97" y="63"/>
                    </a:lnTo>
                    <a:lnTo>
                      <a:pt x="102" y="56"/>
                    </a:lnTo>
                    <a:lnTo>
                      <a:pt x="105" y="49"/>
                    </a:lnTo>
                    <a:lnTo>
                      <a:pt x="106" y="41"/>
                    </a:lnTo>
                    <a:lnTo>
                      <a:pt x="105" y="33"/>
                    </a:lnTo>
                    <a:lnTo>
                      <a:pt x="102" y="25"/>
                    </a:lnTo>
                    <a:lnTo>
                      <a:pt x="97" y="18"/>
                    </a:lnTo>
                    <a:lnTo>
                      <a:pt x="91" y="11"/>
                    </a:lnTo>
                    <a:lnTo>
                      <a:pt x="83" y="7"/>
                    </a:lnTo>
                    <a:lnTo>
                      <a:pt x="74" y="3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2" y="3"/>
                    </a:lnTo>
                    <a:lnTo>
                      <a:pt x="23" y="7"/>
                    </a:lnTo>
                    <a:lnTo>
                      <a:pt x="15" y="11"/>
                    </a:lnTo>
                    <a:lnTo>
                      <a:pt x="9" y="18"/>
                    </a:lnTo>
                    <a:lnTo>
                      <a:pt x="5" y="25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5" y="56"/>
                    </a:lnTo>
                    <a:lnTo>
                      <a:pt x="9" y="63"/>
                    </a:lnTo>
                    <a:lnTo>
                      <a:pt x="15" y="70"/>
                    </a:lnTo>
                    <a:lnTo>
                      <a:pt x="23" y="75"/>
                    </a:lnTo>
                    <a:lnTo>
                      <a:pt x="32" y="78"/>
                    </a:lnTo>
                    <a:lnTo>
                      <a:pt x="43" y="80"/>
                    </a:lnTo>
                    <a:lnTo>
                      <a:pt x="53" y="82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369"/>
              <p:cNvSpPr>
                <a:spLocks/>
              </p:cNvSpPr>
              <p:nvPr/>
            </p:nvSpPr>
            <p:spPr bwMode="auto">
              <a:xfrm>
                <a:off x="2104" y="278"/>
                <a:ext cx="48" cy="38"/>
              </a:xfrm>
              <a:custGeom>
                <a:avLst/>
                <a:gdLst/>
                <a:ahLst/>
                <a:cxnLst>
                  <a:cxn ang="0">
                    <a:pos x="47" y="75"/>
                  </a:cxn>
                  <a:cxn ang="0">
                    <a:pos x="57" y="74"/>
                  </a:cxn>
                  <a:cxn ang="0">
                    <a:pos x="66" y="72"/>
                  </a:cxn>
                  <a:cxn ang="0">
                    <a:pos x="74" y="69"/>
                  </a:cxn>
                  <a:cxn ang="0">
                    <a:pos x="81" y="64"/>
                  </a:cxn>
                  <a:cxn ang="0">
                    <a:pos x="87" y="59"/>
                  </a:cxn>
                  <a:cxn ang="0">
                    <a:pos x="92" y="53"/>
                  </a:cxn>
                  <a:cxn ang="0">
                    <a:pos x="94" y="46"/>
                  </a:cxn>
                  <a:cxn ang="0">
                    <a:pos x="95" y="38"/>
                  </a:cxn>
                  <a:cxn ang="0">
                    <a:pos x="94" y="30"/>
                  </a:cxn>
                  <a:cxn ang="0">
                    <a:pos x="92" y="23"/>
                  </a:cxn>
                  <a:cxn ang="0">
                    <a:pos x="87" y="17"/>
                  </a:cxn>
                  <a:cxn ang="0">
                    <a:pos x="81" y="11"/>
                  </a:cxn>
                  <a:cxn ang="0">
                    <a:pos x="74" y="7"/>
                  </a:cxn>
                  <a:cxn ang="0">
                    <a:pos x="66" y="3"/>
                  </a:cxn>
                  <a:cxn ang="0">
                    <a:pos x="57" y="1"/>
                  </a:cxn>
                  <a:cxn ang="0">
                    <a:pos x="47" y="0"/>
                  </a:cxn>
                  <a:cxn ang="0">
                    <a:pos x="38" y="1"/>
                  </a:cxn>
                  <a:cxn ang="0">
                    <a:pos x="28" y="3"/>
                  </a:cxn>
                  <a:cxn ang="0">
                    <a:pos x="20" y="7"/>
                  </a:cxn>
                  <a:cxn ang="0">
                    <a:pos x="13" y="11"/>
                  </a:cxn>
                  <a:cxn ang="0">
                    <a:pos x="8" y="17"/>
                  </a:cxn>
                  <a:cxn ang="0">
                    <a:pos x="3" y="23"/>
                  </a:cxn>
                  <a:cxn ang="0">
                    <a:pos x="1" y="30"/>
                  </a:cxn>
                  <a:cxn ang="0">
                    <a:pos x="0" y="38"/>
                  </a:cxn>
                  <a:cxn ang="0">
                    <a:pos x="1" y="46"/>
                  </a:cxn>
                  <a:cxn ang="0">
                    <a:pos x="3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20" y="69"/>
                  </a:cxn>
                  <a:cxn ang="0">
                    <a:pos x="28" y="72"/>
                  </a:cxn>
                  <a:cxn ang="0">
                    <a:pos x="38" y="74"/>
                  </a:cxn>
                  <a:cxn ang="0">
                    <a:pos x="47" y="75"/>
                  </a:cxn>
                </a:cxnLst>
                <a:rect l="0" t="0" r="r" b="b"/>
                <a:pathLst>
                  <a:path w="95" h="75">
                    <a:moveTo>
                      <a:pt x="47" y="75"/>
                    </a:moveTo>
                    <a:lnTo>
                      <a:pt x="57" y="74"/>
                    </a:lnTo>
                    <a:lnTo>
                      <a:pt x="66" y="72"/>
                    </a:lnTo>
                    <a:lnTo>
                      <a:pt x="74" y="69"/>
                    </a:lnTo>
                    <a:lnTo>
                      <a:pt x="81" y="64"/>
                    </a:lnTo>
                    <a:lnTo>
                      <a:pt x="87" y="59"/>
                    </a:lnTo>
                    <a:lnTo>
                      <a:pt x="92" y="53"/>
                    </a:lnTo>
                    <a:lnTo>
                      <a:pt x="94" y="46"/>
                    </a:lnTo>
                    <a:lnTo>
                      <a:pt x="95" y="38"/>
                    </a:lnTo>
                    <a:lnTo>
                      <a:pt x="94" y="30"/>
                    </a:lnTo>
                    <a:lnTo>
                      <a:pt x="92" y="23"/>
                    </a:lnTo>
                    <a:lnTo>
                      <a:pt x="87" y="17"/>
                    </a:lnTo>
                    <a:lnTo>
                      <a:pt x="81" y="11"/>
                    </a:lnTo>
                    <a:lnTo>
                      <a:pt x="74" y="7"/>
                    </a:lnTo>
                    <a:lnTo>
                      <a:pt x="66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8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20" y="69"/>
                    </a:lnTo>
                    <a:lnTo>
                      <a:pt x="28" y="72"/>
                    </a:lnTo>
                    <a:lnTo>
                      <a:pt x="38" y="74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370"/>
              <p:cNvSpPr>
                <a:spLocks/>
              </p:cNvSpPr>
              <p:nvPr/>
            </p:nvSpPr>
            <p:spPr bwMode="auto">
              <a:xfrm>
                <a:off x="1883" y="157"/>
                <a:ext cx="309" cy="136"/>
              </a:xfrm>
              <a:custGeom>
                <a:avLst/>
                <a:gdLst/>
                <a:ahLst/>
                <a:cxnLst>
                  <a:cxn ang="0">
                    <a:pos x="562" y="170"/>
                  </a:cxn>
                  <a:cxn ang="0">
                    <a:pos x="543" y="167"/>
                  </a:cxn>
                  <a:cxn ang="0">
                    <a:pos x="520" y="163"/>
                  </a:cxn>
                  <a:cxn ang="0">
                    <a:pos x="504" y="161"/>
                  </a:cxn>
                  <a:cxn ang="0">
                    <a:pos x="474" y="108"/>
                  </a:cxn>
                  <a:cxn ang="0">
                    <a:pos x="461" y="85"/>
                  </a:cxn>
                  <a:cxn ang="0">
                    <a:pos x="441" y="55"/>
                  </a:cxn>
                  <a:cxn ang="0">
                    <a:pos x="431" y="46"/>
                  </a:cxn>
                  <a:cxn ang="0">
                    <a:pos x="417" y="37"/>
                  </a:cxn>
                  <a:cxn ang="0">
                    <a:pos x="402" y="27"/>
                  </a:cxn>
                  <a:cxn ang="0">
                    <a:pos x="389" y="19"/>
                  </a:cxn>
                  <a:cxn ang="0">
                    <a:pos x="367" y="14"/>
                  </a:cxn>
                  <a:cxn ang="0">
                    <a:pos x="337" y="7"/>
                  </a:cxn>
                  <a:cxn ang="0">
                    <a:pos x="309" y="2"/>
                  </a:cxn>
                  <a:cxn ang="0">
                    <a:pos x="298" y="0"/>
                  </a:cxn>
                  <a:cxn ang="0">
                    <a:pos x="284" y="1"/>
                  </a:cxn>
                  <a:cxn ang="0">
                    <a:pos x="251" y="4"/>
                  </a:cxn>
                  <a:cxn ang="0">
                    <a:pos x="215" y="9"/>
                  </a:cxn>
                  <a:cxn ang="0">
                    <a:pos x="187" y="10"/>
                  </a:cxn>
                  <a:cxn ang="0">
                    <a:pos x="162" y="16"/>
                  </a:cxn>
                  <a:cxn ang="0">
                    <a:pos x="131" y="28"/>
                  </a:cxn>
                  <a:cxn ang="0">
                    <a:pos x="105" y="41"/>
                  </a:cxn>
                  <a:cxn ang="0">
                    <a:pos x="94" y="47"/>
                  </a:cxn>
                  <a:cxn ang="0">
                    <a:pos x="0" y="236"/>
                  </a:cxn>
                  <a:cxn ang="0">
                    <a:pos x="13" y="239"/>
                  </a:cxn>
                  <a:cxn ang="0">
                    <a:pos x="42" y="246"/>
                  </a:cxn>
                  <a:cxn ang="0">
                    <a:pos x="73" y="253"/>
                  </a:cxn>
                  <a:cxn ang="0">
                    <a:pos x="91" y="257"/>
                  </a:cxn>
                  <a:cxn ang="0">
                    <a:pos x="108" y="257"/>
                  </a:cxn>
                  <a:cxn ang="0">
                    <a:pos x="134" y="257"/>
                  </a:cxn>
                  <a:cxn ang="0">
                    <a:pos x="162" y="257"/>
                  </a:cxn>
                  <a:cxn ang="0">
                    <a:pos x="181" y="254"/>
                  </a:cxn>
                  <a:cxn ang="0">
                    <a:pos x="190" y="251"/>
                  </a:cxn>
                  <a:cxn ang="0">
                    <a:pos x="203" y="246"/>
                  </a:cxn>
                  <a:cxn ang="0">
                    <a:pos x="219" y="241"/>
                  </a:cxn>
                  <a:cxn ang="0">
                    <a:pos x="238" y="235"/>
                  </a:cxn>
                  <a:cxn ang="0">
                    <a:pos x="250" y="243"/>
                  </a:cxn>
                  <a:cxn ang="0">
                    <a:pos x="264" y="251"/>
                  </a:cxn>
                  <a:cxn ang="0">
                    <a:pos x="278" y="259"/>
                  </a:cxn>
                  <a:cxn ang="0">
                    <a:pos x="287" y="265"/>
                  </a:cxn>
                  <a:cxn ang="0">
                    <a:pos x="301" y="268"/>
                  </a:cxn>
                  <a:cxn ang="0">
                    <a:pos x="318" y="270"/>
                  </a:cxn>
                  <a:cxn ang="0">
                    <a:pos x="336" y="272"/>
                  </a:cxn>
                  <a:cxn ang="0">
                    <a:pos x="346" y="272"/>
                  </a:cxn>
                  <a:cxn ang="0">
                    <a:pos x="360" y="267"/>
                  </a:cxn>
                  <a:cxn ang="0">
                    <a:pos x="383" y="259"/>
                  </a:cxn>
                  <a:cxn ang="0">
                    <a:pos x="405" y="252"/>
                  </a:cxn>
                  <a:cxn ang="0">
                    <a:pos x="414" y="249"/>
                  </a:cxn>
                  <a:cxn ang="0">
                    <a:pos x="618" y="196"/>
                  </a:cxn>
                  <a:cxn ang="0">
                    <a:pos x="611" y="192"/>
                  </a:cxn>
                  <a:cxn ang="0">
                    <a:pos x="596" y="184"/>
                  </a:cxn>
                  <a:cxn ang="0">
                    <a:pos x="579" y="176"/>
                  </a:cxn>
                  <a:cxn ang="0">
                    <a:pos x="567" y="171"/>
                  </a:cxn>
                </a:cxnLst>
                <a:rect l="0" t="0" r="r" b="b"/>
                <a:pathLst>
                  <a:path w="618" h="272">
                    <a:moveTo>
                      <a:pt x="567" y="171"/>
                    </a:moveTo>
                    <a:lnTo>
                      <a:pt x="562" y="170"/>
                    </a:lnTo>
                    <a:lnTo>
                      <a:pt x="554" y="168"/>
                    </a:lnTo>
                    <a:lnTo>
                      <a:pt x="543" y="167"/>
                    </a:lnTo>
                    <a:lnTo>
                      <a:pt x="531" y="164"/>
                    </a:lnTo>
                    <a:lnTo>
                      <a:pt x="520" y="163"/>
                    </a:lnTo>
                    <a:lnTo>
                      <a:pt x="511" y="162"/>
                    </a:lnTo>
                    <a:lnTo>
                      <a:pt x="504" y="161"/>
                    </a:lnTo>
                    <a:lnTo>
                      <a:pt x="501" y="161"/>
                    </a:lnTo>
                    <a:lnTo>
                      <a:pt x="474" y="108"/>
                    </a:lnTo>
                    <a:lnTo>
                      <a:pt x="470" y="101"/>
                    </a:lnTo>
                    <a:lnTo>
                      <a:pt x="461" y="85"/>
                    </a:lnTo>
                    <a:lnTo>
                      <a:pt x="451" y="68"/>
                    </a:lnTo>
                    <a:lnTo>
                      <a:pt x="441" y="55"/>
                    </a:lnTo>
                    <a:lnTo>
                      <a:pt x="437" y="50"/>
                    </a:lnTo>
                    <a:lnTo>
                      <a:pt x="431" y="46"/>
                    </a:lnTo>
                    <a:lnTo>
                      <a:pt x="424" y="41"/>
                    </a:lnTo>
                    <a:lnTo>
                      <a:pt x="417" y="37"/>
                    </a:lnTo>
                    <a:lnTo>
                      <a:pt x="410" y="32"/>
                    </a:lnTo>
                    <a:lnTo>
                      <a:pt x="402" y="27"/>
                    </a:lnTo>
                    <a:lnTo>
                      <a:pt x="395" y="23"/>
                    </a:lnTo>
                    <a:lnTo>
                      <a:pt x="389" y="19"/>
                    </a:lnTo>
                    <a:lnTo>
                      <a:pt x="379" y="17"/>
                    </a:lnTo>
                    <a:lnTo>
                      <a:pt x="367" y="14"/>
                    </a:lnTo>
                    <a:lnTo>
                      <a:pt x="352" y="10"/>
                    </a:lnTo>
                    <a:lnTo>
                      <a:pt x="337" y="7"/>
                    </a:lnTo>
                    <a:lnTo>
                      <a:pt x="322" y="4"/>
                    </a:lnTo>
                    <a:lnTo>
                      <a:pt x="309" y="2"/>
                    </a:lnTo>
                    <a:lnTo>
                      <a:pt x="301" y="0"/>
                    </a:lnTo>
                    <a:lnTo>
                      <a:pt x="298" y="0"/>
                    </a:lnTo>
                    <a:lnTo>
                      <a:pt x="294" y="0"/>
                    </a:lnTo>
                    <a:lnTo>
                      <a:pt x="284" y="1"/>
                    </a:lnTo>
                    <a:lnTo>
                      <a:pt x="269" y="3"/>
                    </a:lnTo>
                    <a:lnTo>
                      <a:pt x="251" y="4"/>
                    </a:lnTo>
                    <a:lnTo>
                      <a:pt x="233" y="7"/>
                    </a:lnTo>
                    <a:lnTo>
                      <a:pt x="215" y="9"/>
                    </a:lnTo>
                    <a:lnTo>
                      <a:pt x="199" y="10"/>
                    </a:lnTo>
                    <a:lnTo>
                      <a:pt x="187" y="10"/>
                    </a:lnTo>
                    <a:lnTo>
                      <a:pt x="175" y="11"/>
                    </a:lnTo>
                    <a:lnTo>
                      <a:pt x="162" y="16"/>
                    </a:lnTo>
                    <a:lnTo>
                      <a:pt x="147" y="22"/>
                    </a:lnTo>
                    <a:lnTo>
                      <a:pt x="131" y="28"/>
                    </a:lnTo>
                    <a:lnTo>
                      <a:pt x="117" y="35"/>
                    </a:lnTo>
                    <a:lnTo>
                      <a:pt x="105" y="41"/>
                    </a:lnTo>
                    <a:lnTo>
                      <a:pt x="97" y="46"/>
                    </a:lnTo>
                    <a:lnTo>
                      <a:pt x="94" y="47"/>
                    </a:lnTo>
                    <a:lnTo>
                      <a:pt x="15" y="115"/>
                    </a:lnTo>
                    <a:lnTo>
                      <a:pt x="0" y="236"/>
                    </a:lnTo>
                    <a:lnTo>
                      <a:pt x="4" y="237"/>
                    </a:lnTo>
                    <a:lnTo>
                      <a:pt x="13" y="239"/>
                    </a:lnTo>
                    <a:lnTo>
                      <a:pt x="27" y="243"/>
                    </a:lnTo>
                    <a:lnTo>
                      <a:pt x="42" y="246"/>
                    </a:lnTo>
                    <a:lnTo>
                      <a:pt x="58" y="250"/>
                    </a:lnTo>
                    <a:lnTo>
                      <a:pt x="73" y="253"/>
                    </a:lnTo>
                    <a:lnTo>
                      <a:pt x="85" y="256"/>
                    </a:lnTo>
                    <a:lnTo>
                      <a:pt x="91" y="257"/>
                    </a:lnTo>
                    <a:lnTo>
                      <a:pt x="97" y="257"/>
                    </a:lnTo>
                    <a:lnTo>
                      <a:pt x="108" y="257"/>
                    </a:lnTo>
                    <a:lnTo>
                      <a:pt x="120" y="257"/>
                    </a:lnTo>
                    <a:lnTo>
                      <a:pt x="134" y="257"/>
                    </a:lnTo>
                    <a:lnTo>
                      <a:pt x="149" y="257"/>
                    </a:lnTo>
                    <a:lnTo>
                      <a:pt x="162" y="257"/>
                    </a:lnTo>
                    <a:lnTo>
                      <a:pt x="173" y="256"/>
                    </a:lnTo>
                    <a:lnTo>
                      <a:pt x="181" y="254"/>
                    </a:lnTo>
                    <a:lnTo>
                      <a:pt x="185" y="253"/>
                    </a:lnTo>
                    <a:lnTo>
                      <a:pt x="190" y="251"/>
                    </a:lnTo>
                    <a:lnTo>
                      <a:pt x="196" y="250"/>
                    </a:lnTo>
                    <a:lnTo>
                      <a:pt x="203" y="246"/>
                    </a:lnTo>
                    <a:lnTo>
                      <a:pt x="211" y="244"/>
                    </a:lnTo>
                    <a:lnTo>
                      <a:pt x="219" y="241"/>
                    </a:lnTo>
                    <a:lnTo>
                      <a:pt x="228" y="238"/>
                    </a:lnTo>
                    <a:lnTo>
                      <a:pt x="238" y="235"/>
                    </a:lnTo>
                    <a:lnTo>
                      <a:pt x="243" y="238"/>
                    </a:lnTo>
                    <a:lnTo>
                      <a:pt x="250" y="243"/>
                    </a:lnTo>
                    <a:lnTo>
                      <a:pt x="257" y="247"/>
                    </a:lnTo>
                    <a:lnTo>
                      <a:pt x="264" y="251"/>
                    </a:lnTo>
                    <a:lnTo>
                      <a:pt x="271" y="256"/>
                    </a:lnTo>
                    <a:lnTo>
                      <a:pt x="278" y="259"/>
                    </a:lnTo>
                    <a:lnTo>
                      <a:pt x="284" y="262"/>
                    </a:lnTo>
                    <a:lnTo>
                      <a:pt x="287" y="265"/>
                    </a:lnTo>
                    <a:lnTo>
                      <a:pt x="293" y="266"/>
                    </a:lnTo>
                    <a:lnTo>
                      <a:pt x="301" y="268"/>
                    </a:lnTo>
                    <a:lnTo>
                      <a:pt x="309" y="269"/>
                    </a:lnTo>
                    <a:lnTo>
                      <a:pt x="318" y="270"/>
                    </a:lnTo>
                    <a:lnTo>
                      <a:pt x="327" y="272"/>
                    </a:lnTo>
                    <a:lnTo>
                      <a:pt x="336" y="272"/>
                    </a:lnTo>
                    <a:lnTo>
                      <a:pt x="341" y="272"/>
                    </a:lnTo>
                    <a:lnTo>
                      <a:pt x="346" y="272"/>
                    </a:lnTo>
                    <a:lnTo>
                      <a:pt x="351" y="270"/>
                    </a:lnTo>
                    <a:lnTo>
                      <a:pt x="360" y="267"/>
                    </a:lnTo>
                    <a:lnTo>
                      <a:pt x="370" y="264"/>
                    </a:lnTo>
                    <a:lnTo>
                      <a:pt x="383" y="259"/>
                    </a:lnTo>
                    <a:lnTo>
                      <a:pt x="394" y="256"/>
                    </a:lnTo>
                    <a:lnTo>
                      <a:pt x="405" y="252"/>
                    </a:lnTo>
                    <a:lnTo>
                      <a:pt x="412" y="250"/>
                    </a:lnTo>
                    <a:lnTo>
                      <a:pt x="414" y="249"/>
                    </a:lnTo>
                    <a:lnTo>
                      <a:pt x="547" y="219"/>
                    </a:lnTo>
                    <a:lnTo>
                      <a:pt x="618" y="196"/>
                    </a:lnTo>
                    <a:lnTo>
                      <a:pt x="615" y="194"/>
                    </a:lnTo>
                    <a:lnTo>
                      <a:pt x="611" y="192"/>
                    </a:lnTo>
                    <a:lnTo>
                      <a:pt x="604" y="189"/>
                    </a:lnTo>
                    <a:lnTo>
                      <a:pt x="596" y="184"/>
                    </a:lnTo>
                    <a:lnTo>
                      <a:pt x="587" y="181"/>
                    </a:lnTo>
                    <a:lnTo>
                      <a:pt x="579" y="176"/>
                    </a:lnTo>
                    <a:lnTo>
                      <a:pt x="572" y="173"/>
                    </a:lnTo>
                    <a:lnTo>
                      <a:pt x="567" y="17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371"/>
              <p:cNvSpPr>
                <a:spLocks/>
              </p:cNvSpPr>
              <p:nvPr/>
            </p:nvSpPr>
            <p:spPr bwMode="auto">
              <a:xfrm>
                <a:off x="1808" y="294"/>
                <a:ext cx="156" cy="526"/>
              </a:xfrm>
              <a:custGeom>
                <a:avLst/>
                <a:gdLst/>
                <a:ahLst/>
                <a:cxnLst>
                  <a:cxn ang="0">
                    <a:pos x="262" y="187"/>
                  </a:cxn>
                  <a:cxn ang="0">
                    <a:pos x="235" y="280"/>
                  </a:cxn>
                  <a:cxn ang="0">
                    <a:pos x="187" y="316"/>
                  </a:cxn>
                  <a:cxn ang="0">
                    <a:pos x="182" y="327"/>
                  </a:cxn>
                  <a:cxn ang="0">
                    <a:pos x="169" y="346"/>
                  </a:cxn>
                  <a:cxn ang="0">
                    <a:pos x="144" y="377"/>
                  </a:cxn>
                  <a:cxn ang="0">
                    <a:pos x="92" y="436"/>
                  </a:cxn>
                  <a:cxn ang="0">
                    <a:pos x="39" y="498"/>
                  </a:cxn>
                  <a:cxn ang="0">
                    <a:pos x="8" y="537"/>
                  </a:cxn>
                  <a:cxn ang="0">
                    <a:pos x="0" y="591"/>
                  </a:cxn>
                  <a:cxn ang="0">
                    <a:pos x="3" y="643"/>
                  </a:cxn>
                  <a:cxn ang="0">
                    <a:pos x="12" y="689"/>
                  </a:cxn>
                  <a:cxn ang="0">
                    <a:pos x="34" y="769"/>
                  </a:cxn>
                  <a:cxn ang="0">
                    <a:pos x="56" y="846"/>
                  </a:cxn>
                  <a:cxn ang="0">
                    <a:pos x="67" y="885"/>
                  </a:cxn>
                  <a:cxn ang="0">
                    <a:pos x="76" y="915"/>
                  </a:cxn>
                  <a:cxn ang="0">
                    <a:pos x="92" y="973"/>
                  </a:cxn>
                  <a:cxn ang="0">
                    <a:pos x="109" y="1028"/>
                  </a:cxn>
                  <a:cxn ang="0">
                    <a:pos x="116" y="1052"/>
                  </a:cxn>
                  <a:cxn ang="0">
                    <a:pos x="158" y="970"/>
                  </a:cxn>
                  <a:cxn ang="0">
                    <a:pos x="125" y="865"/>
                  </a:cxn>
                  <a:cxn ang="0">
                    <a:pos x="88" y="716"/>
                  </a:cxn>
                  <a:cxn ang="0">
                    <a:pos x="70" y="584"/>
                  </a:cxn>
                  <a:cxn ang="0">
                    <a:pos x="92" y="517"/>
                  </a:cxn>
                  <a:cxn ang="0">
                    <a:pos x="138" y="461"/>
                  </a:cxn>
                  <a:cxn ang="0">
                    <a:pos x="185" y="413"/>
                  </a:cxn>
                  <a:cxn ang="0">
                    <a:pos x="217" y="383"/>
                  </a:cxn>
                  <a:cxn ang="0">
                    <a:pos x="260" y="316"/>
                  </a:cxn>
                  <a:cxn ang="0">
                    <a:pos x="311" y="202"/>
                  </a:cxn>
                  <a:cxn ang="0">
                    <a:pos x="269" y="144"/>
                  </a:cxn>
                  <a:cxn ang="0">
                    <a:pos x="259" y="130"/>
                  </a:cxn>
                  <a:cxn ang="0">
                    <a:pos x="246" y="108"/>
                  </a:cxn>
                  <a:cxn ang="0">
                    <a:pos x="238" y="85"/>
                  </a:cxn>
                  <a:cxn ang="0">
                    <a:pos x="239" y="68"/>
                  </a:cxn>
                  <a:cxn ang="0">
                    <a:pos x="250" y="53"/>
                  </a:cxn>
                  <a:cxn ang="0">
                    <a:pos x="262" y="43"/>
                  </a:cxn>
                  <a:cxn ang="0">
                    <a:pos x="272" y="37"/>
                  </a:cxn>
                  <a:cxn ang="0">
                    <a:pos x="258" y="0"/>
                  </a:cxn>
                  <a:cxn ang="0">
                    <a:pos x="197" y="43"/>
                  </a:cxn>
                  <a:cxn ang="0">
                    <a:pos x="245" y="142"/>
                  </a:cxn>
                </a:cxnLst>
                <a:rect l="0" t="0" r="r" b="b"/>
                <a:pathLst>
                  <a:path w="311" h="1052">
                    <a:moveTo>
                      <a:pt x="245" y="142"/>
                    </a:moveTo>
                    <a:lnTo>
                      <a:pt x="262" y="187"/>
                    </a:lnTo>
                    <a:lnTo>
                      <a:pt x="255" y="267"/>
                    </a:lnTo>
                    <a:lnTo>
                      <a:pt x="235" y="280"/>
                    </a:lnTo>
                    <a:lnTo>
                      <a:pt x="213" y="280"/>
                    </a:lnTo>
                    <a:lnTo>
                      <a:pt x="187" y="316"/>
                    </a:lnTo>
                    <a:lnTo>
                      <a:pt x="185" y="319"/>
                    </a:lnTo>
                    <a:lnTo>
                      <a:pt x="182" y="327"/>
                    </a:lnTo>
                    <a:lnTo>
                      <a:pt x="175" y="336"/>
                    </a:lnTo>
                    <a:lnTo>
                      <a:pt x="169" y="346"/>
                    </a:lnTo>
                    <a:lnTo>
                      <a:pt x="161" y="356"/>
                    </a:lnTo>
                    <a:lnTo>
                      <a:pt x="144" y="377"/>
                    </a:lnTo>
                    <a:lnTo>
                      <a:pt x="119" y="404"/>
                    </a:lnTo>
                    <a:lnTo>
                      <a:pt x="92" y="436"/>
                    </a:lnTo>
                    <a:lnTo>
                      <a:pt x="64" y="468"/>
                    </a:lnTo>
                    <a:lnTo>
                      <a:pt x="39" y="498"/>
                    </a:lnTo>
                    <a:lnTo>
                      <a:pt x="19" y="522"/>
                    </a:lnTo>
                    <a:lnTo>
                      <a:pt x="8" y="537"/>
                    </a:lnTo>
                    <a:lnTo>
                      <a:pt x="1" y="561"/>
                    </a:lnTo>
                    <a:lnTo>
                      <a:pt x="0" y="591"/>
                    </a:lnTo>
                    <a:lnTo>
                      <a:pt x="2" y="620"/>
                    </a:lnTo>
                    <a:lnTo>
                      <a:pt x="3" y="643"/>
                    </a:lnTo>
                    <a:lnTo>
                      <a:pt x="5" y="659"/>
                    </a:lnTo>
                    <a:lnTo>
                      <a:pt x="12" y="689"/>
                    </a:lnTo>
                    <a:lnTo>
                      <a:pt x="23" y="727"/>
                    </a:lnTo>
                    <a:lnTo>
                      <a:pt x="34" y="769"/>
                    </a:lnTo>
                    <a:lnTo>
                      <a:pt x="46" y="810"/>
                    </a:lnTo>
                    <a:lnTo>
                      <a:pt x="56" y="846"/>
                    </a:lnTo>
                    <a:lnTo>
                      <a:pt x="63" y="872"/>
                    </a:lnTo>
                    <a:lnTo>
                      <a:pt x="67" y="885"/>
                    </a:lnTo>
                    <a:lnTo>
                      <a:pt x="69" y="895"/>
                    </a:lnTo>
                    <a:lnTo>
                      <a:pt x="76" y="915"/>
                    </a:lnTo>
                    <a:lnTo>
                      <a:pt x="83" y="943"/>
                    </a:lnTo>
                    <a:lnTo>
                      <a:pt x="92" y="973"/>
                    </a:lnTo>
                    <a:lnTo>
                      <a:pt x="101" y="1001"/>
                    </a:lnTo>
                    <a:lnTo>
                      <a:pt x="109" y="1028"/>
                    </a:lnTo>
                    <a:lnTo>
                      <a:pt x="114" y="1045"/>
                    </a:lnTo>
                    <a:lnTo>
                      <a:pt x="116" y="1052"/>
                    </a:lnTo>
                    <a:lnTo>
                      <a:pt x="162" y="986"/>
                    </a:lnTo>
                    <a:lnTo>
                      <a:pt x="158" y="970"/>
                    </a:lnTo>
                    <a:lnTo>
                      <a:pt x="144" y="928"/>
                    </a:lnTo>
                    <a:lnTo>
                      <a:pt x="125" y="865"/>
                    </a:lnTo>
                    <a:lnTo>
                      <a:pt x="106" y="792"/>
                    </a:lnTo>
                    <a:lnTo>
                      <a:pt x="88" y="716"/>
                    </a:lnTo>
                    <a:lnTo>
                      <a:pt x="75" y="644"/>
                    </a:lnTo>
                    <a:lnTo>
                      <a:pt x="70" y="584"/>
                    </a:lnTo>
                    <a:lnTo>
                      <a:pt x="76" y="545"/>
                    </a:lnTo>
                    <a:lnTo>
                      <a:pt x="92" y="517"/>
                    </a:lnTo>
                    <a:lnTo>
                      <a:pt x="114" y="490"/>
                    </a:lnTo>
                    <a:lnTo>
                      <a:pt x="138" y="461"/>
                    </a:lnTo>
                    <a:lnTo>
                      <a:pt x="162" y="436"/>
                    </a:lnTo>
                    <a:lnTo>
                      <a:pt x="185" y="413"/>
                    </a:lnTo>
                    <a:lnTo>
                      <a:pt x="205" y="394"/>
                    </a:lnTo>
                    <a:lnTo>
                      <a:pt x="217" y="383"/>
                    </a:lnTo>
                    <a:lnTo>
                      <a:pt x="222" y="378"/>
                    </a:lnTo>
                    <a:lnTo>
                      <a:pt x="260" y="316"/>
                    </a:lnTo>
                    <a:lnTo>
                      <a:pt x="290" y="282"/>
                    </a:lnTo>
                    <a:lnTo>
                      <a:pt x="311" y="202"/>
                    </a:lnTo>
                    <a:lnTo>
                      <a:pt x="270" y="146"/>
                    </a:lnTo>
                    <a:lnTo>
                      <a:pt x="269" y="144"/>
                    </a:lnTo>
                    <a:lnTo>
                      <a:pt x="265" y="138"/>
                    </a:lnTo>
                    <a:lnTo>
                      <a:pt x="259" y="130"/>
                    </a:lnTo>
                    <a:lnTo>
                      <a:pt x="253" y="120"/>
                    </a:lnTo>
                    <a:lnTo>
                      <a:pt x="246" y="108"/>
                    </a:lnTo>
                    <a:lnTo>
                      <a:pt x="242" y="97"/>
                    </a:lnTo>
                    <a:lnTo>
                      <a:pt x="238" y="85"/>
                    </a:lnTo>
                    <a:lnTo>
                      <a:pt x="237" y="76"/>
                    </a:lnTo>
                    <a:lnTo>
                      <a:pt x="239" y="68"/>
                    </a:lnTo>
                    <a:lnTo>
                      <a:pt x="244" y="60"/>
                    </a:lnTo>
                    <a:lnTo>
                      <a:pt x="250" y="53"/>
                    </a:lnTo>
                    <a:lnTo>
                      <a:pt x="257" y="47"/>
                    </a:lnTo>
                    <a:lnTo>
                      <a:pt x="262" y="43"/>
                    </a:lnTo>
                    <a:lnTo>
                      <a:pt x="268" y="39"/>
                    </a:lnTo>
                    <a:lnTo>
                      <a:pt x="272" y="37"/>
                    </a:lnTo>
                    <a:lnTo>
                      <a:pt x="273" y="36"/>
                    </a:lnTo>
                    <a:lnTo>
                      <a:pt x="258" y="0"/>
                    </a:lnTo>
                    <a:lnTo>
                      <a:pt x="237" y="25"/>
                    </a:lnTo>
                    <a:lnTo>
                      <a:pt x="197" y="43"/>
                    </a:lnTo>
                    <a:lnTo>
                      <a:pt x="192" y="83"/>
                    </a:lnTo>
                    <a:lnTo>
                      <a:pt x="245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372"/>
              <p:cNvSpPr>
                <a:spLocks/>
              </p:cNvSpPr>
              <p:nvPr/>
            </p:nvSpPr>
            <p:spPr bwMode="auto">
              <a:xfrm>
                <a:off x="1883" y="780"/>
                <a:ext cx="129" cy="10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3" y="45"/>
                  </a:cxn>
                  <a:cxn ang="0">
                    <a:pos x="10" y="52"/>
                  </a:cxn>
                  <a:cxn ang="0">
                    <a:pos x="19" y="62"/>
                  </a:cxn>
                  <a:cxn ang="0">
                    <a:pos x="30" y="73"/>
                  </a:cxn>
                  <a:cxn ang="0">
                    <a:pos x="42" y="85"/>
                  </a:cxn>
                  <a:cxn ang="0">
                    <a:pos x="52" y="96"/>
                  </a:cxn>
                  <a:cxn ang="0">
                    <a:pos x="61" y="105"/>
                  </a:cxn>
                  <a:cxn ang="0">
                    <a:pos x="66" y="111"/>
                  </a:cxn>
                  <a:cxn ang="0">
                    <a:pos x="71" y="116"/>
                  </a:cxn>
                  <a:cxn ang="0">
                    <a:pos x="78" y="123"/>
                  </a:cxn>
                  <a:cxn ang="0">
                    <a:pos x="87" y="132"/>
                  </a:cxn>
                  <a:cxn ang="0">
                    <a:pos x="97" y="141"/>
                  </a:cxn>
                  <a:cxn ang="0">
                    <a:pos x="108" y="150"/>
                  </a:cxn>
                  <a:cxn ang="0">
                    <a:pos x="119" y="159"/>
                  </a:cxn>
                  <a:cxn ang="0">
                    <a:pos x="129" y="168"/>
                  </a:cxn>
                  <a:cxn ang="0">
                    <a:pos x="139" y="174"/>
                  </a:cxn>
                  <a:cxn ang="0">
                    <a:pos x="148" y="180"/>
                  </a:cxn>
                  <a:cxn ang="0">
                    <a:pos x="156" y="185"/>
                  </a:cxn>
                  <a:cxn ang="0">
                    <a:pos x="165" y="189"/>
                  </a:cxn>
                  <a:cxn ang="0">
                    <a:pos x="174" y="193"/>
                  </a:cxn>
                  <a:cxn ang="0">
                    <a:pos x="184" y="196"/>
                  </a:cxn>
                  <a:cxn ang="0">
                    <a:pos x="193" y="200"/>
                  </a:cxn>
                  <a:cxn ang="0">
                    <a:pos x="201" y="202"/>
                  </a:cxn>
                  <a:cxn ang="0">
                    <a:pos x="210" y="204"/>
                  </a:cxn>
                  <a:cxn ang="0">
                    <a:pos x="218" y="206"/>
                  </a:cxn>
                  <a:cxn ang="0">
                    <a:pos x="226" y="206"/>
                  </a:cxn>
                  <a:cxn ang="0">
                    <a:pos x="234" y="204"/>
                  </a:cxn>
                  <a:cxn ang="0">
                    <a:pos x="242" y="203"/>
                  </a:cxn>
                  <a:cxn ang="0">
                    <a:pos x="248" y="202"/>
                  </a:cxn>
                  <a:cxn ang="0">
                    <a:pos x="253" y="200"/>
                  </a:cxn>
                  <a:cxn ang="0">
                    <a:pos x="256" y="199"/>
                  </a:cxn>
                  <a:cxn ang="0">
                    <a:pos x="257" y="199"/>
                  </a:cxn>
                  <a:cxn ang="0">
                    <a:pos x="151" y="124"/>
                  </a:cxn>
                  <a:cxn ang="0">
                    <a:pos x="53" y="0"/>
                  </a:cxn>
                  <a:cxn ang="0">
                    <a:pos x="7" y="18"/>
                  </a:cxn>
                  <a:cxn ang="0">
                    <a:pos x="0" y="43"/>
                  </a:cxn>
                </a:cxnLst>
                <a:rect l="0" t="0" r="r" b="b"/>
                <a:pathLst>
                  <a:path w="257" h="206">
                    <a:moveTo>
                      <a:pt x="0" y="43"/>
                    </a:moveTo>
                    <a:lnTo>
                      <a:pt x="3" y="45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30" y="73"/>
                    </a:lnTo>
                    <a:lnTo>
                      <a:pt x="42" y="85"/>
                    </a:lnTo>
                    <a:lnTo>
                      <a:pt x="52" y="96"/>
                    </a:lnTo>
                    <a:lnTo>
                      <a:pt x="61" y="105"/>
                    </a:lnTo>
                    <a:lnTo>
                      <a:pt x="66" y="111"/>
                    </a:lnTo>
                    <a:lnTo>
                      <a:pt x="71" y="116"/>
                    </a:lnTo>
                    <a:lnTo>
                      <a:pt x="78" y="123"/>
                    </a:lnTo>
                    <a:lnTo>
                      <a:pt x="87" y="132"/>
                    </a:lnTo>
                    <a:lnTo>
                      <a:pt x="97" y="141"/>
                    </a:lnTo>
                    <a:lnTo>
                      <a:pt x="108" y="150"/>
                    </a:lnTo>
                    <a:lnTo>
                      <a:pt x="119" y="159"/>
                    </a:lnTo>
                    <a:lnTo>
                      <a:pt x="129" y="168"/>
                    </a:lnTo>
                    <a:lnTo>
                      <a:pt x="139" y="174"/>
                    </a:lnTo>
                    <a:lnTo>
                      <a:pt x="148" y="180"/>
                    </a:lnTo>
                    <a:lnTo>
                      <a:pt x="156" y="185"/>
                    </a:lnTo>
                    <a:lnTo>
                      <a:pt x="165" y="189"/>
                    </a:lnTo>
                    <a:lnTo>
                      <a:pt x="174" y="193"/>
                    </a:lnTo>
                    <a:lnTo>
                      <a:pt x="184" y="196"/>
                    </a:lnTo>
                    <a:lnTo>
                      <a:pt x="193" y="200"/>
                    </a:lnTo>
                    <a:lnTo>
                      <a:pt x="201" y="202"/>
                    </a:lnTo>
                    <a:lnTo>
                      <a:pt x="210" y="204"/>
                    </a:lnTo>
                    <a:lnTo>
                      <a:pt x="218" y="206"/>
                    </a:lnTo>
                    <a:lnTo>
                      <a:pt x="226" y="206"/>
                    </a:lnTo>
                    <a:lnTo>
                      <a:pt x="234" y="204"/>
                    </a:lnTo>
                    <a:lnTo>
                      <a:pt x="242" y="203"/>
                    </a:lnTo>
                    <a:lnTo>
                      <a:pt x="248" y="202"/>
                    </a:lnTo>
                    <a:lnTo>
                      <a:pt x="253" y="200"/>
                    </a:lnTo>
                    <a:lnTo>
                      <a:pt x="256" y="199"/>
                    </a:lnTo>
                    <a:lnTo>
                      <a:pt x="257" y="199"/>
                    </a:lnTo>
                    <a:lnTo>
                      <a:pt x="151" y="124"/>
                    </a:lnTo>
                    <a:lnTo>
                      <a:pt x="53" y="0"/>
                    </a:lnTo>
                    <a:lnTo>
                      <a:pt x="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373"/>
              <p:cNvSpPr>
                <a:spLocks/>
              </p:cNvSpPr>
              <p:nvPr/>
            </p:nvSpPr>
            <p:spPr bwMode="auto">
              <a:xfrm>
                <a:off x="2004" y="652"/>
                <a:ext cx="172" cy="108"/>
              </a:xfrm>
              <a:custGeom>
                <a:avLst/>
                <a:gdLst/>
                <a:ahLst/>
                <a:cxnLst>
                  <a:cxn ang="0">
                    <a:pos x="170" y="32"/>
                  </a:cxn>
                  <a:cxn ang="0">
                    <a:pos x="89" y="90"/>
                  </a:cxn>
                  <a:cxn ang="0">
                    <a:pos x="0" y="196"/>
                  </a:cxn>
                  <a:cxn ang="0">
                    <a:pos x="20" y="214"/>
                  </a:cxn>
                  <a:cxn ang="0">
                    <a:pos x="22" y="212"/>
                  </a:cxn>
                  <a:cxn ang="0">
                    <a:pos x="29" y="204"/>
                  </a:cxn>
                  <a:cxn ang="0">
                    <a:pos x="38" y="192"/>
                  </a:cxn>
                  <a:cxn ang="0">
                    <a:pos x="50" y="180"/>
                  </a:cxn>
                  <a:cxn ang="0">
                    <a:pos x="61" y="167"/>
                  </a:cxn>
                  <a:cxn ang="0">
                    <a:pos x="73" y="154"/>
                  </a:cxn>
                  <a:cxn ang="0">
                    <a:pos x="81" y="144"/>
                  </a:cxn>
                  <a:cxn ang="0">
                    <a:pos x="85" y="138"/>
                  </a:cxn>
                  <a:cxn ang="0">
                    <a:pos x="92" y="132"/>
                  </a:cxn>
                  <a:cxn ang="0">
                    <a:pos x="104" y="123"/>
                  </a:cxn>
                  <a:cxn ang="0">
                    <a:pos x="119" y="113"/>
                  </a:cxn>
                  <a:cxn ang="0">
                    <a:pos x="136" y="100"/>
                  </a:cxn>
                  <a:cxn ang="0">
                    <a:pos x="153" y="88"/>
                  </a:cxn>
                  <a:cxn ang="0">
                    <a:pos x="168" y="78"/>
                  </a:cxn>
                  <a:cxn ang="0">
                    <a:pos x="180" y="70"/>
                  </a:cxn>
                  <a:cxn ang="0">
                    <a:pos x="187" y="65"/>
                  </a:cxn>
                  <a:cxn ang="0">
                    <a:pos x="193" y="62"/>
                  </a:cxn>
                  <a:cxn ang="0">
                    <a:pos x="202" y="57"/>
                  </a:cxn>
                  <a:cxn ang="0">
                    <a:pos x="216" y="52"/>
                  </a:cxn>
                  <a:cxn ang="0">
                    <a:pos x="231" y="46"/>
                  </a:cxn>
                  <a:cxn ang="0">
                    <a:pos x="247" y="41"/>
                  </a:cxn>
                  <a:cxn ang="0">
                    <a:pos x="262" y="37"/>
                  </a:cxn>
                  <a:cxn ang="0">
                    <a:pos x="273" y="32"/>
                  </a:cxn>
                  <a:cxn ang="0">
                    <a:pos x="282" y="30"/>
                  </a:cxn>
                  <a:cxn ang="0">
                    <a:pos x="290" y="27"/>
                  </a:cxn>
                  <a:cxn ang="0">
                    <a:pos x="300" y="23"/>
                  </a:cxn>
                  <a:cxn ang="0">
                    <a:pos x="309" y="18"/>
                  </a:cxn>
                  <a:cxn ang="0">
                    <a:pos x="319" y="12"/>
                  </a:cxn>
                  <a:cxn ang="0">
                    <a:pos x="328" y="8"/>
                  </a:cxn>
                  <a:cxn ang="0">
                    <a:pos x="337" y="3"/>
                  </a:cxn>
                  <a:cxn ang="0">
                    <a:pos x="341" y="1"/>
                  </a:cxn>
                  <a:cxn ang="0">
                    <a:pos x="343" y="0"/>
                  </a:cxn>
                  <a:cxn ang="0">
                    <a:pos x="274" y="2"/>
                  </a:cxn>
                  <a:cxn ang="0">
                    <a:pos x="170" y="32"/>
                  </a:cxn>
                </a:cxnLst>
                <a:rect l="0" t="0" r="r" b="b"/>
                <a:pathLst>
                  <a:path w="343" h="214">
                    <a:moveTo>
                      <a:pt x="170" y="32"/>
                    </a:moveTo>
                    <a:lnTo>
                      <a:pt x="89" y="90"/>
                    </a:lnTo>
                    <a:lnTo>
                      <a:pt x="0" y="196"/>
                    </a:lnTo>
                    <a:lnTo>
                      <a:pt x="20" y="214"/>
                    </a:lnTo>
                    <a:lnTo>
                      <a:pt x="22" y="212"/>
                    </a:lnTo>
                    <a:lnTo>
                      <a:pt x="29" y="204"/>
                    </a:lnTo>
                    <a:lnTo>
                      <a:pt x="38" y="192"/>
                    </a:lnTo>
                    <a:lnTo>
                      <a:pt x="50" y="180"/>
                    </a:lnTo>
                    <a:lnTo>
                      <a:pt x="61" y="167"/>
                    </a:lnTo>
                    <a:lnTo>
                      <a:pt x="73" y="154"/>
                    </a:lnTo>
                    <a:lnTo>
                      <a:pt x="81" y="144"/>
                    </a:lnTo>
                    <a:lnTo>
                      <a:pt x="85" y="138"/>
                    </a:lnTo>
                    <a:lnTo>
                      <a:pt x="92" y="132"/>
                    </a:lnTo>
                    <a:lnTo>
                      <a:pt x="104" y="123"/>
                    </a:lnTo>
                    <a:lnTo>
                      <a:pt x="119" y="113"/>
                    </a:lnTo>
                    <a:lnTo>
                      <a:pt x="136" y="100"/>
                    </a:lnTo>
                    <a:lnTo>
                      <a:pt x="153" y="88"/>
                    </a:lnTo>
                    <a:lnTo>
                      <a:pt x="168" y="78"/>
                    </a:lnTo>
                    <a:lnTo>
                      <a:pt x="180" y="70"/>
                    </a:lnTo>
                    <a:lnTo>
                      <a:pt x="187" y="65"/>
                    </a:lnTo>
                    <a:lnTo>
                      <a:pt x="193" y="62"/>
                    </a:lnTo>
                    <a:lnTo>
                      <a:pt x="202" y="57"/>
                    </a:lnTo>
                    <a:lnTo>
                      <a:pt x="216" y="52"/>
                    </a:lnTo>
                    <a:lnTo>
                      <a:pt x="231" y="46"/>
                    </a:lnTo>
                    <a:lnTo>
                      <a:pt x="247" y="41"/>
                    </a:lnTo>
                    <a:lnTo>
                      <a:pt x="262" y="37"/>
                    </a:lnTo>
                    <a:lnTo>
                      <a:pt x="273" y="32"/>
                    </a:lnTo>
                    <a:lnTo>
                      <a:pt x="282" y="30"/>
                    </a:lnTo>
                    <a:lnTo>
                      <a:pt x="290" y="27"/>
                    </a:lnTo>
                    <a:lnTo>
                      <a:pt x="300" y="23"/>
                    </a:lnTo>
                    <a:lnTo>
                      <a:pt x="309" y="18"/>
                    </a:lnTo>
                    <a:lnTo>
                      <a:pt x="319" y="12"/>
                    </a:lnTo>
                    <a:lnTo>
                      <a:pt x="328" y="8"/>
                    </a:lnTo>
                    <a:lnTo>
                      <a:pt x="337" y="3"/>
                    </a:lnTo>
                    <a:lnTo>
                      <a:pt x="341" y="1"/>
                    </a:lnTo>
                    <a:lnTo>
                      <a:pt x="343" y="0"/>
                    </a:lnTo>
                    <a:lnTo>
                      <a:pt x="274" y="2"/>
                    </a:lnTo>
                    <a:lnTo>
                      <a:pt x="17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74"/>
              <p:cNvSpPr>
                <a:spLocks/>
              </p:cNvSpPr>
              <p:nvPr/>
            </p:nvSpPr>
            <p:spPr bwMode="auto">
              <a:xfrm>
                <a:off x="2017" y="609"/>
                <a:ext cx="21" cy="4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6"/>
                  </a:cxn>
                  <a:cxn ang="0">
                    <a:pos x="3" y="59"/>
                  </a:cxn>
                  <a:cxn ang="0">
                    <a:pos x="4" y="68"/>
                  </a:cxn>
                  <a:cxn ang="0">
                    <a:pos x="9" y="74"/>
                  </a:cxn>
                  <a:cxn ang="0">
                    <a:pos x="16" y="79"/>
                  </a:cxn>
                  <a:cxn ang="0">
                    <a:pos x="21" y="82"/>
                  </a:cxn>
                  <a:cxn ang="0">
                    <a:pos x="25" y="83"/>
                  </a:cxn>
                  <a:cxn ang="0">
                    <a:pos x="42" y="83"/>
                  </a:cxn>
                  <a:cxn ang="0">
                    <a:pos x="23" y="49"/>
                  </a:cxn>
                  <a:cxn ang="0">
                    <a:pos x="34" y="0"/>
                  </a:cxn>
                </a:cxnLst>
                <a:rect l="0" t="0" r="r" b="b"/>
                <a:pathLst>
                  <a:path w="42" h="83">
                    <a:moveTo>
                      <a:pt x="34" y="0"/>
                    </a:moveTo>
                    <a:lnTo>
                      <a:pt x="0" y="30"/>
                    </a:lnTo>
                    <a:lnTo>
                      <a:pt x="0" y="35"/>
                    </a:lnTo>
                    <a:lnTo>
                      <a:pt x="1" y="46"/>
                    </a:lnTo>
                    <a:lnTo>
                      <a:pt x="3" y="59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16" y="79"/>
                    </a:lnTo>
                    <a:lnTo>
                      <a:pt x="21" y="82"/>
                    </a:lnTo>
                    <a:lnTo>
                      <a:pt x="25" y="83"/>
                    </a:lnTo>
                    <a:lnTo>
                      <a:pt x="42" y="83"/>
                    </a:lnTo>
                    <a:lnTo>
                      <a:pt x="23" y="4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377"/>
              <p:cNvSpPr>
                <a:spLocks/>
              </p:cNvSpPr>
              <p:nvPr/>
            </p:nvSpPr>
            <p:spPr bwMode="auto">
              <a:xfrm>
                <a:off x="1882" y="158"/>
                <a:ext cx="137" cy="123"/>
              </a:xfrm>
              <a:custGeom>
                <a:avLst/>
                <a:gdLst/>
                <a:ahLst/>
                <a:cxnLst>
                  <a:cxn ang="0">
                    <a:pos x="217" y="5"/>
                  </a:cxn>
                  <a:cxn ang="0">
                    <a:pos x="100" y="45"/>
                  </a:cxn>
                  <a:cxn ang="0">
                    <a:pos x="22" y="116"/>
                  </a:cxn>
                  <a:cxn ang="0">
                    <a:pos x="0" y="237"/>
                  </a:cxn>
                  <a:cxn ang="0">
                    <a:pos x="47" y="247"/>
                  </a:cxn>
                  <a:cxn ang="0">
                    <a:pos x="51" y="232"/>
                  </a:cxn>
                  <a:cxn ang="0">
                    <a:pos x="60" y="196"/>
                  </a:cxn>
                  <a:cxn ang="0">
                    <a:pos x="69" y="159"/>
                  </a:cxn>
                  <a:cxn ang="0">
                    <a:pos x="75" y="138"/>
                  </a:cxn>
                  <a:cxn ang="0">
                    <a:pos x="81" y="127"/>
                  </a:cxn>
                  <a:cxn ang="0">
                    <a:pos x="89" y="115"/>
                  </a:cxn>
                  <a:cxn ang="0">
                    <a:pos x="97" y="105"/>
                  </a:cxn>
                  <a:cxn ang="0">
                    <a:pos x="106" y="94"/>
                  </a:cxn>
                  <a:cxn ang="0">
                    <a:pos x="115" y="85"/>
                  </a:cxn>
                  <a:cxn ang="0">
                    <a:pos x="126" y="78"/>
                  </a:cxn>
                  <a:cxn ang="0">
                    <a:pos x="136" y="71"/>
                  </a:cxn>
                  <a:cxn ang="0">
                    <a:pos x="146" y="66"/>
                  </a:cxn>
                  <a:cxn ang="0">
                    <a:pos x="153" y="62"/>
                  </a:cxn>
                  <a:cxn ang="0">
                    <a:pos x="169" y="54"/>
                  </a:cxn>
                  <a:cxn ang="0">
                    <a:pos x="190" y="44"/>
                  </a:cxn>
                  <a:cxn ang="0">
                    <a:pos x="213" y="31"/>
                  </a:cxn>
                  <a:cxn ang="0">
                    <a:pos x="235" y="20"/>
                  </a:cxn>
                  <a:cxn ang="0">
                    <a:pos x="256" y="9"/>
                  </a:cxn>
                  <a:cxn ang="0">
                    <a:pos x="268" y="2"/>
                  </a:cxn>
                  <a:cxn ang="0">
                    <a:pos x="274" y="0"/>
                  </a:cxn>
                  <a:cxn ang="0">
                    <a:pos x="217" y="5"/>
                  </a:cxn>
                </a:cxnLst>
                <a:rect l="0" t="0" r="r" b="b"/>
                <a:pathLst>
                  <a:path w="274" h="247">
                    <a:moveTo>
                      <a:pt x="217" y="5"/>
                    </a:moveTo>
                    <a:lnTo>
                      <a:pt x="100" y="45"/>
                    </a:lnTo>
                    <a:lnTo>
                      <a:pt x="22" y="116"/>
                    </a:lnTo>
                    <a:lnTo>
                      <a:pt x="0" y="237"/>
                    </a:lnTo>
                    <a:lnTo>
                      <a:pt x="47" y="247"/>
                    </a:lnTo>
                    <a:lnTo>
                      <a:pt x="51" y="232"/>
                    </a:lnTo>
                    <a:lnTo>
                      <a:pt x="60" y="196"/>
                    </a:lnTo>
                    <a:lnTo>
                      <a:pt x="69" y="159"/>
                    </a:lnTo>
                    <a:lnTo>
                      <a:pt x="75" y="138"/>
                    </a:lnTo>
                    <a:lnTo>
                      <a:pt x="81" y="127"/>
                    </a:lnTo>
                    <a:lnTo>
                      <a:pt x="89" y="115"/>
                    </a:lnTo>
                    <a:lnTo>
                      <a:pt x="97" y="105"/>
                    </a:lnTo>
                    <a:lnTo>
                      <a:pt x="106" y="94"/>
                    </a:lnTo>
                    <a:lnTo>
                      <a:pt x="115" y="85"/>
                    </a:lnTo>
                    <a:lnTo>
                      <a:pt x="126" y="78"/>
                    </a:lnTo>
                    <a:lnTo>
                      <a:pt x="136" y="71"/>
                    </a:lnTo>
                    <a:lnTo>
                      <a:pt x="146" y="66"/>
                    </a:lnTo>
                    <a:lnTo>
                      <a:pt x="153" y="62"/>
                    </a:lnTo>
                    <a:lnTo>
                      <a:pt x="169" y="54"/>
                    </a:lnTo>
                    <a:lnTo>
                      <a:pt x="190" y="44"/>
                    </a:lnTo>
                    <a:lnTo>
                      <a:pt x="213" y="31"/>
                    </a:lnTo>
                    <a:lnTo>
                      <a:pt x="235" y="20"/>
                    </a:lnTo>
                    <a:lnTo>
                      <a:pt x="256" y="9"/>
                    </a:lnTo>
                    <a:lnTo>
                      <a:pt x="268" y="2"/>
                    </a:lnTo>
                    <a:lnTo>
                      <a:pt x="274" y="0"/>
                    </a:lnTo>
                    <a:lnTo>
                      <a:pt x="217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378"/>
              <p:cNvSpPr>
                <a:spLocks/>
              </p:cNvSpPr>
              <p:nvPr/>
            </p:nvSpPr>
            <p:spPr bwMode="auto">
              <a:xfrm>
                <a:off x="1810" y="218"/>
                <a:ext cx="77" cy="99"/>
              </a:xfrm>
              <a:custGeom>
                <a:avLst/>
                <a:gdLst/>
                <a:ahLst/>
                <a:cxnLst>
                  <a:cxn ang="0">
                    <a:pos x="58" y="15"/>
                  </a:cxn>
                  <a:cxn ang="0">
                    <a:pos x="57" y="17"/>
                  </a:cxn>
                  <a:cxn ang="0">
                    <a:pos x="52" y="22"/>
                  </a:cxn>
                  <a:cxn ang="0">
                    <a:pos x="45" y="29"/>
                  </a:cxn>
                  <a:cxn ang="0">
                    <a:pos x="38" y="38"/>
                  </a:cxn>
                  <a:cxn ang="0">
                    <a:pos x="31" y="47"/>
                  </a:cxn>
                  <a:cxn ang="0">
                    <a:pos x="26" y="56"/>
                  </a:cxn>
                  <a:cxn ang="0">
                    <a:pos x="22" y="65"/>
                  </a:cxn>
                  <a:cxn ang="0">
                    <a:pos x="21" y="70"/>
                  </a:cxn>
                  <a:cxn ang="0">
                    <a:pos x="26" y="85"/>
                  </a:cxn>
                  <a:cxn ang="0">
                    <a:pos x="34" y="107"/>
                  </a:cxn>
                  <a:cxn ang="0">
                    <a:pos x="42" y="126"/>
                  </a:cxn>
                  <a:cxn ang="0">
                    <a:pos x="45" y="134"/>
                  </a:cxn>
                  <a:cxn ang="0">
                    <a:pos x="36" y="151"/>
                  </a:cxn>
                  <a:cxn ang="0">
                    <a:pos x="0" y="149"/>
                  </a:cxn>
                  <a:cxn ang="0">
                    <a:pos x="30" y="187"/>
                  </a:cxn>
                  <a:cxn ang="0">
                    <a:pos x="64" y="197"/>
                  </a:cxn>
                  <a:cxn ang="0">
                    <a:pos x="70" y="174"/>
                  </a:cxn>
                  <a:cxn ang="0">
                    <a:pos x="69" y="165"/>
                  </a:cxn>
                  <a:cxn ang="0">
                    <a:pos x="68" y="145"/>
                  </a:cxn>
                  <a:cxn ang="0">
                    <a:pos x="67" y="124"/>
                  </a:cxn>
                  <a:cxn ang="0">
                    <a:pos x="66" y="111"/>
                  </a:cxn>
                  <a:cxn ang="0">
                    <a:pos x="65" y="103"/>
                  </a:cxn>
                  <a:cxn ang="0">
                    <a:pos x="62" y="89"/>
                  </a:cxn>
                  <a:cxn ang="0">
                    <a:pos x="66" y="73"/>
                  </a:cxn>
                  <a:cxn ang="0">
                    <a:pos x="78" y="55"/>
                  </a:cxn>
                  <a:cxn ang="0">
                    <a:pos x="91" y="46"/>
                  </a:cxn>
                  <a:cxn ang="0">
                    <a:pos x="104" y="40"/>
                  </a:cxn>
                  <a:cxn ang="0">
                    <a:pos x="116" y="37"/>
                  </a:cxn>
                  <a:cxn ang="0">
                    <a:pos x="128" y="37"/>
                  </a:cxn>
                  <a:cxn ang="0">
                    <a:pos x="138" y="37"/>
                  </a:cxn>
                  <a:cxn ang="0">
                    <a:pos x="146" y="38"/>
                  </a:cxn>
                  <a:cxn ang="0">
                    <a:pos x="151" y="39"/>
                  </a:cxn>
                  <a:cxn ang="0">
                    <a:pos x="153" y="40"/>
                  </a:cxn>
                  <a:cxn ang="0">
                    <a:pos x="131" y="5"/>
                  </a:cxn>
                  <a:cxn ang="0">
                    <a:pos x="91" y="0"/>
                  </a:cxn>
                  <a:cxn ang="0">
                    <a:pos x="58" y="15"/>
                  </a:cxn>
                </a:cxnLst>
                <a:rect l="0" t="0" r="r" b="b"/>
                <a:pathLst>
                  <a:path w="153" h="197">
                    <a:moveTo>
                      <a:pt x="58" y="15"/>
                    </a:moveTo>
                    <a:lnTo>
                      <a:pt x="57" y="17"/>
                    </a:lnTo>
                    <a:lnTo>
                      <a:pt x="52" y="22"/>
                    </a:lnTo>
                    <a:lnTo>
                      <a:pt x="45" y="29"/>
                    </a:lnTo>
                    <a:lnTo>
                      <a:pt x="38" y="38"/>
                    </a:lnTo>
                    <a:lnTo>
                      <a:pt x="31" y="47"/>
                    </a:lnTo>
                    <a:lnTo>
                      <a:pt x="26" y="56"/>
                    </a:lnTo>
                    <a:lnTo>
                      <a:pt x="22" y="65"/>
                    </a:lnTo>
                    <a:lnTo>
                      <a:pt x="21" y="70"/>
                    </a:lnTo>
                    <a:lnTo>
                      <a:pt x="26" y="85"/>
                    </a:lnTo>
                    <a:lnTo>
                      <a:pt x="34" y="107"/>
                    </a:lnTo>
                    <a:lnTo>
                      <a:pt x="42" y="126"/>
                    </a:lnTo>
                    <a:lnTo>
                      <a:pt x="45" y="134"/>
                    </a:lnTo>
                    <a:lnTo>
                      <a:pt x="36" y="151"/>
                    </a:lnTo>
                    <a:lnTo>
                      <a:pt x="0" y="149"/>
                    </a:lnTo>
                    <a:lnTo>
                      <a:pt x="30" y="187"/>
                    </a:lnTo>
                    <a:lnTo>
                      <a:pt x="64" y="197"/>
                    </a:lnTo>
                    <a:lnTo>
                      <a:pt x="70" y="174"/>
                    </a:lnTo>
                    <a:lnTo>
                      <a:pt x="69" y="165"/>
                    </a:lnTo>
                    <a:lnTo>
                      <a:pt x="68" y="145"/>
                    </a:lnTo>
                    <a:lnTo>
                      <a:pt x="67" y="124"/>
                    </a:lnTo>
                    <a:lnTo>
                      <a:pt x="66" y="111"/>
                    </a:lnTo>
                    <a:lnTo>
                      <a:pt x="65" y="103"/>
                    </a:lnTo>
                    <a:lnTo>
                      <a:pt x="62" y="89"/>
                    </a:lnTo>
                    <a:lnTo>
                      <a:pt x="66" y="73"/>
                    </a:lnTo>
                    <a:lnTo>
                      <a:pt x="78" y="55"/>
                    </a:lnTo>
                    <a:lnTo>
                      <a:pt x="91" y="46"/>
                    </a:lnTo>
                    <a:lnTo>
                      <a:pt x="104" y="40"/>
                    </a:lnTo>
                    <a:lnTo>
                      <a:pt x="116" y="37"/>
                    </a:lnTo>
                    <a:lnTo>
                      <a:pt x="128" y="37"/>
                    </a:lnTo>
                    <a:lnTo>
                      <a:pt x="138" y="37"/>
                    </a:lnTo>
                    <a:lnTo>
                      <a:pt x="146" y="38"/>
                    </a:lnTo>
                    <a:lnTo>
                      <a:pt x="151" y="39"/>
                    </a:lnTo>
                    <a:lnTo>
                      <a:pt x="153" y="40"/>
                    </a:lnTo>
                    <a:lnTo>
                      <a:pt x="131" y="5"/>
                    </a:lnTo>
                    <a:lnTo>
                      <a:pt x="91" y="0"/>
                    </a:lnTo>
                    <a:lnTo>
                      <a:pt x="5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379"/>
              <p:cNvSpPr>
                <a:spLocks/>
              </p:cNvSpPr>
              <p:nvPr/>
            </p:nvSpPr>
            <p:spPr bwMode="auto">
              <a:xfrm>
                <a:off x="1871" y="270"/>
                <a:ext cx="50" cy="111"/>
              </a:xfrm>
              <a:custGeom>
                <a:avLst/>
                <a:gdLst/>
                <a:ahLst/>
                <a:cxnLst>
                  <a:cxn ang="0">
                    <a:pos x="4" y="47"/>
                  </a:cxn>
                  <a:cxn ang="0">
                    <a:pos x="3" y="64"/>
                  </a:cxn>
                  <a:cxn ang="0">
                    <a:pos x="1" y="97"/>
                  </a:cxn>
                  <a:cxn ang="0">
                    <a:pos x="0" y="129"/>
                  </a:cxn>
                  <a:cxn ang="0">
                    <a:pos x="1" y="148"/>
                  </a:cxn>
                  <a:cxn ang="0">
                    <a:pos x="9" y="160"/>
                  </a:cxn>
                  <a:cxn ang="0">
                    <a:pos x="20" y="174"/>
                  </a:cxn>
                  <a:cxn ang="0">
                    <a:pos x="30" y="185"/>
                  </a:cxn>
                  <a:cxn ang="0">
                    <a:pos x="35" y="191"/>
                  </a:cxn>
                  <a:cxn ang="0">
                    <a:pos x="36" y="192"/>
                  </a:cxn>
                  <a:cxn ang="0">
                    <a:pos x="41" y="193"/>
                  </a:cxn>
                  <a:cxn ang="0">
                    <a:pos x="46" y="196"/>
                  </a:cxn>
                  <a:cxn ang="0">
                    <a:pos x="54" y="199"/>
                  </a:cxn>
                  <a:cxn ang="0">
                    <a:pos x="62" y="201"/>
                  </a:cxn>
                  <a:cxn ang="0">
                    <a:pos x="69" y="205"/>
                  </a:cxn>
                  <a:cxn ang="0">
                    <a:pos x="75" y="207"/>
                  </a:cxn>
                  <a:cxn ang="0">
                    <a:pos x="80" y="208"/>
                  </a:cxn>
                  <a:cxn ang="0">
                    <a:pos x="87" y="212"/>
                  </a:cxn>
                  <a:cxn ang="0">
                    <a:pos x="94" y="215"/>
                  </a:cxn>
                  <a:cxn ang="0">
                    <a:pos x="98" y="220"/>
                  </a:cxn>
                  <a:cxn ang="0">
                    <a:pos x="100" y="221"/>
                  </a:cxn>
                  <a:cxn ang="0">
                    <a:pos x="84" y="196"/>
                  </a:cxn>
                  <a:cxn ang="0">
                    <a:pos x="82" y="193"/>
                  </a:cxn>
                  <a:cxn ang="0">
                    <a:pos x="77" y="189"/>
                  </a:cxn>
                  <a:cxn ang="0">
                    <a:pos x="71" y="182"/>
                  </a:cxn>
                  <a:cxn ang="0">
                    <a:pos x="61" y="171"/>
                  </a:cxn>
                  <a:cxn ang="0">
                    <a:pos x="53" y="161"/>
                  </a:cxn>
                  <a:cxn ang="0">
                    <a:pos x="45" y="150"/>
                  </a:cxn>
                  <a:cxn ang="0">
                    <a:pos x="39" y="138"/>
                  </a:cxn>
                  <a:cxn ang="0">
                    <a:pos x="37" y="128"/>
                  </a:cxn>
                  <a:cxn ang="0">
                    <a:pos x="36" y="99"/>
                  </a:cxn>
                  <a:cxn ang="0">
                    <a:pos x="37" y="56"/>
                  </a:cxn>
                  <a:cxn ang="0">
                    <a:pos x="38" y="17"/>
                  </a:cxn>
                  <a:cxn ang="0">
                    <a:pos x="39" y="0"/>
                  </a:cxn>
                  <a:cxn ang="0">
                    <a:pos x="4" y="47"/>
                  </a:cxn>
                </a:cxnLst>
                <a:rect l="0" t="0" r="r" b="b"/>
                <a:pathLst>
                  <a:path w="100" h="221">
                    <a:moveTo>
                      <a:pt x="4" y="47"/>
                    </a:moveTo>
                    <a:lnTo>
                      <a:pt x="3" y="64"/>
                    </a:lnTo>
                    <a:lnTo>
                      <a:pt x="1" y="97"/>
                    </a:lnTo>
                    <a:lnTo>
                      <a:pt x="0" y="129"/>
                    </a:lnTo>
                    <a:lnTo>
                      <a:pt x="1" y="148"/>
                    </a:lnTo>
                    <a:lnTo>
                      <a:pt x="9" y="160"/>
                    </a:lnTo>
                    <a:lnTo>
                      <a:pt x="20" y="174"/>
                    </a:lnTo>
                    <a:lnTo>
                      <a:pt x="30" y="185"/>
                    </a:lnTo>
                    <a:lnTo>
                      <a:pt x="35" y="191"/>
                    </a:lnTo>
                    <a:lnTo>
                      <a:pt x="36" y="192"/>
                    </a:lnTo>
                    <a:lnTo>
                      <a:pt x="41" y="193"/>
                    </a:lnTo>
                    <a:lnTo>
                      <a:pt x="46" y="196"/>
                    </a:lnTo>
                    <a:lnTo>
                      <a:pt x="54" y="199"/>
                    </a:lnTo>
                    <a:lnTo>
                      <a:pt x="62" y="201"/>
                    </a:lnTo>
                    <a:lnTo>
                      <a:pt x="69" y="205"/>
                    </a:lnTo>
                    <a:lnTo>
                      <a:pt x="75" y="207"/>
                    </a:lnTo>
                    <a:lnTo>
                      <a:pt x="80" y="208"/>
                    </a:lnTo>
                    <a:lnTo>
                      <a:pt x="87" y="212"/>
                    </a:lnTo>
                    <a:lnTo>
                      <a:pt x="94" y="215"/>
                    </a:lnTo>
                    <a:lnTo>
                      <a:pt x="98" y="220"/>
                    </a:lnTo>
                    <a:lnTo>
                      <a:pt x="100" y="221"/>
                    </a:lnTo>
                    <a:lnTo>
                      <a:pt x="84" y="196"/>
                    </a:lnTo>
                    <a:lnTo>
                      <a:pt x="82" y="193"/>
                    </a:lnTo>
                    <a:lnTo>
                      <a:pt x="77" y="189"/>
                    </a:lnTo>
                    <a:lnTo>
                      <a:pt x="71" y="182"/>
                    </a:lnTo>
                    <a:lnTo>
                      <a:pt x="61" y="171"/>
                    </a:lnTo>
                    <a:lnTo>
                      <a:pt x="53" y="161"/>
                    </a:lnTo>
                    <a:lnTo>
                      <a:pt x="45" y="150"/>
                    </a:lnTo>
                    <a:lnTo>
                      <a:pt x="39" y="138"/>
                    </a:lnTo>
                    <a:lnTo>
                      <a:pt x="37" y="128"/>
                    </a:lnTo>
                    <a:lnTo>
                      <a:pt x="36" y="99"/>
                    </a:lnTo>
                    <a:lnTo>
                      <a:pt x="37" y="56"/>
                    </a:lnTo>
                    <a:lnTo>
                      <a:pt x="38" y="17"/>
                    </a:lnTo>
                    <a:lnTo>
                      <a:pt x="39" y="0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380"/>
              <p:cNvSpPr>
                <a:spLocks/>
              </p:cNvSpPr>
              <p:nvPr/>
            </p:nvSpPr>
            <p:spPr bwMode="auto">
              <a:xfrm>
                <a:off x="1800" y="152"/>
                <a:ext cx="377" cy="308"/>
              </a:xfrm>
              <a:custGeom>
                <a:avLst/>
                <a:gdLst/>
                <a:ahLst/>
                <a:cxnLst>
                  <a:cxn ang="0">
                    <a:pos x="651" y="135"/>
                  </a:cxn>
                  <a:cxn ang="0">
                    <a:pos x="586" y="71"/>
                  </a:cxn>
                  <a:cxn ang="0">
                    <a:pos x="437" y="23"/>
                  </a:cxn>
                  <a:cxn ang="0">
                    <a:pos x="281" y="66"/>
                  </a:cxn>
                  <a:cxn ang="0">
                    <a:pos x="182" y="223"/>
                  </a:cxn>
                  <a:cxn ang="0">
                    <a:pos x="345" y="247"/>
                  </a:cxn>
                  <a:cxn ang="0">
                    <a:pos x="638" y="163"/>
                  </a:cxn>
                  <a:cxn ang="0">
                    <a:pos x="605" y="186"/>
                  </a:cxn>
                  <a:cxn ang="0">
                    <a:pos x="471" y="240"/>
                  </a:cxn>
                  <a:cxn ang="0">
                    <a:pos x="525" y="262"/>
                  </a:cxn>
                  <a:cxn ang="0">
                    <a:pos x="638" y="233"/>
                  </a:cxn>
                  <a:cxn ang="0">
                    <a:pos x="742" y="223"/>
                  </a:cxn>
                  <a:cxn ang="0">
                    <a:pos x="663" y="250"/>
                  </a:cxn>
                  <a:cxn ang="0">
                    <a:pos x="529" y="280"/>
                  </a:cxn>
                  <a:cxn ang="0">
                    <a:pos x="456" y="281"/>
                  </a:cxn>
                  <a:cxn ang="0">
                    <a:pos x="385" y="264"/>
                  </a:cxn>
                  <a:cxn ang="0">
                    <a:pos x="286" y="298"/>
                  </a:cxn>
                  <a:cxn ang="0">
                    <a:pos x="361" y="313"/>
                  </a:cxn>
                  <a:cxn ang="0">
                    <a:pos x="405" y="311"/>
                  </a:cxn>
                  <a:cxn ang="0">
                    <a:pos x="474" y="376"/>
                  </a:cxn>
                  <a:cxn ang="0">
                    <a:pos x="526" y="356"/>
                  </a:cxn>
                  <a:cxn ang="0">
                    <a:pos x="560" y="288"/>
                  </a:cxn>
                  <a:cxn ang="0">
                    <a:pos x="594" y="293"/>
                  </a:cxn>
                  <a:cxn ang="0">
                    <a:pos x="623" y="343"/>
                  </a:cxn>
                  <a:cxn ang="0">
                    <a:pos x="692" y="328"/>
                  </a:cxn>
                  <a:cxn ang="0">
                    <a:pos x="717" y="279"/>
                  </a:cxn>
                  <a:cxn ang="0">
                    <a:pos x="681" y="441"/>
                  </a:cxn>
                  <a:cxn ang="0">
                    <a:pos x="608" y="518"/>
                  </a:cxn>
                  <a:cxn ang="0">
                    <a:pos x="504" y="545"/>
                  </a:cxn>
                  <a:cxn ang="0">
                    <a:pos x="453" y="611"/>
                  </a:cxn>
                  <a:cxn ang="0">
                    <a:pos x="308" y="473"/>
                  </a:cxn>
                  <a:cxn ang="0">
                    <a:pos x="349" y="480"/>
                  </a:cxn>
                  <a:cxn ang="0">
                    <a:pos x="480" y="522"/>
                  </a:cxn>
                  <a:cxn ang="0">
                    <a:pos x="649" y="444"/>
                  </a:cxn>
                  <a:cxn ang="0">
                    <a:pos x="626" y="366"/>
                  </a:cxn>
                  <a:cxn ang="0">
                    <a:pos x="580" y="317"/>
                  </a:cxn>
                  <a:cxn ang="0">
                    <a:pos x="534" y="371"/>
                  </a:cxn>
                  <a:cxn ang="0">
                    <a:pos x="454" y="392"/>
                  </a:cxn>
                  <a:cxn ang="0">
                    <a:pos x="399" y="355"/>
                  </a:cxn>
                  <a:cxn ang="0">
                    <a:pos x="321" y="329"/>
                  </a:cxn>
                  <a:cxn ang="0">
                    <a:pos x="235" y="325"/>
                  </a:cxn>
                  <a:cxn ang="0">
                    <a:pos x="240" y="393"/>
                  </a:cxn>
                  <a:cxn ang="0">
                    <a:pos x="228" y="409"/>
                  </a:cxn>
                  <a:cxn ang="0">
                    <a:pos x="215" y="316"/>
                  </a:cxn>
                  <a:cxn ang="0">
                    <a:pos x="256" y="279"/>
                  </a:cxn>
                  <a:cxn ang="0">
                    <a:pos x="155" y="255"/>
                  </a:cxn>
                  <a:cxn ang="0">
                    <a:pos x="135" y="144"/>
                  </a:cxn>
                  <a:cxn ang="0">
                    <a:pos x="74" y="175"/>
                  </a:cxn>
                  <a:cxn ang="0">
                    <a:pos x="72" y="295"/>
                  </a:cxn>
                  <a:cxn ang="0">
                    <a:pos x="31" y="293"/>
                  </a:cxn>
                  <a:cxn ang="0">
                    <a:pos x="91" y="331"/>
                  </a:cxn>
                  <a:cxn ang="0">
                    <a:pos x="19" y="301"/>
                  </a:cxn>
                  <a:cxn ang="0">
                    <a:pos x="30" y="272"/>
                  </a:cxn>
                  <a:cxn ang="0">
                    <a:pos x="33" y="209"/>
                  </a:cxn>
                  <a:cxn ang="0">
                    <a:pos x="106" y="126"/>
                  </a:cxn>
                  <a:cxn ang="0">
                    <a:pos x="188" y="102"/>
                  </a:cxn>
                  <a:cxn ang="0">
                    <a:pos x="294" y="31"/>
                  </a:cxn>
                  <a:cxn ang="0">
                    <a:pos x="418" y="1"/>
                  </a:cxn>
                  <a:cxn ang="0">
                    <a:pos x="532" y="13"/>
                  </a:cxn>
                </a:cxnLst>
                <a:rect l="0" t="0" r="r" b="b"/>
                <a:pathLst>
                  <a:path w="753" h="618">
                    <a:moveTo>
                      <a:pt x="604" y="51"/>
                    </a:moveTo>
                    <a:lnTo>
                      <a:pt x="615" y="61"/>
                    </a:lnTo>
                    <a:lnTo>
                      <a:pt x="624" y="72"/>
                    </a:lnTo>
                    <a:lnTo>
                      <a:pt x="632" y="84"/>
                    </a:lnTo>
                    <a:lnTo>
                      <a:pt x="638" y="97"/>
                    </a:lnTo>
                    <a:lnTo>
                      <a:pt x="643" y="110"/>
                    </a:lnTo>
                    <a:lnTo>
                      <a:pt x="648" y="122"/>
                    </a:lnTo>
                    <a:lnTo>
                      <a:pt x="651" y="135"/>
                    </a:lnTo>
                    <a:lnTo>
                      <a:pt x="654" y="147"/>
                    </a:lnTo>
                    <a:lnTo>
                      <a:pt x="651" y="144"/>
                    </a:lnTo>
                    <a:lnTo>
                      <a:pt x="646" y="137"/>
                    </a:lnTo>
                    <a:lnTo>
                      <a:pt x="636" y="126"/>
                    </a:lnTo>
                    <a:lnTo>
                      <a:pt x="626" y="112"/>
                    </a:lnTo>
                    <a:lnTo>
                      <a:pt x="613" y="97"/>
                    </a:lnTo>
                    <a:lnTo>
                      <a:pt x="600" y="83"/>
                    </a:lnTo>
                    <a:lnTo>
                      <a:pt x="586" y="71"/>
                    </a:lnTo>
                    <a:lnTo>
                      <a:pt x="571" y="63"/>
                    </a:lnTo>
                    <a:lnTo>
                      <a:pt x="554" y="51"/>
                    </a:lnTo>
                    <a:lnTo>
                      <a:pt x="535" y="42"/>
                    </a:lnTo>
                    <a:lnTo>
                      <a:pt x="517" y="34"/>
                    </a:lnTo>
                    <a:lnTo>
                      <a:pt x="497" y="29"/>
                    </a:lnTo>
                    <a:lnTo>
                      <a:pt x="478" y="26"/>
                    </a:lnTo>
                    <a:lnTo>
                      <a:pt x="458" y="23"/>
                    </a:lnTo>
                    <a:lnTo>
                      <a:pt x="437" y="23"/>
                    </a:lnTo>
                    <a:lnTo>
                      <a:pt x="418" y="25"/>
                    </a:lnTo>
                    <a:lnTo>
                      <a:pt x="397" y="27"/>
                    </a:lnTo>
                    <a:lnTo>
                      <a:pt x="377" y="31"/>
                    </a:lnTo>
                    <a:lnTo>
                      <a:pt x="357" y="36"/>
                    </a:lnTo>
                    <a:lnTo>
                      <a:pt x="337" y="42"/>
                    </a:lnTo>
                    <a:lnTo>
                      <a:pt x="317" y="50"/>
                    </a:lnTo>
                    <a:lnTo>
                      <a:pt x="299" y="57"/>
                    </a:lnTo>
                    <a:lnTo>
                      <a:pt x="281" y="66"/>
                    </a:lnTo>
                    <a:lnTo>
                      <a:pt x="262" y="75"/>
                    </a:lnTo>
                    <a:lnTo>
                      <a:pt x="235" y="94"/>
                    </a:lnTo>
                    <a:lnTo>
                      <a:pt x="214" y="116"/>
                    </a:lnTo>
                    <a:lnTo>
                      <a:pt x="199" y="139"/>
                    </a:lnTo>
                    <a:lnTo>
                      <a:pt x="190" y="162"/>
                    </a:lnTo>
                    <a:lnTo>
                      <a:pt x="184" y="185"/>
                    </a:lnTo>
                    <a:lnTo>
                      <a:pt x="182" y="205"/>
                    </a:lnTo>
                    <a:lnTo>
                      <a:pt x="182" y="223"/>
                    </a:lnTo>
                    <a:lnTo>
                      <a:pt x="183" y="235"/>
                    </a:lnTo>
                    <a:lnTo>
                      <a:pt x="205" y="245"/>
                    </a:lnTo>
                    <a:lnTo>
                      <a:pt x="230" y="250"/>
                    </a:lnTo>
                    <a:lnTo>
                      <a:pt x="258" y="253"/>
                    </a:lnTo>
                    <a:lnTo>
                      <a:pt x="285" y="253"/>
                    </a:lnTo>
                    <a:lnTo>
                      <a:pt x="309" y="252"/>
                    </a:lnTo>
                    <a:lnTo>
                      <a:pt x="330" y="249"/>
                    </a:lnTo>
                    <a:lnTo>
                      <a:pt x="345" y="247"/>
                    </a:lnTo>
                    <a:lnTo>
                      <a:pt x="350" y="246"/>
                    </a:lnTo>
                    <a:lnTo>
                      <a:pt x="502" y="202"/>
                    </a:lnTo>
                    <a:lnTo>
                      <a:pt x="534" y="190"/>
                    </a:lnTo>
                    <a:lnTo>
                      <a:pt x="562" y="181"/>
                    </a:lnTo>
                    <a:lnTo>
                      <a:pt x="587" y="174"/>
                    </a:lnTo>
                    <a:lnTo>
                      <a:pt x="608" y="169"/>
                    </a:lnTo>
                    <a:lnTo>
                      <a:pt x="625" y="165"/>
                    </a:lnTo>
                    <a:lnTo>
                      <a:pt x="638" y="163"/>
                    </a:lnTo>
                    <a:lnTo>
                      <a:pt x="647" y="162"/>
                    </a:lnTo>
                    <a:lnTo>
                      <a:pt x="651" y="162"/>
                    </a:lnTo>
                    <a:lnTo>
                      <a:pt x="650" y="163"/>
                    </a:lnTo>
                    <a:lnTo>
                      <a:pt x="647" y="166"/>
                    </a:lnTo>
                    <a:lnTo>
                      <a:pt x="640" y="170"/>
                    </a:lnTo>
                    <a:lnTo>
                      <a:pt x="631" y="174"/>
                    </a:lnTo>
                    <a:lnTo>
                      <a:pt x="619" y="180"/>
                    </a:lnTo>
                    <a:lnTo>
                      <a:pt x="605" y="186"/>
                    </a:lnTo>
                    <a:lnTo>
                      <a:pt x="590" y="193"/>
                    </a:lnTo>
                    <a:lnTo>
                      <a:pt x="575" y="200"/>
                    </a:lnTo>
                    <a:lnTo>
                      <a:pt x="558" y="207"/>
                    </a:lnTo>
                    <a:lnTo>
                      <a:pt x="541" y="214"/>
                    </a:lnTo>
                    <a:lnTo>
                      <a:pt x="522" y="220"/>
                    </a:lnTo>
                    <a:lnTo>
                      <a:pt x="505" y="227"/>
                    </a:lnTo>
                    <a:lnTo>
                      <a:pt x="487" y="234"/>
                    </a:lnTo>
                    <a:lnTo>
                      <a:pt x="471" y="240"/>
                    </a:lnTo>
                    <a:lnTo>
                      <a:pt x="454" y="246"/>
                    </a:lnTo>
                    <a:lnTo>
                      <a:pt x="440" y="250"/>
                    </a:lnTo>
                    <a:lnTo>
                      <a:pt x="453" y="258"/>
                    </a:lnTo>
                    <a:lnTo>
                      <a:pt x="467" y="263"/>
                    </a:lnTo>
                    <a:lnTo>
                      <a:pt x="481" y="265"/>
                    </a:lnTo>
                    <a:lnTo>
                      <a:pt x="495" y="267"/>
                    </a:lnTo>
                    <a:lnTo>
                      <a:pt x="510" y="265"/>
                    </a:lnTo>
                    <a:lnTo>
                      <a:pt x="525" y="262"/>
                    </a:lnTo>
                    <a:lnTo>
                      <a:pt x="541" y="257"/>
                    </a:lnTo>
                    <a:lnTo>
                      <a:pt x="559" y="252"/>
                    </a:lnTo>
                    <a:lnTo>
                      <a:pt x="570" y="248"/>
                    </a:lnTo>
                    <a:lnTo>
                      <a:pt x="580" y="246"/>
                    </a:lnTo>
                    <a:lnTo>
                      <a:pt x="594" y="242"/>
                    </a:lnTo>
                    <a:lnTo>
                      <a:pt x="608" y="240"/>
                    </a:lnTo>
                    <a:lnTo>
                      <a:pt x="623" y="237"/>
                    </a:lnTo>
                    <a:lnTo>
                      <a:pt x="638" y="233"/>
                    </a:lnTo>
                    <a:lnTo>
                      <a:pt x="653" y="231"/>
                    </a:lnTo>
                    <a:lnTo>
                      <a:pt x="669" y="228"/>
                    </a:lnTo>
                    <a:lnTo>
                      <a:pt x="684" y="226"/>
                    </a:lnTo>
                    <a:lnTo>
                      <a:pt x="697" y="225"/>
                    </a:lnTo>
                    <a:lnTo>
                      <a:pt x="711" y="224"/>
                    </a:lnTo>
                    <a:lnTo>
                      <a:pt x="723" y="223"/>
                    </a:lnTo>
                    <a:lnTo>
                      <a:pt x="733" y="223"/>
                    </a:lnTo>
                    <a:lnTo>
                      <a:pt x="742" y="223"/>
                    </a:lnTo>
                    <a:lnTo>
                      <a:pt x="748" y="224"/>
                    </a:lnTo>
                    <a:lnTo>
                      <a:pt x="753" y="226"/>
                    </a:lnTo>
                    <a:lnTo>
                      <a:pt x="744" y="230"/>
                    </a:lnTo>
                    <a:lnTo>
                      <a:pt x="732" y="233"/>
                    </a:lnTo>
                    <a:lnTo>
                      <a:pt x="718" y="237"/>
                    </a:lnTo>
                    <a:lnTo>
                      <a:pt x="701" y="241"/>
                    </a:lnTo>
                    <a:lnTo>
                      <a:pt x="682" y="246"/>
                    </a:lnTo>
                    <a:lnTo>
                      <a:pt x="663" y="250"/>
                    </a:lnTo>
                    <a:lnTo>
                      <a:pt x="643" y="255"/>
                    </a:lnTo>
                    <a:lnTo>
                      <a:pt x="624" y="260"/>
                    </a:lnTo>
                    <a:lnTo>
                      <a:pt x="603" y="264"/>
                    </a:lnTo>
                    <a:lnTo>
                      <a:pt x="585" y="269"/>
                    </a:lnTo>
                    <a:lnTo>
                      <a:pt x="567" y="272"/>
                    </a:lnTo>
                    <a:lnTo>
                      <a:pt x="552" y="276"/>
                    </a:lnTo>
                    <a:lnTo>
                      <a:pt x="540" y="279"/>
                    </a:lnTo>
                    <a:lnTo>
                      <a:pt x="529" y="280"/>
                    </a:lnTo>
                    <a:lnTo>
                      <a:pt x="524" y="283"/>
                    </a:lnTo>
                    <a:lnTo>
                      <a:pt x="521" y="283"/>
                    </a:lnTo>
                    <a:lnTo>
                      <a:pt x="510" y="285"/>
                    </a:lnTo>
                    <a:lnTo>
                      <a:pt x="498" y="286"/>
                    </a:lnTo>
                    <a:lnTo>
                      <a:pt x="487" y="286"/>
                    </a:lnTo>
                    <a:lnTo>
                      <a:pt x="476" y="285"/>
                    </a:lnTo>
                    <a:lnTo>
                      <a:pt x="466" y="284"/>
                    </a:lnTo>
                    <a:lnTo>
                      <a:pt x="456" y="281"/>
                    </a:lnTo>
                    <a:lnTo>
                      <a:pt x="446" y="279"/>
                    </a:lnTo>
                    <a:lnTo>
                      <a:pt x="436" y="277"/>
                    </a:lnTo>
                    <a:lnTo>
                      <a:pt x="430" y="272"/>
                    </a:lnTo>
                    <a:lnTo>
                      <a:pt x="425" y="269"/>
                    </a:lnTo>
                    <a:lnTo>
                      <a:pt x="420" y="263"/>
                    </a:lnTo>
                    <a:lnTo>
                      <a:pt x="419" y="256"/>
                    </a:lnTo>
                    <a:lnTo>
                      <a:pt x="402" y="261"/>
                    </a:lnTo>
                    <a:lnTo>
                      <a:pt x="385" y="264"/>
                    </a:lnTo>
                    <a:lnTo>
                      <a:pt x="368" y="269"/>
                    </a:lnTo>
                    <a:lnTo>
                      <a:pt x="352" y="272"/>
                    </a:lnTo>
                    <a:lnTo>
                      <a:pt x="335" y="276"/>
                    </a:lnTo>
                    <a:lnTo>
                      <a:pt x="319" y="278"/>
                    </a:lnTo>
                    <a:lnTo>
                      <a:pt x="301" y="280"/>
                    </a:lnTo>
                    <a:lnTo>
                      <a:pt x="285" y="280"/>
                    </a:lnTo>
                    <a:lnTo>
                      <a:pt x="285" y="288"/>
                    </a:lnTo>
                    <a:lnTo>
                      <a:pt x="286" y="298"/>
                    </a:lnTo>
                    <a:lnTo>
                      <a:pt x="288" y="305"/>
                    </a:lnTo>
                    <a:lnTo>
                      <a:pt x="289" y="308"/>
                    </a:lnTo>
                    <a:lnTo>
                      <a:pt x="301" y="309"/>
                    </a:lnTo>
                    <a:lnTo>
                      <a:pt x="313" y="310"/>
                    </a:lnTo>
                    <a:lnTo>
                      <a:pt x="326" y="311"/>
                    </a:lnTo>
                    <a:lnTo>
                      <a:pt x="337" y="311"/>
                    </a:lnTo>
                    <a:lnTo>
                      <a:pt x="350" y="313"/>
                    </a:lnTo>
                    <a:lnTo>
                      <a:pt x="361" y="313"/>
                    </a:lnTo>
                    <a:lnTo>
                      <a:pt x="374" y="313"/>
                    </a:lnTo>
                    <a:lnTo>
                      <a:pt x="387" y="313"/>
                    </a:lnTo>
                    <a:lnTo>
                      <a:pt x="391" y="307"/>
                    </a:lnTo>
                    <a:lnTo>
                      <a:pt x="393" y="300"/>
                    </a:lnTo>
                    <a:lnTo>
                      <a:pt x="398" y="293"/>
                    </a:lnTo>
                    <a:lnTo>
                      <a:pt x="404" y="290"/>
                    </a:lnTo>
                    <a:lnTo>
                      <a:pt x="405" y="298"/>
                    </a:lnTo>
                    <a:lnTo>
                      <a:pt x="405" y="311"/>
                    </a:lnTo>
                    <a:lnTo>
                      <a:pt x="407" y="326"/>
                    </a:lnTo>
                    <a:lnTo>
                      <a:pt x="414" y="344"/>
                    </a:lnTo>
                    <a:lnTo>
                      <a:pt x="423" y="355"/>
                    </a:lnTo>
                    <a:lnTo>
                      <a:pt x="434" y="364"/>
                    </a:lnTo>
                    <a:lnTo>
                      <a:pt x="443" y="370"/>
                    </a:lnTo>
                    <a:lnTo>
                      <a:pt x="453" y="374"/>
                    </a:lnTo>
                    <a:lnTo>
                      <a:pt x="464" y="376"/>
                    </a:lnTo>
                    <a:lnTo>
                      <a:pt x="474" y="376"/>
                    </a:lnTo>
                    <a:lnTo>
                      <a:pt x="483" y="375"/>
                    </a:lnTo>
                    <a:lnTo>
                      <a:pt x="494" y="373"/>
                    </a:lnTo>
                    <a:lnTo>
                      <a:pt x="501" y="370"/>
                    </a:lnTo>
                    <a:lnTo>
                      <a:pt x="506" y="369"/>
                    </a:lnTo>
                    <a:lnTo>
                      <a:pt x="512" y="366"/>
                    </a:lnTo>
                    <a:lnTo>
                      <a:pt x="517" y="363"/>
                    </a:lnTo>
                    <a:lnTo>
                      <a:pt x="521" y="360"/>
                    </a:lnTo>
                    <a:lnTo>
                      <a:pt x="526" y="356"/>
                    </a:lnTo>
                    <a:lnTo>
                      <a:pt x="530" y="352"/>
                    </a:lnTo>
                    <a:lnTo>
                      <a:pt x="536" y="346"/>
                    </a:lnTo>
                    <a:lnTo>
                      <a:pt x="545" y="331"/>
                    </a:lnTo>
                    <a:lnTo>
                      <a:pt x="548" y="315"/>
                    </a:lnTo>
                    <a:lnTo>
                      <a:pt x="549" y="299"/>
                    </a:lnTo>
                    <a:lnTo>
                      <a:pt x="549" y="281"/>
                    </a:lnTo>
                    <a:lnTo>
                      <a:pt x="557" y="281"/>
                    </a:lnTo>
                    <a:lnTo>
                      <a:pt x="560" y="288"/>
                    </a:lnTo>
                    <a:lnTo>
                      <a:pt x="563" y="298"/>
                    </a:lnTo>
                    <a:lnTo>
                      <a:pt x="563" y="303"/>
                    </a:lnTo>
                    <a:lnTo>
                      <a:pt x="567" y="302"/>
                    </a:lnTo>
                    <a:lnTo>
                      <a:pt x="573" y="300"/>
                    </a:lnTo>
                    <a:lnTo>
                      <a:pt x="579" y="298"/>
                    </a:lnTo>
                    <a:lnTo>
                      <a:pt x="585" y="295"/>
                    </a:lnTo>
                    <a:lnTo>
                      <a:pt x="589" y="294"/>
                    </a:lnTo>
                    <a:lnTo>
                      <a:pt x="594" y="293"/>
                    </a:lnTo>
                    <a:lnTo>
                      <a:pt x="597" y="292"/>
                    </a:lnTo>
                    <a:lnTo>
                      <a:pt x="598" y="293"/>
                    </a:lnTo>
                    <a:lnTo>
                      <a:pt x="596" y="305"/>
                    </a:lnTo>
                    <a:lnTo>
                      <a:pt x="597" y="315"/>
                    </a:lnTo>
                    <a:lnTo>
                      <a:pt x="601" y="323"/>
                    </a:lnTo>
                    <a:lnTo>
                      <a:pt x="605" y="331"/>
                    </a:lnTo>
                    <a:lnTo>
                      <a:pt x="613" y="337"/>
                    </a:lnTo>
                    <a:lnTo>
                      <a:pt x="623" y="343"/>
                    </a:lnTo>
                    <a:lnTo>
                      <a:pt x="634" y="346"/>
                    </a:lnTo>
                    <a:lnTo>
                      <a:pt x="648" y="348"/>
                    </a:lnTo>
                    <a:lnTo>
                      <a:pt x="657" y="348"/>
                    </a:lnTo>
                    <a:lnTo>
                      <a:pt x="665" y="347"/>
                    </a:lnTo>
                    <a:lnTo>
                      <a:pt x="673" y="344"/>
                    </a:lnTo>
                    <a:lnTo>
                      <a:pt x="680" y="339"/>
                    </a:lnTo>
                    <a:lnTo>
                      <a:pt x="686" y="335"/>
                    </a:lnTo>
                    <a:lnTo>
                      <a:pt x="692" y="328"/>
                    </a:lnTo>
                    <a:lnTo>
                      <a:pt x="696" y="321"/>
                    </a:lnTo>
                    <a:lnTo>
                      <a:pt x="701" y="314"/>
                    </a:lnTo>
                    <a:lnTo>
                      <a:pt x="706" y="303"/>
                    </a:lnTo>
                    <a:lnTo>
                      <a:pt x="707" y="293"/>
                    </a:lnTo>
                    <a:lnTo>
                      <a:pt x="706" y="283"/>
                    </a:lnTo>
                    <a:lnTo>
                      <a:pt x="706" y="272"/>
                    </a:lnTo>
                    <a:lnTo>
                      <a:pt x="711" y="273"/>
                    </a:lnTo>
                    <a:lnTo>
                      <a:pt x="717" y="279"/>
                    </a:lnTo>
                    <a:lnTo>
                      <a:pt x="720" y="295"/>
                    </a:lnTo>
                    <a:lnTo>
                      <a:pt x="716" y="323"/>
                    </a:lnTo>
                    <a:lnTo>
                      <a:pt x="692" y="361"/>
                    </a:lnTo>
                    <a:lnTo>
                      <a:pt x="694" y="378"/>
                    </a:lnTo>
                    <a:lnTo>
                      <a:pt x="693" y="396"/>
                    </a:lnTo>
                    <a:lnTo>
                      <a:pt x="691" y="412"/>
                    </a:lnTo>
                    <a:lnTo>
                      <a:pt x="687" y="426"/>
                    </a:lnTo>
                    <a:lnTo>
                      <a:pt x="681" y="441"/>
                    </a:lnTo>
                    <a:lnTo>
                      <a:pt x="674" y="453"/>
                    </a:lnTo>
                    <a:lnTo>
                      <a:pt x="668" y="466"/>
                    </a:lnTo>
                    <a:lnTo>
                      <a:pt x="658" y="477"/>
                    </a:lnTo>
                    <a:lnTo>
                      <a:pt x="650" y="487"/>
                    </a:lnTo>
                    <a:lnTo>
                      <a:pt x="641" y="496"/>
                    </a:lnTo>
                    <a:lnTo>
                      <a:pt x="631" y="504"/>
                    </a:lnTo>
                    <a:lnTo>
                      <a:pt x="619" y="511"/>
                    </a:lnTo>
                    <a:lnTo>
                      <a:pt x="608" y="518"/>
                    </a:lnTo>
                    <a:lnTo>
                      <a:pt x="596" y="523"/>
                    </a:lnTo>
                    <a:lnTo>
                      <a:pt x="583" y="529"/>
                    </a:lnTo>
                    <a:lnTo>
                      <a:pt x="571" y="534"/>
                    </a:lnTo>
                    <a:lnTo>
                      <a:pt x="557" y="537"/>
                    </a:lnTo>
                    <a:lnTo>
                      <a:pt x="544" y="541"/>
                    </a:lnTo>
                    <a:lnTo>
                      <a:pt x="530" y="543"/>
                    </a:lnTo>
                    <a:lnTo>
                      <a:pt x="518" y="544"/>
                    </a:lnTo>
                    <a:lnTo>
                      <a:pt x="504" y="545"/>
                    </a:lnTo>
                    <a:lnTo>
                      <a:pt x="492" y="545"/>
                    </a:lnTo>
                    <a:lnTo>
                      <a:pt x="480" y="544"/>
                    </a:lnTo>
                    <a:lnTo>
                      <a:pt x="468" y="542"/>
                    </a:lnTo>
                    <a:lnTo>
                      <a:pt x="464" y="559"/>
                    </a:lnTo>
                    <a:lnTo>
                      <a:pt x="463" y="580"/>
                    </a:lnTo>
                    <a:lnTo>
                      <a:pt x="461" y="601"/>
                    </a:lnTo>
                    <a:lnTo>
                      <a:pt x="459" y="618"/>
                    </a:lnTo>
                    <a:lnTo>
                      <a:pt x="453" y="611"/>
                    </a:lnTo>
                    <a:lnTo>
                      <a:pt x="445" y="589"/>
                    </a:lnTo>
                    <a:lnTo>
                      <a:pt x="438" y="563"/>
                    </a:lnTo>
                    <a:lnTo>
                      <a:pt x="436" y="542"/>
                    </a:lnTo>
                    <a:lnTo>
                      <a:pt x="402" y="535"/>
                    </a:lnTo>
                    <a:lnTo>
                      <a:pt x="372" y="523"/>
                    </a:lnTo>
                    <a:lnTo>
                      <a:pt x="346" y="509"/>
                    </a:lnTo>
                    <a:lnTo>
                      <a:pt x="326" y="491"/>
                    </a:lnTo>
                    <a:lnTo>
                      <a:pt x="308" y="473"/>
                    </a:lnTo>
                    <a:lnTo>
                      <a:pt x="297" y="456"/>
                    </a:lnTo>
                    <a:lnTo>
                      <a:pt x="289" y="441"/>
                    </a:lnTo>
                    <a:lnTo>
                      <a:pt x="286" y="430"/>
                    </a:lnTo>
                    <a:lnTo>
                      <a:pt x="297" y="441"/>
                    </a:lnTo>
                    <a:lnTo>
                      <a:pt x="308" y="451"/>
                    </a:lnTo>
                    <a:lnTo>
                      <a:pt x="321" y="460"/>
                    </a:lnTo>
                    <a:lnTo>
                      <a:pt x="335" y="470"/>
                    </a:lnTo>
                    <a:lnTo>
                      <a:pt x="349" y="480"/>
                    </a:lnTo>
                    <a:lnTo>
                      <a:pt x="364" y="488"/>
                    </a:lnTo>
                    <a:lnTo>
                      <a:pt x="380" y="496"/>
                    </a:lnTo>
                    <a:lnTo>
                      <a:pt x="396" y="503"/>
                    </a:lnTo>
                    <a:lnTo>
                      <a:pt x="412" y="509"/>
                    </a:lnTo>
                    <a:lnTo>
                      <a:pt x="429" y="514"/>
                    </a:lnTo>
                    <a:lnTo>
                      <a:pt x="445" y="518"/>
                    </a:lnTo>
                    <a:lnTo>
                      <a:pt x="463" y="521"/>
                    </a:lnTo>
                    <a:lnTo>
                      <a:pt x="480" y="522"/>
                    </a:lnTo>
                    <a:lnTo>
                      <a:pt x="496" y="523"/>
                    </a:lnTo>
                    <a:lnTo>
                      <a:pt x="512" y="521"/>
                    </a:lnTo>
                    <a:lnTo>
                      <a:pt x="528" y="519"/>
                    </a:lnTo>
                    <a:lnTo>
                      <a:pt x="558" y="510"/>
                    </a:lnTo>
                    <a:lnTo>
                      <a:pt x="585" y="498"/>
                    </a:lnTo>
                    <a:lnTo>
                      <a:pt x="609" y="483"/>
                    </a:lnTo>
                    <a:lnTo>
                      <a:pt x="631" y="465"/>
                    </a:lnTo>
                    <a:lnTo>
                      <a:pt x="649" y="444"/>
                    </a:lnTo>
                    <a:lnTo>
                      <a:pt x="663" y="421"/>
                    </a:lnTo>
                    <a:lnTo>
                      <a:pt x="672" y="394"/>
                    </a:lnTo>
                    <a:lnTo>
                      <a:pt x="678" y="364"/>
                    </a:lnTo>
                    <a:lnTo>
                      <a:pt x="668" y="367"/>
                    </a:lnTo>
                    <a:lnTo>
                      <a:pt x="657" y="369"/>
                    </a:lnTo>
                    <a:lnTo>
                      <a:pt x="647" y="369"/>
                    </a:lnTo>
                    <a:lnTo>
                      <a:pt x="636" y="368"/>
                    </a:lnTo>
                    <a:lnTo>
                      <a:pt x="626" y="366"/>
                    </a:lnTo>
                    <a:lnTo>
                      <a:pt x="617" y="361"/>
                    </a:lnTo>
                    <a:lnTo>
                      <a:pt x="608" y="355"/>
                    </a:lnTo>
                    <a:lnTo>
                      <a:pt x="600" y="347"/>
                    </a:lnTo>
                    <a:lnTo>
                      <a:pt x="595" y="341"/>
                    </a:lnTo>
                    <a:lnTo>
                      <a:pt x="592" y="333"/>
                    </a:lnTo>
                    <a:lnTo>
                      <a:pt x="589" y="325"/>
                    </a:lnTo>
                    <a:lnTo>
                      <a:pt x="588" y="317"/>
                    </a:lnTo>
                    <a:lnTo>
                      <a:pt x="580" y="317"/>
                    </a:lnTo>
                    <a:lnTo>
                      <a:pt x="573" y="321"/>
                    </a:lnTo>
                    <a:lnTo>
                      <a:pt x="566" y="324"/>
                    </a:lnTo>
                    <a:lnTo>
                      <a:pt x="560" y="328"/>
                    </a:lnTo>
                    <a:lnTo>
                      <a:pt x="558" y="338"/>
                    </a:lnTo>
                    <a:lnTo>
                      <a:pt x="555" y="347"/>
                    </a:lnTo>
                    <a:lnTo>
                      <a:pt x="549" y="356"/>
                    </a:lnTo>
                    <a:lnTo>
                      <a:pt x="542" y="364"/>
                    </a:lnTo>
                    <a:lnTo>
                      <a:pt x="534" y="371"/>
                    </a:lnTo>
                    <a:lnTo>
                      <a:pt x="526" y="378"/>
                    </a:lnTo>
                    <a:lnTo>
                      <a:pt x="517" y="384"/>
                    </a:lnTo>
                    <a:lnTo>
                      <a:pt x="507" y="389"/>
                    </a:lnTo>
                    <a:lnTo>
                      <a:pt x="496" y="392"/>
                    </a:lnTo>
                    <a:lnTo>
                      <a:pt x="486" y="394"/>
                    </a:lnTo>
                    <a:lnTo>
                      <a:pt x="475" y="396"/>
                    </a:lnTo>
                    <a:lnTo>
                      <a:pt x="465" y="394"/>
                    </a:lnTo>
                    <a:lnTo>
                      <a:pt x="454" y="392"/>
                    </a:lnTo>
                    <a:lnTo>
                      <a:pt x="444" y="390"/>
                    </a:lnTo>
                    <a:lnTo>
                      <a:pt x="435" y="386"/>
                    </a:lnTo>
                    <a:lnTo>
                      <a:pt x="425" y="383"/>
                    </a:lnTo>
                    <a:lnTo>
                      <a:pt x="419" y="377"/>
                    </a:lnTo>
                    <a:lnTo>
                      <a:pt x="414" y="373"/>
                    </a:lnTo>
                    <a:lnTo>
                      <a:pt x="408" y="367"/>
                    </a:lnTo>
                    <a:lnTo>
                      <a:pt x="404" y="361"/>
                    </a:lnTo>
                    <a:lnTo>
                      <a:pt x="399" y="355"/>
                    </a:lnTo>
                    <a:lnTo>
                      <a:pt x="395" y="348"/>
                    </a:lnTo>
                    <a:lnTo>
                      <a:pt x="392" y="341"/>
                    </a:lnTo>
                    <a:lnTo>
                      <a:pt x="390" y="332"/>
                    </a:lnTo>
                    <a:lnTo>
                      <a:pt x="376" y="331"/>
                    </a:lnTo>
                    <a:lnTo>
                      <a:pt x="362" y="330"/>
                    </a:lnTo>
                    <a:lnTo>
                      <a:pt x="349" y="330"/>
                    </a:lnTo>
                    <a:lnTo>
                      <a:pt x="335" y="329"/>
                    </a:lnTo>
                    <a:lnTo>
                      <a:pt x="321" y="329"/>
                    </a:lnTo>
                    <a:lnTo>
                      <a:pt x="307" y="328"/>
                    </a:lnTo>
                    <a:lnTo>
                      <a:pt x="293" y="325"/>
                    </a:lnTo>
                    <a:lnTo>
                      <a:pt x="279" y="322"/>
                    </a:lnTo>
                    <a:lnTo>
                      <a:pt x="274" y="321"/>
                    </a:lnTo>
                    <a:lnTo>
                      <a:pt x="266" y="321"/>
                    </a:lnTo>
                    <a:lnTo>
                      <a:pt x="255" y="321"/>
                    </a:lnTo>
                    <a:lnTo>
                      <a:pt x="245" y="322"/>
                    </a:lnTo>
                    <a:lnTo>
                      <a:pt x="235" y="325"/>
                    </a:lnTo>
                    <a:lnTo>
                      <a:pt x="226" y="332"/>
                    </a:lnTo>
                    <a:lnTo>
                      <a:pt x="221" y="341"/>
                    </a:lnTo>
                    <a:lnTo>
                      <a:pt x="220" y="356"/>
                    </a:lnTo>
                    <a:lnTo>
                      <a:pt x="221" y="361"/>
                    </a:lnTo>
                    <a:lnTo>
                      <a:pt x="223" y="368"/>
                    </a:lnTo>
                    <a:lnTo>
                      <a:pt x="228" y="376"/>
                    </a:lnTo>
                    <a:lnTo>
                      <a:pt x="233" y="384"/>
                    </a:lnTo>
                    <a:lnTo>
                      <a:pt x="240" y="393"/>
                    </a:lnTo>
                    <a:lnTo>
                      <a:pt x="247" y="402"/>
                    </a:lnTo>
                    <a:lnTo>
                      <a:pt x="254" y="412"/>
                    </a:lnTo>
                    <a:lnTo>
                      <a:pt x="261" y="420"/>
                    </a:lnTo>
                    <a:lnTo>
                      <a:pt x="256" y="422"/>
                    </a:lnTo>
                    <a:lnTo>
                      <a:pt x="250" y="422"/>
                    </a:lnTo>
                    <a:lnTo>
                      <a:pt x="243" y="420"/>
                    </a:lnTo>
                    <a:lnTo>
                      <a:pt x="236" y="415"/>
                    </a:lnTo>
                    <a:lnTo>
                      <a:pt x="228" y="409"/>
                    </a:lnTo>
                    <a:lnTo>
                      <a:pt x="220" y="401"/>
                    </a:lnTo>
                    <a:lnTo>
                      <a:pt x="212" y="391"/>
                    </a:lnTo>
                    <a:lnTo>
                      <a:pt x="203" y="379"/>
                    </a:lnTo>
                    <a:lnTo>
                      <a:pt x="200" y="363"/>
                    </a:lnTo>
                    <a:lnTo>
                      <a:pt x="199" y="347"/>
                    </a:lnTo>
                    <a:lnTo>
                      <a:pt x="201" y="332"/>
                    </a:lnTo>
                    <a:lnTo>
                      <a:pt x="210" y="318"/>
                    </a:lnTo>
                    <a:lnTo>
                      <a:pt x="215" y="316"/>
                    </a:lnTo>
                    <a:lnTo>
                      <a:pt x="221" y="313"/>
                    </a:lnTo>
                    <a:lnTo>
                      <a:pt x="226" y="311"/>
                    </a:lnTo>
                    <a:lnTo>
                      <a:pt x="233" y="309"/>
                    </a:lnTo>
                    <a:lnTo>
                      <a:pt x="240" y="308"/>
                    </a:lnTo>
                    <a:lnTo>
                      <a:pt x="247" y="307"/>
                    </a:lnTo>
                    <a:lnTo>
                      <a:pt x="254" y="306"/>
                    </a:lnTo>
                    <a:lnTo>
                      <a:pt x="259" y="305"/>
                    </a:lnTo>
                    <a:lnTo>
                      <a:pt x="256" y="279"/>
                    </a:lnTo>
                    <a:lnTo>
                      <a:pt x="244" y="279"/>
                    </a:lnTo>
                    <a:lnTo>
                      <a:pt x="231" y="278"/>
                    </a:lnTo>
                    <a:lnTo>
                      <a:pt x="217" y="276"/>
                    </a:lnTo>
                    <a:lnTo>
                      <a:pt x="205" y="271"/>
                    </a:lnTo>
                    <a:lnTo>
                      <a:pt x="192" y="267"/>
                    </a:lnTo>
                    <a:lnTo>
                      <a:pt x="179" y="262"/>
                    </a:lnTo>
                    <a:lnTo>
                      <a:pt x="168" y="258"/>
                    </a:lnTo>
                    <a:lnTo>
                      <a:pt x="155" y="255"/>
                    </a:lnTo>
                    <a:lnTo>
                      <a:pt x="154" y="233"/>
                    </a:lnTo>
                    <a:lnTo>
                      <a:pt x="154" y="210"/>
                    </a:lnTo>
                    <a:lnTo>
                      <a:pt x="156" y="188"/>
                    </a:lnTo>
                    <a:lnTo>
                      <a:pt x="161" y="166"/>
                    </a:lnTo>
                    <a:lnTo>
                      <a:pt x="157" y="158"/>
                    </a:lnTo>
                    <a:lnTo>
                      <a:pt x="152" y="152"/>
                    </a:lnTo>
                    <a:lnTo>
                      <a:pt x="144" y="148"/>
                    </a:lnTo>
                    <a:lnTo>
                      <a:pt x="135" y="144"/>
                    </a:lnTo>
                    <a:lnTo>
                      <a:pt x="126" y="144"/>
                    </a:lnTo>
                    <a:lnTo>
                      <a:pt x="118" y="147"/>
                    </a:lnTo>
                    <a:lnTo>
                      <a:pt x="110" y="149"/>
                    </a:lnTo>
                    <a:lnTo>
                      <a:pt x="102" y="152"/>
                    </a:lnTo>
                    <a:lnTo>
                      <a:pt x="94" y="157"/>
                    </a:lnTo>
                    <a:lnTo>
                      <a:pt x="87" y="163"/>
                    </a:lnTo>
                    <a:lnTo>
                      <a:pt x="80" y="169"/>
                    </a:lnTo>
                    <a:lnTo>
                      <a:pt x="74" y="175"/>
                    </a:lnTo>
                    <a:lnTo>
                      <a:pt x="63" y="189"/>
                    </a:lnTo>
                    <a:lnTo>
                      <a:pt x="58" y="204"/>
                    </a:lnTo>
                    <a:lnTo>
                      <a:pt x="58" y="219"/>
                    </a:lnTo>
                    <a:lnTo>
                      <a:pt x="62" y="234"/>
                    </a:lnTo>
                    <a:lnTo>
                      <a:pt x="66" y="250"/>
                    </a:lnTo>
                    <a:lnTo>
                      <a:pt x="71" y="265"/>
                    </a:lnTo>
                    <a:lnTo>
                      <a:pt x="73" y="280"/>
                    </a:lnTo>
                    <a:lnTo>
                      <a:pt x="72" y="295"/>
                    </a:lnTo>
                    <a:lnTo>
                      <a:pt x="70" y="299"/>
                    </a:lnTo>
                    <a:lnTo>
                      <a:pt x="66" y="300"/>
                    </a:lnTo>
                    <a:lnTo>
                      <a:pt x="63" y="300"/>
                    </a:lnTo>
                    <a:lnTo>
                      <a:pt x="57" y="298"/>
                    </a:lnTo>
                    <a:lnTo>
                      <a:pt x="51" y="296"/>
                    </a:lnTo>
                    <a:lnTo>
                      <a:pt x="45" y="294"/>
                    </a:lnTo>
                    <a:lnTo>
                      <a:pt x="38" y="293"/>
                    </a:lnTo>
                    <a:lnTo>
                      <a:pt x="31" y="293"/>
                    </a:lnTo>
                    <a:lnTo>
                      <a:pt x="36" y="300"/>
                    </a:lnTo>
                    <a:lnTo>
                      <a:pt x="43" y="307"/>
                    </a:lnTo>
                    <a:lnTo>
                      <a:pt x="50" y="313"/>
                    </a:lnTo>
                    <a:lnTo>
                      <a:pt x="57" y="317"/>
                    </a:lnTo>
                    <a:lnTo>
                      <a:pt x="65" y="322"/>
                    </a:lnTo>
                    <a:lnTo>
                      <a:pt x="73" y="326"/>
                    </a:lnTo>
                    <a:lnTo>
                      <a:pt x="81" y="329"/>
                    </a:lnTo>
                    <a:lnTo>
                      <a:pt x="91" y="331"/>
                    </a:lnTo>
                    <a:lnTo>
                      <a:pt x="85" y="336"/>
                    </a:lnTo>
                    <a:lnTo>
                      <a:pt x="78" y="339"/>
                    </a:lnTo>
                    <a:lnTo>
                      <a:pt x="70" y="341"/>
                    </a:lnTo>
                    <a:lnTo>
                      <a:pt x="62" y="341"/>
                    </a:lnTo>
                    <a:lnTo>
                      <a:pt x="51" y="335"/>
                    </a:lnTo>
                    <a:lnTo>
                      <a:pt x="40" y="325"/>
                    </a:lnTo>
                    <a:lnTo>
                      <a:pt x="30" y="314"/>
                    </a:lnTo>
                    <a:lnTo>
                      <a:pt x="19" y="301"/>
                    </a:lnTo>
                    <a:lnTo>
                      <a:pt x="11" y="291"/>
                    </a:lnTo>
                    <a:lnTo>
                      <a:pt x="4" y="280"/>
                    </a:lnTo>
                    <a:lnTo>
                      <a:pt x="1" y="272"/>
                    </a:lnTo>
                    <a:lnTo>
                      <a:pt x="0" y="269"/>
                    </a:lnTo>
                    <a:lnTo>
                      <a:pt x="7" y="269"/>
                    </a:lnTo>
                    <a:lnTo>
                      <a:pt x="15" y="269"/>
                    </a:lnTo>
                    <a:lnTo>
                      <a:pt x="23" y="271"/>
                    </a:lnTo>
                    <a:lnTo>
                      <a:pt x="30" y="272"/>
                    </a:lnTo>
                    <a:lnTo>
                      <a:pt x="36" y="275"/>
                    </a:lnTo>
                    <a:lnTo>
                      <a:pt x="42" y="275"/>
                    </a:lnTo>
                    <a:lnTo>
                      <a:pt x="47" y="275"/>
                    </a:lnTo>
                    <a:lnTo>
                      <a:pt x="49" y="273"/>
                    </a:lnTo>
                    <a:lnTo>
                      <a:pt x="45" y="257"/>
                    </a:lnTo>
                    <a:lnTo>
                      <a:pt x="40" y="241"/>
                    </a:lnTo>
                    <a:lnTo>
                      <a:pt x="35" y="225"/>
                    </a:lnTo>
                    <a:lnTo>
                      <a:pt x="33" y="209"/>
                    </a:lnTo>
                    <a:lnTo>
                      <a:pt x="33" y="193"/>
                    </a:lnTo>
                    <a:lnTo>
                      <a:pt x="36" y="177"/>
                    </a:lnTo>
                    <a:lnTo>
                      <a:pt x="46" y="162"/>
                    </a:lnTo>
                    <a:lnTo>
                      <a:pt x="61" y="146"/>
                    </a:lnTo>
                    <a:lnTo>
                      <a:pt x="71" y="139"/>
                    </a:lnTo>
                    <a:lnTo>
                      <a:pt x="83" y="133"/>
                    </a:lnTo>
                    <a:lnTo>
                      <a:pt x="94" y="129"/>
                    </a:lnTo>
                    <a:lnTo>
                      <a:pt x="106" y="126"/>
                    </a:lnTo>
                    <a:lnTo>
                      <a:pt x="118" y="125"/>
                    </a:lnTo>
                    <a:lnTo>
                      <a:pt x="130" y="126"/>
                    </a:lnTo>
                    <a:lnTo>
                      <a:pt x="141" y="128"/>
                    </a:lnTo>
                    <a:lnTo>
                      <a:pt x="153" y="134"/>
                    </a:lnTo>
                    <a:lnTo>
                      <a:pt x="164" y="146"/>
                    </a:lnTo>
                    <a:lnTo>
                      <a:pt x="171" y="129"/>
                    </a:lnTo>
                    <a:lnTo>
                      <a:pt x="179" y="114"/>
                    </a:lnTo>
                    <a:lnTo>
                      <a:pt x="188" y="102"/>
                    </a:lnTo>
                    <a:lnTo>
                      <a:pt x="199" y="89"/>
                    </a:lnTo>
                    <a:lnTo>
                      <a:pt x="210" y="78"/>
                    </a:lnTo>
                    <a:lnTo>
                      <a:pt x="223" y="68"/>
                    </a:lnTo>
                    <a:lnTo>
                      <a:pt x="236" y="59"/>
                    </a:lnTo>
                    <a:lnTo>
                      <a:pt x="250" y="51"/>
                    </a:lnTo>
                    <a:lnTo>
                      <a:pt x="264" y="44"/>
                    </a:lnTo>
                    <a:lnTo>
                      <a:pt x="279" y="37"/>
                    </a:lnTo>
                    <a:lnTo>
                      <a:pt x="294" y="31"/>
                    </a:lnTo>
                    <a:lnTo>
                      <a:pt x="311" y="26"/>
                    </a:lnTo>
                    <a:lnTo>
                      <a:pt x="327" y="20"/>
                    </a:lnTo>
                    <a:lnTo>
                      <a:pt x="343" y="15"/>
                    </a:lnTo>
                    <a:lnTo>
                      <a:pt x="359" y="12"/>
                    </a:lnTo>
                    <a:lnTo>
                      <a:pt x="375" y="7"/>
                    </a:lnTo>
                    <a:lnTo>
                      <a:pt x="389" y="5"/>
                    </a:lnTo>
                    <a:lnTo>
                      <a:pt x="404" y="4"/>
                    </a:lnTo>
                    <a:lnTo>
                      <a:pt x="418" y="1"/>
                    </a:lnTo>
                    <a:lnTo>
                      <a:pt x="431" y="1"/>
                    </a:lnTo>
                    <a:lnTo>
                      <a:pt x="446" y="0"/>
                    </a:lnTo>
                    <a:lnTo>
                      <a:pt x="460" y="0"/>
                    </a:lnTo>
                    <a:lnTo>
                      <a:pt x="474" y="1"/>
                    </a:lnTo>
                    <a:lnTo>
                      <a:pt x="488" y="3"/>
                    </a:lnTo>
                    <a:lnTo>
                      <a:pt x="503" y="5"/>
                    </a:lnTo>
                    <a:lnTo>
                      <a:pt x="517" y="8"/>
                    </a:lnTo>
                    <a:lnTo>
                      <a:pt x="532" y="13"/>
                    </a:lnTo>
                    <a:lnTo>
                      <a:pt x="545" y="18"/>
                    </a:lnTo>
                    <a:lnTo>
                      <a:pt x="560" y="25"/>
                    </a:lnTo>
                    <a:lnTo>
                      <a:pt x="574" y="31"/>
                    </a:lnTo>
                    <a:lnTo>
                      <a:pt x="589" y="41"/>
                    </a:lnTo>
                    <a:lnTo>
                      <a:pt x="60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381"/>
              <p:cNvSpPr>
                <a:spLocks/>
              </p:cNvSpPr>
              <p:nvPr/>
            </p:nvSpPr>
            <p:spPr bwMode="auto">
              <a:xfrm>
                <a:off x="1843" y="285"/>
                <a:ext cx="86" cy="119"/>
              </a:xfrm>
              <a:custGeom>
                <a:avLst/>
                <a:gdLst/>
                <a:ahLst/>
                <a:cxnLst>
                  <a:cxn ang="0">
                    <a:pos x="64" y="53"/>
                  </a:cxn>
                  <a:cxn ang="0">
                    <a:pos x="63" y="82"/>
                  </a:cxn>
                  <a:cxn ang="0">
                    <a:pos x="70" y="114"/>
                  </a:cxn>
                  <a:cxn ang="0">
                    <a:pos x="89" y="141"/>
                  </a:cxn>
                  <a:cxn ang="0">
                    <a:pos x="115" y="161"/>
                  </a:cxn>
                  <a:cxn ang="0">
                    <a:pos x="139" y="170"/>
                  </a:cxn>
                  <a:cxn ang="0">
                    <a:pos x="158" y="180"/>
                  </a:cxn>
                  <a:cxn ang="0">
                    <a:pos x="169" y="195"/>
                  </a:cxn>
                  <a:cxn ang="0">
                    <a:pos x="170" y="213"/>
                  </a:cxn>
                  <a:cxn ang="0">
                    <a:pos x="162" y="227"/>
                  </a:cxn>
                  <a:cxn ang="0">
                    <a:pos x="148" y="237"/>
                  </a:cxn>
                  <a:cxn ang="0">
                    <a:pos x="131" y="237"/>
                  </a:cxn>
                  <a:cxn ang="0">
                    <a:pos x="118" y="231"/>
                  </a:cxn>
                  <a:cxn ang="0">
                    <a:pos x="112" y="225"/>
                  </a:cxn>
                  <a:cxn ang="0">
                    <a:pos x="124" y="223"/>
                  </a:cxn>
                  <a:cxn ang="0">
                    <a:pos x="138" y="216"/>
                  </a:cxn>
                  <a:cxn ang="0">
                    <a:pos x="146" y="209"/>
                  </a:cxn>
                  <a:cxn ang="0">
                    <a:pos x="146" y="199"/>
                  </a:cxn>
                  <a:cxn ang="0">
                    <a:pos x="133" y="191"/>
                  </a:cxn>
                  <a:cxn ang="0">
                    <a:pos x="114" y="182"/>
                  </a:cxn>
                  <a:cxn ang="0">
                    <a:pos x="97" y="170"/>
                  </a:cxn>
                  <a:cxn ang="0">
                    <a:pos x="79" y="157"/>
                  </a:cxn>
                  <a:cxn ang="0">
                    <a:pos x="63" y="155"/>
                  </a:cxn>
                  <a:cxn ang="0">
                    <a:pos x="45" y="159"/>
                  </a:cxn>
                  <a:cxn ang="0">
                    <a:pos x="25" y="157"/>
                  </a:cxn>
                  <a:cxn ang="0">
                    <a:pos x="8" y="150"/>
                  </a:cxn>
                  <a:cxn ang="0">
                    <a:pos x="14" y="146"/>
                  </a:cxn>
                  <a:cxn ang="0">
                    <a:pos x="34" y="142"/>
                  </a:cxn>
                  <a:cxn ang="0">
                    <a:pos x="46" y="137"/>
                  </a:cxn>
                  <a:cxn ang="0">
                    <a:pos x="50" y="132"/>
                  </a:cxn>
                  <a:cxn ang="0">
                    <a:pos x="40" y="96"/>
                  </a:cxn>
                  <a:cxn ang="0">
                    <a:pos x="46" y="28"/>
                  </a:cxn>
                  <a:cxn ang="0">
                    <a:pos x="69" y="1"/>
                  </a:cxn>
                  <a:cxn ang="0">
                    <a:pos x="69" y="26"/>
                  </a:cxn>
                </a:cxnLst>
                <a:rect l="0" t="0" r="r" b="b"/>
                <a:pathLst>
                  <a:path w="171" h="238">
                    <a:moveTo>
                      <a:pt x="68" y="38"/>
                    </a:moveTo>
                    <a:lnTo>
                      <a:pt x="64" y="53"/>
                    </a:lnTo>
                    <a:lnTo>
                      <a:pt x="62" y="68"/>
                    </a:lnTo>
                    <a:lnTo>
                      <a:pt x="63" y="82"/>
                    </a:lnTo>
                    <a:lnTo>
                      <a:pt x="65" y="97"/>
                    </a:lnTo>
                    <a:lnTo>
                      <a:pt x="70" y="114"/>
                    </a:lnTo>
                    <a:lnTo>
                      <a:pt x="78" y="127"/>
                    </a:lnTo>
                    <a:lnTo>
                      <a:pt x="89" y="141"/>
                    </a:lnTo>
                    <a:lnTo>
                      <a:pt x="101" y="155"/>
                    </a:lnTo>
                    <a:lnTo>
                      <a:pt x="115" y="161"/>
                    </a:lnTo>
                    <a:lnTo>
                      <a:pt x="128" y="165"/>
                    </a:lnTo>
                    <a:lnTo>
                      <a:pt x="139" y="170"/>
                    </a:lnTo>
                    <a:lnTo>
                      <a:pt x="150" y="175"/>
                    </a:lnTo>
                    <a:lnTo>
                      <a:pt x="158" y="180"/>
                    </a:lnTo>
                    <a:lnTo>
                      <a:pt x="165" y="187"/>
                    </a:lnTo>
                    <a:lnTo>
                      <a:pt x="169" y="195"/>
                    </a:lnTo>
                    <a:lnTo>
                      <a:pt x="171" y="206"/>
                    </a:lnTo>
                    <a:lnTo>
                      <a:pt x="170" y="213"/>
                    </a:lnTo>
                    <a:lnTo>
                      <a:pt x="167" y="220"/>
                    </a:lnTo>
                    <a:lnTo>
                      <a:pt x="162" y="227"/>
                    </a:lnTo>
                    <a:lnTo>
                      <a:pt x="158" y="232"/>
                    </a:lnTo>
                    <a:lnTo>
                      <a:pt x="148" y="237"/>
                    </a:lnTo>
                    <a:lnTo>
                      <a:pt x="139" y="238"/>
                    </a:lnTo>
                    <a:lnTo>
                      <a:pt x="131" y="237"/>
                    </a:lnTo>
                    <a:lnTo>
                      <a:pt x="124" y="235"/>
                    </a:lnTo>
                    <a:lnTo>
                      <a:pt x="118" y="231"/>
                    </a:lnTo>
                    <a:lnTo>
                      <a:pt x="115" y="228"/>
                    </a:lnTo>
                    <a:lnTo>
                      <a:pt x="112" y="225"/>
                    </a:lnTo>
                    <a:lnTo>
                      <a:pt x="110" y="223"/>
                    </a:lnTo>
                    <a:lnTo>
                      <a:pt x="124" y="223"/>
                    </a:lnTo>
                    <a:lnTo>
                      <a:pt x="133" y="220"/>
                    </a:lnTo>
                    <a:lnTo>
                      <a:pt x="138" y="216"/>
                    </a:lnTo>
                    <a:lnTo>
                      <a:pt x="143" y="214"/>
                    </a:lnTo>
                    <a:lnTo>
                      <a:pt x="146" y="209"/>
                    </a:lnTo>
                    <a:lnTo>
                      <a:pt x="147" y="203"/>
                    </a:lnTo>
                    <a:lnTo>
                      <a:pt x="146" y="199"/>
                    </a:lnTo>
                    <a:lnTo>
                      <a:pt x="143" y="194"/>
                    </a:lnTo>
                    <a:lnTo>
                      <a:pt x="133" y="191"/>
                    </a:lnTo>
                    <a:lnTo>
                      <a:pt x="124" y="186"/>
                    </a:lnTo>
                    <a:lnTo>
                      <a:pt x="114" y="182"/>
                    </a:lnTo>
                    <a:lnTo>
                      <a:pt x="106" y="176"/>
                    </a:lnTo>
                    <a:lnTo>
                      <a:pt x="97" y="170"/>
                    </a:lnTo>
                    <a:lnTo>
                      <a:pt x="87" y="164"/>
                    </a:lnTo>
                    <a:lnTo>
                      <a:pt x="79" y="157"/>
                    </a:lnTo>
                    <a:lnTo>
                      <a:pt x="71" y="150"/>
                    </a:lnTo>
                    <a:lnTo>
                      <a:pt x="63" y="155"/>
                    </a:lnTo>
                    <a:lnTo>
                      <a:pt x="54" y="157"/>
                    </a:lnTo>
                    <a:lnTo>
                      <a:pt x="45" y="159"/>
                    </a:lnTo>
                    <a:lnTo>
                      <a:pt x="34" y="159"/>
                    </a:lnTo>
                    <a:lnTo>
                      <a:pt x="25" y="157"/>
                    </a:lnTo>
                    <a:lnTo>
                      <a:pt x="16" y="155"/>
                    </a:lnTo>
                    <a:lnTo>
                      <a:pt x="8" y="150"/>
                    </a:lnTo>
                    <a:lnTo>
                      <a:pt x="0" y="146"/>
                    </a:lnTo>
                    <a:lnTo>
                      <a:pt x="14" y="146"/>
                    </a:lnTo>
                    <a:lnTo>
                      <a:pt x="25" y="145"/>
                    </a:lnTo>
                    <a:lnTo>
                      <a:pt x="34" y="142"/>
                    </a:lnTo>
                    <a:lnTo>
                      <a:pt x="41" y="140"/>
                    </a:lnTo>
                    <a:lnTo>
                      <a:pt x="46" y="137"/>
                    </a:lnTo>
                    <a:lnTo>
                      <a:pt x="48" y="133"/>
                    </a:lnTo>
                    <a:lnTo>
                      <a:pt x="50" y="132"/>
                    </a:lnTo>
                    <a:lnTo>
                      <a:pt x="50" y="131"/>
                    </a:lnTo>
                    <a:lnTo>
                      <a:pt x="40" y="96"/>
                    </a:lnTo>
                    <a:lnTo>
                      <a:pt x="39" y="62"/>
                    </a:lnTo>
                    <a:lnTo>
                      <a:pt x="46" y="28"/>
                    </a:lnTo>
                    <a:lnTo>
                      <a:pt x="64" y="0"/>
                    </a:lnTo>
                    <a:lnTo>
                      <a:pt x="69" y="1"/>
                    </a:lnTo>
                    <a:lnTo>
                      <a:pt x="70" y="12"/>
                    </a:lnTo>
                    <a:lnTo>
                      <a:pt x="69" y="26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82"/>
              <p:cNvSpPr>
                <a:spLocks/>
              </p:cNvSpPr>
              <p:nvPr/>
            </p:nvSpPr>
            <p:spPr bwMode="auto">
              <a:xfrm>
                <a:off x="1819" y="327"/>
                <a:ext cx="37" cy="21"/>
              </a:xfrm>
              <a:custGeom>
                <a:avLst/>
                <a:gdLst/>
                <a:ahLst/>
                <a:cxnLst>
                  <a:cxn ang="0">
                    <a:pos x="52" y="22"/>
                  </a:cxn>
                  <a:cxn ang="0">
                    <a:pos x="57" y="17"/>
                  </a:cxn>
                  <a:cxn ang="0">
                    <a:pos x="60" y="11"/>
                  </a:cxn>
                  <a:cxn ang="0">
                    <a:pos x="65" y="7"/>
                  </a:cxn>
                  <a:cxn ang="0">
                    <a:pos x="71" y="8"/>
                  </a:cxn>
                  <a:cxn ang="0">
                    <a:pos x="74" y="16"/>
                  </a:cxn>
                  <a:cxn ang="0">
                    <a:pos x="74" y="25"/>
                  </a:cxn>
                  <a:cxn ang="0">
                    <a:pos x="71" y="33"/>
                  </a:cxn>
                  <a:cxn ang="0">
                    <a:pos x="65" y="38"/>
                  </a:cxn>
                  <a:cxn ang="0">
                    <a:pos x="53" y="41"/>
                  </a:cxn>
                  <a:cxn ang="0">
                    <a:pos x="42" y="40"/>
                  </a:cxn>
                  <a:cxn ang="0">
                    <a:pos x="32" y="37"/>
                  </a:cxn>
                  <a:cxn ang="0">
                    <a:pos x="21" y="31"/>
                  </a:cxn>
                  <a:cxn ang="0">
                    <a:pos x="13" y="24"/>
                  </a:cxn>
                  <a:cxn ang="0">
                    <a:pos x="6" y="16"/>
                  </a:cxn>
                  <a:cxn ang="0">
                    <a:pos x="3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19" y="5"/>
                  </a:cxn>
                  <a:cxn ang="0">
                    <a:pos x="26" y="11"/>
                  </a:cxn>
                  <a:cxn ang="0">
                    <a:pos x="33" y="16"/>
                  </a:cxn>
                  <a:cxn ang="0">
                    <a:pos x="40" y="20"/>
                  </a:cxn>
                  <a:cxn ang="0">
                    <a:pos x="47" y="23"/>
                  </a:cxn>
                  <a:cxn ang="0">
                    <a:pos x="52" y="22"/>
                  </a:cxn>
                </a:cxnLst>
                <a:rect l="0" t="0" r="r" b="b"/>
                <a:pathLst>
                  <a:path w="74" h="41">
                    <a:moveTo>
                      <a:pt x="52" y="22"/>
                    </a:moveTo>
                    <a:lnTo>
                      <a:pt x="57" y="17"/>
                    </a:lnTo>
                    <a:lnTo>
                      <a:pt x="60" y="11"/>
                    </a:lnTo>
                    <a:lnTo>
                      <a:pt x="65" y="7"/>
                    </a:lnTo>
                    <a:lnTo>
                      <a:pt x="71" y="8"/>
                    </a:lnTo>
                    <a:lnTo>
                      <a:pt x="74" y="16"/>
                    </a:lnTo>
                    <a:lnTo>
                      <a:pt x="74" y="25"/>
                    </a:lnTo>
                    <a:lnTo>
                      <a:pt x="71" y="33"/>
                    </a:lnTo>
                    <a:lnTo>
                      <a:pt x="65" y="38"/>
                    </a:lnTo>
                    <a:lnTo>
                      <a:pt x="53" y="41"/>
                    </a:lnTo>
                    <a:lnTo>
                      <a:pt x="42" y="40"/>
                    </a:lnTo>
                    <a:lnTo>
                      <a:pt x="32" y="37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6" y="16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19" y="5"/>
                    </a:lnTo>
                    <a:lnTo>
                      <a:pt x="26" y="11"/>
                    </a:lnTo>
                    <a:lnTo>
                      <a:pt x="33" y="16"/>
                    </a:lnTo>
                    <a:lnTo>
                      <a:pt x="40" y="20"/>
                    </a:lnTo>
                    <a:lnTo>
                      <a:pt x="47" y="23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83"/>
              <p:cNvSpPr>
                <a:spLocks/>
              </p:cNvSpPr>
              <p:nvPr/>
            </p:nvSpPr>
            <p:spPr bwMode="auto">
              <a:xfrm>
                <a:off x="2129" y="236"/>
                <a:ext cx="65" cy="21"/>
              </a:xfrm>
              <a:custGeom>
                <a:avLst/>
                <a:gdLst/>
                <a:ahLst/>
                <a:cxnLst>
                  <a:cxn ang="0">
                    <a:pos x="131" y="42"/>
                  </a:cxn>
                  <a:cxn ang="0">
                    <a:pos x="127" y="41"/>
                  </a:cxn>
                  <a:cxn ang="0">
                    <a:pos x="115" y="39"/>
                  </a:cxn>
                  <a:cxn ang="0">
                    <a:pos x="98" y="34"/>
                  </a:cxn>
                  <a:cxn ang="0">
                    <a:pos x="77" y="30"/>
                  </a:cxn>
                  <a:cxn ang="0">
                    <a:pos x="55" y="25"/>
                  </a:cxn>
                  <a:cxn ang="0">
                    <a:pos x="35" y="20"/>
                  </a:cxn>
                  <a:cxn ang="0">
                    <a:pos x="15" y="17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9" y="3"/>
                  </a:cxn>
                  <a:cxn ang="0">
                    <a:pos x="10" y="0"/>
                  </a:cxn>
                  <a:cxn ang="0">
                    <a:pos x="29" y="0"/>
                  </a:cxn>
                  <a:cxn ang="0">
                    <a:pos x="48" y="2"/>
                  </a:cxn>
                  <a:cxn ang="0">
                    <a:pos x="69" y="5"/>
                  </a:cxn>
                  <a:cxn ang="0">
                    <a:pos x="90" y="12"/>
                  </a:cxn>
                  <a:cxn ang="0">
                    <a:pos x="107" y="19"/>
                  </a:cxn>
                  <a:cxn ang="0">
                    <a:pos x="121" y="26"/>
                  </a:cxn>
                  <a:cxn ang="0">
                    <a:pos x="129" y="34"/>
                  </a:cxn>
                  <a:cxn ang="0">
                    <a:pos x="131" y="42"/>
                  </a:cxn>
                </a:cxnLst>
                <a:rect l="0" t="0" r="r" b="b"/>
                <a:pathLst>
                  <a:path w="131" h="42">
                    <a:moveTo>
                      <a:pt x="131" y="42"/>
                    </a:moveTo>
                    <a:lnTo>
                      <a:pt x="127" y="41"/>
                    </a:lnTo>
                    <a:lnTo>
                      <a:pt x="115" y="39"/>
                    </a:lnTo>
                    <a:lnTo>
                      <a:pt x="98" y="34"/>
                    </a:lnTo>
                    <a:lnTo>
                      <a:pt x="77" y="30"/>
                    </a:lnTo>
                    <a:lnTo>
                      <a:pt x="55" y="25"/>
                    </a:lnTo>
                    <a:lnTo>
                      <a:pt x="35" y="20"/>
                    </a:lnTo>
                    <a:lnTo>
                      <a:pt x="15" y="17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9" y="0"/>
                    </a:lnTo>
                    <a:lnTo>
                      <a:pt x="48" y="2"/>
                    </a:lnTo>
                    <a:lnTo>
                      <a:pt x="69" y="5"/>
                    </a:lnTo>
                    <a:lnTo>
                      <a:pt x="90" y="12"/>
                    </a:lnTo>
                    <a:lnTo>
                      <a:pt x="107" y="19"/>
                    </a:lnTo>
                    <a:lnTo>
                      <a:pt x="121" y="26"/>
                    </a:lnTo>
                    <a:lnTo>
                      <a:pt x="129" y="34"/>
                    </a:lnTo>
                    <a:lnTo>
                      <a:pt x="13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384"/>
              <p:cNvSpPr>
                <a:spLocks/>
              </p:cNvSpPr>
              <p:nvPr/>
            </p:nvSpPr>
            <p:spPr bwMode="auto">
              <a:xfrm>
                <a:off x="1800" y="383"/>
                <a:ext cx="276" cy="446"/>
              </a:xfrm>
              <a:custGeom>
                <a:avLst/>
                <a:gdLst/>
                <a:ahLst/>
                <a:cxnLst>
                  <a:cxn ang="0">
                    <a:pos x="502" y="569"/>
                  </a:cxn>
                  <a:cxn ang="0">
                    <a:pos x="501" y="596"/>
                  </a:cxn>
                  <a:cxn ang="0">
                    <a:pos x="467" y="603"/>
                  </a:cxn>
                  <a:cxn ang="0">
                    <a:pos x="461" y="558"/>
                  </a:cxn>
                  <a:cxn ang="0">
                    <a:pos x="431" y="524"/>
                  </a:cxn>
                  <a:cxn ang="0">
                    <a:pos x="425" y="482"/>
                  </a:cxn>
                  <a:cxn ang="0">
                    <a:pos x="451" y="449"/>
                  </a:cxn>
                  <a:cxn ang="0">
                    <a:pos x="440" y="414"/>
                  </a:cxn>
                  <a:cxn ang="0">
                    <a:pos x="346" y="323"/>
                  </a:cxn>
                  <a:cxn ang="0">
                    <a:pos x="241" y="222"/>
                  </a:cxn>
                  <a:cxn ang="0">
                    <a:pos x="174" y="200"/>
                  </a:cxn>
                  <a:cxn ang="0">
                    <a:pos x="40" y="368"/>
                  </a:cxn>
                  <a:cxn ang="0">
                    <a:pos x="65" y="570"/>
                  </a:cxn>
                  <a:cxn ang="0">
                    <a:pos x="171" y="800"/>
                  </a:cxn>
                  <a:cxn ang="0">
                    <a:pos x="225" y="776"/>
                  </a:cxn>
                  <a:cxn ang="0">
                    <a:pos x="329" y="779"/>
                  </a:cxn>
                  <a:cxn ang="0">
                    <a:pos x="353" y="797"/>
                  </a:cxn>
                  <a:cxn ang="0">
                    <a:pos x="285" y="813"/>
                  </a:cxn>
                  <a:cxn ang="0">
                    <a:pos x="193" y="817"/>
                  </a:cxn>
                  <a:cxn ang="0">
                    <a:pos x="155" y="868"/>
                  </a:cxn>
                  <a:cxn ang="0">
                    <a:pos x="131" y="892"/>
                  </a:cxn>
                  <a:cxn ang="0">
                    <a:pos x="84" y="758"/>
                  </a:cxn>
                  <a:cxn ang="0">
                    <a:pos x="38" y="602"/>
                  </a:cxn>
                  <a:cxn ang="0">
                    <a:pos x="2" y="471"/>
                  </a:cxn>
                  <a:cxn ang="0">
                    <a:pos x="19" y="342"/>
                  </a:cxn>
                  <a:cxn ang="0">
                    <a:pos x="102" y="227"/>
                  </a:cxn>
                  <a:cxn ang="0">
                    <a:pos x="187" y="143"/>
                  </a:cxn>
                  <a:cxn ang="0">
                    <a:pos x="221" y="94"/>
                  </a:cxn>
                  <a:cxn ang="0">
                    <a:pos x="274" y="36"/>
                  </a:cxn>
                  <a:cxn ang="0">
                    <a:pos x="282" y="89"/>
                  </a:cxn>
                  <a:cxn ang="0">
                    <a:pos x="323" y="155"/>
                  </a:cxn>
                  <a:cxn ang="0">
                    <a:pos x="398" y="180"/>
                  </a:cxn>
                  <a:cxn ang="0">
                    <a:pos x="463" y="174"/>
                  </a:cxn>
                  <a:cxn ang="0">
                    <a:pos x="501" y="161"/>
                  </a:cxn>
                  <a:cxn ang="0">
                    <a:pos x="430" y="202"/>
                  </a:cxn>
                  <a:cxn ang="0">
                    <a:pos x="335" y="185"/>
                  </a:cxn>
                  <a:cxn ang="0">
                    <a:pos x="271" y="143"/>
                  </a:cxn>
                  <a:cxn ang="0">
                    <a:pos x="223" y="129"/>
                  </a:cxn>
                  <a:cxn ang="0">
                    <a:pos x="218" y="169"/>
                  </a:cxn>
                  <a:cxn ang="0">
                    <a:pos x="275" y="225"/>
                  </a:cxn>
                  <a:cxn ang="0">
                    <a:pos x="389" y="339"/>
                  </a:cxn>
                  <a:cxn ang="0">
                    <a:pos x="478" y="427"/>
                  </a:cxn>
                  <a:cxn ang="0">
                    <a:pos x="499" y="249"/>
                  </a:cxn>
                  <a:cxn ang="0">
                    <a:pos x="441" y="256"/>
                  </a:cxn>
                  <a:cxn ang="0">
                    <a:pos x="381" y="253"/>
                  </a:cxn>
                  <a:cxn ang="0">
                    <a:pos x="323" y="233"/>
                  </a:cxn>
                  <a:cxn ang="0">
                    <a:pos x="381" y="237"/>
                  </a:cxn>
                  <a:cxn ang="0">
                    <a:pos x="465" y="230"/>
                  </a:cxn>
                  <a:cxn ang="0">
                    <a:pos x="510" y="203"/>
                  </a:cxn>
                  <a:cxn ang="0">
                    <a:pos x="512" y="300"/>
                  </a:cxn>
                  <a:cxn ang="0">
                    <a:pos x="527" y="456"/>
                  </a:cxn>
                  <a:cxn ang="0">
                    <a:pos x="549" y="499"/>
                  </a:cxn>
                  <a:cxn ang="0">
                    <a:pos x="522" y="535"/>
                  </a:cxn>
                  <a:cxn ang="0">
                    <a:pos x="517" y="472"/>
                  </a:cxn>
                  <a:cxn ang="0">
                    <a:pos x="487" y="454"/>
                  </a:cxn>
                  <a:cxn ang="0">
                    <a:pos x="452" y="468"/>
                  </a:cxn>
                  <a:cxn ang="0">
                    <a:pos x="442" y="509"/>
                  </a:cxn>
                  <a:cxn ang="0">
                    <a:pos x="481" y="526"/>
                  </a:cxn>
                  <a:cxn ang="0">
                    <a:pos x="489" y="489"/>
                  </a:cxn>
                  <a:cxn ang="0">
                    <a:pos x="483" y="548"/>
                  </a:cxn>
                </a:cxnLst>
                <a:rect l="0" t="0" r="r" b="b"/>
                <a:pathLst>
                  <a:path w="550" h="892">
                    <a:moveTo>
                      <a:pt x="471" y="588"/>
                    </a:moveTo>
                    <a:lnTo>
                      <a:pt x="482" y="587"/>
                    </a:lnTo>
                    <a:lnTo>
                      <a:pt x="490" y="580"/>
                    </a:lnTo>
                    <a:lnTo>
                      <a:pt x="495" y="572"/>
                    </a:lnTo>
                    <a:lnTo>
                      <a:pt x="502" y="569"/>
                    </a:lnTo>
                    <a:lnTo>
                      <a:pt x="505" y="573"/>
                    </a:lnTo>
                    <a:lnTo>
                      <a:pt x="506" y="579"/>
                    </a:lnTo>
                    <a:lnTo>
                      <a:pt x="506" y="585"/>
                    </a:lnTo>
                    <a:lnTo>
                      <a:pt x="505" y="590"/>
                    </a:lnTo>
                    <a:lnTo>
                      <a:pt x="501" y="596"/>
                    </a:lnTo>
                    <a:lnTo>
                      <a:pt x="496" y="601"/>
                    </a:lnTo>
                    <a:lnTo>
                      <a:pt x="489" y="605"/>
                    </a:lnTo>
                    <a:lnTo>
                      <a:pt x="482" y="608"/>
                    </a:lnTo>
                    <a:lnTo>
                      <a:pt x="474" y="607"/>
                    </a:lnTo>
                    <a:lnTo>
                      <a:pt x="467" y="603"/>
                    </a:lnTo>
                    <a:lnTo>
                      <a:pt x="460" y="600"/>
                    </a:lnTo>
                    <a:lnTo>
                      <a:pt x="454" y="594"/>
                    </a:lnTo>
                    <a:lnTo>
                      <a:pt x="456" y="582"/>
                    </a:lnTo>
                    <a:lnTo>
                      <a:pt x="459" y="570"/>
                    </a:lnTo>
                    <a:lnTo>
                      <a:pt x="461" y="558"/>
                    </a:lnTo>
                    <a:lnTo>
                      <a:pt x="459" y="547"/>
                    </a:lnTo>
                    <a:lnTo>
                      <a:pt x="450" y="543"/>
                    </a:lnTo>
                    <a:lnTo>
                      <a:pt x="442" y="537"/>
                    </a:lnTo>
                    <a:lnTo>
                      <a:pt x="436" y="532"/>
                    </a:lnTo>
                    <a:lnTo>
                      <a:pt x="431" y="524"/>
                    </a:lnTo>
                    <a:lnTo>
                      <a:pt x="427" y="516"/>
                    </a:lnTo>
                    <a:lnTo>
                      <a:pt x="425" y="507"/>
                    </a:lnTo>
                    <a:lnTo>
                      <a:pt x="422" y="498"/>
                    </a:lnTo>
                    <a:lnTo>
                      <a:pt x="421" y="490"/>
                    </a:lnTo>
                    <a:lnTo>
                      <a:pt x="425" y="482"/>
                    </a:lnTo>
                    <a:lnTo>
                      <a:pt x="428" y="474"/>
                    </a:lnTo>
                    <a:lnTo>
                      <a:pt x="433" y="467"/>
                    </a:lnTo>
                    <a:lnTo>
                      <a:pt x="438" y="460"/>
                    </a:lnTo>
                    <a:lnTo>
                      <a:pt x="444" y="454"/>
                    </a:lnTo>
                    <a:lnTo>
                      <a:pt x="451" y="449"/>
                    </a:lnTo>
                    <a:lnTo>
                      <a:pt x="458" y="444"/>
                    </a:lnTo>
                    <a:lnTo>
                      <a:pt x="465" y="439"/>
                    </a:lnTo>
                    <a:lnTo>
                      <a:pt x="460" y="435"/>
                    </a:lnTo>
                    <a:lnTo>
                      <a:pt x="452" y="427"/>
                    </a:lnTo>
                    <a:lnTo>
                      <a:pt x="440" y="414"/>
                    </a:lnTo>
                    <a:lnTo>
                      <a:pt x="425" y="400"/>
                    </a:lnTo>
                    <a:lnTo>
                      <a:pt x="407" y="383"/>
                    </a:lnTo>
                    <a:lnTo>
                      <a:pt x="389" y="365"/>
                    </a:lnTo>
                    <a:lnTo>
                      <a:pt x="368" y="344"/>
                    </a:lnTo>
                    <a:lnTo>
                      <a:pt x="346" y="323"/>
                    </a:lnTo>
                    <a:lnTo>
                      <a:pt x="324" y="302"/>
                    </a:lnTo>
                    <a:lnTo>
                      <a:pt x="302" y="280"/>
                    </a:lnTo>
                    <a:lnTo>
                      <a:pt x="282" y="260"/>
                    </a:lnTo>
                    <a:lnTo>
                      <a:pt x="261" y="240"/>
                    </a:lnTo>
                    <a:lnTo>
                      <a:pt x="241" y="222"/>
                    </a:lnTo>
                    <a:lnTo>
                      <a:pt x="225" y="206"/>
                    </a:lnTo>
                    <a:lnTo>
                      <a:pt x="210" y="192"/>
                    </a:lnTo>
                    <a:lnTo>
                      <a:pt x="199" y="181"/>
                    </a:lnTo>
                    <a:lnTo>
                      <a:pt x="192" y="186"/>
                    </a:lnTo>
                    <a:lnTo>
                      <a:pt x="174" y="200"/>
                    </a:lnTo>
                    <a:lnTo>
                      <a:pt x="146" y="222"/>
                    </a:lnTo>
                    <a:lnTo>
                      <a:pt x="116" y="250"/>
                    </a:lnTo>
                    <a:lnTo>
                      <a:pt x="86" y="285"/>
                    </a:lnTo>
                    <a:lnTo>
                      <a:pt x="59" y="324"/>
                    </a:lnTo>
                    <a:lnTo>
                      <a:pt x="40" y="368"/>
                    </a:lnTo>
                    <a:lnTo>
                      <a:pt x="33" y="414"/>
                    </a:lnTo>
                    <a:lnTo>
                      <a:pt x="38" y="452"/>
                    </a:lnTo>
                    <a:lnTo>
                      <a:pt x="45" y="491"/>
                    </a:lnTo>
                    <a:lnTo>
                      <a:pt x="55" y="531"/>
                    </a:lnTo>
                    <a:lnTo>
                      <a:pt x="65" y="570"/>
                    </a:lnTo>
                    <a:lnTo>
                      <a:pt x="141" y="826"/>
                    </a:lnTo>
                    <a:lnTo>
                      <a:pt x="149" y="821"/>
                    </a:lnTo>
                    <a:lnTo>
                      <a:pt x="156" y="814"/>
                    </a:lnTo>
                    <a:lnTo>
                      <a:pt x="164" y="807"/>
                    </a:lnTo>
                    <a:lnTo>
                      <a:pt x="171" y="800"/>
                    </a:lnTo>
                    <a:lnTo>
                      <a:pt x="179" y="793"/>
                    </a:lnTo>
                    <a:lnTo>
                      <a:pt x="187" y="788"/>
                    </a:lnTo>
                    <a:lnTo>
                      <a:pt x="197" y="783"/>
                    </a:lnTo>
                    <a:lnTo>
                      <a:pt x="207" y="779"/>
                    </a:lnTo>
                    <a:lnTo>
                      <a:pt x="225" y="776"/>
                    </a:lnTo>
                    <a:lnTo>
                      <a:pt x="245" y="776"/>
                    </a:lnTo>
                    <a:lnTo>
                      <a:pt x="266" y="776"/>
                    </a:lnTo>
                    <a:lnTo>
                      <a:pt x="286" y="777"/>
                    </a:lnTo>
                    <a:lnTo>
                      <a:pt x="307" y="778"/>
                    </a:lnTo>
                    <a:lnTo>
                      <a:pt x="329" y="779"/>
                    </a:lnTo>
                    <a:lnTo>
                      <a:pt x="352" y="778"/>
                    </a:lnTo>
                    <a:lnTo>
                      <a:pt x="376" y="776"/>
                    </a:lnTo>
                    <a:lnTo>
                      <a:pt x="368" y="783"/>
                    </a:lnTo>
                    <a:lnTo>
                      <a:pt x="360" y="791"/>
                    </a:lnTo>
                    <a:lnTo>
                      <a:pt x="353" y="797"/>
                    </a:lnTo>
                    <a:lnTo>
                      <a:pt x="345" y="802"/>
                    </a:lnTo>
                    <a:lnTo>
                      <a:pt x="335" y="808"/>
                    </a:lnTo>
                    <a:lnTo>
                      <a:pt x="322" y="812"/>
                    </a:lnTo>
                    <a:lnTo>
                      <a:pt x="306" y="813"/>
                    </a:lnTo>
                    <a:lnTo>
                      <a:pt x="285" y="813"/>
                    </a:lnTo>
                    <a:lnTo>
                      <a:pt x="260" y="808"/>
                    </a:lnTo>
                    <a:lnTo>
                      <a:pt x="238" y="806"/>
                    </a:lnTo>
                    <a:lnTo>
                      <a:pt x="221" y="807"/>
                    </a:lnTo>
                    <a:lnTo>
                      <a:pt x="206" y="811"/>
                    </a:lnTo>
                    <a:lnTo>
                      <a:pt x="193" y="817"/>
                    </a:lnTo>
                    <a:lnTo>
                      <a:pt x="182" y="828"/>
                    </a:lnTo>
                    <a:lnTo>
                      <a:pt x="171" y="842"/>
                    </a:lnTo>
                    <a:lnTo>
                      <a:pt x="162" y="859"/>
                    </a:lnTo>
                    <a:lnTo>
                      <a:pt x="159" y="862"/>
                    </a:lnTo>
                    <a:lnTo>
                      <a:pt x="155" y="868"/>
                    </a:lnTo>
                    <a:lnTo>
                      <a:pt x="152" y="875"/>
                    </a:lnTo>
                    <a:lnTo>
                      <a:pt x="147" y="881"/>
                    </a:lnTo>
                    <a:lnTo>
                      <a:pt x="142" y="887"/>
                    </a:lnTo>
                    <a:lnTo>
                      <a:pt x="137" y="891"/>
                    </a:lnTo>
                    <a:lnTo>
                      <a:pt x="131" y="892"/>
                    </a:lnTo>
                    <a:lnTo>
                      <a:pt x="125" y="891"/>
                    </a:lnTo>
                    <a:lnTo>
                      <a:pt x="121" y="877"/>
                    </a:lnTo>
                    <a:lnTo>
                      <a:pt x="111" y="847"/>
                    </a:lnTo>
                    <a:lnTo>
                      <a:pt x="99" y="805"/>
                    </a:lnTo>
                    <a:lnTo>
                      <a:pt x="84" y="758"/>
                    </a:lnTo>
                    <a:lnTo>
                      <a:pt x="70" y="710"/>
                    </a:lnTo>
                    <a:lnTo>
                      <a:pt x="57" y="669"/>
                    </a:lnTo>
                    <a:lnTo>
                      <a:pt x="49" y="640"/>
                    </a:lnTo>
                    <a:lnTo>
                      <a:pt x="46" y="628"/>
                    </a:lnTo>
                    <a:lnTo>
                      <a:pt x="38" y="602"/>
                    </a:lnTo>
                    <a:lnTo>
                      <a:pt x="30" y="575"/>
                    </a:lnTo>
                    <a:lnTo>
                      <a:pt x="21" y="549"/>
                    </a:lnTo>
                    <a:lnTo>
                      <a:pt x="13" y="524"/>
                    </a:lnTo>
                    <a:lnTo>
                      <a:pt x="8" y="497"/>
                    </a:lnTo>
                    <a:lnTo>
                      <a:pt x="2" y="471"/>
                    </a:lnTo>
                    <a:lnTo>
                      <a:pt x="0" y="445"/>
                    </a:lnTo>
                    <a:lnTo>
                      <a:pt x="0" y="419"/>
                    </a:lnTo>
                    <a:lnTo>
                      <a:pt x="4" y="393"/>
                    </a:lnTo>
                    <a:lnTo>
                      <a:pt x="10" y="367"/>
                    </a:lnTo>
                    <a:lnTo>
                      <a:pt x="19" y="342"/>
                    </a:lnTo>
                    <a:lnTo>
                      <a:pt x="33" y="316"/>
                    </a:lnTo>
                    <a:lnTo>
                      <a:pt x="48" y="292"/>
                    </a:lnTo>
                    <a:lnTo>
                      <a:pt x="65" y="269"/>
                    </a:lnTo>
                    <a:lnTo>
                      <a:pt x="83" y="248"/>
                    </a:lnTo>
                    <a:lnTo>
                      <a:pt x="102" y="227"/>
                    </a:lnTo>
                    <a:lnTo>
                      <a:pt x="122" y="209"/>
                    </a:lnTo>
                    <a:lnTo>
                      <a:pt x="142" y="191"/>
                    </a:lnTo>
                    <a:lnTo>
                      <a:pt x="163" y="173"/>
                    </a:lnTo>
                    <a:lnTo>
                      <a:pt x="184" y="156"/>
                    </a:lnTo>
                    <a:lnTo>
                      <a:pt x="187" y="143"/>
                    </a:lnTo>
                    <a:lnTo>
                      <a:pt x="191" y="131"/>
                    </a:lnTo>
                    <a:lnTo>
                      <a:pt x="197" y="120"/>
                    </a:lnTo>
                    <a:lnTo>
                      <a:pt x="203" y="110"/>
                    </a:lnTo>
                    <a:lnTo>
                      <a:pt x="212" y="101"/>
                    </a:lnTo>
                    <a:lnTo>
                      <a:pt x="221" y="94"/>
                    </a:lnTo>
                    <a:lnTo>
                      <a:pt x="230" y="87"/>
                    </a:lnTo>
                    <a:lnTo>
                      <a:pt x="240" y="81"/>
                    </a:lnTo>
                    <a:lnTo>
                      <a:pt x="256" y="94"/>
                    </a:lnTo>
                    <a:lnTo>
                      <a:pt x="268" y="67"/>
                    </a:lnTo>
                    <a:lnTo>
                      <a:pt x="274" y="36"/>
                    </a:lnTo>
                    <a:lnTo>
                      <a:pt x="276" y="10"/>
                    </a:lnTo>
                    <a:lnTo>
                      <a:pt x="279" y="0"/>
                    </a:lnTo>
                    <a:lnTo>
                      <a:pt x="288" y="30"/>
                    </a:lnTo>
                    <a:lnTo>
                      <a:pt x="289" y="60"/>
                    </a:lnTo>
                    <a:lnTo>
                      <a:pt x="282" y="89"/>
                    </a:lnTo>
                    <a:lnTo>
                      <a:pt x="268" y="118"/>
                    </a:lnTo>
                    <a:lnTo>
                      <a:pt x="281" y="128"/>
                    </a:lnTo>
                    <a:lnTo>
                      <a:pt x="294" y="138"/>
                    </a:lnTo>
                    <a:lnTo>
                      <a:pt x="308" y="147"/>
                    </a:lnTo>
                    <a:lnTo>
                      <a:pt x="323" y="155"/>
                    </a:lnTo>
                    <a:lnTo>
                      <a:pt x="338" y="162"/>
                    </a:lnTo>
                    <a:lnTo>
                      <a:pt x="353" y="169"/>
                    </a:lnTo>
                    <a:lnTo>
                      <a:pt x="368" y="173"/>
                    </a:lnTo>
                    <a:lnTo>
                      <a:pt x="383" y="177"/>
                    </a:lnTo>
                    <a:lnTo>
                      <a:pt x="398" y="180"/>
                    </a:lnTo>
                    <a:lnTo>
                      <a:pt x="412" y="181"/>
                    </a:lnTo>
                    <a:lnTo>
                      <a:pt x="426" y="183"/>
                    </a:lnTo>
                    <a:lnTo>
                      <a:pt x="440" y="181"/>
                    </a:lnTo>
                    <a:lnTo>
                      <a:pt x="451" y="178"/>
                    </a:lnTo>
                    <a:lnTo>
                      <a:pt x="463" y="174"/>
                    </a:lnTo>
                    <a:lnTo>
                      <a:pt x="473" y="169"/>
                    </a:lnTo>
                    <a:lnTo>
                      <a:pt x="482" y="161"/>
                    </a:lnTo>
                    <a:lnTo>
                      <a:pt x="487" y="158"/>
                    </a:lnTo>
                    <a:lnTo>
                      <a:pt x="495" y="158"/>
                    </a:lnTo>
                    <a:lnTo>
                      <a:pt x="501" y="161"/>
                    </a:lnTo>
                    <a:lnTo>
                      <a:pt x="503" y="164"/>
                    </a:lnTo>
                    <a:lnTo>
                      <a:pt x="488" y="181"/>
                    </a:lnTo>
                    <a:lnTo>
                      <a:pt x="469" y="193"/>
                    </a:lnTo>
                    <a:lnTo>
                      <a:pt x="451" y="200"/>
                    </a:lnTo>
                    <a:lnTo>
                      <a:pt x="430" y="202"/>
                    </a:lnTo>
                    <a:lnTo>
                      <a:pt x="408" y="202"/>
                    </a:lnTo>
                    <a:lnTo>
                      <a:pt x="388" y="200"/>
                    </a:lnTo>
                    <a:lnTo>
                      <a:pt x="368" y="195"/>
                    </a:lnTo>
                    <a:lnTo>
                      <a:pt x="349" y="189"/>
                    </a:lnTo>
                    <a:lnTo>
                      <a:pt x="335" y="185"/>
                    </a:lnTo>
                    <a:lnTo>
                      <a:pt x="322" y="179"/>
                    </a:lnTo>
                    <a:lnTo>
                      <a:pt x="309" y="171"/>
                    </a:lnTo>
                    <a:lnTo>
                      <a:pt x="297" y="163"/>
                    </a:lnTo>
                    <a:lnTo>
                      <a:pt x="284" y="154"/>
                    </a:lnTo>
                    <a:lnTo>
                      <a:pt x="271" y="143"/>
                    </a:lnTo>
                    <a:lnTo>
                      <a:pt x="258" y="131"/>
                    </a:lnTo>
                    <a:lnTo>
                      <a:pt x="244" y="118"/>
                    </a:lnTo>
                    <a:lnTo>
                      <a:pt x="236" y="120"/>
                    </a:lnTo>
                    <a:lnTo>
                      <a:pt x="229" y="124"/>
                    </a:lnTo>
                    <a:lnTo>
                      <a:pt x="223" y="129"/>
                    </a:lnTo>
                    <a:lnTo>
                      <a:pt x="218" y="136"/>
                    </a:lnTo>
                    <a:lnTo>
                      <a:pt x="215" y="143"/>
                    </a:lnTo>
                    <a:lnTo>
                      <a:pt x="214" y="151"/>
                    </a:lnTo>
                    <a:lnTo>
                      <a:pt x="215" y="159"/>
                    </a:lnTo>
                    <a:lnTo>
                      <a:pt x="218" y="169"/>
                    </a:lnTo>
                    <a:lnTo>
                      <a:pt x="221" y="171"/>
                    </a:lnTo>
                    <a:lnTo>
                      <a:pt x="229" y="179"/>
                    </a:lnTo>
                    <a:lnTo>
                      <a:pt x="240" y="191"/>
                    </a:lnTo>
                    <a:lnTo>
                      <a:pt x="256" y="207"/>
                    </a:lnTo>
                    <a:lnTo>
                      <a:pt x="275" y="225"/>
                    </a:lnTo>
                    <a:lnTo>
                      <a:pt x="296" y="246"/>
                    </a:lnTo>
                    <a:lnTo>
                      <a:pt x="319" y="269"/>
                    </a:lnTo>
                    <a:lnTo>
                      <a:pt x="342" y="292"/>
                    </a:lnTo>
                    <a:lnTo>
                      <a:pt x="366" y="316"/>
                    </a:lnTo>
                    <a:lnTo>
                      <a:pt x="389" y="339"/>
                    </a:lnTo>
                    <a:lnTo>
                      <a:pt x="412" y="361"/>
                    </a:lnTo>
                    <a:lnTo>
                      <a:pt x="433" y="382"/>
                    </a:lnTo>
                    <a:lnTo>
                      <a:pt x="451" y="400"/>
                    </a:lnTo>
                    <a:lnTo>
                      <a:pt x="466" y="415"/>
                    </a:lnTo>
                    <a:lnTo>
                      <a:pt x="478" y="427"/>
                    </a:lnTo>
                    <a:lnTo>
                      <a:pt x="484" y="434"/>
                    </a:lnTo>
                    <a:lnTo>
                      <a:pt x="489" y="388"/>
                    </a:lnTo>
                    <a:lnTo>
                      <a:pt x="491" y="340"/>
                    </a:lnTo>
                    <a:lnTo>
                      <a:pt x="495" y="294"/>
                    </a:lnTo>
                    <a:lnTo>
                      <a:pt x="499" y="249"/>
                    </a:lnTo>
                    <a:lnTo>
                      <a:pt x="488" y="252"/>
                    </a:lnTo>
                    <a:lnTo>
                      <a:pt x="476" y="253"/>
                    </a:lnTo>
                    <a:lnTo>
                      <a:pt x="464" y="255"/>
                    </a:lnTo>
                    <a:lnTo>
                      <a:pt x="452" y="256"/>
                    </a:lnTo>
                    <a:lnTo>
                      <a:pt x="441" y="256"/>
                    </a:lnTo>
                    <a:lnTo>
                      <a:pt x="428" y="257"/>
                    </a:lnTo>
                    <a:lnTo>
                      <a:pt x="416" y="257"/>
                    </a:lnTo>
                    <a:lnTo>
                      <a:pt x="405" y="256"/>
                    </a:lnTo>
                    <a:lnTo>
                      <a:pt x="392" y="255"/>
                    </a:lnTo>
                    <a:lnTo>
                      <a:pt x="381" y="253"/>
                    </a:lnTo>
                    <a:lnTo>
                      <a:pt x="369" y="250"/>
                    </a:lnTo>
                    <a:lnTo>
                      <a:pt x="358" y="247"/>
                    </a:lnTo>
                    <a:lnTo>
                      <a:pt x="346" y="244"/>
                    </a:lnTo>
                    <a:lnTo>
                      <a:pt x="335" y="239"/>
                    </a:lnTo>
                    <a:lnTo>
                      <a:pt x="323" y="233"/>
                    </a:lnTo>
                    <a:lnTo>
                      <a:pt x="313" y="226"/>
                    </a:lnTo>
                    <a:lnTo>
                      <a:pt x="309" y="211"/>
                    </a:lnTo>
                    <a:lnTo>
                      <a:pt x="335" y="223"/>
                    </a:lnTo>
                    <a:lnTo>
                      <a:pt x="359" y="231"/>
                    </a:lnTo>
                    <a:lnTo>
                      <a:pt x="381" y="237"/>
                    </a:lnTo>
                    <a:lnTo>
                      <a:pt x="400" y="239"/>
                    </a:lnTo>
                    <a:lnTo>
                      <a:pt x="419" y="239"/>
                    </a:lnTo>
                    <a:lnTo>
                      <a:pt x="436" y="238"/>
                    </a:lnTo>
                    <a:lnTo>
                      <a:pt x="451" y="234"/>
                    </a:lnTo>
                    <a:lnTo>
                      <a:pt x="465" y="230"/>
                    </a:lnTo>
                    <a:lnTo>
                      <a:pt x="476" y="224"/>
                    </a:lnTo>
                    <a:lnTo>
                      <a:pt x="488" y="218"/>
                    </a:lnTo>
                    <a:lnTo>
                      <a:pt x="496" y="212"/>
                    </a:lnTo>
                    <a:lnTo>
                      <a:pt x="504" y="208"/>
                    </a:lnTo>
                    <a:lnTo>
                      <a:pt x="510" y="203"/>
                    </a:lnTo>
                    <a:lnTo>
                      <a:pt x="514" y="200"/>
                    </a:lnTo>
                    <a:lnTo>
                      <a:pt x="518" y="197"/>
                    </a:lnTo>
                    <a:lnTo>
                      <a:pt x="520" y="197"/>
                    </a:lnTo>
                    <a:lnTo>
                      <a:pt x="518" y="233"/>
                    </a:lnTo>
                    <a:lnTo>
                      <a:pt x="512" y="300"/>
                    </a:lnTo>
                    <a:lnTo>
                      <a:pt x="506" y="376"/>
                    </a:lnTo>
                    <a:lnTo>
                      <a:pt x="501" y="438"/>
                    </a:lnTo>
                    <a:lnTo>
                      <a:pt x="510" y="444"/>
                    </a:lnTo>
                    <a:lnTo>
                      <a:pt x="518" y="449"/>
                    </a:lnTo>
                    <a:lnTo>
                      <a:pt x="527" y="456"/>
                    </a:lnTo>
                    <a:lnTo>
                      <a:pt x="535" y="461"/>
                    </a:lnTo>
                    <a:lnTo>
                      <a:pt x="542" y="469"/>
                    </a:lnTo>
                    <a:lnTo>
                      <a:pt x="548" y="479"/>
                    </a:lnTo>
                    <a:lnTo>
                      <a:pt x="550" y="488"/>
                    </a:lnTo>
                    <a:lnTo>
                      <a:pt x="549" y="499"/>
                    </a:lnTo>
                    <a:lnTo>
                      <a:pt x="543" y="519"/>
                    </a:lnTo>
                    <a:lnTo>
                      <a:pt x="533" y="536"/>
                    </a:lnTo>
                    <a:lnTo>
                      <a:pt x="524" y="548"/>
                    </a:lnTo>
                    <a:lnTo>
                      <a:pt x="518" y="552"/>
                    </a:lnTo>
                    <a:lnTo>
                      <a:pt x="522" y="535"/>
                    </a:lnTo>
                    <a:lnTo>
                      <a:pt x="530" y="518"/>
                    </a:lnTo>
                    <a:lnTo>
                      <a:pt x="533" y="499"/>
                    </a:lnTo>
                    <a:lnTo>
                      <a:pt x="525" y="481"/>
                    </a:lnTo>
                    <a:lnTo>
                      <a:pt x="521" y="476"/>
                    </a:lnTo>
                    <a:lnTo>
                      <a:pt x="517" y="472"/>
                    </a:lnTo>
                    <a:lnTo>
                      <a:pt x="511" y="467"/>
                    </a:lnTo>
                    <a:lnTo>
                      <a:pt x="505" y="463"/>
                    </a:lnTo>
                    <a:lnTo>
                      <a:pt x="499" y="459"/>
                    </a:lnTo>
                    <a:lnTo>
                      <a:pt x="492" y="457"/>
                    </a:lnTo>
                    <a:lnTo>
                      <a:pt x="487" y="454"/>
                    </a:lnTo>
                    <a:lnTo>
                      <a:pt x="481" y="453"/>
                    </a:lnTo>
                    <a:lnTo>
                      <a:pt x="472" y="458"/>
                    </a:lnTo>
                    <a:lnTo>
                      <a:pt x="464" y="461"/>
                    </a:lnTo>
                    <a:lnTo>
                      <a:pt x="458" y="465"/>
                    </a:lnTo>
                    <a:lnTo>
                      <a:pt x="452" y="468"/>
                    </a:lnTo>
                    <a:lnTo>
                      <a:pt x="449" y="474"/>
                    </a:lnTo>
                    <a:lnTo>
                      <a:pt x="445" y="480"/>
                    </a:lnTo>
                    <a:lnTo>
                      <a:pt x="443" y="488"/>
                    </a:lnTo>
                    <a:lnTo>
                      <a:pt x="441" y="498"/>
                    </a:lnTo>
                    <a:lnTo>
                      <a:pt x="442" y="509"/>
                    </a:lnTo>
                    <a:lnTo>
                      <a:pt x="448" y="518"/>
                    </a:lnTo>
                    <a:lnTo>
                      <a:pt x="457" y="526"/>
                    </a:lnTo>
                    <a:lnTo>
                      <a:pt x="465" y="532"/>
                    </a:lnTo>
                    <a:lnTo>
                      <a:pt x="474" y="531"/>
                    </a:lnTo>
                    <a:lnTo>
                      <a:pt x="481" y="526"/>
                    </a:lnTo>
                    <a:lnTo>
                      <a:pt x="484" y="519"/>
                    </a:lnTo>
                    <a:lnTo>
                      <a:pt x="483" y="510"/>
                    </a:lnTo>
                    <a:lnTo>
                      <a:pt x="484" y="505"/>
                    </a:lnTo>
                    <a:lnTo>
                      <a:pt x="487" y="497"/>
                    </a:lnTo>
                    <a:lnTo>
                      <a:pt x="489" y="489"/>
                    </a:lnTo>
                    <a:lnTo>
                      <a:pt x="494" y="488"/>
                    </a:lnTo>
                    <a:lnTo>
                      <a:pt x="499" y="499"/>
                    </a:lnTo>
                    <a:lnTo>
                      <a:pt x="501" y="516"/>
                    </a:lnTo>
                    <a:lnTo>
                      <a:pt x="496" y="533"/>
                    </a:lnTo>
                    <a:lnTo>
                      <a:pt x="483" y="548"/>
                    </a:lnTo>
                    <a:lnTo>
                      <a:pt x="471" y="5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385"/>
              <p:cNvSpPr>
                <a:spLocks/>
              </p:cNvSpPr>
              <p:nvPr/>
            </p:nvSpPr>
            <p:spPr bwMode="auto">
              <a:xfrm>
                <a:off x="2055" y="456"/>
                <a:ext cx="180" cy="186"/>
              </a:xfrm>
              <a:custGeom>
                <a:avLst/>
                <a:gdLst/>
                <a:ahLst/>
                <a:cxnLst>
                  <a:cxn ang="0">
                    <a:pos x="174" y="134"/>
                  </a:cxn>
                  <a:cxn ang="0">
                    <a:pos x="222" y="228"/>
                  </a:cxn>
                  <a:cxn ang="0">
                    <a:pos x="235" y="245"/>
                  </a:cxn>
                  <a:cxn ang="0">
                    <a:pos x="246" y="262"/>
                  </a:cxn>
                  <a:cxn ang="0">
                    <a:pos x="258" y="277"/>
                  </a:cxn>
                  <a:cxn ang="0">
                    <a:pos x="269" y="290"/>
                  </a:cxn>
                  <a:cxn ang="0">
                    <a:pos x="282" y="304"/>
                  </a:cxn>
                  <a:cxn ang="0">
                    <a:pos x="296" y="318"/>
                  </a:cxn>
                  <a:cxn ang="0">
                    <a:pos x="312" y="331"/>
                  </a:cxn>
                  <a:cxn ang="0">
                    <a:pos x="330" y="342"/>
                  </a:cxn>
                  <a:cxn ang="0">
                    <a:pos x="336" y="348"/>
                  </a:cxn>
                  <a:cxn ang="0">
                    <a:pos x="345" y="355"/>
                  </a:cxn>
                  <a:cxn ang="0">
                    <a:pos x="353" y="363"/>
                  </a:cxn>
                  <a:cxn ang="0">
                    <a:pos x="359" y="371"/>
                  </a:cxn>
                  <a:cxn ang="0">
                    <a:pos x="354" y="370"/>
                  </a:cxn>
                  <a:cxn ang="0">
                    <a:pos x="349" y="369"/>
                  </a:cxn>
                  <a:cxn ang="0">
                    <a:pos x="343" y="368"/>
                  </a:cxn>
                  <a:cxn ang="0">
                    <a:pos x="337" y="365"/>
                  </a:cxn>
                  <a:cxn ang="0">
                    <a:pos x="333" y="364"/>
                  </a:cxn>
                  <a:cxn ang="0">
                    <a:pos x="328" y="362"/>
                  </a:cxn>
                  <a:cxn ang="0">
                    <a:pos x="326" y="361"/>
                  </a:cxn>
                  <a:cxn ang="0">
                    <a:pos x="324" y="361"/>
                  </a:cxn>
                  <a:cxn ang="0">
                    <a:pos x="306" y="348"/>
                  </a:cxn>
                  <a:cxn ang="0">
                    <a:pos x="288" y="334"/>
                  </a:cxn>
                  <a:cxn ang="0">
                    <a:pos x="269" y="319"/>
                  </a:cxn>
                  <a:cxn ang="0">
                    <a:pos x="252" y="303"/>
                  </a:cxn>
                  <a:cxn ang="0">
                    <a:pos x="236" y="287"/>
                  </a:cxn>
                  <a:cxn ang="0">
                    <a:pos x="220" y="271"/>
                  </a:cxn>
                  <a:cxn ang="0">
                    <a:pos x="205" y="253"/>
                  </a:cxn>
                  <a:cxn ang="0">
                    <a:pos x="192" y="236"/>
                  </a:cxn>
                  <a:cxn ang="0">
                    <a:pos x="116" y="102"/>
                  </a:cxn>
                  <a:cxn ang="0">
                    <a:pos x="110" y="94"/>
                  </a:cxn>
                  <a:cxn ang="0">
                    <a:pos x="105" y="86"/>
                  </a:cxn>
                  <a:cxn ang="0">
                    <a:pos x="99" y="79"/>
                  </a:cxn>
                  <a:cxn ang="0">
                    <a:pos x="94" y="73"/>
                  </a:cxn>
                  <a:cxn ang="0">
                    <a:pos x="88" y="66"/>
                  </a:cxn>
                  <a:cxn ang="0">
                    <a:pos x="82" y="58"/>
                  </a:cxn>
                  <a:cxn ang="0">
                    <a:pos x="72" y="48"/>
                  </a:cxn>
                  <a:cxn ang="0">
                    <a:pos x="62" y="39"/>
                  </a:cxn>
                  <a:cxn ang="0">
                    <a:pos x="53" y="32"/>
                  </a:cxn>
                  <a:cxn ang="0">
                    <a:pos x="45" y="26"/>
                  </a:cxn>
                  <a:cxn ang="0">
                    <a:pos x="37" y="22"/>
                  </a:cxn>
                  <a:cxn ang="0">
                    <a:pos x="30" y="17"/>
                  </a:cxn>
                  <a:cxn ang="0">
                    <a:pos x="22" y="14"/>
                  </a:cxn>
                  <a:cxn ang="0">
                    <a:pos x="15" y="11"/>
                  </a:cxn>
                  <a:cxn ang="0">
                    <a:pos x="7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57" y="8"/>
                  </a:cxn>
                  <a:cxn ang="0">
                    <a:pos x="79" y="20"/>
                  </a:cxn>
                  <a:cxn ang="0">
                    <a:pos x="99" y="35"/>
                  </a:cxn>
                  <a:cxn ang="0">
                    <a:pos x="116" y="51"/>
                  </a:cxn>
                  <a:cxn ang="0">
                    <a:pos x="131" y="70"/>
                  </a:cxn>
                  <a:cxn ang="0">
                    <a:pos x="146" y="91"/>
                  </a:cxn>
                  <a:cxn ang="0">
                    <a:pos x="160" y="112"/>
                  </a:cxn>
                  <a:cxn ang="0">
                    <a:pos x="174" y="134"/>
                  </a:cxn>
                </a:cxnLst>
                <a:rect l="0" t="0" r="r" b="b"/>
                <a:pathLst>
                  <a:path w="359" h="371">
                    <a:moveTo>
                      <a:pt x="174" y="134"/>
                    </a:moveTo>
                    <a:lnTo>
                      <a:pt x="222" y="228"/>
                    </a:lnTo>
                    <a:lnTo>
                      <a:pt x="235" y="245"/>
                    </a:lnTo>
                    <a:lnTo>
                      <a:pt x="246" y="262"/>
                    </a:lnTo>
                    <a:lnTo>
                      <a:pt x="258" y="277"/>
                    </a:lnTo>
                    <a:lnTo>
                      <a:pt x="269" y="290"/>
                    </a:lnTo>
                    <a:lnTo>
                      <a:pt x="282" y="304"/>
                    </a:lnTo>
                    <a:lnTo>
                      <a:pt x="296" y="318"/>
                    </a:lnTo>
                    <a:lnTo>
                      <a:pt x="312" y="331"/>
                    </a:lnTo>
                    <a:lnTo>
                      <a:pt x="330" y="342"/>
                    </a:lnTo>
                    <a:lnTo>
                      <a:pt x="336" y="348"/>
                    </a:lnTo>
                    <a:lnTo>
                      <a:pt x="345" y="355"/>
                    </a:lnTo>
                    <a:lnTo>
                      <a:pt x="353" y="363"/>
                    </a:lnTo>
                    <a:lnTo>
                      <a:pt x="359" y="371"/>
                    </a:lnTo>
                    <a:lnTo>
                      <a:pt x="354" y="370"/>
                    </a:lnTo>
                    <a:lnTo>
                      <a:pt x="349" y="369"/>
                    </a:lnTo>
                    <a:lnTo>
                      <a:pt x="343" y="368"/>
                    </a:lnTo>
                    <a:lnTo>
                      <a:pt x="337" y="365"/>
                    </a:lnTo>
                    <a:lnTo>
                      <a:pt x="333" y="364"/>
                    </a:lnTo>
                    <a:lnTo>
                      <a:pt x="328" y="362"/>
                    </a:lnTo>
                    <a:lnTo>
                      <a:pt x="326" y="361"/>
                    </a:lnTo>
                    <a:lnTo>
                      <a:pt x="324" y="361"/>
                    </a:lnTo>
                    <a:lnTo>
                      <a:pt x="306" y="348"/>
                    </a:lnTo>
                    <a:lnTo>
                      <a:pt x="288" y="334"/>
                    </a:lnTo>
                    <a:lnTo>
                      <a:pt x="269" y="319"/>
                    </a:lnTo>
                    <a:lnTo>
                      <a:pt x="252" y="303"/>
                    </a:lnTo>
                    <a:lnTo>
                      <a:pt x="236" y="287"/>
                    </a:lnTo>
                    <a:lnTo>
                      <a:pt x="220" y="271"/>
                    </a:lnTo>
                    <a:lnTo>
                      <a:pt x="205" y="253"/>
                    </a:lnTo>
                    <a:lnTo>
                      <a:pt x="192" y="236"/>
                    </a:lnTo>
                    <a:lnTo>
                      <a:pt x="116" y="102"/>
                    </a:lnTo>
                    <a:lnTo>
                      <a:pt x="110" y="94"/>
                    </a:lnTo>
                    <a:lnTo>
                      <a:pt x="105" y="86"/>
                    </a:lnTo>
                    <a:lnTo>
                      <a:pt x="99" y="79"/>
                    </a:lnTo>
                    <a:lnTo>
                      <a:pt x="94" y="73"/>
                    </a:lnTo>
                    <a:lnTo>
                      <a:pt x="88" y="66"/>
                    </a:lnTo>
                    <a:lnTo>
                      <a:pt x="82" y="58"/>
                    </a:lnTo>
                    <a:lnTo>
                      <a:pt x="72" y="48"/>
                    </a:lnTo>
                    <a:lnTo>
                      <a:pt x="62" y="39"/>
                    </a:lnTo>
                    <a:lnTo>
                      <a:pt x="53" y="32"/>
                    </a:lnTo>
                    <a:lnTo>
                      <a:pt x="45" y="26"/>
                    </a:lnTo>
                    <a:lnTo>
                      <a:pt x="37" y="22"/>
                    </a:lnTo>
                    <a:lnTo>
                      <a:pt x="30" y="17"/>
                    </a:lnTo>
                    <a:lnTo>
                      <a:pt x="22" y="14"/>
                    </a:lnTo>
                    <a:lnTo>
                      <a:pt x="15" y="11"/>
                    </a:lnTo>
                    <a:lnTo>
                      <a:pt x="7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7" y="8"/>
                    </a:lnTo>
                    <a:lnTo>
                      <a:pt x="79" y="20"/>
                    </a:lnTo>
                    <a:lnTo>
                      <a:pt x="99" y="35"/>
                    </a:lnTo>
                    <a:lnTo>
                      <a:pt x="116" y="51"/>
                    </a:lnTo>
                    <a:lnTo>
                      <a:pt x="131" y="70"/>
                    </a:lnTo>
                    <a:lnTo>
                      <a:pt x="146" y="91"/>
                    </a:lnTo>
                    <a:lnTo>
                      <a:pt x="160" y="112"/>
                    </a:lnTo>
                    <a:lnTo>
                      <a:pt x="174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386"/>
              <p:cNvSpPr>
                <a:spLocks/>
              </p:cNvSpPr>
              <p:nvPr/>
            </p:nvSpPr>
            <p:spPr bwMode="auto">
              <a:xfrm>
                <a:off x="1885" y="558"/>
                <a:ext cx="140" cy="251"/>
              </a:xfrm>
              <a:custGeom>
                <a:avLst/>
                <a:gdLst/>
                <a:ahLst/>
                <a:cxnLst>
                  <a:cxn ang="0">
                    <a:pos x="70" y="14"/>
                  </a:cxn>
                  <a:cxn ang="0">
                    <a:pos x="99" y="40"/>
                  </a:cxn>
                  <a:cxn ang="0">
                    <a:pos x="121" y="70"/>
                  </a:cxn>
                  <a:cxn ang="0">
                    <a:pos x="137" y="103"/>
                  </a:cxn>
                  <a:cxn ang="0">
                    <a:pos x="150" y="138"/>
                  </a:cxn>
                  <a:cxn ang="0">
                    <a:pos x="159" y="174"/>
                  </a:cxn>
                  <a:cxn ang="0">
                    <a:pos x="168" y="211"/>
                  </a:cxn>
                  <a:cxn ang="0">
                    <a:pos x="177" y="246"/>
                  </a:cxn>
                  <a:cxn ang="0">
                    <a:pos x="188" y="283"/>
                  </a:cxn>
                  <a:cxn ang="0">
                    <a:pos x="220" y="381"/>
                  </a:cxn>
                  <a:cxn ang="0">
                    <a:pos x="237" y="403"/>
                  </a:cxn>
                  <a:cxn ang="0">
                    <a:pos x="249" y="422"/>
                  </a:cxn>
                  <a:cxn ang="0">
                    <a:pos x="258" y="437"/>
                  </a:cxn>
                  <a:cxn ang="0">
                    <a:pos x="265" y="449"/>
                  </a:cxn>
                  <a:cxn ang="0">
                    <a:pos x="268" y="461"/>
                  </a:cxn>
                  <a:cxn ang="0">
                    <a:pos x="273" y="472"/>
                  </a:cxn>
                  <a:cxn ang="0">
                    <a:pos x="276" y="485"/>
                  </a:cxn>
                  <a:cxn ang="0">
                    <a:pos x="281" y="501"/>
                  </a:cxn>
                  <a:cxn ang="0">
                    <a:pos x="260" y="483"/>
                  </a:cxn>
                  <a:cxn ang="0">
                    <a:pos x="241" y="456"/>
                  </a:cxn>
                  <a:cxn ang="0">
                    <a:pos x="221" y="425"/>
                  </a:cxn>
                  <a:cxn ang="0">
                    <a:pos x="204" y="393"/>
                  </a:cxn>
                  <a:cxn ang="0">
                    <a:pos x="190" y="363"/>
                  </a:cxn>
                  <a:cxn ang="0">
                    <a:pos x="178" y="337"/>
                  </a:cxn>
                  <a:cxn ang="0">
                    <a:pos x="170" y="320"/>
                  </a:cxn>
                  <a:cxn ang="0">
                    <a:pos x="168" y="313"/>
                  </a:cxn>
                  <a:cxn ang="0">
                    <a:pos x="157" y="271"/>
                  </a:cxn>
                  <a:cxn ang="0">
                    <a:pos x="147" y="226"/>
                  </a:cxn>
                  <a:cxn ang="0">
                    <a:pos x="137" y="180"/>
                  </a:cxn>
                  <a:cxn ang="0">
                    <a:pos x="124" y="136"/>
                  </a:cxn>
                  <a:cxn ang="0">
                    <a:pos x="108" y="95"/>
                  </a:cxn>
                  <a:cxn ang="0">
                    <a:pos x="85" y="60"/>
                  </a:cxn>
                  <a:cxn ang="0">
                    <a:pos x="54" y="31"/>
                  </a:cxn>
                  <a:cxn ang="0">
                    <a:pos x="14" y="11"/>
                  </a:cxn>
                  <a:cxn ang="0">
                    <a:pos x="10" y="12"/>
                  </a:cxn>
                  <a:cxn ang="0">
                    <a:pos x="7" y="11"/>
                  </a:cxn>
                  <a:cxn ang="0">
                    <a:pos x="3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6" y="2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32" y="1"/>
                  </a:cxn>
                  <a:cxn ang="0">
                    <a:pos x="44" y="3"/>
                  </a:cxn>
                  <a:cxn ang="0">
                    <a:pos x="56" y="8"/>
                  </a:cxn>
                  <a:cxn ang="0">
                    <a:pos x="70" y="14"/>
                  </a:cxn>
                </a:cxnLst>
                <a:rect l="0" t="0" r="r" b="b"/>
                <a:pathLst>
                  <a:path w="281" h="501">
                    <a:moveTo>
                      <a:pt x="70" y="14"/>
                    </a:moveTo>
                    <a:lnTo>
                      <a:pt x="99" y="40"/>
                    </a:lnTo>
                    <a:lnTo>
                      <a:pt x="121" y="70"/>
                    </a:lnTo>
                    <a:lnTo>
                      <a:pt x="137" y="103"/>
                    </a:lnTo>
                    <a:lnTo>
                      <a:pt x="150" y="138"/>
                    </a:lnTo>
                    <a:lnTo>
                      <a:pt x="159" y="174"/>
                    </a:lnTo>
                    <a:lnTo>
                      <a:pt x="168" y="211"/>
                    </a:lnTo>
                    <a:lnTo>
                      <a:pt x="177" y="246"/>
                    </a:lnTo>
                    <a:lnTo>
                      <a:pt x="188" y="283"/>
                    </a:lnTo>
                    <a:lnTo>
                      <a:pt x="220" y="381"/>
                    </a:lnTo>
                    <a:lnTo>
                      <a:pt x="237" y="403"/>
                    </a:lnTo>
                    <a:lnTo>
                      <a:pt x="249" y="422"/>
                    </a:lnTo>
                    <a:lnTo>
                      <a:pt x="258" y="437"/>
                    </a:lnTo>
                    <a:lnTo>
                      <a:pt x="265" y="449"/>
                    </a:lnTo>
                    <a:lnTo>
                      <a:pt x="268" y="461"/>
                    </a:lnTo>
                    <a:lnTo>
                      <a:pt x="273" y="472"/>
                    </a:lnTo>
                    <a:lnTo>
                      <a:pt x="276" y="485"/>
                    </a:lnTo>
                    <a:lnTo>
                      <a:pt x="281" y="501"/>
                    </a:lnTo>
                    <a:lnTo>
                      <a:pt x="260" y="483"/>
                    </a:lnTo>
                    <a:lnTo>
                      <a:pt x="241" y="456"/>
                    </a:lnTo>
                    <a:lnTo>
                      <a:pt x="221" y="425"/>
                    </a:lnTo>
                    <a:lnTo>
                      <a:pt x="204" y="393"/>
                    </a:lnTo>
                    <a:lnTo>
                      <a:pt x="190" y="363"/>
                    </a:lnTo>
                    <a:lnTo>
                      <a:pt x="178" y="337"/>
                    </a:lnTo>
                    <a:lnTo>
                      <a:pt x="170" y="320"/>
                    </a:lnTo>
                    <a:lnTo>
                      <a:pt x="168" y="313"/>
                    </a:lnTo>
                    <a:lnTo>
                      <a:pt x="157" y="271"/>
                    </a:lnTo>
                    <a:lnTo>
                      <a:pt x="147" y="226"/>
                    </a:lnTo>
                    <a:lnTo>
                      <a:pt x="137" y="180"/>
                    </a:lnTo>
                    <a:lnTo>
                      <a:pt x="124" y="136"/>
                    </a:lnTo>
                    <a:lnTo>
                      <a:pt x="108" y="95"/>
                    </a:lnTo>
                    <a:lnTo>
                      <a:pt x="85" y="60"/>
                    </a:lnTo>
                    <a:lnTo>
                      <a:pt x="54" y="31"/>
                    </a:lnTo>
                    <a:lnTo>
                      <a:pt x="14" y="11"/>
                    </a:lnTo>
                    <a:lnTo>
                      <a:pt x="10" y="12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6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2" y="1"/>
                    </a:lnTo>
                    <a:lnTo>
                      <a:pt x="44" y="3"/>
                    </a:lnTo>
                    <a:lnTo>
                      <a:pt x="56" y="8"/>
                    </a:lnTo>
                    <a:lnTo>
                      <a:pt x="7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387"/>
              <p:cNvSpPr>
                <a:spLocks/>
              </p:cNvSpPr>
              <p:nvPr/>
            </p:nvSpPr>
            <p:spPr bwMode="auto">
              <a:xfrm>
                <a:off x="2022" y="556"/>
                <a:ext cx="229" cy="175"/>
              </a:xfrm>
              <a:custGeom>
                <a:avLst/>
                <a:gdLst/>
                <a:ahLst/>
                <a:cxnLst>
                  <a:cxn ang="0">
                    <a:pos x="189" y="46"/>
                  </a:cxn>
                  <a:cxn ang="0">
                    <a:pos x="205" y="88"/>
                  </a:cxn>
                  <a:cxn ang="0">
                    <a:pos x="229" y="125"/>
                  </a:cxn>
                  <a:cxn ang="0">
                    <a:pos x="256" y="158"/>
                  </a:cxn>
                  <a:cxn ang="0">
                    <a:pos x="277" y="177"/>
                  </a:cxn>
                  <a:cxn ang="0">
                    <a:pos x="295" y="175"/>
                  </a:cxn>
                  <a:cxn ang="0">
                    <a:pos x="312" y="174"/>
                  </a:cxn>
                  <a:cxn ang="0">
                    <a:pos x="329" y="173"/>
                  </a:cxn>
                  <a:cxn ang="0">
                    <a:pos x="356" y="179"/>
                  </a:cxn>
                  <a:cxn ang="0">
                    <a:pos x="390" y="190"/>
                  </a:cxn>
                  <a:cxn ang="0">
                    <a:pos x="424" y="209"/>
                  </a:cxn>
                  <a:cxn ang="0">
                    <a:pos x="449" y="233"/>
                  </a:cxn>
                  <a:cxn ang="0">
                    <a:pos x="456" y="253"/>
                  </a:cxn>
                  <a:cxn ang="0">
                    <a:pos x="449" y="255"/>
                  </a:cxn>
                  <a:cxn ang="0">
                    <a:pos x="431" y="242"/>
                  </a:cxn>
                  <a:cxn ang="0">
                    <a:pos x="401" y="223"/>
                  </a:cxn>
                  <a:cxn ang="0">
                    <a:pos x="368" y="210"/>
                  </a:cxn>
                  <a:cxn ang="0">
                    <a:pos x="334" y="204"/>
                  </a:cxn>
                  <a:cxn ang="0">
                    <a:pos x="297" y="203"/>
                  </a:cxn>
                  <a:cxn ang="0">
                    <a:pos x="260" y="208"/>
                  </a:cxn>
                  <a:cxn ang="0">
                    <a:pos x="222" y="215"/>
                  </a:cxn>
                  <a:cxn ang="0">
                    <a:pos x="187" y="224"/>
                  </a:cxn>
                  <a:cxn ang="0">
                    <a:pos x="143" y="234"/>
                  </a:cxn>
                  <a:cxn ang="0">
                    <a:pos x="87" y="268"/>
                  </a:cxn>
                  <a:cxn ang="0">
                    <a:pos x="37" y="313"/>
                  </a:cxn>
                  <a:cxn ang="0">
                    <a:pos x="6" y="346"/>
                  </a:cxn>
                  <a:cxn ang="0">
                    <a:pos x="10" y="332"/>
                  </a:cxn>
                  <a:cxn ang="0">
                    <a:pos x="29" y="302"/>
                  </a:cxn>
                  <a:cxn ang="0">
                    <a:pos x="52" y="276"/>
                  </a:cxn>
                  <a:cxn ang="0">
                    <a:pos x="82" y="247"/>
                  </a:cxn>
                  <a:cxn ang="0">
                    <a:pos x="116" y="220"/>
                  </a:cxn>
                  <a:cxn ang="0">
                    <a:pos x="150" y="209"/>
                  </a:cxn>
                  <a:cxn ang="0">
                    <a:pos x="185" y="202"/>
                  </a:cxn>
                  <a:cxn ang="0">
                    <a:pos x="220" y="192"/>
                  </a:cxn>
                  <a:cxn ang="0">
                    <a:pos x="233" y="177"/>
                  </a:cxn>
                  <a:cxn ang="0">
                    <a:pos x="222" y="159"/>
                  </a:cxn>
                  <a:cxn ang="0">
                    <a:pos x="212" y="142"/>
                  </a:cxn>
                  <a:cxn ang="0">
                    <a:pos x="201" y="125"/>
                  </a:cxn>
                  <a:cxn ang="0">
                    <a:pos x="184" y="88"/>
                  </a:cxn>
                  <a:cxn ang="0">
                    <a:pos x="170" y="28"/>
                  </a:cxn>
                  <a:cxn ang="0">
                    <a:pos x="177" y="1"/>
                  </a:cxn>
                  <a:cxn ang="0">
                    <a:pos x="183" y="16"/>
                  </a:cxn>
                </a:cxnLst>
                <a:rect l="0" t="0" r="r" b="b"/>
                <a:pathLst>
                  <a:path w="458" h="349">
                    <a:moveTo>
                      <a:pt x="185" y="23"/>
                    </a:moveTo>
                    <a:lnTo>
                      <a:pt x="189" y="46"/>
                    </a:lnTo>
                    <a:lnTo>
                      <a:pt x="196" y="68"/>
                    </a:lnTo>
                    <a:lnTo>
                      <a:pt x="205" y="88"/>
                    </a:lnTo>
                    <a:lnTo>
                      <a:pt x="216" y="106"/>
                    </a:lnTo>
                    <a:lnTo>
                      <a:pt x="229" y="125"/>
                    </a:lnTo>
                    <a:lnTo>
                      <a:pt x="242" y="142"/>
                    </a:lnTo>
                    <a:lnTo>
                      <a:pt x="256" y="158"/>
                    </a:lnTo>
                    <a:lnTo>
                      <a:pt x="268" y="175"/>
                    </a:lnTo>
                    <a:lnTo>
                      <a:pt x="277" y="177"/>
                    </a:lnTo>
                    <a:lnTo>
                      <a:pt x="286" y="177"/>
                    </a:lnTo>
                    <a:lnTo>
                      <a:pt x="295" y="175"/>
                    </a:lnTo>
                    <a:lnTo>
                      <a:pt x="303" y="174"/>
                    </a:lnTo>
                    <a:lnTo>
                      <a:pt x="312" y="174"/>
                    </a:lnTo>
                    <a:lnTo>
                      <a:pt x="320" y="173"/>
                    </a:lnTo>
                    <a:lnTo>
                      <a:pt x="329" y="173"/>
                    </a:lnTo>
                    <a:lnTo>
                      <a:pt x="339" y="174"/>
                    </a:lnTo>
                    <a:lnTo>
                      <a:pt x="356" y="179"/>
                    </a:lnTo>
                    <a:lnTo>
                      <a:pt x="373" y="184"/>
                    </a:lnTo>
                    <a:lnTo>
                      <a:pt x="390" y="190"/>
                    </a:lnTo>
                    <a:lnTo>
                      <a:pt x="408" y="199"/>
                    </a:lnTo>
                    <a:lnTo>
                      <a:pt x="424" y="209"/>
                    </a:lnTo>
                    <a:lnTo>
                      <a:pt x="438" y="220"/>
                    </a:lnTo>
                    <a:lnTo>
                      <a:pt x="449" y="233"/>
                    </a:lnTo>
                    <a:lnTo>
                      <a:pt x="458" y="249"/>
                    </a:lnTo>
                    <a:lnTo>
                      <a:pt x="456" y="253"/>
                    </a:lnTo>
                    <a:lnTo>
                      <a:pt x="453" y="254"/>
                    </a:lnTo>
                    <a:lnTo>
                      <a:pt x="449" y="255"/>
                    </a:lnTo>
                    <a:lnTo>
                      <a:pt x="444" y="255"/>
                    </a:lnTo>
                    <a:lnTo>
                      <a:pt x="431" y="242"/>
                    </a:lnTo>
                    <a:lnTo>
                      <a:pt x="417" y="232"/>
                    </a:lnTo>
                    <a:lnTo>
                      <a:pt x="401" y="223"/>
                    </a:lnTo>
                    <a:lnTo>
                      <a:pt x="385" y="216"/>
                    </a:lnTo>
                    <a:lnTo>
                      <a:pt x="368" y="210"/>
                    </a:lnTo>
                    <a:lnTo>
                      <a:pt x="351" y="207"/>
                    </a:lnTo>
                    <a:lnTo>
                      <a:pt x="334" y="204"/>
                    </a:lnTo>
                    <a:lnTo>
                      <a:pt x="315" y="203"/>
                    </a:lnTo>
                    <a:lnTo>
                      <a:pt x="297" y="203"/>
                    </a:lnTo>
                    <a:lnTo>
                      <a:pt x="279" y="205"/>
                    </a:lnTo>
                    <a:lnTo>
                      <a:pt x="260" y="208"/>
                    </a:lnTo>
                    <a:lnTo>
                      <a:pt x="242" y="210"/>
                    </a:lnTo>
                    <a:lnTo>
                      <a:pt x="222" y="215"/>
                    </a:lnTo>
                    <a:lnTo>
                      <a:pt x="204" y="219"/>
                    </a:lnTo>
                    <a:lnTo>
                      <a:pt x="187" y="224"/>
                    </a:lnTo>
                    <a:lnTo>
                      <a:pt x="168" y="230"/>
                    </a:lnTo>
                    <a:lnTo>
                      <a:pt x="143" y="234"/>
                    </a:lnTo>
                    <a:lnTo>
                      <a:pt x="115" y="248"/>
                    </a:lnTo>
                    <a:lnTo>
                      <a:pt x="87" y="268"/>
                    </a:lnTo>
                    <a:lnTo>
                      <a:pt x="61" y="291"/>
                    </a:lnTo>
                    <a:lnTo>
                      <a:pt x="37" y="313"/>
                    </a:lnTo>
                    <a:lnTo>
                      <a:pt x="18" y="332"/>
                    </a:lnTo>
                    <a:lnTo>
                      <a:pt x="6" y="346"/>
                    </a:lnTo>
                    <a:lnTo>
                      <a:pt x="0" y="349"/>
                    </a:lnTo>
                    <a:lnTo>
                      <a:pt x="10" y="332"/>
                    </a:lnTo>
                    <a:lnTo>
                      <a:pt x="20" y="316"/>
                    </a:lnTo>
                    <a:lnTo>
                      <a:pt x="29" y="302"/>
                    </a:lnTo>
                    <a:lnTo>
                      <a:pt x="39" y="288"/>
                    </a:lnTo>
                    <a:lnTo>
                      <a:pt x="52" y="276"/>
                    </a:lnTo>
                    <a:lnTo>
                      <a:pt x="66" y="262"/>
                    </a:lnTo>
                    <a:lnTo>
                      <a:pt x="82" y="247"/>
                    </a:lnTo>
                    <a:lnTo>
                      <a:pt x="101" y="230"/>
                    </a:lnTo>
                    <a:lnTo>
                      <a:pt x="116" y="220"/>
                    </a:lnTo>
                    <a:lnTo>
                      <a:pt x="132" y="215"/>
                    </a:lnTo>
                    <a:lnTo>
                      <a:pt x="150" y="209"/>
                    </a:lnTo>
                    <a:lnTo>
                      <a:pt x="168" y="205"/>
                    </a:lnTo>
                    <a:lnTo>
                      <a:pt x="185" y="202"/>
                    </a:lnTo>
                    <a:lnTo>
                      <a:pt x="203" y="197"/>
                    </a:lnTo>
                    <a:lnTo>
                      <a:pt x="220" y="192"/>
                    </a:lnTo>
                    <a:lnTo>
                      <a:pt x="237" y="185"/>
                    </a:lnTo>
                    <a:lnTo>
                      <a:pt x="233" y="177"/>
                    </a:lnTo>
                    <a:lnTo>
                      <a:pt x="228" y="169"/>
                    </a:lnTo>
                    <a:lnTo>
                      <a:pt x="222" y="159"/>
                    </a:lnTo>
                    <a:lnTo>
                      <a:pt x="218" y="151"/>
                    </a:lnTo>
                    <a:lnTo>
                      <a:pt x="212" y="142"/>
                    </a:lnTo>
                    <a:lnTo>
                      <a:pt x="206" y="134"/>
                    </a:lnTo>
                    <a:lnTo>
                      <a:pt x="201" y="125"/>
                    </a:lnTo>
                    <a:lnTo>
                      <a:pt x="196" y="117"/>
                    </a:lnTo>
                    <a:lnTo>
                      <a:pt x="184" y="88"/>
                    </a:lnTo>
                    <a:lnTo>
                      <a:pt x="175" y="58"/>
                    </a:lnTo>
                    <a:lnTo>
                      <a:pt x="170" y="28"/>
                    </a:lnTo>
                    <a:lnTo>
                      <a:pt x="168" y="0"/>
                    </a:lnTo>
                    <a:lnTo>
                      <a:pt x="177" y="1"/>
                    </a:lnTo>
                    <a:lnTo>
                      <a:pt x="181" y="8"/>
                    </a:lnTo>
                    <a:lnTo>
                      <a:pt x="183" y="16"/>
                    </a:lnTo>
                    <a:lnTo>
                      <a:pt x="18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389"/>
              <p:cNvSpPr>
                <a:spLocks/>
              </p:cNvSpPr>
              <p:nvPr/>
            </p:nvSpPr>
            <p:spPr bwMode="auto">
              <a:xfrm>
                <a:off x="2116" y="648"/>
                <a:ext cx="152" cy="96"/>
              </a:xfrm>
              <a:custGeom>
                <a:avLst/>
                <a:gdLst/>
                <a:ahLst/>
                <a:cxnLst>
                  <a:cxn ang="0">
                    <a:pos x="284" y="178"/>
                  </a:cxn>
                  <a:cxn ang="0">
                    <a:pos x="269" y="185"/>
                  </a:cxn>
                  <a:cxn ang="0">
                    <a:pos x="251" y="190"/>
                  </a:cxn>
                  <a:cxn ang="0">
                    <a:pos x="231" y="191"/>
                  </a:cxn>
                  <a:cxn ang="0">
                    <a:pos x="209" y="190"/>
                  </a:cxn>
                  <a:cxn ang="0">
                    <a:pos x="186" y="186"/>
                  </a:cxn>
                  <a:cxn ang="0">
                    <a:pos x="162" y="182"/>
                  </a:cxn>
                  <a:cxn ang="0">
                    <a:pos x="138" y="176"/>
                  </a:cxn>
                  <a:cxn ang="0">
                    <a:pos x="115" y="169"/>
                  </a:cxn>
                  <a:cxn ang="0">
                    <a:pos x="92" y="162"/>
                  </a:cxn>
                  <a:cxn ang="0">
                    <a:pos x="71" y="155"/>
                  </a:cxn>
                  <a:cxn ang="0">
                    <a:pos x="51" y="147"/>
                  </a:cxn>
                  <a:cxn ang="0">
                    <a:pos x="34" y="141"/>
                  </a:cxn>
                  <a:cxn ang="0">
                    <a:pos x="19" y="136"/>
                  </a:cxn>
                  <a:cxn ang="0">
                    <a:pos x="9" y="131"/>
                  </a:cxn>
                  <a:cxn ang="0">
                    <a:pos x="2" y="128"/>
                  </a:cxn>
                  <a:cxn ang="0">
                    <a:pos x="0" y="126"/>
                  </a:cxn>
                  <a:cxn ang="0">
                    <a:pos x="8" y="123"/>
                  </a:cxn>
                  <a:cxn ang="0">
                    <a:pos x="19" y="122"/>
                  </a:cxn>
                  <a:cxn ang="0">
                    <a:pos x="31" y="122"/>
                  </a:cxn>
                  <a:cxn ang="0">
                    <a:pos x="46" y="124"/>
                  </a:cxn>
                  <a:cxn ang="0">
                    <a:pos x="62" y="128"/>
                  </a:cxn>
                  <a:cxn ang="0">
                    <a:pos x="79" y="131"/>
                  </a:cxn>
                  <a:cxn ang="0">
                    <a:pos x="96" y="136"/>
                  </a:cxn>
                  <a:cxn ang="0">
                    <a:pos x="115" y="140"/>
                  </a:cxn>
                  <a:cxn ang="0">
                    <a:pos x="133" y="146"/>
                  </a:cxn>
                  <a:cxn ang="0">
                    <a:pos x="153" y="151"/>
                  </a:cxn>
                  <a:cxn ang="0">
                    <a:pos x="171" y="155"/>
                  </a:cxn>
                  <a:cxn ang="0">
                    <a:pos x="190" y="159"/>
                  </a:cxn>
                  <a:cxn ang="0">
                    <a:pos x="207" y="162"/>
                  </a:cxn>
                  <a:cxn ang="0">
                    <a:pos x="223" y="164"/>
                  </a:cxn>
                  <a:cxn ang="0">
                    <a:pos x="238" y="164"/>
                  </a:cxn>
                  <a:cxn ang="0">
                    <a:pos x="252" y="163"/>
                  </a:cxn>
                  <a:cxn ang="0">
                    <a:pos x="261" y="158"/>
                  </a:cxn>
                  <a:cxn ang="0">
                    <a:pos x="269" y="149"/>
                  </a:cxn>
                  <a:cxn ang="0">
                    <a:pos x="275" y="140"/>
                  </a:cxn>
                  <a:cxn ang="0">
                    <a:pos x="279" y="129"/>
                  </a:cxn>
                  <a:cxn ang="0">
                    <a:pos x="283" y="118"/>
                  </a:cxn>
                  <a:cxn ang="0">
                    <a:pos x="285" y="107"/>
                  </a:cxn>
                  <a:cxn ang="0">
                    <a:pos x="286" y="95"/>
                  </a:cxn>
                  <a:cxn ang="0">
                    <a:pos x="286" y="85"/>
                  </a:cxn>
                  <a:cxn ang="0">
                    <a:pos x="283" y="63"/>
                  </a:cxn>
                  <a:cxn ang="0">
                    <a:pos x="277" y="45"/>
                  </a:cxn>
                  <a:cxn ang="0">
                    <a:pos x="269" y="24"/>
                  </a:cxn>
                  <a:cxn ang="0">
                    <a:pos x="260" y="1"/>
                  </a:cxn>
                  <a:cxn ang="0">
                    <a:pos x="266" y="0"/>
                  </a:cxn>
                  <a:cxn ang="0">
                    <a:pos x="275" y="11"/>
                  </a:cxn>
                  <a:cxn ang="0">
                    <a:pos x="285" y="31"/>
                  </a:cxn>
                  <a:cxn ang="0">
                    <a:pos x="294" y="58"/>
                  </a:cxn>
                  <a:cxn ang="0">
                    <a:pos x="301" y="90"/>
                  </a:cxn>
                  <a:cxn ang="0">
                    <a:pos x="304" y="122"/>
                  </a:cxn>
                  <a:cxn ang="0">
                    <a:pos x="298" y="152"/>
                  </a:cxn>
                  <a:cxn ang="0">
                    <a:pos x="284" y="178"/>
                  </a:cxn>
                </a:cxnLst>
                <a:rect l="0" t="0" r="r" b="b"/>
                <a:pathLst>
                  <a:path w="304" h="191">
                    <a:moveTo>
                      <a:pt x="284" y="178"/>
                    </a:moveTo>
                    <a:lnTo>
                      <a:pt x="269" y="185"/>
                    </a:lnTo>
                    <a:lnTo>
                      <a:pt x="251" y="190"/>
                    </a:lnTo>
                    <a:lnTo>
                      <a:pt x="231" y="191"/>
                    </a:lnTo>
                    <a:lnTo>
                      <a:pt x="209" y="190"/>
                    </a:lnTo>
                    <a:lnTo>
                      <a:pt x="186" y="186"/>
                    </a:lnTo>
                    <a:lnTo>
                      <a:pt x="162" y="182"/>
                    </a:lnTo>
                    <a:lnTo>
                      <a:pt x="138" y="176"/>
                    </a:lnTo>
                    <a:lnTo>
                      <a:pt x="115" y="169"/>
                    </a:lnTo>
                    <a:lnTo>
                      <a:pt x="92" y="162"/>
                    </a:lnTo>
                    <a:lnTo>
                      <a:pt x="71" y="155"/>
                    </a:lnTo>
                    <a:lnTo>
                      <a:pt x="51" y="147"/>
                    </a:lnTo>
                    <a:lnTo>
                      <a:pt x="34" y="141"/>
                    </a:lnTo>
                    <a:lnTo>
                      <a:pt x="19" y="136"/>
                    </a:lnTo>
                    <a:lnTo>
                      <a:pt x="9" y="131"/>
                    </a:lnTo>
                    <a:lnTo>
                      <a:pt x="2" y="128"/>
                    </a:lnTo>
                    <a:lnTo>
                      <a:pt x="0" y="126"/>
                    </a:lnTo>
                    <a:lnTo>
                      <a:pt x="8" y="123"/>
                    </a:lnTo>
                    <a:lnTo>
                      <a:pt x="19" y="122"/>
                    </a:lnTo>
                    <a:lnTo>
                      <a:pt x="31" y="122"/>
                    </a:lnTo>
                    <a:lnTo>
                      <a:pt x="46" y="124"/>
                    </a:lnTo>
                    <a:lnTo>
                      <a:pt x="62" y="128"/>
                    </a:lnTo>
                    <a:lnTo>
                      <a:pt x="79" y="131"/>
                    </a:lnTo>
                    <a:lnTo>
                      <a:pt x="96" y="136"/>
                    </a:lnTo>
                    <a:lnTo>
                      <a:pt x="115" y="140"/>
                    </a:lnTo>
                    <a:lnTo>
                      <a:pt x="133" y="146"/>
                    </a:lnTo>
                    <a:lnTo>
                      <a:pt x="153" y="151"/>
                    </a:lnTo>
                    <a:lnTo>
                      <a:pt x="171" y="155"/>
                    </a:lnTo>
                    <a:lnTo>
                      <a:pt x="190" y="159"/>
                    </a:lnTo>
                    <a:lnTo>
                      <a:pt x="207" y="162"/>
                    </a:lnTo>
                    <a:lnTo>
                      <a:pt x="223" y="164"/>
                    </a:lnTo>
                    <a:lnTo>
                      <a:pt x="238" y="164"/>
                    </a:lnTo>
                    <a:lnTo>
                      <a:pt x="252" y="163"/>
                    </a:lnTo>
                    <a:lnTo>
                      <a:pt x="261" y="158"/>
                    </a:lnTo>
                    <a:lnTo>
                      <a:pt x="269" y="149"/>
                    </a:lnTo>
                    <a:lnTo>
                      <a:pt x="275" y="140"/>
                    </a:lnTo>
                    <a:lnTo>
                      <a:pt x="279" y="129"/>
                    </a:lnTo>
                    <a:lnTo>
                      <a:pt x="283" y="118"/>
                    </a:lnTo>
                    <a:lnTo>
                      <a:pt x="285" y="107"/>
                    </a:lnTo>
                    <a:lnTo>
                      <a:pt x="286" y="95"/>
                    </a:lnTo>
                    <a:lnTo>
                      <a:pt x="286" y="85"/>
                    </a:lnTo>
                    <a:lnTo>
                      <a:pt x="283" y="63"/>
                    </a:lnTo>
                    <a:lnTo>
                      <a:pt x="277" y="45"/>
                    </a:lnTo>
                    <a:lnTo>
                      <a:pt x="269" y="24"/>
                    </a:lnTo>
                    <a:lnTo>
                      <a:pt x="260" y="1"/>
                    </a:lnTo>
                    <a:lnTo>
                      <a:pt x="266" y="0"/>
                    </a:lnTo>
                    <a:lnTo>
                      <a:pt x="275" y="11"/>
                    </a:lnTo>
                    <a:lnTo>
                      <a:pt x="285" y="31"/>
                    </a:lnTo>
                    <a:lnTo>
                      <a:pt x="294" y="58"/>
                    </a:lnTo>
                    <a:lnTo>
                      <a:pt x="301" y="90"/>
                    </a:lnTo>
                    <a:lnTo>
                      <a:pt x="304" y="122"/>
                    </a:lnTo>
                    <a:lnTo>
                      <a:pt x="298" y="152"/>
                    </a:lnTo>
                    <a:lnTo>
                      <a:pt x="284" y="1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390"/>
              <p:cNvSpPr>
                <a:spLocks/>
              </p:cNvSpPr>
              <p:nvPr/>
            </p:nvSpPr>
            <p:spPr bwMode="auto">
              <a:xfrm>
                <a:off x="2005" y="697"/>
                <a:ext cx="117" cy="68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35" y="6"/>
                  </a:cxn>
                  <a:cxn ang="0">
                    <a:pos x="233" y="10"/>
                  </a:cxn>
                  <a:cxn ang="0">
                    <a:pos x="230" y="13"/>
                  </a:cxn>
                  <a:cxn ang="0">
                    <a:pos x="225" y="15"/>
                  </a:cxn>
                  <a:cxn ang="0">
                    <a:pos x="220" y="17"/>
                  </a:cxn>
                  <a:cxn ang="0">
                    <a:pos x="215" y="19"/>
                  </a:cxn>
                  <a:cxn ang="0">
                    <a:pos x="210" y="21"/>
                  </a:cxn>
                  <a:cxn ang="0">
                    <a:pos x="205" y="25"/>
                  </a:cxn>
                  <a:cxn ang="0">
                    <a:pos x="196" y="34"/>
                  </a:cxn>
                  <a:cxn ang="0">
                    <a:pos x="187" y="45"/>
                  </a:cxn>
                  <a:cxn ang="0">
                    <a:pos x="178" y="56"/>
                  </a:cxn>
                  <a:cxn ang="0">
                    <a:pos x="167" y="67"/>
                  </a:cxn>
                  <a:cxn ang="0">
                    <a:pos x="157" y="79"/>
                  </a:cxn>
                  <a:cxn ang="0">
                    <a:pos x="148" y="89"/>
                  </a:cxn>
                  <a:cxn ang="0">
                    <a:pos x="136" y="100"/>
                  </a:cxn>
                  <a:cxn ang="0">
                    <a:pos x="126" y="109"/>
                  </a:cxn>
                  <a:cxn ang="0">
                    <a:pos x="114" y="118"/>
                  </a:cxn>
                  <a:cxn ang="0">
                    <a:pos x="103" y="125"/>
                  </a:cxn>
                  <a:cxn ang="0">
                    <a:pos x="90" y="131"/>
                  </a:cxn>
                  <a:cxn ang="0">
                    <a:pos x="78" y="135"/>
                  </a:cxn>
                  <a:cxn ang="0">
                    <a:pos x="64" y="138"/>
                  </a:cxn>
                  <a:cxn ang="0">
                    <a:pos x="50" y="136"/>
                  </a:cxn>
                  <a:cxn ang="0">
                    <a:pos x="35" y="134"/>
                  </a:cxn>
                  <a:cxn ang="0">
                    <a:pos x="19" y="128"/>
                  </a:cxn>
                  <a:cxn ang="0">
                    <a:pos x="12" y="126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0" y="109"/>
                  </a:cxn>
                  <a:cxn ang="0">
                    <a:pos x="11" y="110"/>
                  </a:cxn>
                  <a:cxn ang="0">
                    <a:pos x="20" y="112"/>
                  </a:cxn>
                  <a:cxn ang="0">
                    <a:pos x="30" y="113"/>
                  </a:cxn>
                  <a:cxn ang="0">
                    <a:pos x="41" y="115"/>
                  </a:cxn>
                  <a:cxn ang="0">
                    <a:pos x="51" y="115"/>
                  </a:cxn>
                  <a:cxn ang="0">
                    <a:pos x="61" y="113"/>
                  </a:cxn>
                  <a:cxn ang="0">
                    <a:pos x="72" y="110"/>
                  </a:cxn>
                  <a:cxn ang="0">
                    <a:pos x="82" y="104"/>
                  </a:cxn>
                  <a:cxn ang="0">
                    <a:pos x="103" y="94"/>
                  </a:cxn>
                  <a:cxn ang="0">
                    <a:pos x="121" y="78"/>
                  </a:cxn>
                  <a:cxn ang="0">
                    <a:pos x="139" y="60"/>
                  </a:cxn>
                  <a:cxn ang="0">
                    <a:pos x="155" y="42"/>
                  </a:cxn>
                  <a:cxn ang="0">
                    <a:pos x="171" y="26"/>
                  </a:cxn>
                  <a:cxn ang="0">
                    <a:pos x="189" y="12"/>
                  </a:cxn>
                  <a:cxn ang="0">
                    <a:pos x="210" y="3"/>
                  </a:cxn>
                  <a:cxn ang="0">
                    <a:pos x="234" y="0"/>
                  </a:cxn>
                </a:cxnLst>
                <a:rect l="0" t="0" r="r" b="b"/>
                <a:pathLst>
                  <a:path w="235" h="138">
                    <a:moveTo>
                      <a:pt x="234" y="0"/>
                    </a:moveTo>
                    <a:lnTo>
                      <a:pt x="235" y="6"/>
                    </a:lnTo>
                    <a:lnTo>
                      <a:pt x="233" y="10"/>
                    </a:lnTo>
                    <a:lnTo>
                      <a:pt x="230" y="13"/>
                    </a:lnTo>
                    <a:lnTo>
                      <a:pt x="225" y="15"/>
                    </a:lnTo>
                    <a:lnTo>
                      <a:pt x="220" y="17"/>
                    </a:lnTo>
                    <a:lnTo>
                      <a:pt x="215" y="19"/>
                    </a:lnTo>
                    <a:lnTo>
                      <a:pt x="210" y="21"/>
                    </a:lnTo>
                    <a:lnTo>
                      <a:pt x="205" y="25"/>
                    </a:lnTo>
                    <a:lnTo>
                      <a:pt x="196" y="34"/>
                    </a:lnTo>
                    <a:lnTo>
                      <a:pt x="187" y="45"/>
                    </a:lnTo>
                    <a:lnTo>
                      <a:pt x="178" y="56"/>
                    </a:lnTo>
                    <a:lnTo>
                      <a:pt x="167" y="67"/>
                    </a:lnTo>
                    <a:lnTo>
                      <a:pt x="157" y="79"/>
                    </a:lnTo>
                    <a:lnTo>
                      <a:pt x="148" y="89"/>
                    </a:lnTo>
                    <a:lnTo>
                      <a:pt x="136" y="100"/>
                    </a:lnTo>
                    <a:lnTo>
                      <a:pt x="126" y="109"/>
                    </a:lnTo>
                    <a:lnTo>
                      <a:pt x="114" y="118"/>
                    </a:lnTo>
                    <a:lnTo>
                      <a:pt x="103" y="125"/>
                    </a:lnTo>
                    <a:lnTo>
                      <a:pt x="90" y="131"/>
                    </a:lnTo>
                    <a:lnTo>
                      <a:pt x="78" y="135"/>
                    </a:lnTo>
                    <a:lnTo>
                      <a:pt x="64" y="138"/>
                    </a:lnTo>
                    <a:lnTo>
                      <a:pt x="50" y="136"/>
                    </a:lnTo>
                    <a:lnTo>
                      <a:pt x="35" y="134"/>
                    </a:lnTo>
                    <a:lnTo>
                      <a:pt x="19" y="128"/>
                    </a:lnTo>
                    <a:lnTo>
                      <a:pt x="12" y="126"/>
                    </a:lnTo>
                    <a:lnTo>
                      <a:pt x="7" y="121"/>
                    </a:lnTo>
                    <a:lnTo>
                      <a:pt x="4" y="116"/>
                    </a:lnTo>
                    <a:lnTo>
                      <a:pt x="0" y="109"/>
                    </a:lnTo>
                    <a:lnTo>
                      <a:pt x="11" y="110"/>
                    </a:lnTo>
                    <a:lnTo>
                      <a:pt x="20" y="112"/>
                    </a:lnTo>
                    <a:lnTo>
                      <a:pt x="30" y="113"/>
                    </a:lnTo>
                    <a:lnTo>
                      <a:pt x="41" y="115"/>
                    </a:lnTo>
                    <a:lnTo>
                      <a:pt x="51" y="115"/>
                    </a:lnTo>
                    <a:lnTo>
                      <a:pt x="61" y="113"/>
                    </a:lnTo>
                    <a:lnTo>
                      <a:pt x="72" y="110"/>
                    </a:lnTo>
                    <a:lnTo>
                      <a:pt x="82" y="104"/>
                    </a:lnTo>
                    <a:lnTo>
                      <a:pt x="103" y="94"/>
                    </a:lnTo>
                    <a:lnTo>
                      <a:pt x="121" y="78"/>
                    </a:lnTo>
                    <a:lnTo>
                      <a:pt x="139" y="60"/>
                    </a:lnTo>
                    <a:lnTo>
                      <a:pt x="155" y="42"/>
                    </a:lnTo>
                    <a:lnTo>
                      <a:pt x="171" y="26"/>
                    </a:lnTo>
                    <a:lnTo>
                      <a:pt x="189" y="12"/>
                    </a:lnTo>
                    <a:lnTo>
                      <a:pt x="210" y="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391"/>
              <p:cNvSpPr>
                <a:spLocks/>
              </p:cNvSpPr>
              <p:nvPr/>
            </p:nvSpPr>
            <p:spPr bwMode="auto">
              <a:xfrm>
                <a:off x="1890" y="726"/>
                <a:ext cx="237" cy="164"/>
              </a:xfrm>
              <a:custGeom>
                <a:avLst/>
                <a:gdLst/>
                <a:ahLst/>
                <a:cxnLst>
                  <a:cxn ang="0">
                    <a:pos x="270" y="306"/>
                  </a:cxn>
                  <a:cxn ang="0">
                    <a:pos x="244" y="321"/>
                  </a:cxn>
                  <a:cxn ang="0">
                    <a:pos x="214" y="329"/>
                  </a:cxn>
                  <a:cxn ang="0">
                    <a:pos x="179" y="325"/>
                  </a:cxn>
                  <a:cxn ang="0">
                    <a:pos x="133" y="304"/>
                  </a:cxn>
                  <a:cxn ang="0">
                    <a:pos x="77" y="263"/>
                  </a:cxn>
                  <a:cxn ang="0">
                    <a:pos x="31" y="216"/>
                  </a:cxn>
                  <a:cxn ang="0">
                    <a:pos x="4" y="180"/>
                  </a:cxn>
                  <a:cxn ang="0">
                    <a:pos x="21" y="150"/>
                  </a:cxn>
                  <a:cxn ang="0">
                    <a:pos x="25" y="157"/>
                  </a:cxn>
                  <a:cxn ang="0">
                    <a:pos x="39" y="174"/>
                  </a:cxn>
                  <a:cxn ang="0">
                    <a:pos x="61" y="198"/>
                  </a:cxn>
                  <a:cxn ang="0">
                    <a:pos x="88" y="226"/>
                  </a:cxn>
                  <a:cxn ang="0">
                    <a:pos x="119" y="253"/>
                  </a:cxn>
                  <a:cxn ang="0">
                    <a:pos x="152" y="276"/>
                  </a:cxn>
                  <a:cxn ang="0">
                    <a:pos x="187" y="292"/>
                  </a:cxn>
                  <a:cxn ang="0">
                    <a:pos x="220" y="295"/>
                  </a:cxn>
                  <a:cxn ang="0">
                    <a:pos x="247" y="281"/>
                  </a:cxn>
                  <a:cxn ang="0">
                    <a:pos x="279" y="251"/>
                  </a:cxn>
                  <a:cxn ang="0">
                    <a:pos x="314" y="210"/>
                  </a:cxn>
                  <a:cxn ang="0">
                    <a:pos x="351" y="162"/>
                  </a:cxn>
                  <a:cxn ang="0">
                    <a:pos x="385" y="113"/>
                  </a:cxn>
                  <a:cxn ang="0">
                    <a:pos x="414" y="69"/>
                  </a:cxn>
                  <a:cxn ang="0">
                    <a:pos x="435" y="35"/>
                  </a:cxn>
                  <a:cxn ang="0">
                    <a:pos x="446" y="16"/>
                  </a:cxn>
                  <a:cxn ang="0">
                    <a:pos x="475" y="3"/>
                  </a:cxn>
                  <a:cxn ang="0">
                    <a:pos x="464" y="21"/>
                  </a:cxn>
                  <a:cxn ang="0">
                    <a:pos x="445" y="53"/>
                  </a:cxn>
                  <a:cxn ang="0">
                    <a:pos x="419" y="96"/>
                  </a:cxn>
                  <a:cxn ang="0">
                    <a:pos x="389" y="144"/>
                  </a:cxn>
                  <a:cxn ang="0">
                    <a:pos x="357" y="194"/>
                  </a:cxn>
                  <a:cxn ang="0">
                    <a:pos x="325" y="241"/>
                  </a:cxn>
                  <a:cxn ang="0">
                    <a:pos x="294" y="281"/>
                  </a:cxn>
                </a:cxnLst>
                <a:rect l="0" t="0" r="r" b="b"/>
                <a:pathLst>
                  <a:path w="476" h="329">
                    <a:moveTo>
                      <a:pt x="280" y="298"/>
                    </a:moveTo>
                    <a:lnTo>
                      <a:pt x="270" y="306"/>
                    </a:lnTo>
                    <a:lnTo>
                      <a:pt x="258" y="314"/>
                    </a:lnTo>
                    <a:lnTo>
                      <a:pt x="244" y="321"/>
                    </a:lnTo>
                    <a:lnTo>
                      <a:pt x="230" y="325"/>
                    </a:lnTo>
                    <a:lnTo>
                      <a:pt x="214" y="329"/>
                    </a:lnTo>
                    <a:lnTo>
                      <a:pt x="197" y="329"/>
                    </a:lnTo>
                    <a:lnTo>
                      <a:pt x="179" y="325"/>
                    </a:lnTo>
                    <a:lnTo>
                      <a:pt x="160" y="319"/>
                    </a:lnTo>
                    <a:lnTo>
                      <a:pt x="133" y="304"/>
                    </a:lnTo>
                    <a:lnTo>
                      <a:pt x="104" y="286"/>
                    </a:lnTo>
                    <a:lnTo>
                      <a:pt x="77" y="263"/>
                    </a:lnTo>
                    <a:lnTo>
                      <a:pt x="53" y="239"/>
                    </a:lnTo>
                    <a:lnTo>
                      <a:pt x="31" y="216"/>
                    </a:lnTo>
                    <a:lnTo>
                      <a:pt x="15" y="196"/>
                    </a:lnTo>
                    <a:lnTo>
                      <a:pt x="4" y="180"/>
                    </a:lnTo>
                    <a:lnTo>
                      <a:pt x="0" y="171"/>
                    </a:lnTo>
                    <a:lnTo>
                      <a:pt x="21" y="150"/>
                    </a:lnTo>
                    <a:lnTo>
                      <a:pt x="22" y="151"/>
                    </a:lnTo>
                    <a:lnTo>
                      <a:pt x="25" y="157"/>
                    </a:lnTo>
                    <a:lnTo>
                      <a:pt x="31" y="164"/>
                    </a:lnTo>
                    <a:lnTo>
                      <a:pt x="39" y="174"/>
                    </a:lnTo>
                    <a:lnTo>
                      <a:pt x="50" y="186"/>
                    </a:lnTo>
                    <a:lnTo>
                      <a:pt x="61" y="198"/>
                    </a:lnTo>
                    <a:lnTo>
                      <a:pt x="74" y="212"/>
                    </a:lnTo>
                    <a:lnTo>
                      <a:pt x="88" y="226"/>
                    </a:lnTo>
                    <a:lnTo>
                      <a:pt x="103" y="240"/>
                    </a:lnTo>
                    <a:lnTo>
                      <a:pt x="119" y="253"/>
                    </a:lnTo>
                    <a:lnTo>
                      <a:pt x="135" y="265"/>
                    </a:lnTo>
                    <a:lnTo>
                      <a:pt x="152" y="276"/>
                    </a:lnTo>
                    <a:lnTo>
                      <a:pt x="169" y="285"/>
                    </a:lnTo>
                    <a:lnTo>
                      <a:pt x="187" y="292"/>
                    </a:lnTo>
                    <a:lnTo>
                      <a:pt x="204" y="295"/>
                    </a:lnTo>
                    <a:lnTo>
                      <a:pt x="220" y="295"/>
                    </a:lnTo>
                    <a:lnTo>
                      <a:pt x="233" y="291"/>
                    </a:lnTo>
                    <a:lnTo>
                      <a:pt x="247" y="281"/>
                    </a:lnTo>
                    <a:lnTo>
                      <a:pt x="263" y="269"/>
                    </a:lnTo>
                    <a:lnTo>
                      <a:pt x="279" y="251"/>
                    </a:lnTo>
                    <a:lnTo>
                      <a:pt x="297" y="232"/>
                    </a:lnTo>
                    <a:lnTo>
                      <a:pt x="314" y="210"/>
                    </a:lnTo>
                    <a:lnTo>
                      <a:pt x="333" y="186"/>
                    </a:lnTo>
                    <a:lnTo>
                      <a:pt x="351" y="162"/>
                    </a:lnTo>
                    <a:lnTo>
                      <a:pt x="369" y="137"/>
                    </a:lnTo>
                    <a:lnTo>
                      <a:pt x="385" y="113"/>
                    </a:lnTo>
                    <a:lnTo>
                      <a:pt x="400" y="90"/>
                    </a:lnTo>
                    <a:lnTo>
                      <a:pt x="414" y="69"/>
                    </a:lnTo>
                    <a:lnTo>
                      <a:pt x="425" y="51"/>
                    </a:lnTo>
                    <a:lnTo>
                      <a:pt x="435" y="35"/>
                    </a:lnTo>
                    <a:lnTo>
                      <a:pt x="442" y="23"/>
                    </a:lnTo>
                    <a:lnTo>
                      <a:pt x="446" y="16"/>
                    </a:lnTo>
                    <a:lnTo>
                      <a:pt x="476" y="0"/>
                    </a:lnTo>
                    <a:lnTo>
                      <a:pt x="475" y="3"/>
                    </a:lnTo>
                    <a:lnTo>
                      <a:pt x="470" y="9"/>
                    </a:lnTo>
                    <a:lnTo>
                      <a:pt x="464" y="21"/>
                    </a:lnTo>
                    <a:lnTo>
                      <a:pt x="455" y="36"/>
                    </a:lnTo>
                    <a:lnTo>
                      <a:pt x="445" y="53"/>
                    </a:lnTo>
                    <a:lnTo>
                      <a:pt x="433" y="74"/>
                    </a:lnTo>
                    <a:lnTo>
                      <a:pt x="419" y="96"/>
                    </a:lnTo>
                    <a:lnTo>
                      <a:pt x="405" y="119"/>
                    </a:lnTo>
                    <a:lnTo>
                      <a:pt x="389" y="144"/>
                    </a:lnTo>
                    <a:lnTo>
                      <a:pt x="373" y="169"/>
                    </a:lnTo>
                    <a:lnTo>
                      <a:pt x="357" y="194"/>
                    </a:lnTo>
                    <a:lnTo>
                      <a:pt x="341" y="218"/>
                    </a:lnTo>
                    <a:lnTo>
                      <a:pt x="325" y="241"/>
                    </a:lnTo>
                    <a:lnTo>
                      <a:pt x="309" y="262"/>
                    </a:lnTo>
                    <a:lnTo>
                      <a:pt x="294" y="281"/>
                    </a:lnTo>
                    <a:lnTo>
                      <a:pt x="280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392"/>
              <p:cNvSpPr>
                <a:spLocks/>
              </p:cNvSpPr>
              <p:nvPr/>
            </p:nvSpPr>
            <p:spPr bwMode="auto">
              <a:xfrm>
                <a:off x="2121" y="747"/>
                <a:ext cx="29" cy="189"/>
              </a:xfrm>
              <a:custGeom>
                <a:avLst/>
                <a:gdLst/>
                <a:ahLst/>
                <a:cxnLst>
                  <a:cxn ang="0">
                    <a:pos x="44" y="57"/>
                  </a:cxn>
                  <a:cxn ang="0">
                    <a:pos x="33" y="159"/>
                  </a:cxn>
                  <a:cxn ang="0">
                    <a:pos x="59" y="378"/>
                  </a:cxn>
                  <a:cxn ang="0">
                    <a:pos x="41" y="350"/>
                  </a:cxn>
                  <a:cxn ang="0">
                    <a:pos x="29" y="317"/>
                  </a:cxn>
                  <a:cxn ang="0">
                    <a:pos x="18" y="279"/>
                  </a:cxn>
                  <a:cxn ang="0">
                    <a:pos x="13" y="237"/>
                  </a:cxn>
                  <a:cxn ang="0">
                    <a:pos x="8" y="194"/>
                  </a:cxn>
                  <a:cxn ang="0">
                    <a:pos x="5" y="152"/>
                  </a:cxn>
                  <a:cxn ang="0">
                    <a:pos x="2" y="110"/>
                  </a:cxn>
                  <a:cxn ang="0">
                    <a:pos x="0" y="73"/>
                  </a:cxn>
                  <a:cxn ang="0">
                    <a:pos x="2" y="64"/>
                  </a:cxn>
                  <a:cxn ang="0">
                    <a:pos x="6" y="54"/>
                  </a:cxn>
                  <a:cxn ang="0">
                    <a:pos x="10" y="44"/>
                  </a:cxn>
                  <a:cxn ang="0">
                    <a:pos x="16" y="33"/>
                  </a:cxn>
                  <a:cxn ang="0">
                    <a:pos x="23" y="23"/>
                  </a:cxn>
                  <a:cxn ang="0">
                    <a:pos x="31" y="14"/>
                  </a:cxn>
                  <a:cxn ang="0">
                    <a:pos x="39" y="6"/>
                  </a:cxn>
                  <a:cxn ang="0">
                    <a:pos x="48" y="0"/>
                  </a:cxn>
                  <a:cxn ang="0">
                    <a:pos x="48" y="7"/>
                  </a:cxn>
                  <a:cxn ang="0">
                    <a:pos x="47" y="22"/>
                  </a:cxn>
                  <a:cxn ang="0">
                    <a:pos x="45" y="41"/>
                  </a:cxn>
                  <a:cxn ang="0">
                    <a:pos x="44" y="57"/>
                  </a:cxn>
                </a:cxnLst>
                <a:rect l="0" t="0" r="r" b="b"/>
                <a:pathLst>
                  <a:path w="59" h="378">
                    <a:moveTo>
                      <a:pt x="44" y="57"/>
                    </a:moveTo>
                    <a:lnTo>
                      <a:pt x="33" y="159"/>
                    </a:lnTo>
                    <a:lnTo>
                      <a:pt x="59" y="378"/>
                    </a:lnTo>
                    <a:lnTo>
                      <a:pt x="41" y="350"/>
                    </a:lnTo>
                    <a:lnTo>
                      <a:pt x="29" y="317"/>
                    </a:lnTo>
                    <a:lnTo>
                      <a:pt x="18" y="279"/>
                    </a:lnTo>
                    <a:lnTo>
                      <a:pt x="13" y="237"/>
                    </a:lnTo>
                    <a:lnTo>
                      <a:pt x="8" y="194"/>
                    </a:lnTo>
                    <a:lnTo>
                      <a:pt x="5" y="152"/>
                    </a:lnTo>
                    <a:lnTo>
                      <a:pt x="2" y="110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6" y="54"/>
                    </a:lnTo>
                    <a:lnTo>
                      <a:pt x="10" y="44"/>
                    </a:lnTo>
                    <a:lnTo>
                      <a:pt x="16" y="33"/>
                    </a:lnTo>
                    <a:lnTo>
                      <a:pt x="23" y="23"/>
                    </a:lnTo>
                    <a:lnTo>
                      <a:pt x="31" y="14"/>
                    </a:lnTo>
                    <a:lnTo>
                      <a:pt x="39" y="6"/>
                    </a:lnTo>
                    <a:lnTo>
                      <a:pt x="48" y="0"/>
                    </a:lnTo>
                    <a:lnTo>
                      <a:pt x="48" y="7"/>
                    </a:lnTo>
                    <a:lnTo>
                      <a:pt x="47" y="22"/>
                    </a:lnTo>
                    <a:lnTo>
                      <a:pt x="45" y="41"/>
                    </a:lnTo>
                    <a:lnTo>
                      <a:pt x="4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393"/>
              <p:cNvSpPr>
                <a:spLocks/>
              </p:cNvSpPr>
              <p:nvPr/>
            </p:nvSpPr>
            <p:spPr bwMode="auto">
              <a:xfrm>
                <a:off x="2084" y="305"/>
                <a:ext cx="26" cy="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2"/>
                  </a:cxn>
                  <a:cxn ang="0">
                    <a:pos x="9" y="22"/>
                  </a:cxn>
                  <a:cxn ang="0">
                    <a:pos x="14" y="32"/>
                  </a:cxn>
                  <a:cxn ang="0">
                    <a:pos x="20" y="41"/>
                  </a:cxn>
                  <a:cxn ang="0">
                    <a:pos x="27" y="51"/>
                  </a:cxn>
                  <a:cxn ang="0">
                    <a:pos x="35" y="59"/>
                  </a:cxn>
                  <a:cxn ang="0">
                    <a:pos x="43" y="67"/>
                  </a:cxn>
                  <a:cxn ang="0">
                    <a:pos x="53" y="75"/>
                  </a:cxn>
                  <a:cxn ang="0">
                    <a:pos x="51" y="81"/>
                  </a:cxn>
                  <a:cxn ang="0">
                    <a:pos x="45" y="88"/>
                  </a:cxn>
                  <a:cxn ang="0">
                    <a:pos x="38" y="93"/>
                  </a:cxn>
                  <a:cxn ang="0">
                    <a:pos x="35" y="93"/>
                  </a:cxn>
                  <a:cxn ang="0">
                    <a:pos x="36" y="86"/>
                  </a:cxn>
                  <a:cxn ang="0">
                    <a:pos x="36" y="81"/>
                  </a:cxn>
                  <a:cxn ang="0">
                    <a:pos x="32" y="75"/>
                  </a:cxn>
                  <a:cxn ang="0">
                    <a:pos x="29" y="69"/>
                  </a:cxn>
                  <a:cxn ang="0">
                    <a:pos x="23" y="65"/>
                  </a:cxn>
                  <a:cxn ang="0">
                    <a:pos x="17" y="59"/>
                  </a:cxn>
                  <a:cxn ang="0">
                    <a:pos x="12" y="53"/>
                  </a:cxn>
                  <a:cxn ang="0">
                    <a:pos x="6" y="46"/>
                  </a:cxn>
                  <a:cxn ang="0">
                    <a:pos x="1" y="33"/>
                  </a:cxn>
                  <a:cxn ang="0">
                    <a:pos x="0" y="17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53" h="93">
                    <a:moveTo>
                      <a:pt x="4" y="0"/>
                    </a:moveTo>
                    <a:lnTo>
                      <a:pt x="6" y="12"/>
                    </a:lnTo>
                    <a:lnTo>
                      <a:pt x="9" y="22"/>
                    </a:lnTo>
                    <a:lnTo>
                      <a:pt x="14" y="32"/>
                    </a:lnTo>
                    <a:lnTo>
                      <a:pt x="20" y="41"/>
                    </a:lnTo>
                    <a:lnTo>
                      <a:pt x="27" y="51"/>
                    </a:lnTo>
                    <a:lnTo>
                      <a:pt x="35" y="59"/>
                    </a:lnTo>
                    <a:lnTo>
                      <a:pt x="43" y="67"/>
                    </a:lnTo>
                    <a:lnTo>
                      <a:pt x="53" y="75"/>
                    </a:lnTo>
                    <a:lnTo>
                      <a:pt x="51" y="81"/>
                    </a:lnTo>
                    <a:lnTo>
                      <a:pt x="45" y="88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6" y="86"/>
                    </a:lnTo>
                    <a:lnTo>
                      <a:pt x="36" y="81"/>
                    </a:lnTo>
                    <a:lnTo>
                      <a:pt x="32" y="75"/>
                    </a:lnTo>
                    <a:lnTo>
                      <a:pt x="29" y="69"/>
                    </a:lnTo>
                    <a:lnTo>
                      <a:pt x="23" y="65"/>
                    </a:lnTo>
                    <a:lnTo>
                      <a:pt x="17" y="59"/>
                    </a:lnTo>
                    <a:lnTo>
                      <a:pt x="12" y="53"/>
                    </a:lnTo>
                    <a:lnTo>
                      <a:pt x="6" y="46"/>
                    </a:lnTo>
                    <a:lnTo>
                      <a:pt x="1" y="33"/>
                    </a:lnTo>
                    <a:lnTo>
                      <a:pt x="0" y="17"/>
                    </a:lnTo>
                    <a:lnTo>
                      <a:pt x="1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394"/>
              <p:cNvSpPr>
                <a:spLocks/>
              </p:cNvSpPr>
              <p:nvPr/>
            </p:nvSpPr>
            <p:spPr bwMode="auto">
              <a:xfrm>
                <a:off x="2067" y="364"/>
                <a:ext cx="41" cy="2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77" y="12"/>
                  </a:cxn>
                  <a:cxn ang="0">
                    <a:pos x="73" y="20"/>
                  </a:cxn>
                  <a:cxn ang="0">
                    <a:pos x="65" y="28"/>
                  </a:cxn>
                  <a:cxn ang="0">
                    <a:pos x="52" y="38"/>
                  </a:cxn>
                  <a:cxn ang="0">
                    <a:pos x="37" y="39"/>
                  </a:cxn>
                  <a:cxn ang="0">
                    <a:pos x="25" y="38"/>
                  </a:cxn>
                  <a:cxn ang="0">
                    <a:pos x="16" y="35"/>
                  </a:cxn>
                  <a:cxn ang="0">
                    <a:pos x="9" y="31"/>
                  </a:cxn>
                  <a:cxn ang="0">
                    <a:pos x="4" y="27"/>
                  </a:cxn>
                  <a:cxn ang="0">
                    <a:pos x="1" y="23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18" y="21"/>
                  </a:cxn>
                  <a:cxn ang="0">
                    <a:pos x="34" y="23"/>
                  </a:cxn>
                  <a:cxn ang="0">
                    <a:pos x="48" y="20"/>
                  </a:cxn>
                  <a:cxn ang="0">
                    <a:pos x="60" y="15"/>
                  </a:cxn>
                  <a:cxn ang="0">
                    <a:pos x="69" y="10"/>
                  </a:cxn>
                  <a:cxn ang="0">
                    <a:pos x="76" y="4"/>
                  </a:cxn>
                  <a:cxn ang="0">
                    <a:pos x="79" y="1"/>
                  </a:cxn>
                  <a:cxn ang="0">
                    <a:pos x="82" y="0"/>
                  </a:cxn>
                </a:cxnLst>
                <a:rect l="0" t="0" r="r" b="b"/>
                <a:pathLst>
                  <a:path w="82" h="39">
                    <a:moveTo>
                      <a:pt x="82" y="0"/>
                    </a:moveTo>
                    <a:lnTo>
                      <a:pt x="77" y="12"/>
                    </a:lnTo>
                    <a:lnTo>
                      <a:pt x="73" y="20"/>
                    </a:lnTo>
                    <a:lnTo>
                      <a:pt x="65" y="28"/>
                    </a:lnTo>
                    <a:lnTo>
                      <a:pt x="52" y="38"/>
                    </a:lnTo>
                    <a:lnTo>
                      <a:pt x="37" y="39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8" y="21"/>
                    </a:lnTo>
                    <a:lnTo>
                      <a:pt x="34" y="23"/>
                    </a:lnTo>
                    <a:lnTo>
                      <a:pt x="48" y="20"/>
                    </a:lnTo>
                    <a:lnTo>
                      <a:pt x="60" y="15"/>
                    </a:lnTo>
                    <a:lnTo>
                      <a:pt x="69" y="10"/>
                    </a:lnTo>
                    <a:lnTo>
                      <a:pt x="76" y="4"/>
                    </a:lnTo>
                    <a:lnTo>
                      <a:pt x="79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99"/>
              <p:cNvSpPr>
                <a:spLocks/>
              </p:cNvSpPr>
              <p:nvPr/>
            </p:nvSpPr>
            <p:spPr bwMode="auto">
              <a:xfrm>
                <a:off x="2011" y="296"/>
                <a:ext cx="41" cy="37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4" y="20"/>
                  </a:cxn>
                  <a:cxn ang="0">
                    <a:pos x="17" y="12"/>
                  </a:cxn>
                  <a:cxn ang="0">
                    <a:pos x="23" y="5"/>
                  </a:cxn>
                  <a:cxn ang="0">
                    <a:pos x="31" y="0"/>
                  </a:cxn>
                  <a:cxn ang="0">
                    <a:pos x="13" y="0"/>
                  </a:cxn>
                  <a:cxn ang="0">
                    <a:pos x="7" y="6"/>
                  </a:cxn>
                  <a:cxn ang="0">
                    <a:pos x="4" y="13"/>
                  </a:cxn>
                  <a:cxn ang="0">
                    <a:pos x="1" y="21"/>
                  </a:cxn>
                  <a:cxn ang="0">
                    <a:pos x="0" y="30"/>
                  </a:cxn>
                  <a:cxn ang="0">
                    <a:pos x="1" y="39"/>
                  </a:cxn>
                  <a:cxn ang="0">
                    <a:pos x="5" y="47"/>
                  </a:cxn>
                  <a:cxn ang="0">
                    <a:pos x="9" y="54"/>
                  </a:cxn>
                  <a:cxn ang="0">
                    <a:pos x="15" y="61"/>
                  </a:cxn>
                  <a:cxn ang="0">
                    <a:pos x="23" y="66"/>
                  </a:cxn>
                  <a:cxn ang="0">
                    <a:pos x="31" y="70"/>
                  </a:cxn>
                  <a:cxn ang="0">
                    <a:pos x="40" y="72"/>
                  </a:cxn>
                  <a:cxn ang="0">
                    <a:pos x="51" y="73"/>
                  </a:cxn>
                  <a:cxn ang="0">
                    <a:pos x="60" y="72"/>
                  </a:cxn>
                  <a:cxn ang="0">
                    <a:pos x="69" y="71"/>
                  </a:cxn>
                  <a:cxn ang="0">
                    <a:pos x="76" y="68"/>
                  </a:cxn>
                  <a:cxn ang="0">
                    <a:pos x="83" y="63"/>
                  </a:cxn>
                  <a:cxn ang="0">
                    <a:pos x="78" y="64"/>
                  </a:cxn>
                  <a:cxn ang="0">
                    <a:pos x="75" y="64"/>
                  </a:cxn>
                  <a:cxn ang="0">
                    <a:pos x="70" y="65"/>
                  </a:cxn>
                  <a:cxn ang="0">
                    <a:pos x="66" y="65"/>
                  </a:cxn>
                  <a:cxn ang="0">
                    <a:pos x="55" y="64"/>
                  </a:cxn>
                  <a:cxn ang="0">
                    <a:pos x="45" y="63"/>
                  </a:cxn>
                  <a:cxn ang="0">
                    <a:pos x="36" y="59"/>
                  </a:cxn>
                  <a:cxn ang="0">
                    <a:pos x="29" y="55"/>
                  </a:cxn>
                  <a:cxn ang="0">
                    <a:pos x="22" y="49"/>
                  </a:cxn>
                  <a:cxn ang="0">
                    <a:pos x="17" y="43"/>
                  </a:cxn>
                  <a:cxn ang="0">
                    <a:pos x="14" y="36"/>
                  </a:cxn>
                  <a:cxn ang="0">
                    <a:pos x="13" y="28"/>
                  </a:cxn>
                </a:cxnLst>
                <a:rect l="0" t="0" r="r" b="b"/>
                <a:pathLst>
                  <a:path w="83" h="73">
                    <a:moveTo>
                      <a:pt x="13" y="28"/>
                    </a:moveTo>
                    <a:lnTo>
                      <a:pt x="14" y="20"/>
                    </a:lnTo>
                    <a:lnTo>
                      <a:pt x="17" y="12"/>
                    </a:lnTo>
                    <a:lnTo>
                      <a:pt x="23" y="5"/>
                    </a:lnTo>
                    <a:lnTo>
                      <a:pt x="31" y="0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4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5" y="47"/>
                    </a:lnTo>
                    <a:lnTo>
                      <a:pt x="9" y="54"/>
                    </a:lnTo>
                    <a:lnTo>
                      <a:pt x="15" y="61"/>
                    </a:lnTo>
                    <a:lnTo>
                      <a:pt x="23" y="66"/>
                    </a:lnTo>
                    <a:lnTo>
                      <a:pt x="31" y="70"/>
                    </a:lnTo>
                    <a:lnTo>
                      <a:pt x="40" y="72"/>
                    </a:lnTo>
                    <a:lnTo>
                      <a:pt x="51" y="73"/>
                    </a:lnTo>
                    <a:lnTo>
                      <a:pt x="60" y="72"/>
                    </a:lnTo>
                    <a:lnTo>
                      <a:pt x="69" y="71"/>
                    </a:lnTo>
                    <a:lnTo>
                      <a:pt x="76" y="68"/>
                    </a:lnTo>
                    <a:lnTo>
                      <a:pt x="83" y="63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55" y="64"/>
                    </a:lnTo>
                    <a:lnTo>
                      <a:pt x="45" y="63"/>
                    </a:lnTo>
                    <a:lnTo>
                      <a:pt x="36" y="59"/>
                    </a:lnTo>
                    <a:lnTo>
                      <a:pt x="29" y="55"/>
                    </a:lnTo>
                    <a:lnTo>
                      <a:pt x="22" y="49"/>
                    </a:lnTo>
                    <a:lnTo>
                      <a:pt x="17" y="43"/>
                    </a:lnTo>
                    <a:lnTo>
                      <a:pt x="14" y="3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400"/>
              <p:cNvSpPr>
                <a:spLocks/>
              </p:cNvSpPr>
              <p:nvPr/>
            </p:nvSpPr>
            <p:spPr bwMode="auto">
              <a:xfrm>
                <a:off x="2104" y="286"/>
                <a:ext cx="37" cy="33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3" y="17"/>
                  </a:cxn>
                  <a:cxn ang="0">
                    <a:pos x="17" y="10"/>
                  </a:cxn>
                  <a:cxn ang="0">
                    <a:pos x="22" y="4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7" y="6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2" y="34"/>
                  </a:cxn>
                  <a:cxn ang="0">
                    <a:pos x="4" y="41"/>
                  </a:cxn>
                  <a:cxn ang="0">
                    <a:pos x="9" y="48"/>
                  </a:cxn>
                  <a:cxn ang="0">
                    <a:pos x="14" y="54"/>
                  </a:cxn>
                  <a:cxn ang="0">
                    <a:pos x="21" y="59"/>
                  </a:cxn>
                  <a:cxn ang="0">
                    <a:pos x="28" y="62"/>
                  </a:cxn>
                  <a:cxn ang="0">
                    <a:pos x="37" y="64"/>
                  </a:cxn>
                  <a:cxn ang="0">
                    <a:pos x="47" y="66"/>
                  </a:cxn>
                  <a:cxn ang="0">
                    <a:pos x="55" y="64"/>
                  </a:cxn>
                  <a:cxn ang="0">
                    <a:pos x="63" y="63"/>
                  </a:cxn>
                  <a:cxn ang="0">
                    <a:pos x="70" y="61"/>
                  </a:cxn>
                  <a:cxn ang="0">
                    <a:pos x="75" y="57"/>
                  </a:cxn>
                  <a:cxn ang="0">
                    <a:pos x="72" y="59"/>
                  </a:cxn>
                  <a:cxn ang="0">
                    <a:pos x="67" y="59"/>
                  </a:cxn>
                  <a:cxn ang="0">
                    <a:pos x="64" y="59"/>
                  </a:cxn>
                  <a:cxn ang="0">
                    <a:pos x="59" y="59"/>
                  </a:cxn>
                  <a:cxn ang="0">
                    <a:pos x="50" y="57"/>
                  </a:cxn>
                  <a:cxn ang="0">
                    <a:pos x="41" y="56"/>
                  </a:cxn>
                  <a:cxn ang="0">
                    <a:pos x="33" y="53"/>
                  </a:cxn>
                  <a:cxn ang="0">
                    <a:pos x="26" y="48"/>
                  </a:cxn>
                  <a:cxn ang="0">
                    <a:pos x="20" y="44"/>
                  </a:cxn>
                  <a:cxn ang="0">
                    <a:pos x="15" y="38"/>
                  </a:cxn>
                  <a:cxn ang="0">
                    <a:pos x="13" y="32"/>
                  </a:cxn>
                  <a:cxn ang="0">
                    <a:pos x="12" y="25"/>
                  </a:cxn>
                </a:cxnLst>
                <a:rect l="0" t="0" r="r" b="b"/>
                <a:pathLst>
                  <a:path w="75" h="66">
                    <a:moveTo>
                      <a:pt x="12" y="25"/>
                    </a:moveTo>
                    <a:lnTo>
                      <a:pt x="13" y="17"/>
                    </a:lnTo>
                    <a:lnTo>
                      <a:pt x="17" y="10"/>
                    </a:lnTo>
                    <a:lnTo>
                      <a:pt x="22" y="4"/>
                    </a:lnTo>
                    <a:lnTo>
                      <a:pt x="29" y="0"/>
                    </a:lnTo>
                    <a:lnTo>
                      <a:pt x="12" y="0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2" y="34"/>
                    </a:lnTo>
                    <a:lnTo>
                      <a:pt x="4" y="41"/>
                    </a:lnTo>
                    <a:lnTo>
                      <a:pt x="9" y="48"/>
                    </a:lnTo>
                    <a:lnTo>
                      <a:pt x="14" y="54"/>
                    </a:lnTo>
                    <a:lnTo>
                      <a:pt x="21" y="59"/>
                    </a:lnTo>
                    <a:lnTo>
                      <a:pt x="28" y="62"/>
                    </a:lnTo>
                    <a:lnTo>
                      <a:pt x="37" y="64"/>
                    </a:lnTo>
                    <a:lnTo>
                      <a:pt x="47" y="66"/>
                    </a:lnTo>
                    <a:lnTo>
                      <a:pt x="55" y="64"/>
                    </a:lnTo>
                    <a:lnTo>
                      <a:pt x="63" y="63"/>
                    </a:lnTo>
                    <a:lnTo>
                      <a:pt x="70" y="61"/>
                    </a:lnTo>
                    <a:lnTo>
                      <a:pt x="75" y="57"/>
                    </a:lnTo>
                    <a:lnTo>
                      <a:pt x="72" y="59"/>
                    </a:lnTo>
                    <a:lnTo>
                      <a:pt x="67" y="59"/>
                    </a:lnTo>
                    <a:lnTo>
                      <a:pt x="64" y="59"/>
                    </a:lnTo>
                    <a:lnTo>
                      <a:pt x="59" y="59"/>
                    </a:lnTo>
                    <a:lnTo>
                      <a:pt x="50" y="57"/>
                    </a:lnTo>
                    <a:lnTo>
                      <a:pt x="41" y="56"/>
                    </a:lnTo>
                    <a:lnTo>
                      <a:pt x="33" y="53"/>
                    </a:lnTo>
                    <a:lnTo>
                      <a:pt x="26" y="48"/>
                    </a:lnTo>
                    <a:lnTo>
                      <a:pt x="20" y="44"/>
                    </a:lnTo>
                    <a:lnTo>
                      <a:pt x="15" y="38"/>
                    </a:lnTo>
                    <a:lnTo>
                      <a:pt x="13" y="32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7010400" y="1805748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Lifeguard  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172200" y="1805749"/>
              <a:ext cx="957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Lifeguard 0</a:t>
              </a:r>
            </a:p>
          </p:txBody>
        </p:sp>
        <p:grpSp>
          <p:nvGrpSpPr>
            <p:cNvPr id="97" name="Group 351"/>
            <p:cNvGrpSpPr>
              <a:grpSpLocks noChangeAspect="1"/>
            </p:cNvGrpSpPr>
            <p:nvPr/>
          </p:nvGrpSpPr>
          <p:grpSpPr bwMode="auto">
            <a:xfrm flipH="1">
              <a:off x="6172200" y="1066800"/>
              <a:ext cx="701978" cy="760642"/>
              <a:chOff x="1800" y="152"/>
              <a:chExt cx="697" cy="833"/>
            </a:xfrm>
          </p:grpSpPr>
          <p:sp>
            <p:nvSpPr>
              <p:cNvPr id="98" name="Freeform 355"/>
              <p:cNvSpPr>
                <a:spLocks/>
              </p:cNvSpPr>
              <p:nvPr/>
            </p:nvSpPr>
            <p:spPr bwMode="auto">
              <a:xfrm>
                <a:off x="1809" y="219"/>
                <a:ext cx="169" cy="185"/>
              </a:xfrm>
              <a:custGeom>
                <a:avLst/>
                <a:gdLst/>
                <a:ahLst/>
                <a:cxnLst>
                  <a:cxn ang="0">
                    <a:pos x="159" y="29"/>
                  </a:cxn>
                  <a:cxn ang="0">
                    <a:pos x="128" y="4"/>
                  </a:cxn>
                  <a:cxn ang="0">
                    <a:pos x="125" y="4"/>
                  </a:cxn>
                  <a:cxn ang="0">
                    <a:pos x="120" y="2"/>
                  </a:cxn>
                  <a:cxn ang="0">
                    <a:pos x="112" y="1"/>
                  </a:cxn>
                  <a:cxn ang="0">
                    <a:pos x="102" y="1"/>
                  </a:cxn>
                  <a:cxn ang="0">
                    <a:pos x="92" y="0"/>
                  </a:cxn>
                  <a:cxn ang="0">
                    <a:pos x="83" y="0"/>
                  </a:cxn>
                  <a:cxn ang="0">
                    <a:pos x="75" y="1"/>
                  </a:cxn>
                  <a:cxn ang="0">
                    <a:pos x="70" y="4"/>
                  </a:cxn>
                  <a:cxn ang="0">
                    <a:pos x="67" y="7"/>
                  </a:cxn>
                  <a:cxn ang="0">
                    <a:pos x="61" y="9"/>
                  </a:cxn>
                  <a:cxn ang="0">
                    <a:pos x="54" y="13"/>
                  </a:cxn>
                  <a:cxn ang="0">
                    <a:pos x="46" y="16"/>
                  </a:cxn>
                  <a:cxn ang="0">
                    <a:pos x="39" y="20"/>
                  </a:cxn>
                  <a:cxn ang="0">
                    <a:pos x="32" y="25"/>
                  </a:cxn>
                  <a:cxn ang="0">
                    <a:pos x="28" y="31"/>
                  </a:cxn>
                  <a:cxn ang="0">
                    <a:pos x="25" y="39"/>
                  </a:cxn>
                  <a:cxn ang="0">
                    <a:pos x="25" y="60"/>
                  </a:cxn>
                  <a:cxn ang="0">
                    <a:pos x="29" y="84"/>
                  </a:cxn>
                  <a:cxn ang="0">
                    <a:pos x="32" y="106"/>
                  </a:cxn>
                  <a:cxn ang="0">
                    <a:pos x="34" y="120"/>
                  </a:cxn>
                  <a:cxn ang="0">
                    <a:pos x="36" y="128"/>
                  </a:cxn>
                  <a:cxn ang="0">
                    <a:pos x="36" y="136"/>
                  </a:cxn>
                  <a:cxn ang="0">
                    <a:pos x="34" y="143"/>
                  </a:cxn>
                  <a:cxn ang="0">
                    <a:pos x="34" y="145"/>
                  </a:cxn>
                  <a:cxn ang="0">
                    <a:pos x="0" y="150"/>
                  </a:cxn>
                  <a:cxn ang="0">
                    <a:pos x="1" y="151"/>
                  </a:cxn>
                  <a:cxn ang="0">
                    <a:pos x="4" y="155"/>
                  </a:cxn>
                  <a:cxn ang="0">
                    <a:pos x="9" y="160"/>
                  </a:cxn>
                  <a:cxn ang="0">
                    <a:pos x="15" y="166"/>
                  </a:cxn>
                  <a:cxn ang="0">
                    <a:pos x="22" y="173"/>
                  </a:cxn>
                  <a:cxn ang="0">
                    <a:pos x="28" y="179"/>
                  </a:cxn>
                  <a:cxn ang="0">
                    <a:pos x="33" y="185"/>
                  </a:cxn>
                  <a:cxn ang="0">
                    <a:pos x="38" y="188"/>
                  </a:cxn>
                  <a:cxn ang="0">
                    <a:pos x="45" y="193"/>
                  </a:cxn>
                  <a:cxn ang="0">
                    <a:pos x="53" y="196"/>
                  </a:cxn>
                  <a:cxn ang="0">
                    <a:pos x="57" y="198"/>
                  </a:cxn>
                  <a:cxn ang="0">
                    <a:pos x="60" y="198"/>
                  </a:cxn>
                  <a:cxn ang="0">
                    <a:pos x="34" y="224"/>
                  </a:cxn>
                  <a:cxn ang="0">
                    <a:pos x="66" y="249"/>
                  </a:cxn>
                  <a:cxn ang="0">
                    <a:pos x="75" y="279"/>
                  </a:cxn>
                  <a:cxn ang="0">
                    <a:pos x="115" y="281"/>
                  </a:cxn>
                  <a:cxn ang="0">
                    <a:pos x="146" y="271"/>
                  </a:cxn>
                  <a:cxn ang="0">
                    <a:pos x="148" y="272"/>
                  </a:cxn>
                  <a:cxn ang="0">
                    <a:pos x="153" y="277"/>
                  </a:cxn>
                  <a:cxn ang="0">
                    <a:pos x="159" y="282"/>
                  </a:cxn>
                  <a:cxn ang="0">
                    <a:pos x="167" y="289"/>
                  </a:cxn>
                  <a:cxn ang="0">
                    <a:pos x="175" y="296"/>
                  </a:cxn>
                  <a:cxn ang="0">
                    <a:pos x="183" y="303"/>
                  </a:cxn>
                  <a:cxn ang="0">
                    <a:pos x="190" y="308"/>
                  </a:cxn>
                  <a:cxn ang="0">
                    <a:pos x="193" y="311"/>
                  </a:cxn>
                  <a:cxn ang="0">
                    <a:pos x="200" y="316"/>
                  </a:cxn>
                  <a:cxn ang="0">
                    <a:pos x="209" y="318"/>
                  </a:cxn>
                  <a:cxn ang="0">
                    <a:pos x="216" y="321"/>
                  </a:cxn>
                  <a:cxn ang="0">
                    <a:pos x="219" y="322"/>
                  </a:cxn>
                  <a:cxn ang="0">
                    <a:pos x="206" y="362"/>
                  </a:cxn>
                  <a:cxn ang="0">
                    <a:pos x="229" y="370"/>
                  </a:cxn>
                  <a:cxn ang="0">
                    <a:pos x="287" y="357"/>
                  </a:cxn>
                  <a:cxn ang="0">
                    <a:pos x="337" y="160"/>
                  </a:cxn>
                  <a:cxn ang="0">
                    <a:pos x="274" y="103"/>
                  </a:cxn>
                  <a:cxn ang="0">
                    <a:pos x="159" y="29"/>
                  </a:cxn>
                </a:cxnLst>
                <a:rect l="0" t="0" r="r" b="b"/>
                <a:pathLst>
                  <a:path w="337" h="370">
                    <a:moveTo>
                      <a:pt x="159" y="29"/>
                    </a:moveTo>
                    <a:lnTo>
                      <a:pt x="128" y="4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2" y="1"/>
                    </a:lnTo>
                    <a:lnTo>
                      <a:pt x="102" y="1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70" y="4"/>
                    </a:lnTo>
                    <a:lnTo>
                      <a:pt x="67" y="7"/>
                    </a:lnTo>
                    <a:lnTo>
                      <a:pt x="61" y="9"/>
                    </a:lnTo>
                    <a:lnTo>
                      <a:pt x="54" y="13"/>
                    </a:lnTo>
                    <a:lnTo>
                      <a:pt x="46" y="16"/>
                    </a:lnTo>
                    <a:lnTo>
                      <a:pt x="39" y="20"/>
                    </a:lnTo>
                    <a:lnTo>
                      <a:pt x="32" y="25"/>
                    </a:lnTo>
                    <a:lnTo>
                      <a:pt x="28" y="31"/>
                    </a:lnTo>
                    <a:lnTo>
                      <a:pt x="25" y="39"/>
                    </a:lnTo>
                    <a:lnTo>
                      <a:pt x="25" y="60"/>
                    </a:lnTo>
                    <a:lnTo>
                      <a:pt x="29" y="84"/>
                    </a:lnTo>
                    <a:lnTo>
                      <a:pt x="32" y="106"/>
                    </a:lnTo>
                    <a:lnTo>
                      <a:pt x="34" y="120"/>
                    </a:lnTo>
                    <a:lnTo>
                      <a:pt x="36" y="128"/>
                    </a:lnTo>
                    <a:lnTo>
                      <a:pt x="36" y="136"/>
                    </a:lnTo>
                    <a:lnTo>
                      <a:pt x="34" y="143"/>
                    </a:lnTo>
                    <a:lnTo>
                      <a:pt x="34" y="145"/>
                    </a:lnTo>
                    <a:lnTo>
                      <a:pt x="0" y="150"/>
                    </a:lnTo>
                    <a:lnTo>
                      <a:pt x="1" y="151"/>
                    </a:lnTo>
                    <a:lnTo>
                      <a:pt x="4" y="155"/>
                    </a:lnTo>
                    <a:lnTo>
                      <a:pt x="9" y="160"/>
                    </a:lnTo>
                    <a:lnTo>
                      <a:pt x="15" y="166"/>
                    </a:lnTo>
                    <a:lnTo>
                      <a:pt x="22" y="173"/>
                    </a:lnTo>
                    <a:lnTo>
                      <a:pt x="28" y="179"/>
                    </a:lnTo>
                    <a:lnTo>
                      <a:pt x="33" y="185"/>
                    </a:lnTo>
                    <a:lnTo>
                      <a:pt x="38" y="188"/>
                    </a:lnTo>
                    <a:lnTo>
                      <a:pt x="45" y="193"/>
                    </a:lnTo>
                    <a:lnTo>
                      <a:pt x="53" y="196"/>
                    </a:lnTo>
                    <a:lnTo>
                      <a:pt x="57" y="198"/>
                    </a:lnTo>
                    <a:lnTo>
                      <a:pt x="60" y="198"/>
                    </a:lnTo>
                    <a:lnTo>
                      <a:pt x="34" y="224"/>
                    </a:lnTo>
                    <a:lnTo>
                      <a:pt x="66" y="249"/>
                    </a:lnTo>
                    <a:lnTo>
                      <a:pt x="75" y="279"/>
                    </a:lnTo>
                    <a:lnTo>
                      <a:pt x="115" y="281"/>
                    </a:lnTo>
                    <a:lnTo>
                      <a:pt x="146" y="271"/>
                    </a:lnTo>
                    <a:lnTo>
                      <a:pt x="148" y="272"/>
                    </a:lnTo>
                    <a:lnTo>
                      <a:pt x="153" y="277"/>
                    </a:lnTo>
                    <a:lnTo>
                      <a:pt x="159" y="282"/>
                    </a:lnTo>
                    <a:lnTo>
                      <a:pt x="167" y="289"/>
                    </a:lnTo>
                    <a:lnTo>
                      <a:pt x="175" y="296"/>
                    </a:lnTo>
                    <a:lnTo>
                      <a:pt x="183" y="303"/>
                    </a:lnTo>
                    <a:lnTo>
                      <a:pt x="190" y="308"/>
                    </a:lnTo>
                    <a:lnTo>
                      <a:pt x="193" y="311"/>
                    </a:lnTo>
                    <a:lnTo>
                      <a:pt x="200" y="316"/>
                    </a:lnTo>
                    <a:lnTo>
                      <a:pt x="209" y="318"/>
                    </a:lnTo>
                    <a:lnTo>
                      <a:pt x="216" y="321"/>
                    </a:lnTo>
                    <a:lnTo>
                      <a:pt x="219" y="322"/>
                    </a:lnTo>
                    <a:lnTo>
                      <a:pt x="206" y="362"/>
                    </a:lnTo>
                    <a:lnTo>
                      <a:pt x="229" y="370"/>
                    </a:lnTo>
                    <a:lnTo>
                      <a:pt x="287" y="357"/>
                    </a:lnTo>
                    <a:lnTo>
                      <a:pt x="337" y="160"/>
                    </a:lnTo>
                    <a:lnTo>
                      <a:pt x="274" y="103"/>
                    </a:lnTo>
                    <a:lnTo>
                      <a:pt x="159" y="29"/>
                    </a:lnTo>
                    <a:close/>
                  </a:path>
                </a:pathLst>
              </a:custGeom>
              <a:solidFill>
                <a:srgbClr val="D8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358"/>
              <p:cNvSpPr>
                <a:spLocks/>
              </p:cNvSpPr>
              <p:nvPr/>
            </p:nvSpPr>
            <p:spPr bwMode="auto">
              <a:xfrm>
                <a:off x="1805" y="434"/>
                <a:ext cx="445" cy="551"/>
              </a:xfrm>
              <a:custGeom>
                <a:avLst/>
                <a:gdLst/>
                <a:ahLst/>
                <a:cxnLst>
                  <a:cxn ang="0">
                    <a:pos x="186" y="55"/>
                  </a:cxn>
                  <a:cxn ang="0">
                    <a:pos x="167" y="74"/>
                  </a:cxn>
                  <a:cxn ang="0">
                    <a:pos x="124" y="116"/>
                  </a:cxn>
                  <a:cxn ang="0">
                    <a:pos x="82" y="160"/>
                  </a:cxn>
                  <a:cxn ang="0">
                    <a:pos x="61" y="184"/>
                  </a:cxn>
                  <a:cxn ang="0">
                    <a:pos x="50" y="209"/>
                  </a:cxn>
                  <a:cxn ang="0">
                    <a:pos x="29" y="251"/>
                  </a:cxn>
                  <a:cxn ang="0">
                    <a:pos x="8" y="296"/>
                  </a:cxn>
                  <a:cxn ang="0">
                    <a:pos x="0" y="323"/>
                  </a:cxn>
                  <a:cxn ang="0">
                    <a:pos x="9" y="363"/>
                  </a:cxn>
                  <a:cxn ang="0">
                    <a:pos x="27" y="436"/>
                  </a:cxn>
                  <a:cxn ang="0">
                    <a:pos x="45" y="506"/>
                  </a:cxn>
                  <a:cxn ang="0">
                    <a:pos x="53" y="537"/>
                  </a:cxn>
                  <a:cxn ang="0">
                    <a:pos x="63" y="570"/>
                  </a:cxn>
                  <a:cxn ang="0">
                    <a:pos x="71" y="611"/>
                  </a:cxn>
                  <a:cxn ang="0">
                    <a:pos x="57" y="766"/>
                  </a:cxn>
                  <a:cxn ang="0">
                    <a:pos x="46" y="921"/>
                  </a:cxn>
                  <a:cxn ang="0">
                    <a:pos x="50" y="997"/>
                  </a:cxn>
                  <a:cxn ang="0">
                    <a:pos x="55" y="1067"/>
                  </a:cxn>
                  <a:cxn ang="0">
                    <a:pos x="71" y="1065"/>
                  </a:cxn>
                  <a:cxn ang="0">
                    <a:pos x="110" y="1059"/>
                  </a:cxn>
                  <a:cxn ang="0">
                    <a:pos x="154" y="1054"/>
                  </a:cxn>
                  <a:cxn ang="0">
                    <a:pos x="186" y="1054"/>
                  </a:cxn>
                  <a:cxn ang="0">
                    <a:pos x="204" y="1058"/>
                  </a:cxn>
                  <a:cxn ang="0">
                    <a:pos x="230" y="1063"/>
                  </a:cxn>
                  <a:cxn ang="0">
                    <a:pos x="265" y="1068"/>
                  </a:cxn>
                  <a:cxn ang="0">
                    <a:pos x="303" y="1075"/>
                  </a:cxn>
                  <a:cxn ang="0">
                    <a:pos x="340" y="1083"/>
                  </a:cxn>
                  <a:cxn ang="0">
                    <a:pos x="374" y="1090"/>
                  </a:cxn>
                  <a:cxn ang="0">
                    <a:pos x="401" y="1095"/>
                  </a:cxn>
                  <a:cxn ang="0">
                    <a:pos x="418" y="1099"/>
                  </a:cxn>
                  <a:cxn ang="0">
                    <a:pos x="441" y="1103"/>
                  </a:cxn>
                  <a:cxn ang="0">
                    <a:pos x="465" y="1102"/>
                  </a:cxn>
                  <a:cxn ang="0">
                    <a:pos x="489" y="1098"/>
                  </a:cxn>
                  <a:cxn ang="0">
                    <a:pos x="515" y="1091"/>
                  </a:cxn>
                  <a:cxn ang="0">
                    <a:pos x="545" y="1082"/>
                  </a:cxn>
                  <a:cxn ang="0">
                    <a:pos x="579" y="1068"/>
                  </a:cxn>
                  <a:cxn ang="0">
                    <a:pos x="609" y="1057"/>
                  </a:cxn>
                  <a:cxn ang="0">
                    <a:pos x="625" y="1049"/>
                  </a:cxn>
                  <a:cxn ang="0">
                    <a:pos x="640" y="1046"/>
                  </a:cxn>
                  <a:cxn ang="0">
                    <a:pos x="665" y="1045"/>
                  </a:cxn>
                  <a:cxn ang="0">
                    <a:pos x="691" y="1046"/>
                  </a:cxn>
                  <a:cxn ang="0">
                    <a:pos x="701" y="1046"/>
                  </a:cxn>
                  <a:cxn ang="0">
                    <a:pos x="655" y="701"/>
                  </a:cxn>
                  <a:cxn ang="0">
                    <a:pos x="844" y="464"/>
                  </a:cxn>
                  <a:cxn ang="0">
                    <a:pos x="814" y="388"/>
                  </a:cxn>
                  <a:cxn ang="0">
                    <a:pos x="796" y="365"/>
                  </a:cxn>
                  <a:cxn ang="0">
                    <a:pos x="753" y="312"/>
                  </a:cxn>
                  <a:cxn ang="0">
                    <a:pos x="710" y="258"/>
                  </a:cxn>
                  <a:cxn ang="0">
                    <a:pos x="688" y="229"/>
                  </a:cxn>
                  <a:cxn ang="0">
                    <a:pos x="673" y="204"/>
                  </a:cxn>
                  <a:cxn ang="0">
                    <a:pos x="646" y="159"/>
                  </a:cxn>
                  <a:cxn ang="0">
                    <a:pos x="619" y="115"/>
                  </a:cxn>
                  <a:cxn ang="0">
                    <a:pos x="608" y="96"/>
                  </a:cxn>
                  <a:cxn ang="0">
                    <a:pos x="600" y="90"/>
                  </a:cxn>
                  <a:cxn ang="0">
                    <a:pos x="580" y="76"/>
                  </a:cxn>
                  <a:cxn ang="0">
                    <a:pos x="558" y="61"/>
                  </a:cxn>
                  <a:cxn ang="0">
                    <a:pos x="542" y="51"/>
                  </a:cxn>
                  <a:cxn ang="0">
                    <a:pos x="530" y="47"/>
                  </a:cxn>
                  <a:cxn ang="0">
                    <a:pos x="513" y="46"/>
                  </a:cxn>
                  <a:cxn ang="0">
                    <a:pos x="500" y="47"/>
                  </a:cxn>
                  <a:cxn ang="0">
                    <a:pos x="494" y="48"/>
                  </a:cxn>
                  <a:cxn ang="0">
                    <a:pos x="222" y="0"/>
                  </a:cxn>
                </a:cxnLst>
                <a:rect l="0" t="0" r="r" b="b"/>
                <a:pathLst>
                  <a:path w="890" h="1103">
                    <a:moveTo>
                      <a:pt x="222" y="0"/>
                    </a:moveTo>
                    <a:lnTo>
                      <a:pt x="186" y="55"/>
                    </a:lnTo>
                    <a:lnTo>
                      <a:pt x="181" y="60"/>
                    </a:lnTo>
                    <a:lnTo>
                      <a:pt x="167" y="74"/>
                    </a:lnTo>
                    <a:lnTo>
                      <a:pt x="147" y="93"/>
                    </a:lnTo>
                    <a:lnTo>
                      <a:pt x="124" y="116"/>
                    </a:lnTo>
                    <a:lnTo>
                      <a:pt x="101" y="139"/>
                    </a:lnTo>
                    <a:lnTo>
                      <a:pt x="82" y="160"/>
                    </a:lnTo>
                    <a:lnTo>
                      <a:pt x="67" y="176"/>
                    </a:lnTo>
                    <a:lnTo>
                      <a:pt x="61" y="184"/>
                    </a:lnTo>
                    <a:lnTo>
                      <a:pt x="57" y="192"/>
                    </a:lnTo>
                    <a:lnTo>
                      <a:pt x="50" y="209"/>
                    </a:lnTo>
                    <a:lnTo>
                      <a:pt x="40" y="228"/>
                    </a:lnTo>
                    <a:lnTo>
                      <a:pt x="29" y="251"/>
                    </a:lnTo>
                    <a:lnTo>
                      <a:pt x="17" y="275"/>
                    </a:lnTo>
                    <a:lnTo>
                      <a:pt x="8" y="296"/>
                    </a:lnTo>
                    <a:lnTo>
                      <a:pt x="2" y="312"/>
                    </a:lnTo>
                    <a:lnTo>
                      <a:pt x="0" y="323"/>
                    </a:lnTo>
                    <a:lnTo>
                      <a:pt x="3" y="336"/>
                    </a:lnTo>
                    <a:lnTo>
                      <a:pt x="9" y="363"/>
                    </a:lnTo>
                    <a:lnTo>
                      <a:pt x="17" y="398"/>
                    </a:lnTo>
                    <a:lnTo>
                      <a:pt x="27" y="436"/>
                    </a:lnTo>
                    <a:lnTo>
                      <a:pt x="37" y="474"/>
                    </a:lnTo>
                    <a:lnTo>
                      <a:pt x="45" y="506"/>
                    </a:lnTo>
                    <a:lnTo>
                      <a:pt x="50" y="529"/>
                    </a:lnTo>
                    <a:lnTo>
                      <a:pt x="53" y="537"/>
                    </a:lnTo>
                    <a:lnTo>
                      <a:pt x="56" y="547"/>
                    </a:lnTo>
                    <a:lnTo>
                      <a:pt x="63" y="570"/>
                    </a:lnTo>
                    <a:lnTo>
                      <a:pt x="69" y="595"/>
                    </a:lnTo>
                    <a:lnTo>
                      <a:pt x="71" y="611"/>
                    </a:lnTo>
                    <a:lnTo>
                      <a:pt x="65" y="661"/>
                    </a:lnTo>
                    <a:lnTo>
                      <a:pt x="57" y="766"/>
                    </a:lnTo>
                    <a:lnTo>
                      <a:pt x="49" y="870"/>
                    </a:lnTo>
                    <a:lnTo>
                      <a:pt x="46" y="921"/>
                    </a:lnTo>
                    <a:lnTo>
                      <a:pt x="47" y="946"/>
                    </a:lnTo>
                    <a:lnTo>
                      <a:pt x="50" y="997"/>
                    </a:lnTo>
                    <a:lnTo>
                      <a:pt x="54" y="1045"/>
                    </a:lnTo>
                    <a:lnTo>
                      <a:pt x="55" y="1067"/>
                    </a:lnTo>
                    <a:lnTo>
                      <a:pt x="60" y="1066"/>
                    </a:lnTo>
                    <a:lnTo>
                      <a:pt x="71" y="1065"/>
                    </a:lnTo>
                    <a:lnTo>
                      <a:pt x="90" y="1061"/>
                    </a:lnTo>
                    <a:lnTo>
                      <a:pt x="110" y="1059"/>
                    </a:lnTo>
                    <a:lnTo>
                      <a:pt x="132" y="1056"/>
                    </a:lnTo>
                    <a:lnTo>
                      <a:pt x="154" y="1054"/>
                    </a:lnTo>
                    <a:lnTo>
                      <a:pt x="173" y="1053"/>
                    </a:lnTo>
                    <a:lnTo>
                      <a:pt x="186" y="1054"/>
                    </a:lnTo>
                    <a:lnTo>
                      <a:pt x="193" y="1056"/>
                    </a:lnTo>
                    <a:lnTo>
                      <a:pt x="204" y="1058"/>
                    </a:lnTo>
                    <a:lnTo>
                      <a:pt x="215" y="1059"/>
                    </a:lnTo>
                    <a:lnTo>
                      <a:pt x="230" y="1063"/>
                    </a:lnTo>
                    <a:lnTo>
                      <a:pt x="246" y="1065"/>
                    </a:lnTo>
                    <a:lnTo>
                      <a:pt x="265" y="1068"/>
                    </a:lnTo>
                    <a:lnTo>
                      <a:pt x="283" y="1072"/>
                    </a:lnTo>
                    <a:lnTo>
                      <a:pt x="303" y="1075"/>
                    </a:lnTo>
                    <a:lnTo>
                      <a:pt x="321" y="1080"/>
                    </a:lnTo>
                    <a:lnTo>
                      <a:pt x="340" y="1083"/>
                    </a:lnTo>
                    <a:lnTo>
                      <a:pt x="358" y="1087"/>
                    </a:lnTo>
                    <a:lnTo>
                      <a:pt x="374" y="1090"/>
                    </a:lnTo>
                    <a:lnTo>
                      <a:pt x="389" y="1092"/>
                    </a:lnTo>
                    <a:lnTo>
                      <a:pt x="401" y="1095"/>
                    </a:lnTo>
                    <a:lnTo>
                      <a:pt x="411" y="1097"/>
                    </a:lnTo>
                    <a:lnTo>
                      <a:pt x="418" y="1099"/>
                    </a:lnTo>
                    <a:lnTo>
                      <a:pt x="429" y="1102"/>
                    </a:lnTo>
                    <a:lnTo>
                      <a:pt x="441" y="1103"/>
                    </a:lnTo>
                    <a:lnTo>
                      <a:pt x="452" y="1103"/>
                    </a:lnTo>
                    <a:lnTo>
                      <a:pt x="465" y="1102"/>
                    </a:lnTo>
                    <a:lnTo>
                      <a:pt x="477" y="1101"/>
                    </a:lnTo>
                    <a:lnTo>
                      <a:pt x="489" y="1098"/>
                    </a:lnTo>
                    <a:lnTo>
                      <a:pt x="502" y="1095"/>
                    </a:lnTo>
                    <a:lnTo>
                      <a:pt x="515" y="1091"/>
                    </a:lnTo>
                    <a:lnTo>
                      <a:pt x="528" y="1087"/>
                    </a:lnTo>
                    <a:lnTo>
                      <a:pt x="545" y="1082"/>
                    </a:lnTo>
                    <a:lnTo>
                      <a:pt x="562" y="1075"/>
                    </a:lnTo>
                    <a:lnTo>
                      <a:pt x="579" y="1068"/>
                    </a:lnTo>
                    <a:lnTo>
                      <a:pt x="595" y="1063"/>
                    </a:lnTo>
                    <a:lnTo>
                      <a:pt x="609" y="1057"/>
                    </a:lnTo>
                    <a:lnTo>
                      <a:pt x="619" y="1052"/>
                    </a:lnTo>
                    <a:lnTo>
                      <a:pt x="625" y="1049"/>
                    </a:lnTo>
                    <a:lnTo>
                      <a:pt x="631" y="1048"/>
                    </a:lnTo>
                    <a:lnTo>
                      <a:pt x="640" y="1046"/>
                    </a:lnTo>
                    <a:lnTo>
                      <a:pt x="653" y="1046"/>
                    </a:lnTo>
                    <a:lnTo>
                      <a:pt x="665" y="1045"/>
                    </a:lnTo>
                    <a:lnTo>
                      <a:pt x="679" y="1046"/>
                    </a:lnTo>
                    <a:lnTo>
                      <a:pt x="691" y="1046"/>
                    </a:lnTo>
                    <a:lnTo>
                      <a:pt x="698" y="1046"/>
                    </a:lnTo>
                    <a:lnTo>
                      <a:pt x="701" y="1046"/>
                    </a:lnTo>
                    <a:lnTo>
                      <a:pt x="663" y="895"/>
                    </a:lnTo>
                    <a:lnTo>
                      <a:pt x="655" y="701"/>
                    </a:lnTo>
                    <a:lnTo>
                      <a:pt x="693" y="570"/>
                    </a:lnTo>
                    <a:lnTo>
                      <a:pt x="844" y="464"/>
                    </a:lnTo>
                    <a:lnTo>
                      <a:pt x="890" y="429"/>
                    </a:lnTo>
                    <a:lnTo>
                      <a:pt x="814" y="388"/>
                    </a:lnTo>
                    <a:lnTo>
                      <a:pt x="808" y="381"/>
                    </a:lnTo>
                    <a:lnTo>
                      <a:pt x="796" y="365"/>
                    </a:lnTo>
                    <a:lnTo>
                      <a:pt x="776" y="341"/>
                    </a:lnTo>
                    <a:lnTo>
                      <a:pt x="753" y="312"/>
                    </a:lnTo>
                    <a:lnTo>
                      <a:pt x="730" y="285"/>
                    </a:lnTo>
                    <a:lnTo>
                      <a:pt x="710" y="258"/>
                    </a:lnTo>
                    <a:lnTo>
                      <a:pt x="695" y="240"/>
                    </a:lnTo>
                    <a:lnTo>
                      <a:pt x="688" y="229"/>
                    </a:lnTo>
                    <a:lnTo>
                      <a:pt x="684" y="220"/>
                    </a:lnTo>
                    <a:lnTo>
                      <a:pt x="673" y="204"/>
                    </a:lnTo>
                    <a:lnTo>
                      <a:pt x="661" y="182"/>
                    </a:lnTo>
                    <a:lnTo>
                      <a:pt x="646" y="159"/>
                    </a:lnTo>
                    <a:lnTo>
                      <a:pt x="632" y="135"/>
                    </a:lnTo>
                    <a:lnTo>
                      <a:pt x="619" y="115"/>
                    </a:lnTo>
                    <a:lnTo>
                      <a:pt x="611" y="101"/>
                    </a:lnTo>
                    <a:lnTo>
                      <a:pt x="608" y="96"/>
                    </a:lnTo>
                    <a:lnTo>
                      <a:pt x="606" y="94"/>
                    </a:lnTo>
                    <a:lnTo>
                      <a:pt x="600" y="90"/>
                    </a:lnTo>
                    <a:lnTo>
                      <a:pt x="591" y="83"/>
                    </a:lnTo>
                    <a:lnTo>
                      <a:pt x="580" y="76"/>
                    </a:lnTo>
                    <a:lnTo>
                      <a:pt x="569" y="68"/>
                    </a:lnTo>
                    <a:lnTo>
                      <a:pt x="558" y="61"/>
                    </a:lnTo>
                    <a:lnTo>
                      <a:pt x="549" y="54"/>
                    </a:lnTo>
                    <a:lnTo>
                      <a:pt x="542" y="51"/>
                    </a:lnTo>
                    <a:lnTo>
                      <a:pt x="536" y="48"/>
                    </a:lnTo>
                    <a:lnTo>
                      <a:pt x="530" y="47"/>
                    </a:lnTo>
                    <a:lnTo>
                      <a:pt x="521" y="46"/>
                    </a:lnTo>
                    <a:lnTo>
                      <a:pt x="513" y="46"/>
                    </a:lnTo>
                    <a:lnTo>
                      <a:pt x="505" y="47"/>
                    </a:lnTo>
                    <a:lnTo>
                      <a:pt x="500" y="47"/>
                    </a:lnTo>
                    <a:lnTo>
                      <a:pt x="495" y="48"/>
                    </a:lnTo>
                    <a:lnTo>
                      <a:pt x="494" y="48"/>
                    </a:lnTo>
                    <a:lnTo>
                      <a:pt x="441" y="36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360"/>
              <p:cNvSpPr>
                <a:spLocks/>
              </p:cNvSpPr>
              <p:nvPr/>
            </p:nvSpPr>
            <p:spPr bwMode="auto">
              <a:xfrm>
                <a:off x="1882" y="649"/>
                <a:ext cx="380" cy="233"/>
              </a:xfrm>
              <a:custGeom>
                <a:avLst/>
                <a:gdLst/>
                <a:ahLst/>
                <a:cxnLst>
                  <a:cxn ang="0">
                    <a:pos x="677" y="18"/>
                  </a:cxn>
                  <a:cxn ang="0">
                    <a:pos x="486" y="21"/>
                  </a:cxn>
                  <a:cxn ang="0">
                    <a:pos x="475" y="24"/>
                  </a:cxn>
                  <a:cxn ang="0">
                    <a:pos x="448" y="31"/>
                  </a:cxn>
                  <a:cxn ang="0">
                    <a:pos x="420" y="40"/>
                  </a:cxn>
                  <a:cxn ang="0">
                    <a:pos x="403" y="48"/>
                  </a:cxn>
                  <a:cxn ang="0">
                    <a:pos x="384" y="65"/>
                  </a:cxn>
                  <a:cxn ang="0">
                    <a:pos x="349" y="94"/>
                  </a:cxn>
                  <a:cxn ang="0">
                    <a:pos x="316" y="124"/>
                  </a:cxn>
                  <a:cxn ang="0">
                    <a:pos x="297" y="142"/>
                  </a:cxn>
                  <a:cxn ang="0">
                    <a:pos x="283" y="159"/>
                  </a:cxn>
                  <a:cxn ang="0">
                    <a:pos x="263" y="189"/>
                  </a:cxn>
                  <a:cxn ang="0">
                    <a:pos x="243" y="218"/>
                  </a:cxn>
                  <a:cxn ang="0">
                    <a:pos x="234" y="230"/>
                  </a:cxn>
                  <a:cxn ang="0">
                    <a:pos x="194" y="252"/>
                  </a:cxn>
                  <a:cxn ang="0">
                    <a:pos x="183" y="256"/>
                  </a:cxn>
                  <a:cxn ang="0">
                    <a:pos x="167" y="260"/>
                  </a:cxn>
                  <a:cxn ang="0">
                    <a:pos x="152" y="264"/>
                  </a:cxn>
                  <a:cxn ang="0">
                    <a:pos x="142" y="265"/>
                  </a:cxn>
                  <a:cxn ang="0">
                    <a:pos x="111" y="264"/>
                  </a:cxn>
                  <a:cxn ang="0">
                    <a:pos x="73" y="260"/>
                  </a:cxn>
                  <a:cxn ang="0">
                    <a:pos x="45" y="257"/>
                  </a:cxn>
                  <a:cxn ang="0">
                    <a:pos x="0" y="301"/>
                  </a:cxn>
                  <a:cxn ang="0">
                    <a:pos x="158" y="452"/>
                  </a:cxn>
                  <a:cxn ang="0">
                    <a:pos x="175" y="455"/>
                  </a:cxn>
                  <a:cxn ang="0">
                    <a:pos x="201" y="461"/>
                  </a:cxn>
                  <a:cxn ang="0">
                    <a:pos x="222" y="464"/>
                  </a:cxn>
                  <a:cxn ang="0">
                    <a:pos x="237" y="461"/>
                  </a:cxn>
                  <a:cxn ang="0">
                    <a:pos x="267" y="439"/>
                  </a:cxn>
                  <a:cxn ang="0">
                    <a:pos x="303" y="409"/>
                  </a:cxn>
                  <a:cxn ang="0">
                    <a:pos x="329" y="387"/>
                  </a:cxn>
                  <a:cxn ang="0">
                    <a:pos x="448" y="202"/>
                  </a:cxn>
                  <a:cxn ang="0">
                    <a:pos x="511" y="136"/>
                  </a:cxn>
                  <a:cxn ang="0">
                    <a:pos x="531" y="141"/>
                  </a:cxn>
                  <a:cxn ang="0">
                    <a:pos x="559" y="146"/>
                  </a:cxn>
                  <a:cxn ang="0">
                    <a:pos x="585" y="153"/>
                  </a:cxn>
                  <a:cxn ang="0">
                    <a:pos x="604" y="159"/>
                  </a:cxn>
                  <a:cxn ang="0">
                    <a:pos x="629" y="166"/>
                  </a:cxn>
                  <a:cxn ang="0">
                    <a:pos x="657" y="172"/>
                  </a:cxn>
                  <a:cxn ang="0">
                    <a:pos x="680" y="176"/>
                  </a:cxn>
                  <a:cxn ang="0">
                    <a:pos x="696" y="175"/>
                  </a:cxn>
                  <a:cxn ang="0">
                    <a:pos x="715" y="171"/>
                  </a:cxn>
                  <a:cxn ang="0">
                    <a:pos x="736" y="165"/>
                  </a:cxn>
                  <a:cxn ang="0">
                    <a:pos x="749" y="160"/>
                  </a:cxn>
                  <a:cxn ang="0">
                    <a:pos x="760" y="106"/>
                  </a:cxn>
                  <a:cxn ang="0">
                    <a:pos x="733" y="2"/>
                  </a:cxn>
                </a:cxnLst>
                <a:rect l="0" t="0" r="r" b="b"/>
                <a:pathLst>
                  <a:path w="760" h="464">
                    <a:moveTo>
                      <a:pt x="733" y="2"/>
                    </a:moveTo>
                    <a:lnTo>
                      <a:pt x="677" y="18"/>
                    </a:lnTo>
                    <a:lnTo>
                      <a:pt x="602" y="0"/>
                    </a:lnTo>
                    <a:lnTo>
                      <a:pt x="486" y="21"/>
                    </a:lnTo>
                    <a:lnTo>
                      <a:pt x="483" y="22"/>
                    </a:lnTo>
                    <a:lnTo>
                      <a:pt x="475" y="24"/>
                    </a:lnTo>
                    <a:lnTo>
                      <a:pt x="463" y="28"/>
                    </a:lnTo>
                    <a:lnTo>
                      <a:pt x="448" y="31"/>
                    </a:lnTo>
                    <a:lnTo>
                      <a:pt x="434" y="36"/>
                    </a:lnTo>
                    <a:lnTo>
                      <a:pt x="420" y="40"/>
                    </a:lnTo>
                    <a:lnTo>
                      <a:pt x="410" y="45"/>
                    </a:lnTo>
                    <a:lnTo>
                      <a:pt x="403" y="48"/>
                    </a:lnTo>
                    <a:lnTo>
                      <a:pt x="396" y="54"/>
                    </a:lnTo>
                    <a:lnTo>
                      <a:pt x="384" y="65"/>
                    </a:lnTo>
                    <a:lnTo>
                      <a:pt x="367" y="78"/>
                    </a:lnTo>
                    <a:lnTo>
                      <a:pt x="349" y="94"/>
                    </a:lnTo>
                    <a:lnTo>
                      <a:pt x="331" y="111"/>
                    </a:lnTo>
                    <a:lnTo>
                      <a:pt x="316" y="124"/>
                    </a:lnTo>
                    <a:lnTo>
                      <a:pt x="303" y="136"/>
                    </a:lnTo>
                    <a:lnTo>
                      <a:pt x="297" y="142"/>
                    </a:lnTo>
                    <a:lnTo>
                      <a:pt x="293" y="147"/>
                    </a:lnTo>
                    <a:lnTo>
                      <a:pt x="283" y="159"/>
                    </a:lnTo>
                    <a:lnTo>
                      <a:pt x="274" y="173"/>
                    </a:lnTo>
                    <a:lnTo>
                      <a:pt x="263" y="189"/>
                    </a:lnTo>
                    <a:lnTo>
                      <a:pt x="252" y="204"/>
                    </a:lnTo>
                    <a:lnTo>
                      <a:pt x="243" y="218"/>
                    </a:lnTo>
                    <a:lnTo>
                      <a:pt x="236" y="227"/>
                    </a:lnTo>
                    <a:lnTo>
                      <a:pt x="234" y="230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89" y="254"/>
                    </a:lnTo>
                    <a:lnTo>
                      <a:pt x="183" y="256"/>
                    </a:lnTo>
                    <a:lnTo>
                      <a:pt x="175" y="258"/>
                    </a:lnTo>
                    <a:lnTo>
                      <a:pt x="167" y="260"/>
                    </a:lnTo>
                    <a:lnTo>
                      <a:pt x="159" y="262"/>
                    </a:lnTo>
                    <a:lnTo>
                      <a:pt x="152" y="264"/>
                    </a:lnTo>
                    <a:lnTo>
                      <a:pt x="149" y="265"/>
                    </a:lnTo>
                    <a:lnTo>
                      <a:pt x="142" y="265"/>
                    </a:lnTo>
                    <a:lnTo>
                      <a:pt x="128" y="265"/>
                    </a:lnTo>
                    <a:lnTo>
                      <a:pt x="111" y="264"/>
                    </a:lnTo>
                    <a:lnTo>
                      <a:pt x="91" y="262"/>
                    </a:lnTo>
                    <a:lnTo>
                      <a:pt x="73" y="260"/>
                    </a:lnTo>
                    <a:lnTo>
                      <a:pt x="57" y="258"/>
                    </a:lnTo>
                    <a:lnTo>
                      <a:pt x="45" y="257"/>
                    </a:lnTo>
                    <a:lnTo>
                      <a:pt x="40" y="257"/>
                    </a:lnTo>
                    <a:lnTo>
                      <a:pt x="0" y="301"/>
                    </a:lnTo>
                    <a:lnTo>
                      <a:pt x="156" y="452"/>
                    </a:lnTo>
                    <a:lnTo>
                      <a:pt x="158" y="452"/>
                    </a:lnTo>
                    <a:lnTo>
                      <a:pt x="165" y="454"/>
                    </a:lnTo>
                    <a:lnTo>
                      <a:pt x="175" y="455"/>
                    </a:lnTo>
                    <a:lnTo>
                      <a:pt x="188" y="457"/>
                    </a:lnTo>
                    <a:lnTo>
                      <a:pt x="201" y="461"/>
                    </a:lnTo>
                    <a:lnTo>
                      <a:pt x="212" y="462"/>
                    </a:lnTo>
                    <a:lnTo>
                      <a:pt x="222" y="464"/>
                    </a:lnTo>
                    <a:lnTo>
                      <a:pt x="229" y="464"/>
                    </a:lnTo>
                    <a:lnTo>
                      <a:pt x="237" y="461"/>
                    </a:lnTo>
                    <a:lnTo>
                      <a:pt x="251" y="452"/>
                    </a:lnTo>
                    <a:lnTo>
                      <a:pt x="267" y="439"/>
                    </a:lnTo>
                    <a:lnTo>
                      <a:pt x="286" y="424"/>
                    </a:lnTo>
                    <a:lnTo>
                      <a:pt x="303" y="409"/>
                    </a:lnTo>
                    <a:lnTo>
                      <a:pt x="318" y="396"/>
                    </a:lnTo>
                    <a:lnTo>
                      <a:pt x="329" y="387"/>
                    </a:lnTo>
                    <a:lnTo>
                      <a:pt x="333" y="384"/>
                    </a:lnTo>
                    <a:lnTo>
                      <a:pt x="448" y="202"/>
                    </a:lnTo>
                    <a:lnTo>
                      <a:pt x="509" y="136"/>
                    </a:lnTo>
                    <a:lnTo>
                      <a:pt x="511" y="136"/>
                    </a:lnTo>
                    <a:lnTo>
                      <a:pt x="519" y="138"/>
                    </a:lnTo>
                    <a:lnTo>
                      <a:pt x="531" y="141"/>
                    </a:lnTo>
                    <a:lnTo>
                      <a:pt x="545" y="143"/>
                    </a:lnTo>
                    <a:lnTo>
                      <a:pt x="559" y="146"/>
                    </a:lnTo>
                    <a:lnTo>
                      <a:pt x="572" y="150"/>
                    </a:lnTo>
                    <a:lnTo>
                      <a:pt x="585" y="153"/>
                    </a:lnTo>
                    <a:lnTo>
                      <a:pt x="594" y="157"/>
                    </a:lnTo>
                    <a:lnTo>
                      <a:pt x="604" y="159"/>
                    </a:lnTo>
                    <a:lnTo>
                      <a:pt x="615" y="162"/>
                    </a:lnTo>
                    <a:lnTo>
                      <a:pt x="629" y="166"/>
                    </a:lnTo>
                    <a:lnTo>
                      <a:pt x="643" y="169"/>
                    </a:lnTo>
                    <a:lnTo>
                      <a:pt x="657" y="172"/>
                    </a:lnTo>
                    <a:lnTo>
                      <a:pt x="669" y="174"/>
                    </a:lnTo>
                    <a:lnTo>
                      <a:pt x="680" y="176"/>
                    </a:lnTo>
                    <a:lnTo>
                      <a:pt x="688" y="176"/>
                    </a:lnTo>
                    <a:lnTo>
                      <a:pt x="696" y="175"/>
                    </a:lnTo>
                    <a:lnTo>
                      <a:pt x="705" y="174"/>
                    </a:lnTo>
                    <a:lnTo>
                      <a:pt x="715" y="171"/>
                    </a:lnTo>
                    <a:lnTo>
                      <a:pt x="726" y="167"/>
                    </a:lnTo>
                    <a:lnTo>
                      <a:pt x="736" y="165"/>
                    </a:lnTo>
                    <a:lnTo>
                      <a:pt x="744" y="161"/>
                    </a:lnTo>
                    <a:lnTo>
                      <a:pt x="749" y="160"/>
                    </a:lnTo>
                    <a:lnTo>
                      <a:pt x="751" y="159"/>
                    </a:lnTo>
                    <a:lnTo>
                      <a:pt x="760" y="106"/>
                    </a:lnTo>
                    <a:lnTo>
                      <a:pt x="758" y="61"/>
                    </a:lnTo>
                    <a:lnTo>
                      <a:pt x="733" y="2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361"/>
              <p:cNvSpPr>
                <a:spLocks/>
              </p:cNvSpPr>
              <p:nvPr/>
            </p:nvSpPr>
            <p:spPr bwMode="auto">
              <a:xfrm>
                <a:off x="1909" y="266"/>
                <a:ext cx="235" cy="212"/>
              </a:xfrm>
              <a:custGeom>
                <a:avLst/>
                <a:gdLst/>
                <a:ahLst/>
                <a:cxnLst>
                  <a:cxn ang="0">
                    <a:pos x="55" y="48"/>
                  </a:cxn>
                  <a:cxn ang="0">
                    <a:pos x="47" y="73"/>
                  </a:cxn>
                  <a:cxn ang="0">
                    <a:pos x="2" y="95"/>
                  </a:cxn>
                  <a:cxn ang="0">
                    <a:pos x="0" y="148"/>
                  </a:cxn>
                  <a:cxn ang="0">
                    <a:pos x="2" y="152"/>
                  </a:cxn>
                  <a:cxn ang="0">
                    <a:pos x="8" y="159"/>
                  </a:cxn>
                  <a:cxn ang="0">
                    <a:pos x="16" y="168"/>
                  </a:cxn>
                  <a:cxn ang="0">
                    <a:pos x="25" y="176"/>
                  </a:cxn>
                  <a:cxn ang="0">
                    <a:pos x="35" y="184"/>
                  </a:cxn>
                  <a:cxn ang="0">
                    <a:pos x="42" y="192"/>
                  </a:cxn>
                  <a:cxn ang="0">
                    <a:pos x="47" y="199"/>
                  </a:cxn>
                  <a:cxn ang="0">
                    <a:pos x="50" y="201"/>
                  </a:cxn>
                  <a:cxn ang="0">
                    <a:pos x="58" y="277"/>
                  </a:cxn>
                  <a:cxn ang="0">
                    <a:pos x="47" y="350"/>
                  </a:cxn>
                  <a:cxn ang="0">
                    <a:pos x="50" y="352"/>
                  </a:cxn>
                  <a:cxn ang="0">
                    <a:pos x="58" y="358"/>
                  </a:cxn>
                  <a:cxn ang="0">
                    <a:pos x="69" y="367"/>
                  </a:cxn>
                  <a:cxn ang="0">
                    <a:pos x="82" y="378"/>
                  </a:cxn>
                  <a:cxn ang="0">
                    <a:pos x="96" y="388"/>
                  </a:cxn>
                  <a:cxn ang="0">
                    <a:pos x="110" y="398"/>
                  </a:cxn>
                  <a:cxn ang="0">
                    <a:pos x="120" y="406"/>
                  </a:cxn>
                  <a:cxn ang="0">
                    <a:pos x="128" y="411"/>
                  </a:cxn>
                  <a:cxn ang="0">
                    <a:pos x="135" y="413"/>
                  </a:cxn>
                  <a:cxn ang="0">
                    <a:pos x="144" y="416"/>
                  </a:cxn>
                  <a:cxn ang="0">
                    <a:pos x="154" y="418"/>
                  </a:cxn>
                  <a:cxn ang="0">
                    <a:pos x="165" y="419"/>
                  </a:cxn>
                  <a:cxn ang="0">
                    <a:pos x="175" y="420"/>
                  </a:cxn>
                  <a:cxn ang="0">
                    <a:pos x="184" y="421"/>
                  </a:cxn>
                  <a:cxn ang="0">
                    <a:pos x="191" y="423"/>
                  </a:cxn>
                  <a:cxn ang="0">
                    <a:pos x="196" y="424"/>
                  </a:cxn>
                  <a:cxn ang="0">
                    <a:pos x="200" y="424"/>
                  </a:cxn>
                  <a:cxn ang="0">
                    <a:pos x="207" y="423"/>
                  </a:cxn>
                  <a:cxn ang="0">
                    <a:pos x="217" y="420"/>
                  </a:cxn>
                  <a:cxn ang="0">
                    <a:pos x="227" y="418"/>
                  </a:cxn>
                  <a:cxn ang="0">
                    <a:pos x="236" y="416"/>
                  </a:cxn>
                  <a:cxn ang="0">
                    <a:pos x="243" y="413"/>
                  </a:cxn>
                  <a:cxn ang="0">
                    <a:pos x="249" y="412"/>
                  </a:cxn>
                  <a:cxn ang="0">
                    <a:pos x="251" y="411"/>
                  </a:cxn>
                  <a:cxn ang="0">
                    <a:pos x="236" y="365"/>
                  </a:cxn>
                  <a:cxn ang="0">
                    <a:pos x="242" y="305"/>
                  </a:cxn>
                  <a:cxn ang="0">
                    <a:pos x="245" y="305"/>
                  </a:cxn>
                  <a:cxn ang="0">
                    <a:pos x="253" y="305"/>
                  </a:cxn>
                  <a:cxn ang="0">
                    <a:pos x="266" y="304"/>
                  </a:cxn>
                  <a:cxn ang="0">
                    <a:pos x="281" y="304"/>
                  </a:cxn>
                  <a:cxn ang="0">
                    <a:pos x="296" y="303"/>
                  </a:cxn>
                  <a:cxn ang="0">
                    <a:pos x="310" y="302"/>
                  </a:cxn>
                  <a:cxn ang="0">
                    <a:pos x="320" y="300"/>
                  </a:cxn>
                  <a:cxn ang="0">
                    <a:pos x="327" y="299"/>
                  </a:cxn>
                  <a:cxn ang="0">
                    <a:pos x="334" y="297"/>
                  </a:cxn>
                  <a:cxn ang="0">
                    <a:pos x="346" y="291"/>
                  </a:cxn>
                  <a:cxn ang="0">
                    <a:pos x="361" y="284"/>
                  </a:cxn>
                  <a:cxn ang="0">
                    <a:pos x="377" y="277"/>
                  </a:cxn>
                  <a:cxn ang="0">
                    <a:pos x="392" y="269"/>
                  </a:cxn>
                  <a:cxn ang="0">
                    <a:pos x="405" y="262"/>
                  </a:cxn>
                  <a:cxn ang="0">
                    <a:pos x="415" y="259"/>
                  </a:cxn>
                  <a:cxn ang="0">
                    <a:pos x="418" y="257"/>
                  </a:cxn>
                  <a:cxn ang="0">
                    <a:pos x="458" y="186"/>
                  </a:cxn>
                  <a:cxn ang="0">
                    <a:pos x="471" y="133"/>
                  </a:cxn>
                  <a:cxn ang="0">
                    <a:pos x="431" y="23"/>
                  </a:cxn>
                  <a:cxn ang="0">
                    <a:pos x="227" y="0"/>
                  </a:cxn>
                  <a:cxn ang="0">
                    <a:pos x="149" y="38"/>
                  </a:cxn>
                  <a:cxn ang="0">
                    <a:pos x="55" y="48"/>
                  </a:cxn>
                </a:cxnLst>
                <a:rect l="0" t="0" r="r" b="b"/>
                <a:pathLst>
                  <a:path w="471" h="424">
                    <a:moveTo>
                      <a:pt x="55" y="48"/>
                    </a:moveTo>
                    <a:lnTo>
                      <a:pt x="47" y="73"/>
                    </a:lnTo>
                    <a:lnTo>
                      <a:pt x="2" y="95"/>
                    </a:lnTo>
                    <a:lnTo>
                      <a:pt x="0" y="148"/>
                    </a:lnTo>
                    <a:lnTo>
                      <a:pt x="2" y="152"/>
                    </a:lnTo>
                    <a:lnTo>
                      <a:pt x="8" y="159"/>
                    </a:lnTo>
                    <a:lnTo>
                      <a:pt x="16" y="168"/>
                    </a:lnTo>
                    <a:lnTo>
                      <a:pt x="25" y="176"/>
                    </a:lnTo>
                    <a:lnTo>
                      <a:pt x="35" y="184"/>
                    </a:lnTo>
                    <a:lnTo>
                      <a:pt x="42" y="192"/>
                    </a:lnTo>
                    <a:lnTo>
                      <a:pt x="47" y="199"/>
                    </a:lnTo>
                    <a:lnTo>
                      <a:pt x="50" y="201"/>
                    </a:lnTo>
                    <a:lnTo>
                      <a:pt x="58" y="277"/>
                    </a:lnTo>
                    <a:lnTo>
                      <a:pt x="47" y="350"/>
                    </a:lnTo>
                    <a:lnTo>
                      <a:pt x="50" y="352"/>
                    </a:lnTo>
                    <a:lnTo>
                      <a:pt x="58" y="358"/>
                    </a:lnTo>
                    <a:lnTo>
                      <a:pt x="69" y="367"/>
                    </a:lnTo>
                    <a:lnTo>
                      <a:pt x="82" y="378"/>
                    </a:lnTo>
                    <a:lnTo>
                      <a:pt x="96" y="388"/>
                    </a:lnTo>
                    <a:lnTo>
                      <a:pt x="110" y="398"/>
                    </a:lnTo>
                    <a:lnTo>
                      <a:pt x="120" y="406"/>
                    </a:lnTo>
                    <a:lnTo>
                      <a:pt x="128" y="411"/>
                    </a:lnTo>
                    <a:lnTo>
                      <a:pt x="135" y="413"/>
                    </a:lnTo>
                    <a:lnTo>
                      <a:pt x="144" y="416"/>
                    </a:lnTo>
                    <a:lnTo>
                      <a:pt x="154" y="418"/>
                    </a:lnTo>
                    <a:lnTo>
                      <a:pt x="165" y="419"/>
                    </a:lnTo>
                    <a:lnTo>
                      <a:pt x="175" y="420"/>
                    </a:lnTo>
                    <a:lnTo>
                      <a:pt x="184" y="421"/>
                    </a:lnTo>
                    <a:lnTo>
                      <a:pt x="191" y="423"/>
                    </a:lnTo>
                    <a:lnTo>
                      <a:pt x="196" y="424"/>
                    </a:lnTo>
                    <a:lnTo>
                      <a:pt x="200" y="424"/>
                    </a:lnTo>
                    <a:lnTo>
                      <a:pt x="207" y="423"/>
                    </a:lnTo>
                    <a:lnTo>
                      <a:pt x="217" y="420"/>
                    </a:lnTo>
                    <a:lnTo>
                      <a:pt x="227" y="418"/>
                    </a:lnTo>
                    <a:lnTo>
                      <a:pt x="236" y="416"/>
                    </a:lnTo>
                    <a:lnTo>
                      <a:pt x="243" y="413"/>
                    </a:lnTo>
                    <a:lnTo>
                      <a:pt x="249" y="412"/>
                    </a:lnTo>
                    <a:lnTo>
                      <a:pt x="251" y="411"/>
                    </a:lnTo>
                    <a:lnTo>
                      <a:pt x="236" y="365"/>
                    </a:lnTo>
                    <a:lnTo>
                      <a:pt x="242" y="305"/>
                    </a:lnTo>
                    <a:lnTo>
                      <a:pt x="245" y="305"/>
                    </a:lnTo>
                    <a:lnTo>
                      <a:pt x="253" y="305"/>
                    </a:lnTo>
                    <a:lnTo>
                      <a:pt x="266" y="304"/>
                    </a:lnTo>
                    <a:lnTo>
                      <a:pt x="281" y="304"/>
                    </a:lnTo>
                    <a:lnTo>
                      <a:pt x="296" y="303"/>
                    </a:lnTo>
                    <a:lnTo>
                      <a:pt x="310" y="302"/>
                    </a:lnTo>
                    <a:lnTo>
                      <a:pt x="320" y="300"/>
                    </a:lnTo>
                    <a:lnTo>
                      <a:pt x="327" y="299"/>
                    </a:lnTo>
                    <a:lnTo>
                      <a:pt x="334" y="297"/>
                    </a:lnTo>
                    <a:lnTo>
                      <a:pt x="346" y="291"/>
                    </a:lnTo>
                    <a:lnTo>
                      <a:pt x="361" y="284"/>
                    </a:lnTo>
                    <a:lnTo>
                      <a:pt x="377" y="277"/>
                    </a:lnTo>
                    <a:lnTo>
                      <a:pt x="392" y="269"/>
                    </a:lnTo>
                    <a:lnTo>
                      <a:pt x="405" y="262"/>
                    </a:lnTo>
                    <a:lnTo>
                      <a:pt x="415" y="259"/>
                    </a:lnTo>
                    <a:lnTo>
                      <a:pt x="418" y="257"/>
                    </a:lnTo>
                    <a:lnTo>
                      <a:pt x="458" y="186"/>
                    </a:lnTo>
                    <a:lnTo>
                      <a:pt x="471" y="133"/>
                    </a:lnTo>
                    <a:lnTo>
                      <a:pt x="431" y="23"/>
                    </a:lnTo>
                    <a:lnTo>
                      <a:pt x="227" y="0"/>
                    </a:lnTo>
                    <a:lnTo>
                      <a:pt x="149" y="3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363"/>
              <p:cNvSpPr>
                <a:spLocks/>
              </p:cNvSpPr>
              <p:nvPr/>
            </p:nvSpPr>
            <p:spPr bwMode="auto">
              <a:xfrm>
                <a:off x="2013" y="606"/>
                <a:ext cx="57" cy="76"/>
              </a:xfrm>
              <a:custGeom>
                <a:avLst/>
                <a:gdLst/>
                <a:ahLst/>
                <a:cxnLst>
                  <a:cxn ang="0">
                    <a:pos x="114" y="47"/>
                  </a:cxn>
                  <a:cxn ang="0">
                    <a:pos x="113" y="38"/>
                  </a:cxn>
                  <a:cxn ang="0">
                    <a:pos x="109" y="28"/>
                  </a:cxn>
                  <a:cxn ang="0">
                    <a:pos x="104" y="20"/>
                  </a:cxn>
                  <a:cxn ang="0">
                    <a:pos x="98" y="13"/>
                  </a:cxn>
                  <a:cxn ang="0">
                    <a:pos x="88" y="8"/>
                  </a:cxn>
                  <a:cxn ang="0">
                    <a:pos x="79" y="3"/>
                  </a:cxn>
                  <a:cxn ang="0">
                    <a:pos x="69" y="1"/>
                  </a:cxn>
                  <a:cxn ang="0">
                    <a:pos x="57" y="0"/>
                  </a:cxn>
                  <a:cxn ang="0">
                    <a:pos x="46" y="1"/>
                  </a:cxn>
                  <a:cxn ang="0">
                    <a:pos x="34" y="3"/>
                  </a:cxn>
                  <a:cxn ang="0">
                    <a:pos x="25" y="8"/>
                  </a:cxn>
                  <a:cxn ang="0">
                    <a:pos x="17" y="13"/>
                  </a:cxn>
                  <a:cxn ang="0">
                    <a:pos x="9" y="20"/>
                  </a:cxn>
                  <a:cxn ang="0">
                    <a:pos x="4" y="28"/>
                  </a:cxn>
                  <a:cxn ang="0">
                    <a:pos x="1" y="38"/>
                  </a:cxn>
                  <a:cxn ang="0">
                    <a:pos x="0" y="47"/>
                  </a:cxn>
                  <a:cxn ang="0">
                    <a:pos x="1" y="55"/>
                  </a:cxn>
                  <a:cxn ang="0">
                    <a:pos x="3" y="63"/>
                  </a:cxn>
                  <a:cxn ang="0">
                    <a:pos x="7" y="70"/>
                  </a:cxn>
                  <a:cxn ang="0">
                    <a:pos x="12" y="77"/>
                  </a:cxn>
                  <a:cxn ang="0">
                    <a:pos x="18" y="83"/>
                  </a:cxn>
                  <a:cxn ang="0">
                    <a:pos x="26" y="87"/>
                  </a:cxn>
                  <a:cxn ang="0">
                    <a:pos x="34" y="92"/>
                  </a:cxn>
                  <a:cxn ang="0">
                    <a:pos x="43" y="94"/>
                  </a:cxn>
                  <a:cxn ang="0">
                    <a:pos x="37" y="147"/>
                  </a:cxn>
                  <a:cxn ang="0">
                    <a:pos x="62" y="152"/>
                  </a:cxn>
                  <a:cxn ang="0">
                    <a:pos x="81" y="132"/>
                  </a:cxn>
                  <a:cxn ang="0">
                    <a:pos x="104" y="74"/>
                  </a:cxn>
                  <a:cxn ang="0">
                    <a:pos x="108" y="69"/>
                  </a:cxn>
                  <a:cxn ang="0">
                    <a:pos x="111" y="62"/>
                  </a:cxn>
                  <a:cxn ang="0">
                    <a:pos x="113" y="55"/>
                  </a:cxn>
                  <a:cxn ang="0">
                    <a:pos x="114" y="47"/>
                  </a:cxn>
                </a:cxnLst>
                <a:rect l="0" t="0" r="r" b="b"/>
                <a:pathLst>
                  <a:path w="114" h="152">
                    <a:moveTo>
                      <a:pt x="114" y="47"/>
                    </a:moveTo>
                    <a:lnTo>
                      <a:pt x="113" y="38"/>
                    </a:lnTo>
                    <a:lnTo>
                      <a:pt x="109" y="28"/>
                    </a:lnTo>
                    <a:lnTo>
                      <a:pt x="104" y="20"/>
                    </a:lnTo>
                    <a:lnTo>
                      <a:pt x="98" y="13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9" y="1"/>
                    </a:lnTo>
                    <a:lnTo>
                      <a:pt x="57" y="0"/>
                    </a:lnTo>
                    <a:lnTo>
                      <a:pt x="46" y="1"/>
                    </a:lnTo>
                    <a:lnTo>
                      <a:pt x="34" y="3"/>
                    </a:lnTo>
                    <a:lnTo>
                      <a:pt x="25" y="8"/>
                    </a:lnTo>
                    <a:lnTo>
                      <a:pt x="17" y="13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5"/>
                    </a:lnTo>
                    <a:lnTo>
                      <a:pt x="3" y="63"/>
                    </a:lnTo>
                    <a:lnTo>
                      <a:pt x="7" y="70"/>
                    </a:lnTo>
                    <a:lnTo>
                      <a:pt x="12" y="77"/>
                    </a:lnTo>
                    <a:lnTo>
                      <a:pt x="18" y="83"/>
                    </a:lnTo>
                    <a:lnTo>
                      <a:pt x="26" y="87"/>
                    </a:lnTo>
                    <a:lnTo>
                      <a:pt x="34" y="92"/>
                    </a:lnTo>
                    <a:lnTo>
                      <a:pt x="43" y="94"/>
                    </a:lnTo>
                    <a:lnTo>
                      <a:pt x="37" y="147"/>
                    </a:lnTo>
                    <a:lnTo>
                      <a:pt x="62" y="152"/>
                    </a:lnTo>
                    <a:lnTo>
                      <a:pt x="81" y="132"/>
                    </a:lnTo>
                    <a:lnTo>
                      <a:pt x="104" y="74"/>
                    </a:lnTo>
                    <a:lnTo>
                      <a:pt x="108" y="69"/>
                    </a:lnTo>
                    <a:lnTo>
                      <a:pt x="111" y="62"/>
                    </a:lnTo>
                    <a:lnTo>
                      <a:pt x="113" y="55"/>
                    </a:lnTo>
                    <a:lnTo>
                      <a:pt x="114" y="4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364"/>
              <p:cNvSpPr>
                <a:spLocks/>
              </p:cNvSpPr>
              <p:nvPr/>
            </p:nvSpPr>
            <p:spPr bwMode="auto">
              <a:xfrm>
                <a:off x="2377" y="690"/>
                <a:ext cx="120" cy="10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2" y="3"/>
                  </a:cxn>
                  <a:cxn ang="0">
                    <a:pos x="22" y="9"/>
                  </a:cxn>
                  <a:cxn ang="0">
                    <a:pos x="6" y="15"/>
                  </a:cxn>
                  <a:cxn ang="0">
                    <a:pos x="0" y="24"/>
                  </a:cxn>
                  <a:cxn ang="0">
                    <a:pos x="2" y="38"/>
                  </a:cxn>
                  <a:cxn ang="0">
                    <a:pos x="5" y="42"/>
                  </a:cxn>
                  <a:cxn ang="0">
                    <a:pos x="17" y="58"/>
                  </a:cxn>
                  <a:cxn ang="0">
                    <a:pos x="19" y="80"/>
                  </a:cxn>
                  <a:cxn ang="0">
                    <a:pos x="9" y="110"/>
                  </a:cxn>
                  <a:cxn ang="0">
                    <a:pos x="6" y="129"/>
                  </a:cxn>
                  <a:cxn ang="0">
                    <a:pos x="18" y="139"/>
                  </a:cxn>
                  <a:cxn ang="0">
                    <a:pos x="65" y="126"/>
                  </a:cxn>
                  <a:cxn ang="0">
                    <a:pos x="76" y="133"/>
                  </a:cxn>
                  <a:cxn ang="0">
                    <a:pos x="90" y="146"/>
                  </a:cxn>
                  <a:cxn ang="0">
                    <a:pos x="96" y="160"/>
                  </a:cxn>
                  <a:cxn ang="0">
                    <a:pos x="105" y="171"/>
                  </a:cxn>
                  <a:cxn ang="0">
                    <a:pos x="116" y="174"/>
                  </a:cxn>
                  <a:cxn ang="0">
                    <a:pos x="126" y="175"/>
                  </a:cxn>
                  <a:cxn ang="0">
                    <a:pos x="136" y="176"/>
                  </a:cxn>
                  <a:cxn ang="0">
                    <a:pos x="143" y="176"/>
                  </a:cxn>
                  <a:cxn ang="0">
                    <a:pos x="151" y="177"/>
                  </a:cxn>
                  <a:cxn ang="0">
                    <a:pos x="161" y="182"/>
                  </a:cxn>
                  <a:cxn ang="0">
                    <a:pos x="171" y="185"/>
                  </a:cxn>
                  <a:cxn ang="0">
                    <a:pos x="181" y="189"/>
                  </a:cxn>
                  <a:cxn ang="0">
                    <a:pos x="196" y="192"/>
                  </a:cxn>
                  <a:cxn ang="0">
                    <a:pos x="216" y="198"/>
                  </a:cxn>
                  <a:cxn ang="0">
                    <a:pos x="233" y="201"/>
                  </a:cxn>
                  <a:cxn ang="0">
                    <a:pos x="240" y="204"/>
                  </a:cxn>
                  <a:cxn ang="0">
                    <a:pos x="151" y="139"/>
                  </a:cxn>
                  <a:cxn ang="0">
                    <a:pos x="141" y="101"/>
                  </a:cxn>
                  <a:cxn ang="0">
                    <a:pos x="86" y="78"/>
                  </a:cxn>
                  <a:cxn ang="0">
                    <a:pos x="50" y="63"/>
                  </a:cxn>
                  <a:cxn ang="0">
                    <a:pos x="58" y="0"/>
                  </a:cxn>
                </a:cxnLst>
                <a:rect l="0" t="0" r="r" b="b"/>
                <a:pathLst>
                  <a:path w="240" h="204">
                    <a:moveTo>
                      <a:pt x="58" y="0"/>
                    </a:moveTo>
                    <a:lnTo>
                      <a:pt x="56" y="0"/>
                    </a:lnTo>
                    <a:lnTo>
                      <a:pt x="50" y="2"/>
                    </a:lnTo>
                    <a:lnTo>
                      <a:pt x="42" y="3"/>
                    </a:lnTo>
                    <a:lnTo>
                      <a:pt x="33" y="5"/>
                    </a:lnTo>
                    <a:lnTo>
                      <a:pt x="22" y="9"/>
                    </a:lnTo>
                    <a:lnTo>
                      <a:pt x="13" y="12"/>
                    </a:lnTo>
                    <a:lnTo>
                      <a:pt x="6" y="15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1" y="49"/>
                    </a:lnTo>
                    <a:lnTo>
                      <a:pt x="17" y="58"/>
                    </a:lnTo>
                    <a:lnTo>
                      <a:pt x="20" y="68"/>
                    </a:lnTo>
                    <a:lnTo>
                      <a:pt x="19" y="80"/>
                    </a:lnTo>
                    <a:lnTo>
                      <a:pt x="14" y="95"/>
                    </a:lnTo>
                    <a:lnTo>
                      <a:pt x="9" y="110"/>
                    </a:lnTo>
                    <a:lnTo>
                      <a:pt x="5" y="121"/>
                    </a:lnTo>
                    <a:lnTo>
                      <a:pt x="6" y="129"/>
                    </a:lnTo>
                    <a:lnTo>
                      <a:pt x="12" y="134"/>
                    </a:lnTo>
                    <a:lnTo>
                      <a:pt x="18" y="139"/>
                    </a:lnTo>
                    <a:lnTo>
                      <a:pt x="20" y="141"/>
                    </a:lnTo>
                    <a:lnTo>
                      <a:pt x="65" y="126"/>
                    </a:lnTo>
                    <a:lnTo>
                      <a:pt x="68" y="129"/>
                    </a:lnTo>
                    <a:lnTo>
                      <a:pt x="76" y="133"/>
                    </a:lnTo>
                    <a:lnTo>
                      <a:pt x="85" y="140"/>
                    </a:lnTo>
                    <a:lnTo>
                      <a:pt x="90" y="146"/>
                    </a:lnTo>
                    <a:lnTo>
                      <a:pt x="94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105" y="171"/>
                    </a:lnTo>
                    <a:lnTo>
                      <a:pt x="110" y="173"/>
                    </a:lnTo>
                    <a:lnTo>
                      <a:pt x="116" y="174"/>
                    </a:lnTo>
                    <a:lnTo>
                      <a:pt x="121" y="175"/>
                    </a:lnTo>
                    <a:lnTo>
                      <a:pt x="126" y="175"/>
                    </a:lnTo>
                    <a:lnTo>
                      <a:pt x="132" y="176"/>
                    </a:lnTo>
                    <a:lnTo>
                      <a:pt x="136" y="176"/>
                    </a:lnTo>
                    <a:lnTo>
                      <a:pt x="140" y="176"/>
                    </a:lnTo>
                    <a:lnTo>
                      <a:pt x="143" y="176"/>
                    </a:lnTo>
                    <a:lnTo>
                      <a:pt x="147" y="176"/>
                    </a:lnTo>
                    <a:lnTo>
                      <a:pt x="151" y="177"/>
                    </a:lnTo>
                    <a:lnTo>
                      <a:pt x="156" y="179"/>
                    </a:lnTo>
                    <a:lnTo>
                      <a:pt x="161" y="182"/>
                    </a:lnTo>
                    <a:lnTo>
                      <a:pt x="166" y="184"/>
                    </a:lnTo>
                    <a:lnTo>
                      <a:pt x="171" y="185"/>
                    </a:lnTo>
                    <a:lnTo>
                      <a:pt x="177" y="187"/>
                    </a:lnTo>
                    <a:lnTo>
                      <a:pt x="181" y="189"/>
                    </a:lnTo>
                    <a:lnTo>
                      <a:pt x="187" y="190"/>
                    </a:lnTo>
                    <a:lnTo>
                      <a:pt x="196" y="192"/>
                    </a:lnTo>
                    <a:lnTo>
                      <a:pt x="205" y="194"/>
                    </a:lnTo>
                    <a:lnTo>
                      <a:pt x="216" y="198"/>
                    </a:lnTo>
                    <a:lnTo>
                      <a:pt x="225" y="200"/>
                    </a:lnTo>
                    <a:lnTo>
                      <a:pt x="233" y="201"/>
                    </a:lnTo>
                    <a:lnTo>
                      <a:pt x="238" y="204"/>
                    </a:lnTo>
                    <a:lnTo>
                      <a:pt x="240" y="204"/>
                    </a:lnTo>
                    <a:lnTo>
                      <a:pt x="240" y="161"/>
                    </a:lnTo>
                    <a:lnTo>
                      <a:pt x="151" y="139"/>
                    </a:lnTo>
                    <a:lnTo>
                      <a:pt x="141" y="123"/>
                    </a:lnTo>
                    <a:lnTo>
                      <a:pt x="141" y="101"/>
                    </a:lnTo>
                    <a:lnTo>
                      <a:pt x="121" y="88"/>
                    </a:lnTo>
                    <a:lnTo>
                      <a:pt x="86" y="78"/>
                    </a:lnTo>
                    <a:lnTo>
                      <a:pt x="60" y="76"/>
                    </a:lnTo>
                    <a:lnTo>
                      <a:pt x="50" y="63"/>
                    </a:lnTo>
                    <a:lnTo>
                      <a:pt x="65" y="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366"/>
              <p:cNvSpPr>
                <a:spLocks/>
              </p:cNvSpPr>
              <p:nvPr/>
            </p:nvSpPr>
            <p:spPr bwMode="auto">
              <a:xfrm>
                <a:off x="1995" y="275"/>
                <a:ext cx="85" cy="70"/>
              </a:xfrm>
              <a:custGeom>
                <a:avLst/>
                <a:gdLst/>
                <a:ahLst/>
                <a:cxnLst>
                  <a:cxn ang="0">
                    <a:pos x="84" y="139"/>
                  </a:cxn>
                  <a:cxn ang="0">
                    <a:pos x="101" y="138"/>
                  </a:cxn>
                  <a:cxn ang="0">
                    <a:pos x="116" y="134"/>
                  </a:cxn>
                  <a:cxn ang="0">
                    <a:pos x="131" y="128"/>
                  </a:cxn>
                  <a:cxn ang="0">
                    <a:pos x="144" y="119"/>
                  </a:cxn>
                  <a:cxn ang="0">
                    <a:pos x="153" y="108"/>
                  </a:cxn>
                  <a:cxn ang="0">
                    <a:pos x="161" y="97"/>
                  </a:cxn>
                  <a:cxn ang="0">
                    <a:pos x="167" y="84"/>
                  </a:cxn>
                  <a:cxn ang="0">
                    <a:pos x="168" y="70"/>
                  </a:cxn>
                  <a:cxn ang="0">
                    <a:pos x="167" y="56"/>
                  </a:cxn>
                  <a:cxn ang="0">
                    <a:pos x="161" y="43"/>
                  </a:cxn>
                  <a:cxn ang="0">
                    <a:pos x="153" y="31"/>
                  </a:cxn>
                  <a:cxn ang="0">
                    <a:pos x="144" y="21"/>
                  </a:cxn>
                  <a:cxn ang="0">
                    <a:pos x="131" y="11"/>
                  </a:cxn>
                  <a:cxn ang="0">
                    <a:pos x="116" y="6"/>
                  </a:cxn>
                  <a:cxn ang="0">
                    <a:pos x="101" y="1"/>
                  </a:cxn>
                  <a:cxn ang="0">
                    <a:pos x="84" y="0"/>
                  </a:cxn>
                  <a:cxn ang="0">
                    <a:pos x="67" y="1"/>
                  </a:cxn>
                  <a:cxn ang="0">
                    <a:pos x="52" y="6"/>
                  </a:cxn>
                  <a:cxn ang="0">
                    <a:pos x="37" y="11"/>
                  </a:cxn>
                  <a:cxn ang="0">
                    <a:pos x="25" y="21"/>
                  </a:cxn>
                  <a:cxn ang="0">
                    <a:pos x="15" y="31"/>
                  </a:cxn>
                  <a:cxn ang="0">
                    <a:pos x="7" y="43"/>
                  </a:cxn>
                  <a:cxn ang="0">
                    <a:pos x="1" y="56"/>
                  </a:cxn>
                  <a:cxn ang="0">
                    <a:pos x="0" y="70"/>
                  </a:cxn>
                  <a:cxn ang="0">
                    <a:pos x="1" y="84"/>
                  </a:cxn>
                  <a:cxn ang="0">
                    <a:pos x="7" y="97"/>
                  </a:cxn>
                  <a:cxn ang="0">
                    <a:pos x="15" y="108"/>
                  </a:cxn>
                  <a:cxn ang="0">
                    <a:pos x="25" y="119"/>
                  </a:cxn>
                  <a:cxn ang="0">
                    <a:pos x="37" y="128"/>
                  </a:cxn>
                  <a:cxn ang="0">
                    <a:pos x="52" y="134"/>
                  </a:cxn>
                  <a:cxn ang="0">
                    <a:pos x="67" y="138"/>
                  </a:cxn>
                  <a:cxn ang="0">
                    <a:pos x="84" y="139"/>
                  </a:cxn>
                </a:cxnLst>
                <a:rect l="0" t="0" r="r" b="b"/>
                <a:pathLst>
                  <a:path w="168" h="139">
                    <a:moveTo>
                      <a:pt x="84" y="139"/>
                    </a:moveTo>
                    <a:lnTo>
                      <a:pt x="101" y="138"/>
                    </a:lnTo>
                    <a:lnTo>
                      <a:pt x="116" y="134"/>
                    </a:lnTo>
                    <a:lnTo>
                      <a:pt x="131" y="128"/>
                    </a:lnTo>
                    <a:lnTo>
                      <a:pt x="144" y="119"/>
                    </a:lnTo>
                    <a:lnTo>
                      <a:pt x="153" y="108"/>
                    </a:lnTo>
                    <a:lnTo>
                      <a:pt x="161" y="97"/>
                    </a:lnTo>
                    <a:lnTo>
                      <a:pt x="167" y="84"/>
                    </a:lnTo>
                    <a:lnTo>
                      <a:pt x="168" y="70"/>
                    </a:lnTo>
                    <a:lnTo>
                      <a:pt x="167" y="56"/>
                    </a:lnTo>
                    <a:lnTo>
                      <a:pt x="161" y="43"/>
                    </a:lnTo>
                    <a:lnTo>
                      <a:pt x="153" y="31"/>
                    </a:lnTo>
                    <a:lnTo>
                      <a:pt x="144" y="21"/>
                    </a:lnTo>
                    <a:lnTo>
                      <a:pt x="131" y="11"/>
                    </a:lnTo>
                    <a:lnTo>
                      <a:pt x="116" y="6"/>
                    </a:lnTo>
                    <a:lnTo>
                      <a:pt x="101" y="1"/>
                    </a:lnTo>
                    <a:lnTo>
                      <a:pt x="84" y="0"/>
                    </a:lnTo>
                    <a:lnTo>
                      <a:pt x="67" y="1"/>
                    </a:lnTo>
                    <a:lnTo>
                      <a:pt x="52" y="6"/>
                    </a:lnTo>
                    <a:lnTo>
                      <a:pt x="37" y="11"/>
                    </a:lnTo>
                    <a:lnTo>
                      <a:pt x="25" y="21"/>
                    </a:lnTo>
                    <a:lnTo>
                      <a:pt x="15" y="31"/>
                    </a:lnTo>
                    <a:lnTo>
                      <a:pt x="7" y="43"/>
                    </a:lnTo>
                    <a:lnTo>
                      <a:pt x="1" y="56"/>
                    </a:lnTo>
                    <a:lnTo>
                      <a:pt x="0" y="70"/>
                    </a:lnTo>
                    <a:lnTo>
                      <a:pt x="1" y="84"/>
                    </a:lnTo>
                    <a:lnTo>
                      <a:pt x="7" y="97"/>
                    </a:lnTo>
                    <a:lnTo>
                      <a:pt x="15" y="108"/>
                    </a:lnTo>
                    <a:lnTo>
                      <a:pt x="25" y="119"/>
                    </a:lnTo>
                    <a:lnTo>
                      <a:pt x="37" y="128"/>
                    </a:lnTo>
                    <a:lnTo>
                      <a:pt x="52" y="134"/>
                    </a:lnTo>
                    <a:lnTo>
                      <a:pt x="67" y="138"/>
                    </a:lnTo>
                    <a:lnTo>
                      <a:pt x="84" y="139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367"/>
              <p:cNvSpPr>
                <a:spLocks/>
              </p:cNvSpPr>
              <p:nvPr/>
            </p:nvSpPr>
            <p:spPr bwMode="auto">
              <a:xfrm>
                <a:off x="2095" y="272"/>
                <a:ext cx="66" cy="60"/>
              </a:xfrm>
              <a:custGeom>
                <a:avLst/>
                <a:gdLst/>
                <a:ahLst/>
                <a:cxnLst>
                  <a:cxn ang="0">
                    <a:pos x="66" y="121"/>
                  </a:cxn>
                  <a:cxn ang="0">
                    <a:pos x="80" y="120"/>
                  </a:cxn>
                  <a:cxn ang="0">
                    <a:pos x="92" y="116"/>
                  </a:cxn>
                  <a:cxn ang="0">
                    <a:pos x="103" y="111"/>
                  </a:cxn>
                  <a:cxn ang="0">
                    <a:pos x="113" y="103"/>
                  </a:cxn>
                  <a:cxn ang="0">
                    <a:pos x="121" y="95"/>
                  </a:cxn>
                  <a:cxn ang="0">
                    <a:pos x="127" y="84"/>
                  </a:cxn>
                  <a:cxn ang="0">
                    <a:pos x="131" y="73"/>
                  </a:cxn>
                  <a:cxn ang="0">
                    <a:pos x="133" y="60"/>
                  </a:cxn>
                  <a:cxn ang="0">
                    <a:pos x="131" y="47"/>
                  </a:cxn>
                  <a:cxn ang="0">
                    <a:pos x="127" y="37"/>
                  </a:cxn>
                  <a:cxn ang="0">
                    <a:pos x="121" y="27"/>
                  </a:cxn>
                  <a:cxn ang="0">
                    <a:pos x="113" y="17"/>
                  </a:cxn>
                  <a:cxn ang="0">
                    <a:pos x="103" y="10"/>
                  </a:cxn>
                  <a:cxn ang="0">
                    <a:pos x="92" y="5"/>
                  </a:cxn>
                  <a:cxn ang="0">
                    <a:pos x="80" y="1"/>
                  </a:cxn>
                  <a:cxn ang="0">
                    <a:pos x="66" y="0"/>
                  </a:cxn>
                  <a:cxn ang="0">
                    <a:pos x="53" y="1"/>
                  </a:cxn>
                  <a:cxn ang="0">
                    <a:pos x="41" y="5"/>
                  </a:cxn>
                  <a:cxn ang="0">
                    <a:pos x="29" y="10"/>
                  </a:cxn>
                  <a:cxn ang="0">
                    <a:pos x="20" y="17"/>
                  </a:cxn>
                  <a:cxn ang="0">
                    <a:pos x="12" y="27"/>
                  </a:cxn>
                  <a:cxn ang="0">
                    <a:pos x="6" y="37"/>
                  </a:cxn>
                  <a:cxn ang="0">
                    <a:pos x="1" y="47"/>
                  </a:cxn>
                  <a:cxn ang="0">
                    <a:pos x="0" y="60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5"/>
                  </a:cxn>
                  <a:cxn ang="0">
                    <a:pos x="20" y="103"/>
                  </a:cxn>
                  <a:cxn ang="0">
                    <a:pos x="29" y="111"/>
                  </a:cxn>
                  <a:cxn ang="0">
                    <a:pos x="41" y="116"/>
                  </a:cxn>
                  <a:cxn ang="0">
                    <a:pos x="53" y="120"/>
                  </a:cxn>
                  <a:cxn ang="0">
                    <a:pos x="66" y="121"/>
                  </a:cxn>
                </a:cxnLst>
                <a:rect l="0" t="0" r="r" b="b"/>
                <a:pathLst>
                  <a:path w="133" h="121">
                    <a:moveTo>
                      <a:pt x="66" y="121"/>
                    </a:moveTo>
                    <a:lnTo>
                      <a:pt x="80" y="120"/>
                    </a:lnTo>
                    <a:lnTo>
                      <a:pt x="92" y="116"/>
                    </a:lnTo>
                    <a:lnTo>
                      <a:pt x="103" y="111"/>
                    </a:lnTo>
                    <a:lnTo>
                      <a:pt x="113" y="103"/>
                    </a:lnTo>
                    <a:lnTo>
                      <a:pt x="121" y="95"/>
                    </a:lnTo>
                    <a:lnTo>
                      <a:pt x="127" y="84"/>
                    </a:lnTo>
                    <a:lnTo>
                      <a:pt x="131" y="73"/>
                    </a:lnTo>
                    <a:lnTo>
                      <a:pt x="133" y="60"/>
                    </a:lnTo>
                    <a:lnTo>
                      <a:pt x="131" y="47"/>
                    </a:lnTo>
                    <a:lnTo>
                      <a:pt x="127" y="37"/>
                    </a:lnTo>
                    <a:lnTo>
                      <a:pt x="121" y="27"/>
                    </a:lnTo>
                    <a:lnTo>
                      <a:pt x="113" y="17"/>
                    </a:lnTo>
                    <a:lnTo>
                      <a:pt x="103" y="10"/>
                    </a:lnTo>
                    <a:lnTo>
                      <a:pt x="92" y="5"/>
                    </a:lnTo>
                    <a:lnTo>
                      <a:pt x="80" y="1"/>
                    </a:lnTo>
                    <a:lnTo>
                      <a:pt x="66" y="0"/>
                    </a:lnTo>
                    <a:lnTo>
                      <a:pt x="53" y="1"/>
                    </a:lnTo>
                    <a:lnTo>
                      <a:pt x="41" y="5"/>
                    </a:lnTo>
                    <a:lnTo>
                      <a:pt x="29" y="10"/>
                    </a:lnTo>
                    <a:lnTo>
                      <a:pt x="20" y="17"/>
                    </a:lnTo>
                    <a:lnTo>
                      <a:pt x="12" y="27"/>
                    </a:lnTo>
                    <a:lnTo>
                      <a:pt x="6" y="37"/>
                    </a:lnTo>
                    <a:lnTo>
                      <a:pt x="1" y="47"/>
                    </a:lnTo>
                    <a:lnTo>
                      <a:pt x="0" y="60"/>
                    </a:lnTo>
                    <a:lnTo>
                      <a:pt x="1" y="73"/>
                    </a:lnTo>
                    <a:lnTo>
                      <a:pt x="6" y="84"/>
                    </a:lnTo>
                    <a:lnTo>
                      <a:pt x="12" y="95"/>
                    </a:lnTo>
                    <a:lnTo>
                      <a:pt x="20" y="103"/>
                    </a:lnTo>
                    <a:lnTo>
                      <a:pt x="29" y="111"/>
                    </a:lnTo>
                    <a:lnTo>
                      <a:pt x="41" y="116"/>
                    </a:lnTo>
                    <a:lnTo>
                      <a:pt x="53" y="120"/>
                    </a:lnTo>
                    <a:lnTo>
                      <a:pt x="66" y="121"/>
                    </a:lnTo>
                    <a:close/>
                  </a:path>
                </a:pathLst>
              </a:custGeom>
              <a:solidFill>
                <a:srgbClr val="9EFF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368"/>
              <p:cNvSpPr>
                <a:spLocks/>
              </p:cNvSpPr>
              <p:nvPr/>
            </p:nvSpPr>
            <p:spPr bwMode="auto">
              <a:xfrm>
                <a:off x="2012" y="289"/>
                <a:ext cx="53" cy="41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4" y="80"/>
                  </a:cxn>
                  <a:cxn ang="0">
                    <a:pos x="74" y="78"/>
                  </a:cxn>
                  <a:cxn ang="0">
                    <a:pos x="83" y="75"/>
                  </a:cxn>
                  <a:cxn ang="0">
                    <a:pos x="91" y="70"/>
                  </a:cxn>
                  <a:cxn ang="0">
                    <a:pos x="97" y="63"/>
                  </a:cxn>
                  <a:cxn ang="0">
                    <a:pos x="102" y="56"/>
                  </a:cxn>
                  <a:cxn ang="0">
                    <a:pos x="105" y="49"/>
                  </a:cxn>
                  <a:cxn ang="0">
                    <a:pos x="106" y="41"/>
                  </a:cxn>
                  <a:cxn ang="0">
                    <a:pos x="105" y="33"/>
                  </a:cxn>
                  <a:cxn ang="0">
                    <a:pos x="102" y="25"/>
                  </a:cxn>
                  <a:cxn ang="0">
                    <a:pos x="97" y="18"/>
                  </a:cxn>
                  <a:cxn ang="0">
                    <a:pos x="91" y="11"/>
                  </a:cxn>
                  <a:cxn ang="0">
                    <a:pos x="83" y="7"/>
                  </a:cxn>
                  <a:cxn ang="0">
                    <a:pos x="74" y="3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2" y="3"/>
                  </a:cxn>
                  <a:cxn ang="0">
                    <a:pos x="23" y="7"/>
                  </a:cxn>
                  <a:cxn ang="0">
                    <a:pos x="15" y="11"/>
                  </a:cxn>
                  <a:cxn ang="0">
                    <a:pos x="9" y="18"/>
                  </a:cxn>
                  <a:cxn ang="0">
                    <a:pos x="5" y="25"/>
                  </a:cxn>
                  <a:cxn ang="0">
                    <a:pos x="1" y="33"/>
                  </a:cxn>
                  <a:cxn ang="0">
                    <a:pos x="0" y="41"/>
                  </a:cxn>
                  <a:cxn ang="0">
                    <a:pos x="1" y="49"/>
                  </a:cxn>
                  <a:cxn ang="0">
                    <a:pos x="5" y="56"/>
                  </a:cxn>
                  <a:cxn ang="0">
                    <a:pos x="9" y="63"/>
                  </a:cxn>
                  <a:cxn ang="0">
                    <a:pos x="15" y="70"/>
                  </a:cxn>
                  <a:cxn ang="0">
                    <a:pos x="23" y="75"/>
                  </a:cxn>
                  <a:cxn ang="0">
                    <a:pos x="32" y="78"/>
                  </a:cxn>
                  <a:cxn ang="0">
                    <a:pos x="43" y="80"/>
                  </a:cxn>
                  <a:cxn ang="0">
                    <a:pos x="53" y="82"/>
                  </a:cxn>
                </a:cxnLst>
                <a:rect l="0" t="0" r="r" b="b"/>
                <a:pathLst>
                  <a:path w="106" h="82">
                    <a:moveTo>
                      <a:pt x="53" y="82"/>
                    </a:moveTo>
                    <a:lnTo>
                      <a:pt x="64" y="80"/>
                    </a:lnTo>
                    <a:lnTo>
                      <a:pt x="74" y="78"/>
                    </a:lnTo>
                    <a:lnTo>
                      <a:pt x="83" y="75"/>
                    </a:lnTo>
                    <a:lnTo>
                      <a:pt x="91" y="70"/>
                    </a:lnTo>
                    <a:lnTo>
                      <a:pt x="97" y="63"/>
                    </a:lnTo>
                    <a:lnTo>
                      <a:pt x="102" y="56"/>
                    </a:lnTo>
                    <a:lnTo>
                      <a:pt x="105" y="49"/>
                    </a:lnTo>
                    <a:lnTo>
                      <a:pt x="106" y="41"/>
                    </a:lnTo>
                    <a:lnTo>
                      <a:pt x="105" y="33"/>
                    </a:lnTo>
                    <a:lnTo>
                      <a:pt x="102" y="25"/>
                    </a:lnTo>
                    <a:lnTo>
                      <a:pt x="97" y="18"/>
                    </a:lnTo>
                    <a:lnTo>
                      <a:pt x="91" y="11"/>
                    </a:lnTo>
                    <a:lnTo>
                      <a:pt x="83" y="7"/>
                    </a:lnTo>
                    <a:lnTo>
                      <a:pt x="74" y="3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2" y="3"/>
                    </a:lnTo>
                    <a:lnTo>
                      <a:pt x="23" y="7"/>
                    </a:lnTo>
                    <a:lnTo>
                      <a:pt x="15" y="11"/>
                    </a:lnTo>
                    <a:lnTo>
                      <a:pt x="9" y="18"/>
                    </a:lnTo>
                    <a:lnTo>
                      <a:pt x="5" y="25"/>
                    </a:lnTo>
                    <a:lnTo>
                      <a:pt x="1" y="33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5" y="56"/>
                    </a:lnTo>
                    <a:lnTo>
                      <a:pt x="9" y="63"/>
                    </a:lnTo>
                    <a:lnTo>
                      <a:pt x="15" y="70"/>
                    </a:lnTo>
                    <a:lnTo>
                      <a:pt x="23" y="75"/>
                    </a:lnTo>
                    <a:lnTo>
                      <a:pt x="32" y="78"/>
                    </a:lnTo>
                    <a:lnTo>
                      <a:pt x="43" y="80"/>
                    </a:lnTo>
                    <a:lnTo>
                      <a:pt x="53" y="82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369"/>
              <p:cNvSpPr>
                <a:spLocks/>
              </p:cNvSpPr>
              <p:nvPr/>
            </p:nvSpPr>
            <p:spPr bwMode="auto">
              <a:xfrm>
                <a:off x="2104" y="278"/>
                <a:ext cx="48" cy="38"/>
              </a:xfrm>
              <a:custGeom>
                <a:avLst/>
                <a:gdLst/>
                <a:ahLst/>
                <a:cxnLst>
                  <a:cxn ang="0">
                    <a:pos x="47" y="75"/>
                  </a:cxn>
                  <a:cxn ang="0">
                    <a:pos x="57" y="74"/>
                  </a:cxn>
                  <a:cxn ang="0">
                    <a:pos x="66" y="72"/>
                  </a:cxn>
                  <a:cxn ang="0">
                    <a:pos x="74" y="69"/>
                  </a:cxn>
                  <a:cxn ang="0">
                    <a:pos x="81" y="64"/>
                  </a:cxn>
                  <a:cxn ang="0">
                    <a:pos x="87" y="59"/>
                  </a:cxn>
                  <a:cxn ang="0">
                    <a:pos x="92" y="53"/>
                  </a:cxn>
                  <a:cxn ang="0">
                    <a:pos x="94" y="46"/>
                  </a:cxn>
                  <a:cxn ang="0">
                    <a:pos x="95" y="38"/>
                  </a:cxn>
                  <a:cxn ang="0">
                    <a:pos x="94" y="30"/>
                  </a:cxn>
                  <a:cxn ang="0">
                    <a:pos x="92" y="23"/>
                  </a:cxn>
                  <a:cxn ang="0">
                    <a:pos x="87" y="17"/>
                  </a:cxn>
                  <a:cxn ang="0">
                    <a:pos x="81" y="11"/>
                  </a:cxn>
                  <a:cxn ang="0">
                    <a:pos x="74" y="7"/>
                  </a:cxn>
                  <a:cxn ang="0">
                    <a:pos x="66" y="3"/>
                  </a:cxn>
                  <a:cxn ang="0">
                    <a:pos x="57" y="1"/>
                  </a:cxn>
                  <a:cxn ang="0">
                    <a:pos x="47" y="0"/>
                  </a:cxn>
                  <a:cxn ang="0">
                    <a:pos x="38" y="1"/>
                  </a:cxn>
                  <a:cxn ang="0">
                    <a:pos x="28" y="3"/>
                  </a:cxn>
                  <a:cxn ang="0">
                    <a:pos x="20" y="7"/>
                  </a:cxn>
                  <a:cxn ang="0">
                    <a:pos x="13" y="11"/>
                  </a:cxn>
                  <a:cxn ang="0">
                    <a:pos x="8" y="17"/>
                  </a:cxn>
                  <a:cxn ang="0">
                    <a:pos x="3" y="23"/>
                  </a:cxn>
                  <a:cxn ang="0">
                    <a:pos x="1" y="30"/>
                  </a:cxn>
                  <a:cxn ang="0">
                    <a:pos x="0" y="38"/>
                  </a:cxn>
                  <a:cxn ang="0">
                    <a:pos x="1" y="46"/>
                  </a:cxn>
                  <a:cxn ang="0">
                    <a:pos x="3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20" y="69"/>
                  </a:cxn>
                  <a:cxn ang="0">
                    <a:pos x="28" y="72"/>
                  </a:cxn>
                  <a:cxn ang="0">
                    <a:pos x="38" y="74"/>
                  </a:cxn>
                  <a:cxn ang="0">
                    <a:pos x="47" y="75"/>
                  </a:cxn>
                </a:cxnLst>
                <a:rect l="0" t="0" r="r" b="b"/>
                <a:pathLst>
                  <a:path w="95" h="75">
                    <a:moveTo>
                      <a:pt x="47" y="75"/>
                    </a:moveTo>
                    <a:lnTo>
                      <a:pt x="57" y="74"/>
                    </a:lnTo>
                    <a:lnTo>
                      <a:pt x="66" y="72"/>
                    </a:lnTo>
                    <a:lnTo>
                      <a:pt x="74" y="69"/>
                    </a:lnTo>
                    <a:lnTo>
                      <a:pt x="81" y="64"/>
                    </a:lnTo>
                    <a:lnTo>
                      <a:pt x="87" y="59"/>
                    </a:lnTo>
                    <a:lnTo>
                      <a:pt x="92" y="53"/>
                    </a:lnTo>
                    <a:lnTo>
                      <a:pt x="94" y="46"/>
                    </a:lnTo>
                    <a:lnTo>
                      <a:pt x="95" y="38"/>
                    </a:lnTo>
                    <a:lnTo>
                      <a:pt x="94" y="30"/>
                    </a:lnTo>
                    <a:lnTo>
                      <a:pt x="92" y="23"/>
                    </a:lnTo>
                    <a:lnTo>
                      <a:pt x="87" y="17"/>
                    </a:lnTo>
                    <a:lnTo>
                      <a:pt x="81" y="11"/>
                    </a:lnTo>
                    <a:lnTo>
                      <a:pt x="74" y="7"/>
                    </a:lnTo>
                    <a:lnTo>
                      <a:pt x="66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8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20" y="69"/>
                    </a:lnTo>
                    <a:lnTo>
                      <a:pt x="28" y="72"/>
                    </a:lnTo>
                    <a:lnTo>
                      <a:pt x="38" y="74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370"/>
              <p:cNvSpPr>
                <a:spLocks/>
              </p:cNvSpPr>
              <p:nvPr/>
            </p:nvSpPr>
            <p:spPr bwMode="auto">
              <a:xfrm>
                <a:off x="1883" y="157"/>
                <a:ext cx="309" cy="136"/>
              </a:xfrm>
              <a:custGeom>
                <a:avLst/>
                <a:gdLst/>
                <a:ahLst/>
                <a:cxnLst>
                  <a:cxn ang="0">
                    <a:pos x="562" y="170"/>
                  </a:cxn>
                  <a:cxn ang="0">
                    <a:pos x="543" y="167"/>
                  </a:cxn>
                  <a:cxn ang="0">
                    <a:pos x="520" y="163"/>
                  </a:cxn>
                  <a:cxn ang="0">
                    <a:pos x="504" y="161"/>
                  </a:cxn>
                  <a:cxn ang="0">
                    <a:pos x="474" y="108"/>
                  </a:cxn>
                  <a:cxn ang="0">
                    <a:pos x="461" y="85"/>
                  </a:cxn>
                  <a:cxn ang="0">
                    <a:pos x="441" y="55"/>
                  </a:cxn>
                  <a:cxn ang="0">
                    <a:pos x="431" y="46"/>
                  </a:cxn>
                  <a:cxn ang="0">
                    <a:pos x="417" y="37"/>
                  </a:cxn>
                  <a:cxn ang="0">
                    <a:pos x="402" y="27"/>
                  </a:cxn>
                  <a:cxn ang="0">
                    <a:pos x="389" y="19"/>
                  </a:cxn>
                  <a:cxn ang="0">
                    <a:pos x="367" y="14"/>
                  </a:cxn>
                  <a:cxn ang="0">
                    <a:pos x="337" y="7"/>
                  </a:cxn>
                  <a:cxn ang="0">
                    <a:pos x="309" y="2"/>
                  </a:cxn>
                  <a:cxn ang="0">
                    <a:pos x="298" y="0"/>
                  </a:cxn>
                  <a:cxn ang="0">
                    <a:pos x="284" y="1"/>
                  </a:cxn>
                  <a:cxn ang="0">
                    <a:pos x="251" y="4"/>
                  </a:cxn>
                  <a:cxn ang="0">
                    <a:pos x="215" y="9"/>
                  </a:cxn>
                  <a:cxn ang="0">
                    <a:pos x="187" y="10"/>
                  </a:cxn>
                  <a:cxn ang="0">
                    <a:pos x="162" y="16"/>
                  </a:cxn>
                  <a:cxn ang="0">
                    <a:pos x="131" y="28"/>
                  </a:cxn>
                  <a:cxn ang="0">
                    <a:pos x="105" y="41"/>
                  </a:cxn>
                  <a:cxn ang="0">
                    <a:pos x="94" y="47"/>
                  </a:cxn>
                  <a:cxn ang="0">
                    <a:pos x="0" y="236"/>
                  </a:cxn>
                  <a:cxn ang="0">
                    <a:pos x="13" y="239"/>
                  </a:cxn>
                  <a:cxn ang="0">
                    <a:pos x="42" y="246"/>
                  </a:cxn>
                  <a:cxn ang="0">
                    <a:pos x="73" y="253"/>
                  </a:cxn>
                  <a:cxn ang="0">
                    <a:pos x="91" y="257"/>
                  </a:cxn>
                  <a:cxn ang="0">
                    <a:pos x="108" y="257"/>
                  </a:cxn>
                  <a:cxn ang="0">
                    <a:pos x="134" y="257"/>
                  </a:cxn>
                  <a:cxn ang="0">
                    <a:pos x="162" y="257"/>
                  </a:cxn>
                  <a:cxn ang="0">
                    <a:pos x="181" y="254"/>
                  </a:cxn>
                  <a:cxn ang="0">
                    <a:pos x="190" y="251"/>
                  </a:cxn>
                  <a:cxn ang="0">
                    <a:pos x="203" y="246"/>
                  </a:cxn>
                  <a:cxn ang="0">
                    <a:pos x="219" y="241"/>
                  </a:cxn>
                  <a:cxn ang="0">
                    <a:pos x="238" y="235"/>
                  </a:cxn>
                  <a:cxn ang="0">
                    <a:pos x="250" y="243"/>
                  </a:cxn>
                  <a:cxn ang="0">
                    <a:pos x="264" y="251"/>
                  </a:cxn>
                  <a:cxn ang="0">
                    <a:pos x="278" y="259"/>
                  </a:cxn>
                  <a:cxn ang="0">
                    <a:pos x="287" y="265"/>
                  </a:cxn>
                  <a:cxn ang="0">
                    <a:pos x="301" y="268"/>
                  </a:cxn>
                  <a:cxn ang="0">
                    <a:pos x="318" y="270"/>
                  </a:cxn>
                  <a:cxn ang="0">
                    <a:pos x="336" y="272"/>
                  </a:cxn>
                  <a:cxn ang="0">
                    <a:pos x="346" y="272"/>
                  </a:cxn>
                  <a:cxn ang="0">
                    <a:pos x="360" y="267"/>
                  </a:cxn>
                  <a:cxn ang="0">
                    <a:pos x="383" y="259"/>
                  </a:cxn>
                  <a:cxn ang="0">
                    <a:pos x="405" y="252"/>
                  </a:cxn>
                  <a:cxn ang="0">
                    <a:pos x="414" y="249"/>
                  </a:cxn>
                  <a:cxn ang="0">
                    <a:pos x="618" y="196"/>
                  </a:cxn>
                  <a:cxn ang="0">
                    <a:pos x="611" y="192"/>
                  </a:cxn>
                  <a:cxn ang="0">
                    <a:pos x="596" y="184"/>
                  </a:cxn>
                  <a:cxn ang="0">
                    <a:pos x="579" y="176"/>
                  </a:cxn>
                  <a:cxn ang="0">
                    <a:pos x="567" y="171"/>
                  </a:cxn>
                </a:cxnLst>
                <a:rect l="0" t="0" r="r" b="b"/>
                <a:pathLst>
                  <a:path w="618" h="272">
                    <a:moveTo>
                      <a:pt x="567" y="171"/>
                    </a:moveTo>
                    <a:lnTo>
                      <a:pt x="562" y="170"/>
                    </a:lnTo>
                    <a:lnTo>
                      <a:pt x="554" y="168"/>
                    </a:lnTo>
                    <a:lnTo>
                      <a:pt x="543" y="167"/>
                    </a:lnTo>
                    <a:lnTo>
                      <a:pt x="531" y="164"/>
                    </a:lnTo>
                    <a:lnTo>
                      <a:pt x="520" y="163"/>
                    </a:lnTo>
                    <a:lnTo>
                      <a:pt x="511" y="162"/>
                    </a:lnTo>
                    <a:lnTo>
                      <a:pt x="504" y="161"/>
                    </a:lnTo>
                    <a:lnTo>
                      <a:pt x="501" y="161"/>
                    </a:lnTo>
                    <a:lnTo>
                      <a:pt x="474" y="108"/>
                    </a:lnTo>
                    <a:lnTo>
                      <a:pt x="470" y="101"/>
                    </a:lnTo>
                    <a:lnTo>
                      <a:pt x="461" y="85"/>
                    </a:lnTo>
                    <a:lnTo>
                      <a:pt x="451" y="68"/>
                    </a:lnTo>
                    <a:lnTo>
                      <a:pt x="441" y="55"/>
                    </a:lnTo>
                    <a:lnTo>
                      <a:pt x="437" y="50"/>
                    </a:lnTo>
                    <a:lnTo>
                      <a:pt x="431" y="46"/>
                    </a:lnTo>
                    <a:lnTo>
                      <a:pt x="424" y="41"/>
                    </a:lnTo>
                    <a:lnTo>
                      <a:pt x="417" y="37"/>
                    </a:lnTo>
                    <a:lnTo>
                      <a:pt x="410" y="32"/>
                    </a:lnTo>
                    <a:lnTo>
                      <a:pt x="402" y="27"/>
                    </a:lnTo>
                    <a:lnTo>
                      <a:pt x="395" y="23"/>
                    </a:lnTo>
                    <a:lnTo>
                      <a:pt x="389" y="19"/>
                    </a:lnTo>
                    <a:lnTo>
                      <a:pt x="379" y="17"/>
                    </a:lnTo>
                    <a:lnTo>
                      <a:pt x="367" y="14"/>
                    </a:lnTo>
                    <a:lnTo>
                      <a:pt x="352" y="10"/>
                    </a:lnTo>
                    <a:lnTo>
                      <a:pt x="337" y="7"/>
                    </a:lnTo>
                    <a:lnTo>
                      <a:pt x="322" y="4"/>
                    </a:lnTo>
                    <a:lnTo>
                      <a:pt x="309" y="2"/>
                    </a:lnTo>
                    <a:lnTo>
                      <a:pt x="301" y="0"/>
                    </a:lnTo>
                    <a:lnTo>
                      <a:pt x="298" y="0"/>
                    </a:lnTo>
                    <a:lnTo>
                      <a:pt x="294" y="0"/>
                    </a:lnTo>
                    <a:lnTo>
                      <a:pt x="284" y="1"/>
                    </a:lnTo>
                    <a:lnTo>
                      <a:pt x="269" y="3"/>
                    </a:lnTo>
                    <a:lnTo>
                      <a:pt x="251" y="4"/>
                    </a:lnTo>
                    <a:lnTo>
                      <a:pt x="233" y="7"/>
                    </a:lnTo>
                    <a:lnTo>
                      <a:pt x="215" y="9"/>
                    </a:lnTo>
                    <a:lnTo>
                      <a:pt x="199" y="10"/>
                    </a:lnTo>
                    <a:lnTo>
                      <a:pt x="187" y="10"/>
                    </a:lnTo>
                    <a:lnTo>
                      <a:pt x="175" y="11"/>
                    </a:lnTo>
                    <a:lnTo>
                      <a:pt x="162" y="16"/>
                    </a:lnTo>
                    <a:lnTo>
                      <a:pt x="147" y="22"/>
                    </a:lnTo>
                    <a:lnTo>
                      <a:pt x="131" y="28"/>
                    </a:lnTo>
                    <a:lnTo>
                      <a:pt x="117" y="35"/>
                    </a:lnTo>
                    <a:lnTo>
                      <a:pt x="105" y="41"/>
                    </a:lnTo>
                    <a:lnTo>
                      <a:pt x="97" y="46"/>
                    </a:lnTo>
                    <a:lnTo>
                      <a:pt x="94" y="47"/>
                    </a:lnTo>
                    <a:lnTo>
                      <a:pt x="15" y="115"/>
                    </a:lnTo>
                    <a:lnTo>
                      <a:pt x="0" y="236"/>
                    </a:lnTo>
                    <a:lnTo>
                      <a:pt x="4" y="237"/>
                    </a:lnTo>
                    <a:lnTo>
                      <a:pt x="13" y="239"/>
                    </a:lnTo>
                    <a:lnTo>
                      <a:pt x="27" y="243"/>
                    </a:lnTo>
                    <a:lnTo>
                      <a:pt x="42" y="246"/>
                    </a:lnTo>
                    <a:lnTo>
                      <a:pt x="58" y="250"/>
                    </a:lnTo>
                    <a:lnTo>
                      <a:pt x="73" y="253"/>
                    </a:lnTo>
                    <a:lnTo>
                      <a:pt x="85" y="256"/>
                    </a:lnTo>
                    <a:lnTo>
                      <a:pt x="91" y="257"/>
                    </a:lnTo>
                    <a:lnTo>
                      <a:pt x="97" y="257"/>
                    </a:lnTo>
                    <a:lnTo>
                      <a:pt x="108" y="257"/>
                    </a:lnTo>
                    <a:lnTo>
                      <a:pt x="120" y="257"/>
                    </a:lnTo>
                    <a:lnTo>
                      <a:pt x="134" y="257"/>
                    </a:lnTo>
                    <a:lnTo>
                      <a:pt x="149" y="257"/>
                    </a:lnTo>
                    <a:lnTo>
                      <a:pt x="162" y="257"/>
                    </a:lnTo>
                    <a:lnTo>
                      <a:pt x="173" y="256"/>
                    </a:lnTo>
                    <a:lnTo>
                      <a:pt x="181" y="254"/>
                    </a:lnTo>
                    <a:lnTo>
                      <a:pt x="185" y="253"/>
                    </a:lnTo>
                    <a:lnTo>
                      <a:pt x="190" y="251"/>
                    </a:lnTo>
                    <a:lnTo>
                      <a:pt x="196" y="250"/>
                    </a:lnTo>
                    <a:lnTo>
                      <a:pt x="203" y="246"/>
                    </a:lnTo>
                    <a:lnTo>
                      <a:pt x="211" y="244"/>
                    </a:lnTo>
                    <a:lnTo>
                      <a:pt x="219" y="241"/>
                    </a:lnTo>
                    <a:lnTo>
                      <a:pt x="228" y="238"/>
                    </a:lnTo>
                    <a:lnTo>
                      <a:pt x="238" y="235"/>
                    </a:lnTo>
                    <a:lnTo>
                      <a:pt x="243" y="238"/>
                    </a:lnTo>
                    <a:lnTo>
                      <a:pt x="250" y="243"/>
                    </a:lnTo>
                    <a:lnTo>
                      <a:pt x="257" y="247"/>
                    </a:lnTo>
                    <a:lnTo>
                      <a:pt x="264" y="251"/>
                    </a:lnTo>
                    <a:lnTo>
                      <a:pt x="271" y="256"/>
                    </a:lnTo>
                    <a:lnTo>
                      <a:pt x="278" y="259"/>
                    </a:lnTo>
                    <a:lnTo>
                      <a:pt x="284" y="262"/>
                    </a:lnTo>
                    <a:lnTo>
                      <a:pt x="287" y="265"/>
                    </a:lnTo>
                    <a:lnTo>
                      <a:pt x="293" y="266"/>
                    </a:lnTo>
                    <a:lnTo>
                      <a:pt x="301" y="268"/>
                    </a:lnTo>
                    <a:lnTo>
                      <a:pt x="309" y="269"/>
                    </a:lnTo>
                    <a:lnTo>
                      <a:pt x="318" y="270"/>
                    </a:lnTo>
                    <a:lnTo>
                      <a:pt x="327" y="272"/>
                    </a:lnTo>
                    <a:lnTo>
                      <a:pt x="336" y="272"/>
                    </a:lnTo>
                    <a:lnTo>
                      <a:pt x="341" y="272"/>
                    </a:lnTo>
                    <a:lnTo>
                      <a:pt x="346" y="272"/>
                    </a:lnTo>
                    <a:lnTo>
                      <a:pt x="351" y="270"/>
                    </a:lnTo>
                    <a:lnTo>
                      <a:pt x="360" y="267"/>
                    </a:lnTo>
                    <a:lnTo>
                      <a:pt x="370" y="264"/>
                    </a:lnTo>
                    <a:lnTo>
                      <a:pt x="383" y="259"/>
                    </a:lnTo>
                    <a:lnTo>
                      <a:pt x="394" y="256"/>
                    </a:lnTo>
                    <a:lnTo>
                      <a:pt x="405" y="252"/>
                    </a:lnTo>
                    <a:lnTo>
                      <a:pt x="412" y="250"/>
                    </a:lnTo>
                    <a:lnTo>
                      <a:pt x="414" y="249"/>
                    </a:lnTo>
                    <a:lnTo>
                      <a:pt x="547" y="219"/>
                    </a:lnTo>
                    <a:lnTo>
                      <a:pt x="618" y="196"/>
                    </a:lnTo>
                    <a:lnTo>
                      <a:pt x="615" y="194"/>
                    </a:lnTo>
                    <a:lnTo>
                      <a:pt x="611" y="192"/>
                    </a:lnTo>
                    <a:lnTo>
                      <a:pt x="604" y="189"/>
                    </a:lnTo>
                    <a:lnTo>
                      <a:pt x="596" y="184"/>
                    </a:lnTo>
                    <a:lnTo>
                      <a:pt x="587" y="181"/>
                    </a:lnTo>
                    <a:lnTo>
                      <a:pt x="579" y="176"/>
                    </a:lnTo>
                    <a:lnTo>
                      <a:pt x="572" y="173"/>
                    </a:lnTo>
                    <a:lnTo>
                      <a:pt x="567" y="17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371"/>
              <p:cNvSpPr>
                <a:spLocks/>
              </p:cNvSpPr>
              <p:nvPr/>
            </p:nvSpPr>
            <p:spPr bwMode="auto">
              <a:xfrm>
                <a:off x="1808" y="294"/>
                <a:ext cx="156" cy="526"/>
              </a:xfrm>
              <a:custGeom>
                <a:avLst/>
                <a:gdLst/>
                <a:ahLst/>
                <a:cxnLst>
                  <a:cxn ang="0">
                    <a:pos x="262" y="187"/>
                  </a:cxn>
                  <a:cxn ang="0">
                    <a:pos x="235" y="280"/>
                  </a:cxn>
                  <a:cxn ang="0">
                    <a:pos x="187" y="316"/>
                  </a:cxn>
                  <a:cxn ang="0">
                    <a:pos x="182" y="327"/>
                  </a:cxn>
                  <a:cxn ang="0">
                    <a:pos x="169" y="346"/>
                  </a:cxn>
                  <a:cxn ang="0">
                    <a:pos x="144" y="377"/>
                  </a:cxn>
                  <a:cxn ang="0">
                    <a:pos x="92" y="436"/>
                  </a:cxn>
                  <a:cxn ang="0">
                    <a:pos x="39" y="498"/>
                  </a:cxn>
                  <a:cxn ang="0">
                    <a:pos x="8" y="537"/>
                  </a:cxn>
                  <a:cxn ang="0">
                    <a:pos x="0" y="591"/>
                  </a:cxn>
                  <a:cxn ang="0">
                    <a:pos x="3" y="643"/>
                  </a:cxn>
                  <a:cxn ang="0">
                    <a:pos x="12" y="689"/>
                  </a:cxn>
                  <a:cxn ang="0">
                    <a:pos x="34" y="769"/>
                  </a:cxn>
                  <a:cxn ang="0">
                    <a:pos x="56" y="846"/>
                  </a:cxn>
                  <a:cxn ang="0">
                    <a:pos x="67" y="885"/>
                  </a:cxn>
                  <a:cxn ang="0">
                    <a:pos x="76" y="915"/>
                  </a:cxn>
                  <a:cxn ang="0">
                    <a:pos x="92" y="973"/>
                  </a:cxn>
                  <a:cxn ang="0">
                    <a:pos x="109" y="1028"/>
                  </a:cxn>
                  <a:cxn ang="0">
                    <a:pos x="116" y="1052"/>
                  </a:cxn>
                  <a:cxn ang="0">
                    <a:pos x="158" y="970"/>
                  </a:cxn>
                  <a:cxn ang="0">
                    <a:pos x="125" y="865"/>
                  </a:cxn>
                  <a:cxn ang="0">
                    <a:pos x="88" y="716"/>
                  </a:cxn>
                  <a:cxn ang="0">
                    <a:pos x="70" y="584"/>
                  </a:cxn>
                  <a:cxn ang="0">
                    <a:pos x="92" y="517"/>
                  </a:cxn>
                  <a:cxn ang="0">
                    <a:pos x="138" y="461"/>
                  </a:cxn>
                  <a:cxn ang="0">
                    <a:pos x="185" y="413"/>
                  </a:cxn>
                  <a:cxn ang="0">
                    <a:pos x="217" y="383"/>
                  </a:cxn>
                  <a:cxn ang="0">
                    <a:pos x="260" y="316"/>
                  </a:cxn>
                  <a:cxn ang="0">
                    <a:pos x="311" y="202"/>
                  </a:cxn>
                  <a:cxn ang="0">
                    <a:pos x="269" y="144"/>
                  </a:cxn>
                  <a:cxn ang="0">
                    <a:pos x="259" y="130"/>
                  </a:cxn>
                  <a:cxn ang="0">
                    <a:pos x="246" y="108"/>
                  </a:cxn>
                  <a:cxn ang="0">
                    <a:pos x="238" y="85"/>
                  </a:cxn>
                  <a:cxn ang="0">
                    <a:pos x="239" y="68"/>
                  </a:cxn>
                  <a:cxn ang="0">
                    <a:pos x="250" y="53"/>
                  </a:cxn>
                  <a:cxn ang="0">
                    <a:pos x="262" y="43"/>
                  </a:cxn>
                  <a:cxn ang="0">
                    <a:pos x="272" y="37"/>
                  </a:cxn>
                  <a:cxn ang="0">
                    <a:pos x="258" y="0"/>
                  </a:cxn>
                  <a:cxn ang="0">
                    <a:pos x="197" y="43"/>
                  </a:cxn>
                  <a:cxn ang="0">
                    <a:pos x="245" y="142"/>
                  </a:cxn>
                </a:cxnLst>
                <a:rect l="0" t="0" r="r" b="b"/>
                <a:pathLst>
                  <a:path w="311" h="1052">
                    <a:moveTo>
                      <a:pt x="245" y="142"/>
                    </a:moveTo>
                    <a:lnTo>
                      <a:pt x="262" y="187"/>
                    </a:lnTo>
                    <a:lnTo>
                      <a:pt x="255" y="267"/>
                    </a:lnTo>
                    <a:lnTo>
                      <a:pt x="235" y="280"/>
                    </a:lnTo>
                    <a:lnTo>
                      <a:pt x="213" y="280"/>
                    </a:lnTo>
                    <a:lnTo>
                      <a:pt x="187" y="316"/>
                    </a:lnTo>
                    <a:lnTo>
                      <a:pt x="185" y="319"/>
                    </a:lnTo>
                    <a:lnTo>
                      <a:pt x="182" y="327"/>
                    </a:lnTo>
                    <a:lnTo>
                      <a:pt x="175" y="336"/>
                    </a:lnTo>
                    <a:lnTo>
                      <a:pt x="169" y="346"/>
                    </a:lnTo>
                    <a:lnTo>
                      <a:pt x="161" y="356"/>
                    </a:lnTo>
                    <a:lnTo>
                      <a:pt x="144" y="377"/>
                    </a:lnTo>
                    <a:lnTo>
                      <a:pt x="119" y="404"/>
                    </a:lnTo>
                    <a:lnTo>
                      <a:pt x="92" y="436"/>
                    </a:lnTo>
                    <a:lnTo>
                      <a:pt x="64" y="468"/>
                    </a:lnTo>
                    <a:lnTo>
                      <a:pt x="39" y="498"/>
                    </a:lnTo>
                    <a:lnTo>
                      <a:pt x="19" y="522"/>
                    </a:lnTo>
                    <a:lnTo>
                      <a:pt x="8" y="537"/>
                    </a:lnTo>
                    <a:lnTo>
                      <a:pt x="1" y="561"/>
                    </a:lnTo>
                    <a:lnTo>
                      <a:pt x="0" y="591"/>
                    </a:lnTo>
                    <a:lnTo>
                      <a:pt x="2" y="620"/>
                    </a:lnTo>
                    <a:lnTo>
                      <a:pt x="3" y="643"/>
                    </a:lnTo>
                    <a:lnTo>
                      <a:pt x="5" y="659"/>
                    </a:lnTo>
                    <a:lnTo>
                      <a:pt x="12" y="689"/>
                    </a:lnTo>
                    <a:lnTo>
                      <a:pt x="23" y="727"/>
                    </a:lnTo>
                    <a:lnTo>
                      <a:pt x="34" y="769"/>
                    </a:lnTo>
                    <a:lnTo>
                      <a:pt x="46" y="810"/>
                    </a:lnTo>
                    <a:lnTo>
                      <a:pt x="56" y="846"/>
                    </a:lnTo>
                    <a:lnTo>
                      <a:pt x="63" y="872"/>
                    </a:lnTo>
                    <a:lnTo>
                      <a:pt x="67" y="885"/>
                    </a:lnTo>
                    <a:lnTo>
                      <a:pt x="69" y="895"/>
                    </a:lnTo>
                    <a:lnTo>
                      <a:pt x="76" y="915"/>
                    </a:lnTo>
                    <a:lnTo>
                      <a:pt x="83" y="943"/>
                    </a:lnTo>
                    <a:lnTo>
                      <a:pt x="92" y="973"/>
                    </a:lnTo>
                    <a:lnTo>
                      <a:pt x="101" y="1001"/>
                    </a:lnTo>
                    <a:lnTo>
                      <a:pt x="109" y="1028"/>
                    </a:lnTo>
                    <a:lnTo>
                      <a:pt x="114" y="1045"/>
                    </a:lnTo>
                    <a:lnTo>
                      <a:pt x="116" y="1052"/>
                    </a:lnTo>
                    <a:lnTo>
                      <a:pt x="162" y="986"/>
                    </a:lnTo>
                    <a:lnTo>
                      <a:pt x="158" y="970"/>
                    </a:lnTo>
                    <a:lnTo>
                      <a:pt x="144" y="928"/>
                    </a:lnTo>
                    <a:lnTo>
                      <a:pt x="125" y="865"/>
                    </a:lnTo>
                    <a:lnTo>
                      <a:pt x="106" y="792"/>
                    </a:lnTo>
                    <a:lnTo>
                      <a:pt x="88" y="716"/>
                    </a:lnTo>
                    <a:lnTo>
                      <a:pt x="75" y="644"/>
                    </a:lnTo>
                    <a:lnTo>
                      <a:pt x="70" y="584"/>
                    </a:lnTo>
                    <a:lnTo>
                      <a:pt x="76" y="545"/>
                    </a:lnTo>
                    <a:lnTo>
                      <a:pt x="92" y="517"/>
                    </a:lnTo>
                    <a:lnTo>
                      <a:pt x="114" y="490"/>
                    </a:lnTo>
                    <a:lnTo>
                      <a:pt x="138" y="461"/>
                    </a:lnTo>
                    <a:lnTo>
                      <a:pt x="162" y="436"/>
                    </a:lnTo>
                    <a:lnTo>
                      <a:pt x="185" y="413"/>
                    </a:lnTo>
                    <a:lnTo>
                      <a:pt x="205" y="394"/>
                    </a:lnTo>
                    <a:lnTo>
                      <a:pt x="217" y="383"/>
                    </a:lnTo>
                    <a:lnTo>
                      <a:pt x="222" y="378"/>
                    </a:lnTo>
                    <a:lnTo>
                      <a:pt x="260" y="316"/>
                    </a:lnTo>
                    <a:lnTo>
                      <a:pt x="290" y="282"/>
                    </a:lnTo>
                    <a:lnTo>
                      <a:pt x="311" y="202"/>
                    </a:lnTo>
                    <a:lnTo>
                      <a:pt x="270" y="146"/>
                    </a:lnTo>
                    <a:lnTo>
                      <a:pt x="269" y="144"/>
                    </a:lnTo>
                    <a:lnTo>
                      <a:pt x="265" y="138"/>
                    </a:lnTo>
                    <a:lnTo>
                      <a:pt x="259" y="130"/>
                    </a:lnTo>
                    <a:lnTo>
                      <a:pt x="253" y="120"/>
                    </a:lnTo>
                    <a:lnTo>
                      <a:pt x="246" y="108"/>
                    </a:lnTo>
                    <a:lnTo>
                      <a:pt x="242" y="97"/>
                    </a:lnTo>
                    <a:lnTo>
                      <a:pt x="238" y="85"/>
                    </a:lnTo>
                    <a:lnTo>
                      <a:pt x="237" y="76"/>
                    </a:lnTo>
                    <a:lnTo>
                      <a:pt x="239" y="68"/>
                    </a:lnTo>
                    <a:lnTo>
                      <a:pt x="244" y="60"/>
                    </a:lnTo>
                    <a:lnTo>
                      <a:pt x="250" y="53"/>
                    </a:lnTo>
                    <a:lnTo>
                      <a:pt x="257" y="47"/>
                    </a:lnTo>
                    <a:lnTo>
                      <a:pt x="262" y="43"/>
                    </a:lnTo>
                    <a:lnTo>
                      <a:pt x="268" y="39"/>
                    </a:lnTo>
                    <a:lnTo>
                      <a:pt x="272" y="37"/>
                    </a:lnTo>
                    <a:lnTo>
                      <a:pt x="273" y="36"/>
                    </a:lnTo>
                    <a:lnTo>
                      <a:pt x="258" y="0"/>
                    </a:lnTo>
                    <a:lnTo>
                      <a:pt x="237" y="25"/>
                    </a:lnTo>
                    <a:lnTo>
                      <a:pt x="197" y="43"/>
                    </a:lnTo>
                    <a:lnTo>
                      <a:pt x="192" y="83"/>
                    </a:lnTo>
                    <a:lnTo>
                      <a:pt x="245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372"/>
              <p:cNvSpPr>
                <a:spLocks/>
              </p:cNvSpPr>
              <p:nvPr/>
            </p:nvSpPr>
            <p:spPr bwMode="auto">
              <a:xfrm>
                <a:off x="1883" y="780"/>
                <a:ext cx="129" cy="102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3" y="45"/>
                  </a:cxn>
                  <a:cxn ang="0">
                    <a:pos x="10" y="52"/>
                  </a:cxn>
                  <a:cxn ang="0">
                    <a:pos x="19" y="62"/>
                  </a:cxn>
                  <a:cxn ang="0">
                    <a:pos x="30" y="73"/>
                  </a:cxn>
                  <a:cxn ang="0">
                    <a:pos x="42" y="85"/>
                  </a:cxn>
                  <a:cxn ang="0">
                    <a:pos x="52" y="96"/>
                  </a:cxn>
                  <a:cxn ang="0">
                    <a:pos x="61" y="105"/>
                  </a:cxn>
                  <a:cxn ang="0">
                    <a:pos x="66" y="111"/>
                  </a:cxn>
                  <a:cxn ang="0">
                    <a:pos x="71" y="116"/>
                  </a:cxn>
                  <a:cxn ang="0">
                    <a:pos x="78" y="123"/>
                  </a:cxn>
                  <a:cxn ang="0">
                    <a:pos x="87" y="132"/>
                  </a:cxn>
                  <a:cxn ang="0">
                    <a:pos x="97" y="141"/>
                  </a:cxn>
                  <a:cxn ang="0">
                    <a:pos x="108" y="150"/>
                  </a:cxn>
                  <a:cxn ang="0">
                    <a:pos x="119" y="159"/>
                  </a:cxn>
                  <a:cxn ang="0">
                    <a:pos x="129" y="168"/>
                  </a:cxn>
                  <a:cxn ang="0">
                    <a:pos x="139" y="174"/>
                  </a:cxn>
                  <a:cxn ang="0">
                    <a:pos x="148" y="180"/>
                  </a:cxn>
                  <a:cxn ang="0">
                    <a:pos x="156" y="185"/>
                  </a:cxn>
                  <a:cxn ang="0">
                    <a:pos x="165" y="189"/>
                  </a:cxn>
                  <a:cxn ang="0">
                    <a:pos x="174" y="193"/>
                  </a:cxn>
                  <a:cxn ang="0">
                    <a:pos x="184" y="196"/>
                  </a:cxn>
                  <a:cxn ang="0">
                    <a:pos x="193" y="200"/>
                  </a:cxn>
                  <a:cxn ang="0">
                    <a:pos x="201" y="202"/>
                  </a:cxn>
                  <a:cxn ang="0">
                    <a:pos x="210" y="204"/>
                  </a:cxn>
                  <a:cxn ang="0">
                    <a:pos x="218" y="206"/>
                  </a:cxn>
                  <a:cxn ang="0">
                    <a:pos x="226" y="206"/>
                  </a:cxn>
                  <a:cxn ang="0">
                    <a:pos x="234" y="204"/>
                  </a:cxn>
                  <a:cxn ang="0">
                    <a:pos x="242" y="203"/>
                  </a:cxn>
                  <a:cxn ang="0">
                    <a:pos x="248" y="202"/>
                  </a:cxn>
                  <a:cxn ang="0">
                    <a:pos x="253" y="200"/>
                  </a:cxn>
                  <a:cxn ang="0">
                    <a:pos x="256" y="199"/>
                  </a:cxn>
                  <a:cxn ang="0">
                    <a:pos x="257" y="199"/>
                  </a:cxn>
                  <a:cxn ang="0">
                    <a:pos x="151" y="124"/>
                  </a:cxn>
                  <a:cxn ang="0">
                    <a:pos x="53" y="0"/>
                  </a:cxn>
                  <a:cxn ang="0">
                    <a:pos x="7" y="18"/>
                  </a:cxn>
                  <a:cxn ang="0">
                    <a:pos x="0" y="43"/>
                  </a:cxn>
                </a:cxnLst>
                <a:rect l="0" t="0" r="r" b="b"/>
                <a:pathLst>
                  <a:path w="257" h="206">
                    <a:moveTo>
                      <a:pt x="0" y="43"/>
                    </a:moveTo>
                    <a:lnTo>
                      <a:pt x="3" y="45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30" y="73"/>
                    </a:lnTo>
                    <a:lnTo>
                      <a:pt x="42" y="85"/>
                    </a:lnTo>
                    <a:lnTo>
                      <a:pt x="52" y="96"/>
                    </a:lnTo>
                    <a:lnTo>
                      <a:pt x="61" y="105"/>
                    </a:lnTo>
                    <a:lnTo>
                      <a:pt x="66" y="111"/>
                    </a:lnTo>
                    <a:lnTo>
                      <a:pt x="71" y="116"/>
                    </a:lnTo>
                    <a:lnTo>
                      <a:pt x="78" y="123"/>
                    </a:lnTo>
                    <a:lnTo>
                      <a:pt x="87" y="132"/>
                    </a:lnTo>
                    <a:lnTo>
                      <a:pt x="97" y="141"/>
                    </a:lnTo>
                    <a:lnTo>
                      <a:pt x="108" y="150"/>
                    </a:lnTo>
                    <a:lnTo>
                      <a:pt x="119" y="159"/>
                    </a:lnTo>
                    <a:lnTo>
                      <a:pt x="129" y="168"/>
                    </a:lnTo>
                    <a:lnTo>
                      <a:pt x="139" y="174"/>
                    </a:lnTo>
                    <a:lnTo>
                      <a:pt x="148" y="180"/>
                    </a:lnTo>
                    <a:lnTo>
                      <a:pt x="156" y="185"/>
                    </a:lnTo>
                    <a:lnTo>
                      <a:pt x="165" y="189"/>
                    </a:lnTo>
                    <a:lnTo>
                      <a:pt x="174" y="193"/>
                    </a:lnTo>
                    <a:lnTo>
                      <a:pt x="184" y="196"/>
                    </a:lnTo>
                    <a:lnTo>
                      <a:pt x="193" y="200"/>
                    </a:lnTo>
                    <a:lnTo>
                      <a:pt x="201" y="202"/>
                    </a:lnTo>
                    <a:lnTo>
                      <a:pt x="210" y="204"/>
                    </a:lnTo>
                    <a:lnTo>
                      <a:pt x="218" y="206"/>
                    </a:lnTo>
                    <a:lnTo>
                      <a:pt x="226" y="206"/>
                    </a:lnTo>
                    <a:lnTo>
                      <a:pt x="234" y="204"/>
                    </a:lnTo>
                    <a:lnTo>
                      <a:pt x="242" y="203"/>
                    </a:lnTo>
                    <a:lnTo>
                      <a:pt x="248" y="202"/>
                    </a:lnTo>
                    <a:lnTo>
                      <a:pt x="253" y="200"/>
                    </a:lnTo>
                    <a:lnTo>
                      <a:pt x="256" y="199"/>
                    </a:lnTo>
                    <a:lnTo>
                      <a:pt x="257" y="199"/>
                    </a:lnTo>
                    <a:lnTo>
                      <a:pt x="151" y="124"/>
                    </a:lnTo>
                    <a:lnTo>
                      <a:pt x="53" y="0"/>
                    </a:lnTo>
                    <a:lnTo>
                      <a:pt x="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373"/>
              <p:cNvSpPr>
                <a:spLocks/>
              </p:cNvSpPr>
              <p:nvPr/>
            </p:nvSpPr>
            <p:spPr bwMode="auto">
              <a:xfrm>
                <a:off x="2004" y="652"/>
                <a:ext cx="172" cy="108"/>
              </a:xfrm>
              <a:custGeom>
                <a:avLst/>
                <a:gdLst/>
                <a:ahLst/>
                <a:cxnLst>
                  <a:cxn ang="0">
                    <a:pos x="170" y="32"/>
                  </a:cxn>
                  <a:cxn ang="0">
                    <a:pos x="89" y="90"/>
                  </a:cxn>
                  <a:cxn ang="0">
                    <a:pos x="0" y="196"/>
                  </a:cxn>
                  <a:cxn ang="0">
                    <a:pos x="20" y="214"/>
                  </a:cxn>
                  <a:cxn ang="0">
                    <a:pos x="22" y="212"/>
                  </a:cxn>
                  <a:cxn ang="0">
                    <a:pos x="29" y="204"/>
                  </a:cxn>
                  <a:cxn ang="0">
                    <a:pos x="38" y="192"/>
                  </a:cxn>
                  <a:cxn ang="0">
                    <a:pos x="50" y="180"/>
                  </a:cxn>
                  <a:cxn ang="0">
                    <a:pos x="61" y="167"/>
                  </a:cxn>
                  <a:cxn ang="0">
                    <a:pos x="73" y="154"/>
                  </a:cxn>
                  <a:cxn ang="0">
                    <a:pos x="81" y="144"/>
                  </a:cxn>
                  <a:cxn ang="0">
                    <a:pos x="85" y="138"/>
                  </a:cxn>
                  <a:cxn ang="0">
                    <a:pos x="92" y="132"/>
                  </a:cxn>
                  <a:cxn ang="0">
                    <a:pos x="104" y="123"/>
                  </a:cxn>
                  <a:cxn ang="0">
                    <a:pos x="119" y="113"/>
                  </a:cxn>
                  <a:cxn ang="0">
                    <a:pos x="136" y="100"/>
                  </a:cxn>
                  <a:cxn ang="0">
                    <a:pos x="153" y="88"/>
                  </a:cxn>
                  <a:cxn ang="0">
                    <a:pos x="168" y="78"/>
                  </a:cxn>
                  <a:cxn ang="0">
                    <a:pos x="180" y="70"/>
                  </a:cxn>
                  <a:cxn ang="0">
                    <a:pos x="187" y="65"/>
                  </a:cxn>
                  <a:cxn ang="0">
                    <a:pos x="193" y="62"/>
                  </a:cxn>
                  <a:cxn ang="0">
                    <a:pos x="202" y="57"/>
                  </a:cxn>
                  <a:cxn ang="0">
                    <a:pos x="216" y="52"/>
                  </a:cxn>
                  <a:cxn ang="0">
                    <a:pos x="231" y="46"/>
                  </a:cxn>
                  <a:cxn ang="0">
                    <a:pos x="247" y="41"/>
                  </a:cxn>
                  <a:cxn ang="0">
                    <a:pos x="262" y="37"/>
                  </a:cxn>
                  <a:cxn ang="0">
                    <a:pos x="273" y="32"/>
                  </a:cxn>
                  <a:cxn ang="0">
                    <a:pos x="282" y="30"/>
                  </a:cxn>
                  <a:cxn ang="0">
                    <a:pos x="290" y="27"/>
                  </a:cxn>
                  <a:cxn ang="0">
                    <a:pos x="300" y="23"/>
                  </a:cxn>
                  <a:cxn ang="0">
                    <a:pos x="309" y="18"/>
                  </a:cxn>
                  <a:cxn ang="0">
                    <a:pos x="319" y="12"/>
                  </a:cxn>
                  <a:cxn ang="0">
                    <a:pos x="328" y="8"/>
                  </a:cxn>
                  <a:cxn ang="0">
                    <a:pos x="337" y="3"/>
                  </a:cxn>
                  <a:cxn ang="0">
                    <a:pos x="341" y="1"/>
                  </a:cxn>
                  <a:cxn ang="0">
                    <a:pos x="343" y="0"/>
                  </a:cxn>
                  <a:cxn ang="0">
                    <a:pos x="274" y="2"/>
                  </a:cxn>
                  <a:cxn ang="0">
                    <a:pos x="170" y="32"/>
                  </a:cxn>
                </a:cxnLst>
                <a:rect l="0" t="0" r="r" b="b"/>
                <a:pathLst>
                  <a:path w="343" h="214">
                    <a:moveTo>
                      <a:pt x="170" y="32"/>
                    </a:moveTo>
                    <a:lnTo>
                      <a:pt x="89" y="90"/>
                    </a:lnTo>
                    <a:lnTo>
                      <a:pt x="0" y="196"/>
                    </a:lnTo>
                    <a:lnTo>
                      <a:pt x="20" y="214"/>
                    </a:lnTo>
                    <a:lnTo>
                      <a:pt x="22" y="212"/>
                    </a:lnTo>
                    <a:lnTo>
                      <a:pt x="29" y="204"/>
                    </a:lnTo>
                    <a:lnTo>
                      <a:pt x="38" y="192"/>
                    </a:lnTo>
                    <a:lnTo>
                      <a:pt x="50" y="180"/>
                    </a:lnTo>
                    <a:lnTo>
                      <a:pt x="61" y="167"/>
                    </a:lnTo>
                    <a:lnTo>
                      <a:pt x="73" y="154"/>
                    </a:lnTo>
                    <a:lnTo>
                      <a:pt x="81" y="144"/>
                    </a:lnTo>
                    <a:lnTo>
                      <a:pt x="85" y="138"/>
                    </a:lnTo>
                    <a:lnTo>
                      <a:pt x="92" y="132"/>
                    </a:lnTo>
                    <a:lnTo>
                      <a:pt x="104" y="123"/>
                    </a:lnTo>
                    <a:lnTo>
                      <a:pt x="119" y="113"/>
                    </a:lnTo>
                    <a:lnTo>
                      <a:pt x="136" y="100"/>
                    </a:lnTo>
                    <a:lnTo>
                      <a:pt x="153" y="88"/>
                    </a:lnTo>
                    <a:lnTo>
                      <a:pt x="168" y="78"/>
                    </a:lnTo>
                    <a:lnTo>
                      <a:pt x="180" y="70"/>
                    </a:lnTo>
                    <a:lnTo>
                      <a:pt x="187" y="65"/>
                    </a:lnTo>
                    <a:lnTo>
                      <a:pt x="193" y="62"/>
                    </a:lnTo>
                    <a:lnTo>
                      <a:pt x="202" y="57"/>
                    </a:lnTo>
                    <a:lnTo>
                      <a:pt x="216" y="52"/>
                    </a:lnTo>
                    <a:lnTo>
                      <a:pt x="231" y="46"/>
                    </a:lnTo>
                    <a:lnTo>
                      <a:pt x="247" y="41"/>
                    </a:lnTo>
                    <a:lnTo>
                      <a:pt x="262" y="37"/>
                    </a:lnTo>
                    <a:lnTo>
                      <a:pt x="273" y="32"/>
                    </a:lnTo>
                    <a:lnTo>
                      <a:pt x="282" y="30"/>
                    </a:lnTo>
                    <a:lnTo>
                      <a:pt x="290" y="27"/>
                    </a:lnTo>
                    <a:lnTo>
                      <a:pt x="300" y="23"/>
                    </a:lnTo>
                    <a:lnTo>
                      <a:pt x="309" y="18"/>
                    </a:lnTo>
                    <a:lnTo>
                      <a:pt x="319" y="12"/>
                    </a:lnTo>
                    <a:lnTo>
                      <a:pt x="328" y="8"/>
                    </a:lnTo>
                    <a:lnTo>
                      <a:pt x="337" y="3"/>
                    </a:lnTo>
                    <a:lnTo>
                      <a:pt x="341" y="1"/>
                    </a:lnTo>
                    <a:lnTo>
                      <a:pt x="343" y="0"/>
                    </a:lnTo>
                    <a:lnTo>
                      <a:pt x="274" y="2"/>
                    </a:lnTo>
                    <a:lnTo>
                      <a:pt x="17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374"/>
              <p:cNvSpPr>
                <a:spLocks/>
              </p:cNvSpPr>
              <p:nvPr/>
            </p:nvSpPr>
            <p:spPr bwMode="auto">
              <a:xfrm>
                <a:off x="2017" y="609"/>
                <a:ext cx="21" cy="4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6"/>
                  </a:cxn>
                  <a:cxn ang="0">
                    <a:pos x="3" y="59"/>
                  </a:cxn>
                  <a:cxn ang="0">
                    <a:pos x="4" y="68"/>
                  </a:cxn>
                  <a:cxn ang="0">
                    <a:pos x="9" y="74"/>
                  </a:cxn>
                  <a:cxn ang="0">
                    <a:pos x="16" y="79"/>
                  </a:cxn>
                  <a:cxn ang="0">
                    <a:pos x="21" y="82"/>
                  </a:cxn>
                  <a:cxn ang="0">
                    <a:pos x="25" y="83"/>
                  </a:cxn>
                  <a:cxn ang="0">
                    <a:pos x="42" y="83"/>
                  </a:cxn>
                  <a:cxn ang="0">
                    <a:pos x="23" y="49"/>
                  </a:cxn>
                  <a:cxn ang="0">
                    <a:pos x="34" y="0"/>
                  </a:cxn>
                </a:cxnLst>
                <a:rect l="0" t="0" r="r" b="b"/>
                <a:pathLst>
                  <a:path w="42" h="83">
                    <a:moveTo>
                      <a:pt x="34" y="0"/>
                    </a:moveTo>
                    <a:lnTo>
                      <a:pt x="0" y="30"/>
                    </a:lnTo>
                    <a:lnTo>
                      <a:pt x="0" y="35"/>
                    </a:lnTo>
                    <a:lnTo>
                      <a:pt x="1" y="46"/>
                    </a:lnTo>
                    <a:lnTo>
                      <a:pt x="3" y="59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16" y="79"/>
                    </a:lnTo>
                    <a:lnTo>
                      <a:pt x="21" y="82"/>
                    </a:lnTo>
                    <a:lnTo>
                      <a:pt x="25" y="83"/>
                    </a:lnTo>
                    <a:lnTo>
                      <a:pt x="42" y="83"/>
                    </a:lnTo>
                    <a:lnTo>
                      <a:pt x="23" y="4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377"/>
              <p:cNvSpPr>
                <a:spLocks/>
              </p:cNvSpPr>
              <p:nvPr/>
            </p:nvSpPr>
            <p:spPr bwMode="auto">
              <a:xfrm>
                <a:off x="1882" y="158"/>
                <a:ext cx="137" cy="123"/>
              </a:xfrm>
              <a:custGeom>
                <a:avLst/>
                <a:gdLst/>
                <a:ahLst/>
                <a:cxnLst>
                  <a:cxn ang="0">
                    <a:pos x="217" y="5"/>
                  </a:cxn>
                  <a:cxn ang="0">
                    <a:pos x="100" y="45"/>
                  </a:cxn>
                  <a:cxn ang="0">
                    <a:pos x="22" y="116"/>
                  </a:cxn>
                  <a:cxn ang="0">
                    <a:pos x="0" y="237"/>
                  </a:cxn>
                  <a:cxn ang="0">
                    <a:pos x="47" y="247"/>
                  </a:cxn>
                  <a:cxn ang="0">
                    <a:pos x="51" y="232"/>
                  </a:cxn>
                  <a:cxn ang="0">
                    <a:pos x="60" y="196"/>
                  </a:cxn>
                  <a:cxn ang="0">
                    <a:pos x="69" y="159"/>
                  </a:cxn>
                  <a:cxn ang="0">
                    <a:pos x="75" y="138"/>
                  </a:cxn>
                  <a:cxn ang="0">
                    <a:pos x="81" y="127"/>
                  </a:cxn>
                  <a:cxn ang="0">
                    <a:pos x="89" y="115"/>
                  </a:cxn>
                  <a:cxn ang="0">
                    <a:pos x="97" y="105"/>
                  </a:cxn>
                  <a:cxn ang="0">
                    <a:pos x="106" y="94"/>
                  </a:cxn>
                  <a:cxn ang="0">
                    <a:pos x="115" y="85"/>
                  </a:cxn>
                  <a:cxn ang="0">
                    <a:pos x="126" y="78"/>
                  </a:cxn>
                  <a:cxn ang="0">
                    <a:pos x="136" y="71"/>
                  </a:cxn>
                  <a:cxn ang="0">
                    <a:pos x="146" y="66"/>
                  </a:cxn>
                  <a:cxn ang="0">
                    <a:pos x="153" y="62"/>
                  </a:cxn>
                  <a:cxn ang="0">
                    <a:pos x="169" y="54"/>
                  </a:cxn>
                  <a:cxn ang="0">
                    <a:pos x="190" y="44"/>
                  </a:cxn>
                  <a:cxn ang="0">
                    <a:pos x="213" y="31"/>
                  </a:cxn>
                  <a:cxn ang="0">
                    <a:pos x="235" y="20"/>
                  </a:cxn>
                  <a:cxn ang="0">
                    <a:pos x="256" y="9"/>
                  </a:cxn>
                  <a:cxn ang="0">
                    <a:pos x="268" y="2"/>
                  </a:cxn>
                  <a:cxn ang="0">
                    <a:pos x="274" y="0"/>
                  </a:cxn>
                  <a:cxn ang="0">
                    <a:pos x="217" y="5"/>
                  </a:cxn>
                </a:cxnLst>
                <a:rect l="0" t="0" r="r" b="b"/>
                <a:pathLst>
                  <a:path w="274" h="247">
                    <a:moveTo>
                      <a:pt x="217" y="5"/>
                    </a:moveTo>
                    <a:lnTo>
                      <a:pt x="100" y="45"/>
                    </a:lnTo>
                    <a:lnTo>
                      <a:pt x="22" y="116"/>
                    </a:lnTo>
                    <a:lnTo>
                      <a:pt x="0" y="237"/>
                    </a:lnTo>
                    <a:lnTo>
                      <a:pt x="47" y="247"/>
                    </a:lnTo>
                    <a:lnTo>
                      <a:pt x="51" y="232"/>
                    </a:lnTo>
                    <a:lnTo>
                      <a:pt x="60" y="196"/>
                    </a:lnTo>
                    <a:lnTo>
                      <a:pt x="69" y="159"/>
                    </a:lnTo>
                    <a:lnTo>
                      <a:pt x="75" y="138"/>
                    </a:lnTo>
                    <a:lnTo>
                      <a:pt x="81" y="127"/>
                    </a:lnTo>
                    <a:lnTo>
                      <a:pt x="89" y="115"/>
                    </a:lnTo>
                    <a:lnTo>
                      <a:pt x="97" y="105"/>
                    </a:lnTo>
                    <a:lnTo>
                      <a:pt x="106" y="94"/>
                    </a:lnTo>
                    <a:lnTo>
                      <a:pt x="115" y="85"/>
                    </a:lnTo>
                    <a:lnTo>
                      <a:pt x="126" y="78"/>
                    </a:lnTo>
                    <a:lnTo>
                      <a:pt x="136" y="71"/>
                    </a:lnTo>
                    <a:lnTo>
                      <a:pt x="146" y="66"/>
                    </a:lnTo>
                    <a:lnTo>
                      <a:pt x="153" y="62"/>
                    </a:lnTo>
                    <a:lnTo>
                      <a:pt x="169" y="54"/>
                    </a:lnTo>
                    <a:lnTo>
                      <a:pt x="190" y="44"/>
                    </a:lnTo>
                    <a:lnTo>
                      <a:pt x="213" y="31"/>
                    </a:lnTo>
                    <a:lnTo>
                      <a:pt x="235" y="20"/>
                    </a:lnTo>
                    <a:lnTo>
                      <a:pt x="256" y="9"/>
                    </a:lnTo>
                    <a:lnTo>
                      <a:pt x="268" y="2"/>
                    </a:lnTo>
                    <a:lnTo>
                      <a:pt x="274" y="0"/>
                    </a:lnTo>
                    <a:lnTo>
                      <a:pt x="217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378"/>
              <p:cNvSpPr>
                <a:spLocks/>
              </p:cNvSpPr>
              <p:nvPr/>
            </p:nvSpPr>
            <p:spPr bwMode="auto">
              <a:xfrm>
                <a:off x="1810" y="218"/>
                <a:ext cx="77" cy="99"/>
              </a:xfrm>
              <a:custGeom>
                <a:avLst/>
                <a:gdLst/>
                <a:ahLst/>
                <a:cxnLst>
                  <a:cxn ang="0">
                    <a:pos x="58" y="15"/>
                  </a:cxn>
                  <a:cxn ang="0">
                    <a:pos x="57" y="17"/>
                  </a:cxn>
                  <a:cxn ang="0">
                    <a:pos x="52" y="22"/>
                  </a:cxn>
                  <a:cxn ang="0">
                    <a:pos x="45" y="29"/>
                  </a:cxn>
                  <a:cxn ang="0">
                    <a:pos x="38" y="38"/>
                  </a:cxn>
                  <a:cxn ang="0">
                    <a:pos x="31" y="47"/>
                  </a:cxn>
                  <a:cxn ang="0">
                    <a:pos x="26" y="56"/>
                  </a:cxn>
                  <a:cxn ang="0">
                    <a:pos x="22" y="65"/>
                  </a:cxn>
                  <a:cxn ang="0">
                    <a:pos x="21" y="70"/>
                  </a:cxn>
                  <a:cxn ang="0">
                    <a:pos x="26" y="85"/>
                  </a:cxn>
                  <a:cxn ang="0">
                    <a:pos x="34" y="107"/>
                  </a:cxn>
                  <a:cxn ang="0">
                    <a:pos x="42" y="126"/>
                  </a:cxn>
                  <a:cxn ang="0">
                    <a:pos x="45" y="134"/>
                  </a:cxn>
                  <a:cxn ang="0">
                    <a:pos x="36" y="151"/>
                  </a:cxn>
                  <a:cxn ang="0">
                    <a:pos x="0" y="149"/>
                  </a:cxn>
                  <a:cxn ang="0">
                    <a:pos x="30" y="187"/>
                  </a:cxn>
                  <a:cxn ang="0">
                    <a:pos x="64" y="197"/>
                  </a:cxn>
                  <a:cxn ang="0">
                    <a:pos x="70" y="174"/>
                  </a:cxn>
                  <a:cxn ang="0">
                    <a:pos x="69" y="165"/>
                  </a:cxn>
                  <a:cxn ang="0">
                    <a:pos x="68" y="145"/>
                  </a:cxn>
                  <a:cxn ang="0">
                    <a:pos x="67" y="124"/>
                  </a:cxn>
                  <a:cxn ang="0">
                    <a:pos x="66" y="111"/>
                  </a:cxn>
                  <a:cxn ang="0">
                    <a:pos x="65" y="103"/>
                  </a:cxn>
                  <a:cxn ang="0">
                    <a:pos x="62" y="89"/>
                  </a:cxn>
                  <a:cxn ang="0">
                    <a:pos x="66" y="73"/>
                  </a:cxn>
                  <a:cxn ang="0">
                    <a:pos x="78" y="55"/>
                  </a:cxn>
                  <a:cxn ang="0">
                    <a:pos x="91" y="46"/>
                  </a:cxn>
                  <a:cxn ang="0">
                    <a:pos x="104" y="40"/>
                  </a:cxn>
                  <a:cxn ang="0">
                    <a:pos x="116" y="37"/>
                  </a:cxn>
                  <a:cxn ang="0">
                    <a:pos x="128" y="37"/>
                  </a:cxn>
                  <a:cxn ang="0">
                    <a:pos x="138" y="37"/>
                  </a:cxn>
                  <a:cxn ang="0">
                    <a:pos x="146" y="38"/>
                  </a:cxn>
                  <a:cxn ang="0">
                    <a:pos x="151" y="39"/>
                  </a:cxn>
                  <a:cxn ang="0">
                    <a:pos x="153" y="40"/>
                  </a:cxn>
                  <a:cxn ang="0">
                    <a:pos x="131" y="5"/>
                  </a:cxn>
                  <a:cxn ang="0">
                    <a:pos x="91" y="0"/>
                  </a:cxn>
                  <a:cxn ang="0">
                    <a:pos x="58" y="15"/>
                  </a:cxn>
                </a:cxnLst>
                <a:rect l="0" t="0" r="r" b="b"/>
                <a:pathLst>
                  <a:path w="153" h="197">
                    <a:moveTo>
                      <a:pt x="58" y="15"/>
                    </a:moveTo>
                    <a:lnTo>
                      <a:pt x="57" y="17"/>
                    </a:lnTo>
                    <a:lnTo>
                      <a:pt x="52" y="22"/>
                    </a:lnTo>
                    <a:lnTo>
                      <a:pt x="45" y="29"/>
                    </a:lnTo>
                    <a:lnTo>
                      <a:pt x="38" y="38"/>
                    </a:lnTo>
                    <a:lnTo>
                      <a:pt x="31" y="47"/>
                    </a:lnTo>
                    <a:lnTo>
                      <a:pt x="26" y="56"/>
                    </a:lnTo>
                    <a:lnTo>
                      <a:pt x="22" y="65"/>
                    </a:lnTo>
                    <a:lnTo>
                      <a:pt x="21" y="70"/>
                    </a:lnTo>
                    <a:lnTo>
                      <a:pt x="26" y="85"/>
                    </a:lnTo>
                    <a:lnTo>
                      <a:pt x="34" y="107"/>
                    </a:lnTo>
                    <a:lnTo>
                      <a:pt x="42" y="126"/>
                    </a:lnTo>
                    <a:lnTo>
                      <a:pt x="45" y="134"/>
                    </a:lnTo>
                    <a:lnTo>
                      <a:pt x="36" y="151"/>
                    </a:lnTo>
                    <a:lnTo>
                      <a:pt x="0" y="149"/>
                    </a:lnTo>
                    <a:lnTo>
                      <a:pt x="30" y="187"/>
                    </a:lnTo>
                    <a:lnTo>
                      <a:pt x="64" y="197"/>
                    </a:lnTo>
                    <a:lnTo>
                      <a:pt x="70" y="174"/>
                    </a:lnTo>
                    <a:lnTo>
                      <a:pt x="69" y="165"/>
                    </a:lnTo>
                    <a:lnTo>
                      <a:pt x="68" y="145"/>
                    </a:lnTo>
                    <a:lnTo>
                      <a:pt x="67" y="124"/>
                    </a:lnTo>
                    <a:lnTo>
                      <a:pt x="66" y="111"/>
                    </a:lnTo>
                    <a:lnTo>
                      <a:pt x="65" y="103"/>
                    </a:lnTo>
                    <a:lnTo>
                      <a:pt x="62" y="89"/>
                    </a:lnTo>
                    <a:lnTo>
                      <a:pt x="66" y="73"/>
                    </a:lnTo>
                    <a:lnTo>
                      <a:pt x="78" y="55"/>
                    </a:lnTo>
                    <a:lnTo>
                      <a:pt x="91" y="46"/>
                    </a:lnTo>
                    <a:lnTo>
                      <a:pt x="104" y="40"/>
                    </a:lnTo>
                    <a:lnTo>
                      <a:pt x="116" y="37"/>
                    </a:lnTo>
                    <a:lnTo>
                      <a:pt x="128" y="37"/>
                    </a:lnTo>
                    <a:lnTo>
                      <a:pt x="138" y="37"/>
                    </a:lnTo>
                    <a:lnTo>
                      <a:pt x="146" y="38"/>
                    </a:lnTo>
                    <a:lnTo>
                      <a:pt x="151" y="39"/>
                    </a:lnTo>
                    <a:lnTo>
                      <a:pt x="153" y="40"/>
                    </a:lnTo>
                    <a:lnTo>
                      <a:pt x="131" y="5"/>
                    </a:lnTo>
                    <a:lnTo>
                      <a:pt x="91" y="0"/>
                    </a:lnTo>
                    <a:lnTo>
                      <a:pt x="5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379"/>
              <p:cNvSpPr>
                <a:spLocks/>
              </p:cNvSpPr>
              <p:nvPr/>
            </p:nvSpPr>
            <p:spPr bwMode="auto">
              <a:xfrm>
                <a:off x="1871" y="270"/>
                <a:ext cx="50" cy="111"/>
              </a:xfrm>
              <a:custGeom>
                <a:avLst/>
                <a:gdLst/>
                <a:ahLst/>
                <a:cxnLst>
                  <a:cxn ang="0">
                    <a:pos x="4" y="47"/>
                  </a:cxn>
                  <a:cxn ang="0">
                    <a:pos x="3" y="64"/>
                  </a:cxn>
                  <a:cxn ang="0">
                    <a:pos x="1" y="97"/>
                  </a:cxn>
                  <a:cxn ang="0">
                    <a:pos x="0" y="129"/>
                  </a:cxn>
                  <a:cxn ang="0">
                    <a:pos x="1" y="148"/>
                  </a:cxn>
                  <a:cxn ang="0">
                    <a:pos x="9" y="160"/>
                  </a:cxn>
                  <a:cxn ang="0">
                    <a:pos x="20" y="174"/>
                  </a:cxn>
                  <a:cxn ang="0">
                    <a:pos x="30" y="185"/>
                  </a:cxn>
                  <a:cxn ang="0">
                    <a:pos x="35" y="191"/>
                  </a:cxn>
                  <a:cxn ang="0">
                    <a:pos x="36" y="192"/>
                  </a:cxn>
                  <a:cxn ang="0">
                    <a:pos x="41" y="193"/>
                  </a:cxn>
                  <a:cxn ang="0">
                    <a:pos x="46" y="196"/>
                  </a:cxn>
                  <a:cxn ang="0">
                    <a:pos x="54" y="199"/>
                  </a:cxn>
                  <a:cxn ang="0">
                    <a:pos x="62" y="201"/>
                  </a:cxn>
                  <a:cxn ang="0">
                    <a:pos x="69" y="205"/>
                  </a:cxn>
                  <a:cxn ang="0">
                    <a:pos x="75" y="207"/>
                  </a:cxn>
                  <a:cxn ang="0">
                    <a:pos x="80" y="208"/>
                  </a:cxn>
                  <a:cxn ang="0">
                    <a:pos x="87" y="212"/>
                  </a:cxn>
                  <a:cxn ang="0">
                    <a:pos x="94" y="215"/>
                  </a:cxn>
                  <a:cxn ang="0">
                    <a:pos x="98" y="220"/>
                  </a:cxn>
                  <a:cxn ang="0">
                    <a:pos x="100" y="221"/>
                  </a:cxn>
                  <a:cxn ang="0">
                    <a:pos x="84" y="196"/>
                  </a:cxn>
                  <a:cxn ang="0">
                    <a:pos x="82" y="193"/>
                  </a:cxn>
                  <a:cxn ang="0">
                    <a:pos x="77" y="189"/>
                  </a:cxn>
                  <a:cxn ang="0">
                    <a:pos x="71" y="182"/>
                  </a:cxn>
                  <a:cxn ang="0">
                    <a:pos x="61" y="171"/>
                  </a:cxn>
                  <a:cxn ang="0">
                    <a:pos x="53" y="161"/>
                  </a:cxn>
                  <a:cxn ang="0">
                    <a:pos x="45" y="150"/>
                  </a:cxn>
                  <a:cxn ang="0">
                    <a:pos x="39" y="138"/>
                  </a:cxn>
                  <a:cxn ang="0">
                    <a:pos x="37" y="128"/>
                  </a:cxn>
                  <a:cxn ang="0">
                    <a:pos x="36" y="99"/>
                  </a:cxn>
                  <a:cxn ang="0">
                    <a:pos x="37" y="56"/>
                  </a:cxn>
                  <a:cxn ang="0">
                    <a:pos x="38" y="17"/>
                  </a:cxn>
                  <a:cxn ang="0">
                    <a:pos x="39" y="0"/>
                  </a:cxn>
                  <a:cxn ang="0">
                    <a:pos x="4" y="47"/>
                  </a:cxn>
                </a:cxnLst>
                <a:rect l="0" t="0" r="r" b="b"/>
                <a:pathLst>
                  <a:path w="100" h="221">
                    <a:moveTo>
                      <a:pt x="4" y="47"/>
                    </a:moveTo>
                    <a:lnTo>
                      <a:pt x="3" y="64"/>
                    </a:lnTo>
                    <a:lnTo>
                      <a:pt x="1" y="97"/>
                    </a:lnTo>
                    <a:lnTo>
                      <a:pt x="0" y="129"/>
                    </a:lnTo>
                    <a:lnTo>
                      <a:pt x="1" y="148"/>
                    </a:lnTo>
                    <a:lnTo>
                      <a:pt x="9" y="160"/>
                    </a:lnTo>
                    <a:lnTo>
                      <a:pt x="20" y="174"/>
                    </a:lnTo>
                    <a:lnTo>
                      <a:pt x="30" y="185"/>
                    </a:lnTo>
                    <a:lnTo>
                      <a:pt x="35" y="191"/>
                    </a:lnTo>
                    <a:lnTo>
                      <a:pt x="36" y="192"/>
                    </a:lnTo>
                    <a:lnTo>
                      <a:pt x="41" y="193"/>
                    </a:lnTo>
                    <a:lnTo>
                      <a:pt x="46" y="196"/>
                    </a:lnTo>
                    <a:lnTo>
                      <a:pt x="54" y="199"/>
                    </a:lnTo>
                    <a:lnTo>
                      <a:pt x="62" y="201"/>
                    </a:lnTo>
                    <a:lnTo>
                      <a:pt x="69" y="205"/>
                    </a:lnTo>
                    <a:lnTo>
                      <a:pt x="75" y="207"/>
                    </a:lnTo>
                    <a:lnTo>
                      <a:pt x="80" y="208"/>
                    </a:lnTo>
                    <a:lnTo>
                      <a:pt x="87" y="212"/>
                    </a:lnTo>
                    <a:lnTo>
                      <a:pt x="94" y="215"/>
                    </a:lnTo>
                    <a:lnTo>
                      <a:pt x="98" y="220"/>
                    </a:lnTo>
                    <a:lnTo>
                      <a:pt x="100" y="221"/>
                    </a:lnTo>
                    <a:lnTo>
                      <a:pt x="84" y="196"/>
                    </a:lnTo>
                    <a:lnTo>
                      <a:pt x="82" y="193"/>
                    </a:lnTo>
                    <a:lnTo>
                      <a:pt x="77" y="189"/>
                    </a:lnTo>
                    <a:lnTo>
                      <a:pt x="71" y="182"/>
                    </a:lnTo>
                    <a:lnTo>
                      <a:pt x="61" y="171"/>
                    </a:lnTo>
                    <a:lnTo>
                      <a:pt x="53" y="161"/>
                    </a:lnTo>
                    <a:lnTo>
                      <a:pt x="45" y="150"/>
                    </a:lnTo>
                    <a:lnTo>
                      <a:pt x="39" y="138"/>
                    </a:lnTo>
                    <a:lnTo>
                      <a:pt x="37" y="128"/>
                    </a:lnTo>
                    <a:lnTo>
                      <a:pt x="36" y="99"/>
                    </a:lnTo>
                    <a:lnTo>
                      <a:pt x="37" y="56"/>
                    </a:lnTo>
                    <a:lnTo>
                      <a:pt x="38" y="17"/>
                    </a:lnTo>
                    <a:lnTo>
                      <a:pt x="39" y="0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380"/>
              <p:cNvSpPr>
                <a:spLocks/>
              </p:cNvSpPr>
              <p:nvPr/>
            </p:nvSpPr>
            <p:spPr bwMode="auto">
              <a:xfrm>
                <a:off x="1800" y="152"/>
                <a:ext cx="377" cy="308"/>
              </a:xfrm>
              <a:custGeom>
                <a:avLst/>
                <a:gdLst/>
                <a:ahLst/>
                <a:cxnLst>
                  <a:cxn ang="0">
                    <a:pos x="651" y="135"/>
                  </a:cxn>
                  <a:cxn ang="0">
                    <a:pos x="586" y="71"/>
                  </a:cxn>
                  <a:cxn ang="0">
                    <a:pos x="437" y="23"/>
                  </a:cxn>
                  <a:cxn ang="0">
                    <a:pos x="281" y="66"/>
                  </a:cxn>
                  <a:cxn ang="0">
                    <a:pos x="182" y="223"/>
                  </a:cxn>
                  <a:cxn ang="0">
                    <a:pos x="345" y="247"/>
                  </a:cxn>
                  <a:cxn ang="0">
                    <a:pos x="638" y="163"/>
                  </a:cxn>
                  <a:cxn ang="0">
                    <a:pos x="605" y="186"/>
                  </a:cxn>
                  <a:cxn ang="0">
                    <a:pos x="471" y="240"/>
                  </a:cxn>
                  <a:cxn ang="0">
                    <a:pos x="525" y="262"/>
                  </a:cxn>
                  <a:cxn ang="0">
                    <a:pos x="638" y="233"/>
                  </a:cxn>
                  <a:cxn ang="0">
                    <a:pos x="742" y="223"/>
                  </a:cxn>
                  <a:cxn ang="0">
                    <a:pos x="663" y="250"/>
                  </a:cxn>
                  <a:cxn ang="0">
                    <a:pos x="529" y="280"/>
                  </a:cxn>
                  <a:cxn ang="0">
                    <a:pos x="456" y="281"/>
                  </a:cxn>
                  <a:cxn ang="0">
                    <a:pos x="385" y="264"/>
                  </a:cxn>
                  <a:cxn ang="0">
                    <a:pos x="286" y="298"/>
                  </a:cxn>
                  <a:cxn ang="0">
                    <a:pos x="361" y="313"/>
                  </a:cxn>
                  <a:cxn ang="0">
                    <a:pos x="405" y="311"/>
                  </a:cxn>
                  <a:cxn ang="0">
                    <a:pos x="474" y="376"/>
                  </a:cxn>
                  <a:cxn ang="0">
                    <a:pos x="526" y="356"/>
                  </a:cxn>
                  <a:cxn ang="0">
                    <a:pos x="560" y="288"/>
                  </a:cxn>
                  <a:cxn ang="0">
                    <a:pos x="594" y="293"/>
                  </a:cxn>
                  <a:cxn ang="0">
                    <a:pos x="623" y="343"/>
                  </a:cxn>
                  <a:cxn ang="0">
                    <a:pos x="692" y="328"/>
                  </a:cxn>
                  <a:cxn ang="0">
                    <a:pos x="717" y="279"/>
                  </a:cxn>
                  <a:cxn ang="0">
                    <a:pos x="681" y="441"/>
                  </a:cxn>
                  <a:cxn ang="0">
                    <a:pos x="608" y="518"/>
                  </a:cxn>
                  <a:cxn ang="0">
                    <a:pos x="504" y="545"/>
                  </a:cxn>
                  <a:cxn ang="0">
                    <a:pos x="453" y="611"/>
                  </a:cxn>
                  <a:cxn ang="0">
                    <a:pos x="308" y="473"/>
                  </a:cxn>
                  <a:cxn ang="0">
                    <a:pos x="349" y="480"/>
                  </a:cxn>
                  <a:cxn ang="0">
                    <a:pos x="480" y="522"/>
                  </a:cxn>
                  <a:cxn ang="0">
                    <a:pos x="649" y="444"/>
                  </a:cxn>
                  <a:cxn ang="0">
                    <a:pos x="626" y="366"/>
                  </a:cxn>
                  <a:cxn ang="0">
                    <a:pos x="580" y="317"/>
                  </a:cxn>
                  <a:cxn ang="0">
                    <a:pos x="534" y="371"/>
                  </a:cxn>
                  <a:cxn ang="0">
                    <a:pos x="454" y="392"/>
                  </a:cxn>
                  <a:cxn ang="0">
                    <a:pos x="399" y="355"/>
                  </a:cxn>
                  <a:cxn ang="0">
                    <a:pos x="321" y="329"/>
                  </a:cxn>
                  <a:cxn ang="0">
                    <a:pos x="235" y="325"/>
                  </a:cxn>
                  <a:cxn ang="0">
                    <a:pos x="240" y="393"/>
                  </a:cxn>
                  <a:cxn ang="0">
                    <a:pos x="228" y="409"/>
                  </a:cxn>
                  <a:cxn ang="0">
                    <a:pos x="215" y="316"/>
                  </a:cxn>
                  <a:cxn ang="0">
                    <a:pos x="256" y="279"/>
                  </a:cxn>
                  <a:cxn ang="0">
                    <a:pos x="155" y="255"/>
                  </a:cxn>
                  <a:cxn ang="0">
                    <a:pos x="135" y="144"/>
                  </a:cxn>
                  <a:cxn ang="0">
                    <a:pos x="74" y="175"/>
                  </a:cxn>
                  <a:cxn ang="0">
                    <a:pos x="72" y="295"/>
                  </a:cxn>
                  <a:cxn ang="0">
                    <a:pos x="31" y="293"/>
                  </a:cxn>
                  <a:cxn ang="0">
                    <a:pos x="91" y="331"/>
                  </a:cxn>
                  <a:cxn ang="0">
                    <a:pos x="19" y="301"/>
                  </a:cxn>
                  <a:cxn ang="0">
                    <a:pos x="30" y="272"/>
                  </a:cxn>
                  <a:cxn ang="0">
                    <a:pos x="33" y="209"/>
                  </a:cxn>
                  <a:cxn ang="0">
                    <a:pos x="106" y="126"/>
                  </a:cxn>
                  <a:cxn ang="0">
                    <a:pos x="188" y="102"/>
                  </a:cxn>
                  <a:cxn ang="0">
                    <a:pos x="294" y="31"/>
                  </a:cxn>
                  <a:cxn ang="0">
                    <a:pos x="418" y="1"/>
                  </a:cxn>
                  <a:cxn ang="0">
                    <a:pos x="532" y="13"/>
                  </a:cxn>
                </a:cxnLst>
                <a:rect l="0" t="0" r="r" b="b"/>
                <a:pathLst>
                  <a:path w="753" h="618">
                    <a:moveTo>
                      <a:pt x="604" y="51"/>
                    </a:moveTo>
                    <a:lnTo>
                      <a:pt x="615" y="61"/>
                    </a:lnTo>
                    <a:lnTo>
                      <a:pt x="624" y="72"/>
                    </a:lnTo>
                    <a:lnTo>
                      <a:pt x="632" y="84"/>
                    </a:lnTo>
                    <a:lnTo>
                      <a:pt x="638" y="97"/>
                    </a:lnTo>
                    <a:lnTo>
                      <a:pt x="643" y="110"/>
                    </a:lnTo>
                    <a:lnTo>
                      <a:pt x="648" y="122"/>
                    </a:lnTo>
                    <a:lnTo>
                      <a:pt x="651" y="135"/>
                    </a:lnTo>
                    <a:lnTo>
                      <a:pt x="654" y="147"/>
                    </a:lnTo>
                    <a:lnTo>
                      <a:pt x="651" y="144"/>
                    </a:lnTo>
                    <a:lnTo>
                      <a:pt x="646" y="137"/>
                    </a:lnTo>
                    <a:lnTo>
                      <a:pt x="636" y="126"/>
                    </a:lnTo>
                    <a:lnTo>
                      <a:pt x="626" y="112"/>
                    </a:lnTo>
                    <a:lnTo>
                      <a:pt x="613" y="97"/>
                    </a:lnTo>
                    <a:lnTo>
                      <a:pt x="600" y="83"/>
                    </a:lnTo>
                    <a:lnTo>
                      <a:pt x="586" y="71"/>
                    </a:lnTo>
                    <a:lnTo>
                      <a:pt x="571" y="63"/>
                    </a:lnTo>
                    <a:lnTo>
                      <a:pt x="554" y="51"/>
                    </a:lnTo>
                    <a:lnTo>
                      <a:pt x="535" y="42"/>
                    </a:lnTo>
                    <a:lnTo>
                      <a:pt x="517" y="34"/>
                    </a:lnTo>
                    <a:lnTo>
                      <a:pt x="497" y="29"/>
                    </a:lnTo>
                    <a:lnTo>
                      <a:pt x="478" y="26"/>
                    </a:lnTo>
                    <a:lnTo>
                      <a:pt x="458" y="23"/>
                    </a:lnTo>
                    <a:lnTo>
                      <a:pt x="437" y="23"/>
                    </a:lnTo>
                    <a:lnTo>
                      <a:pt x="418" y="25"/>
                    </a:lnTo>
                    <a:lnTo>
                      <a:pt x="397" y="27"/>
                    </a:lnTo>
                    <a:lnTo>
                      <a:pt x="377" y="31"/>
                    </a:lnTo>
                    <a:lnTo>
                      <a:pt x="357" y="36"/>
                    </a:lnTo>
                    <a:lnTo>
                      <a:pt x="337" y="42"/>
                    </a:lnTo>
                    <a:lnTo>
                      <a:pt x="317" y="50"/>
                    </a:lnTo>
                    <a:lnTo>
                      <a:pt x="299" y="57"/>
                    </a:lnTo>
                    <a:lnTo>
                      <a:pt x="281" y="66"/>
                    </a:lnTo>
                    <a:lnTo>
                      <a:pt x="262" y="75"/>
                    </a:lnTo>
                    <a:lnTo>
                      <a:pt x="235" y="94"/>
                    </a:lnTo>
                    <a:lnTo>
                      <a:pt x="214" y="116"/>
                    </a:lnTo>
                    <a:lnTo>
                      <a:pt x="199" y="139"/>
                    </a:lnTo>
                    <a:lnTo>
                      <a:pt x="190" y="162"/>
                    </a:lnTo>
                    <a:lnTo>
                      <a:pt x="184" y="185"/>
                    </a:lnTo>
                    <a:lnTo>
                      <a:pt x="182" y="205"/>
                    </a:lnTo>
                    <a:lnTo>
                      <a:pt x="182" y="223"/>
                    </a:lnTo>
                    <a:lnTo>
                      <a:pt x="183" y="235"/>
                    </a:lnTo>
                    <a:lnTo>
                      <a:pt x="205" y="245"/>
                    </a:lnTo>
                    <a:lnTo>
                      <a:pt x="230" y="250"/>
                    </a:lnTo>
                    <a:lnTo>
                      <a:pt x="258" y="253"/>
                    </a:lnTo>
                    <a:lnTo>
                      <a:pt x="285" y="253"/>
                    </a:lnTo>
                    <a:lnTo>
                      <a:pt x="309" y="252"/>
                    </a:lnTo>
                    <a:lnTo>
                      <a:pt x="330" y="249"/>
                    </a:lnTo>
                    <a:lnTo>
                      <a:pt x="345" y="247"/>
                    </a:lnTo>
                    <a:lnTo>
                      <a:pt x="350" y="246"/>
                    </a:lnTo>
                    <a:lnTo>
                      <a:pt x="502" y="202"/>
                    </a:lnTo>
                    <a:lnTo>
                      <a:pt x="534" y="190"/>
                    </a:lnTo>
                    <a:lnTo>
                      <a:pt x="562" y="181"/>
                    </a:lnTo>
                    <a:lnTo>
                      <a:pt x="587" y="174"/>
                    </a:lnTo>
                    <a:lnTo>
                      <a:pt x="608" y="169"/>
                    </a:lnTo>
                    <a:lnTo>
                      <a:pt x="625" y="165"/>
                    </a:lnTo>
                    <a:lnTo>
                      <a:pt x="638" y="163"/>
                    </a:lnTo>
                    <a:lnTo>
                      <a:pt x="647" y="162"/>
                    </a:lnTo>
                    <a:lnTo>
                      <a:pt x="651" y="162"/>
                    </a:lnTo>
                    <a:lnTo>
                      <a:pt x="650" y="163"/>
                    </a:lnTo>
                    <a:lnTo>
                      <a:pt x="647" y="166"/>
                    </a:lnTo>
                    <a:lnTo>
                      <a:pt x="640" y="170"/>
                    </a:lnTo>
                    <a:lnTo>
                      <a:pt x="631" y="174"/>
                    </a:lnTo>
                    <a:lnTo>
                      <a:pt x="619" y="180"/>
                    </a:lnTo>
                    <a:lnTo>
                      <a:pt x="605" y="186"/>
                    </a:lnTo>
                    <a:lnTo>
                      <a:pt x="590" y="193"/>
                    </a:lnTo>
                    <a:lnTo>
                      <a:pt x="575" y="200"/>
                    </a:lnTo>
                    <a:lnTo>
                      <a:pt x="558" y="207"/>
                    </a:lnTo>
                    <a:lnTo>
                      <a:pt x="541" y="214"/>
                    </a:lnTo>
                    <a:lnTo>
                      <a:pt x="522" y="220"/>
                    </a:lnTo>
                    <a:lnTo>
                      <a:pt x="505" y="227"/>
                    </a:lnTo>
                    <a:lnTo>
                      <a:pt x="487" y="234"/>
                    </a:lnTo>
                    <a:lnTo>
                      <a:pt x="471" y="240"/>
                    </a:lnTo>
                    <a:lnTo>
                      <a:pt x="454" y="246"/>
                    </a:lnTo>
                    <a:lnTo>
                      <a:pt x="440" y="250"/>
                    </a:lnTo>
                    <a:lnTo>
                      <a:pt x="453" y="258"/>
                    </a:lnTo>
                    <a:lnTo>
                      <a:pt x="467" y="263"/>
                    </a:lnTo>
                    <a:lnTo>
                      <a:pt x="481" y="265"/>
                    </a:lnTo>
                    <a:lnTo>
                      <a:pt x="495" y="267"/>
                    </a:lnTo>
                    <a:lnTo>
                      <a:pt x="510" y="265"/>
                    </a:lnTo>
                    <a:lnTo>
                      <a:pt x="525" y="262"/>
                    </a:lnTo>
                    <a:lnTo>
                      <a:pt x="541" y="257"/>
                    </a:lnTo>
                    <a:lnTo>
                      <a:pt x="559" y="252"/>
                    </a:lnTo>
                    <a:lnTo>
                      <a:pt x="570" y="248"/>
                    </a:lnTo>
                    <a:lnTo>
                      <a:pt x="580" y="246"/>
                    </a:lnTo>
                    <a:lnTo>
                      <a:pt x="594" y="242"/>
                    </a:lnTo>
                    <a:lnTo>
                      <a:pt x="608" y="240"/>
                    </a:lnTo>
                    <a:lnTo>
                      <a:pt x="623" y="237"/>
                    </a:lnTo>
                    <a:lnTo>
                      <a:pt x="638" y="233"/>
                    </a:lnTo>
                    <a:lnTo>
                      <a:pt x="653" y="231"/>
                    </a:lnTo>
                    <a:lnTo>
                      <a:pt x="669" y="228"/>
                    </a:lnTo>
                    <a:lnTo>
                      <a:pt x="684" y="226"/>
                    </a:lnTo>
                    <a:lnTo>
                      <a:pt x="697" y="225"/>
                    </a:lnTo>
                    <a:lnTo>
                      <a:pt x="711" y="224"/>
                    </a:lnTo>
                    <a:lnTo>
                      <a:pt x="723" y="223"/>
                    </a:lnTo>
                    <a:lnTo>
                      <a:pt x="733" y="223"/>
                    </a:lnTo>
                    <a:lnTo>
                      <a:pt x="742" y="223"/>
                    </a:lnTo>
                    <a:lnTo>
                      <a:pt x="748" y="224"/>
                    </a:lnTo>
                    <a:lnTo>
                      <a:pt x="753" y="226"/>
                    </a:lnTo>
                    <a:lnTo>
                      <a:pt x="744" y="230"/>
                    </a:lnTo>
                    <a:lnTo>
                      <a:pt x="732" y="233"/>
                    </a:lnTo>
                    <a:lnTo>
                      <a:pt x="718" y="237"/>
                    </a:lnTo>
                    <a:lnTo>
                      <a:pt x="701" y="241"/>
                    </a:lnTo>
                    <a:lnTo>
                      <a:pt x="682" y="246"/>
                    </a:lnTo>
                    <a:lnTo>
                      <a:pt x="663" y="250"/>
                    </a:lnTo>
                    <a:lnTo>
                      <a:pt x="643" y="255"/>
                    </a:lnTo>
                    <a:lnTo>
                      <a:pt x="624" y="260"/>
                    </a:lnTo>
                    <a:lnTo>
                      <a:pt x="603" y="264"/>
                    </a:lnTo>
                    <a:lnTo>
                      <a:pt x="585" y="269"/>
                    </a:lnTo>
                    <a:lnTo>
                      <a:pt x="567" y="272"/>
                    </a:lnTo>
                    <a:lnTo>
                      <a:pt x="552" y="276"/>
                    </a:lnTo>
                    <a:lnTo>
                      <a:pt x="540" y="279"/>
                    </a:lnTo>
                    <a:lnTo>
                      <a:pt x="529" y="280"/>
                    </a:lnTo>
                    <a:lnTo>
                      <a:pt x="524" y="283"/>
                    </a:lnTo>
                    <a:lnTo>
                      <a:pt x="521" y="283"/>
                    </a:lnTo>
                    <a:lnTo>
                      <a:pt x="510" y="285"/>
                    </a:lnTo>
                    <a:lnTo>
                      <a:pt x="498" y="286"/>
                    </a:lnTo>
                    <a:lnTo>
                      <a:pt x="487" y="286"/>
                    </a:lnTo>
                    <a:lnTo>
                      <a:pt x="476" y="285"/>
                    </a:lnTo>
                    <a:lnTo>
                      <a:pt x="466" y="284"/>
                    </a:lnTo>
                    <a:lnTo>
                      <a:pt x="456" y="281"/>
                    </a:lnTo>
                    <a:lnTo>
                      <a:pt x="446" y="279"/>
                    </a:lnTo>
                    <a:lnTo>
                      <a:pt x="436" y="277"/>
                    </a:lnTo>
                    <a:lnTo>
                      <a:pt x="430" y="272"/>
                    </a:lnTo>
                    <a:lnTo>
                      <a:pt x="425" y="269"/>
                    </a:lnTo>
                    <a:lnTo>
                      <a:pt x="420" y="263"/>
                    </a:lnTo>
                    <a:lnTo>
                      <a:pt x="419" y="256"/>
                    </a:lnTo>
                    <a:lnTo>
                      <a:pt x="402" y="261"/>
                    </a:lnTo>
                    <a:lnTo>
                      <a:pt x="385" y="264"/>
                    </a:lnTo>
                    <a:lnTo>
                      <a:pt x="368" y="269"/>
                    </a:lnTo>
                    <a:lnTo>
                      <a:pt x="352" y="272"/>
                    </a:lnTo>
                    <a:lnTo>
                      <a:pt x="335" y="276"/>
                    </a:lnTo>
                    <a:lnTo>
                      <a:pt x="319" y="278"/>
                    </a:lnTo>
                    <a:lnTo>
                      <a:pt x="301" y="280"/>
                    </a:lnTo>
                    <a:lnTo>
                      <a:pt x="285" y="280"/>
                    </a:lnTo>
                    <a:lnTo>
                      <a:pt x="285" y="288"/>
                    </a:lnTo>
                    <a:lnTo>
                      <a:pt x="286" y="298"/>
                    </a:lnTo>
                    <a:lnTo>
                      <a:pt x="288" y="305"/>
                    </a:lnTo>
                    <a:lnTo>
                      <a:pt x="289" y="308"/>
                    </a:lnTo>
                    <a:lnTo>
                      <a:pt x="301" y="309"/>
                    </a:lnTo>
                    <a:lnTo>
                      <a:pt x="313" y="310"/>
                    </a:lnTo>
                    <a:lnTo>
                      <a:pt x="326" y="311"/>
                    </a:lnTo>
                    <a:lnTo>
                      <a:pt x="337" y="311"/>
                    </a:lnTo>
                    <a:lnTo>
                      <a:pt x="350" y="313"/>
                    </a:lnTo>
                    <a:lnTo>
                      <a:pt x="361" y="313"/>
                    </a:lnTo>
                    <a:lnTo>
                      <a:pt x="374" y="313"/>
                    </a:lnTo>
                    <a:lnTo>
                      <a:pt x="387" y="313"/>
                    </a:lnTo>
                    <a:lnTo>
                      <a:pt x="391" y="307"/>
                    </a:lnTo>
                    <a:lnTo>
                      <a:pt x="393" y="300"/>
                    </a:lnTo>
                    <a:lnTo>
                      <a:pt x="398" y="293"/>
                    </a:lnTo>
                    <a:lnTo>
                      <a:pt x="404" y="290"/>
                    </a:lnTo>
                    <a:lnTo>
                      <a:pt x="405" y="298"/>
                    </a:lnTo>
                    <a:lnTo>
                      <a:pt x="405" y="311"/>
                    </a:lnTo>
                    <a:lnTo>
                      <a:pt x="407" y="326"/>
                    </a:lnTo>
                    <a:lnTo>
                      <a:pt x="414" y="344"/>
                    </a:lnTo>
                    <a:lnTo>
                      <a:pt x="423" y="355"/>
                    </a:lnTo>
                    <a:lnTo>
                      <a:pt x="434" y="364"/>
                    </a:lnTo>
                    <a:lnTo>
                      <a:pt x="443" y="370"/>
                    </a:lnTo>
                    <a:lnTo>
                      <a:pt x="453" y="374"/>
                    </a:lnTo>
                    <a:lnTo>
                      <a:pt x="464" y="376"/>
                    </a:lnTo>
                    <a:lnTo>
                      <a:pt x="474" y="376"/>
                    </a:lnTo>
                    <a:lnTo>
                      <a:pt x="483" y="375"/>
                    </a:lnTo>
                    <a:lnTo>
                      <a:pt x="494" y="373"/>
                    </a:lnTo>
                    <a:lnTo>
                      <a:pt x="501" y="370"/>
                    </a:lnTo>
                    <a:lnTo>
                      <a:pt x="506" y="369"/>
                    </a:lnTo>
                    <a:lnTo>
                      <a:pt x="512" y="366"/>
                    </a:lnTo>
                    <a:lnTo>
                      <a:pt x="517" y="363"/>
                    </a:lnTo>
                    <a:lnTo>
                      <a:pt x="521" y="360"/>
                    </a:lnTo>
                    <a:lnTo>
                      <a:pt x="526" y="356"/>
                    </a:lnTo>
                    <a:lnTo>
                      <a:pt x="530" y="352"/>
                    </a:lnTo>
                    <a:lnTo>
                      <a:pt x="536" y="346"/>
                    </a:lnTo>
                    <a:lnTo>
                      <a:pt x="545" y="331"/>
                    </a:lnTo>
                    <a:lnTo>
                      <a:pt x="548" y="315"/>
                    </a:lnTo>
                    <a:lnTo>
                      <a:pt x="549" y="299"/>
                    </a:lnTo>
                    <a:lnTo>
                      <a:pt x="549" y="281"/>
                    </a:lnTo>
                    <a:lnTo>
                      <a:pt x="557" y="281"/>
                    </a:lnTo>
                    <a:lnTo>
                      <a:pt x="560" y="288"/>
                    </a:lnTo>
                    <a:lnTo>
                      <a:pt x="563" y="298"/>
                    </a:lnTo>
                    <a:lnTo>
                      <a:pt x="563" y="303"/>
                    </a:lnTo>
                    <a:lnTo>
                      <a:pt x="567" y="302"/>
                    </a:lnTo>
                    <a:lnTo>
                      <a:pt x="573" y="300"/>
                    </a:lnTo>
                    <a:lnTo>
                      <a:pt x="579" y="298"/>
                    </a:lnTo>
                    <a:lnTo>
                      <a:pt x="585" y="295"/>
                    </a:lnTo>
                    <a:lnTo>
                      <a:pt x="589" y="294"/>
                    </a:lnTo>
                    <a:lnTo>
                      <a:pt x="594" y="293"/>
                    </a:lnTo>
                    <a:lnTo>
                      <a:pt x="597" y="292"/>
                    </a:lnTo>
                    <a:lnTo>
                      <a:pt x="598" y="293"/>
                    </a:lnTo>
                    <a:lnTo>
                      <a:pt x="596" y="305"/>
                    </a:lnTo>
                    <a:lnTo>
                      <a:pt x="597" y="315"/>
                    </a:lnTo>
                    <a:lnTo>
                      <a:pt x="601" y="323"/>
                    </a:lnTo>
                    <a:lnTo>
                      <a:pt x="605" y="331"/>
                    </a:lnTo>
                    <a:lnTo>
                      <a:pt x="613" y="337"/>
                    </a:lnTo>
                    <a:lnTo>
                      <a:pt x="623" y="343"/>
                    </a:lnTo>
                    <a:lnTo>
                      <a:pt x="634" y="346"/>
                    </a:lnTo>
                    <a:lnTo>
                      <a:pt x="648" y="348"/>
                    </a:lnTo>
                    <a:lnTo>
                      <a:pt x="657" y="348"/>
                    </a:lnTo>
                    <a:lnTo>
                      <a:pt x="665" y="347"/>
                    </a:lnTo>
                    <a:lnTo>
                      <a:pt x="673" y="344"/>
                    </a:lnTo>
                    <a:lnTo>
                      <a:pt x="680" y="339"/>
                    </a:lnTo>
                    <a:lnTo>
                      <a:pt x="686" y="335"/>
                    </a:lnTo>
                    <a:lnTo>
                      <a:pt x="692" y="328"/>
                    </a:lnTo>
                    <a:lnTo>
                      <a:pt x="696" y="321"/>
                    </a:lnTo>
                    <a:lnTo>
                      <a:pt x="701" y="314"/>
                    </a:lnTo>
                    <a:lnTo>
                      <a:pt x="706" y="303"/>
                    </a:lnTo>
                    <a:lnTo>
                      <a:pt x="707" y="293"/>
                    </a:lnTo>
                    <a:lnTo>
                      <a:pt x="706" y="283"/>
                    </a:lnTo>
                    <a:lnTo>
                      <a:pt x="706" y="272"/>
                    </a:lnTo>
                    <a:lnTo>
                      <a:pt x="711" y="273"/>
                    </a:lnTo>
                    <a:lnTo>
                      <a:pt x="717" y="279"/>
                    </a:lnTo>
                    <a:lnTo>
                      <a:pt x="720" y="295"/>
                    </a:lnTo>
                    <a:lnTo>
                      <a:pt x="716" y="323"/>
                    </a:lnTo>
                    <a:lnTo>
                      <a:pt x="692" y="361"/>
                    </a:lnTo>
                    <a:lnTo>
                      <a:pt x="694" y="378"/>
                    </a:lnTo>
                    <a:lnTo>
                      <a:pt x="693" y="396"/>
                    </a:lnTo>
                    <a:lnTo>
                      <a:pt x="691" y="412"/>
                    </a:lnTo>
                    <a:lnTo>
                      <a:pt x="687" y="426"/>
                    </a:lnTo>
                    <a:lnTo>
                      <a:pt x="681" y="441"/>
                    </a:lnTo>
                    <a:lnTo>
                      <a:pt x="674" y="453"/>
                    </a:lnTo>
                    <a:lnTo>
                      <a:pt x="668" y="466"/>
                    </a:lnTo>
                    <a:lnTo>
                      <a:pt x="658" y="477"/>
                    </a:lnTo>
                    <a:lnTo>
                      <a:pt x="650" y="487"/>
                    </a:lnTo>
                    <a:lnTo>
                      <a:pt x="641" y="496"/>
                    </a:lnTo>
                    <a:lnTo>
                      <a:pt x="631" y="504"/>
                    </a:lnTo>
                    <a:lnTo>
                      <a:pt x="619" y="511"/>
                    </a:lnTo>
                    <a:lnTo>
                      <a:pt x="608" y="518"/>
                    </a:lnTo>
                    <a:lnTo>
                      <a:pt x="596" y="523"/>
                    </a:lnTo>
                    <a:lnTo>
                      <a:pt x="583" y="529"/>
                    </a:lnTo>
                    <a:lnTo>
                      <a:pt x="571" y="534"/>
                    </a:lnTo>
                    <a:lnTo>
                      <a:pt x="557" y="537"/>
                    </a:lnTo>
                    <a:lnTo>
                      <a:pt x="544" y="541"/>
                    </a:lnTo>
                    <a:lnTo>
                      <a:pt x="530" y="543"/>
                    </a:lnTo>
                    <a:lnTo>
                      <a:pt x="518" y="544"/>
                    </a:lnTo>
                    <a:lnTo>
                      <a:pt x="504" y="545"/>
                    </a:lnTo>
                    <a:lnTo>
                      <a:pt x="492" y="545"/>
                    </a:lnTo>
                    <a:lnTo>
                      <a:pt x="480" y="544"/>
                    </a:lnTo>
                    <a:lnTo>
                      <a:pt x="468" y="542"/>
                    </a:lnTo>
                    <a:lnTo>
                      <a:pt x="464" y="559"/>
                    </a:lnTo>
                    <a:lnTo>
                      <a:pt x="463" y="580"/>
                    </a:lnTo>
                    <a:lnTo>
                      <a:pt x="461" y="601"/>
                    </a:lnTo>
                    <a:lnTo>
                      <a:pt x="459" y="618"/>
                    </a:lnTo>
                    <a:lnTo>
                      <a:pt x="453" y="611"/>
                    </a:lnTo>
                    <a:lnTo>
                      <a:pt x="445" y="589"/>
                    </a:lnTo>
                    <a:lnTo>
                      <a:pt x="438" y="563"/>
                    </a:lnTo>
                    <a:lnTo>
                      <a:pt x="436" y="542"/>
                    </a:lnTo>
                    <a:lnTo>
                      <a:pt x="402" y="535"/>
                    </a:lnTo>
                    <a:lnTo>
                      <a:pt x="372" y="523"/>
                    </a:lnTo>
                    <a:lnTo>
                      <a:pt x="346" y="509"/>
                    </a:lnTo>
                    <a:lnTo>
                      <a:pt x="326" y="491"/>
                    </a:lnTo>
                    <a:lnTo>
                      <a:pt x="308" y="473"/>
                    </a:lnTo>
                    <a:lnTo>
                      <a:pt x="297" y="456"/>
                    </a:lnTo>
                    <a:lnTo>
                      <a:pt x="289" y="441"/>
                    </a:lnTo>
                    <a:lnTo>
                      <a:pt x="286" y="430"/>
                    </a:lnTo>
                    <a:lnTo>
                      <a:pt x="297" y="441"/>
                    </a:lnTo>
                    <a:lnTo>
                      <a:pt x="308" y="451"/>
                    </a:lnTo>
                    <a:lnTo>
                      <a:pt x="321" y="460"/>
                    </a:lnTo>
                    <a:lnTo>
                      <a:pt x="335" y="470"/>
                    </a:lnTo>
                    <a:lnTo>
                      <a:pt x="349" y="480"/>
                    </a:lnTo>
                    <a:lnTo>
                      <a:pt x="364" y="488"/>
                    </a:lnTo>
                    <a:lnTo>
                      <a:pt x="380" y="496"/>
                    </a:lnTo>
                    <a:lnTo>
                      <a:pt x="396" y="503"/>
                    </a:lnTo>
                    <a:lnTo>
                      <a:pt x="412" y="509"/>
                    </a:lnTo>
                    <a:lnTo>
                      <a:pt x="429" y="514"/>
                    </a:lnTo>
                    <a:lnTo>
                      <a:pt x="445" y="518"/>
                    </a:lnTo>
                    <a:lnTo>
                      <a:pt x="463" y="521"/>
                    </a:lnTo>
                    <a:lnTo>
                      <a:pt x="480" y="522"/>
                    </a:lnTo>
                    <a:lnTo>
                      <a:pt x="496" y="523"/>
                    </a:lnTo>
                    <a:lnTo>
                      <a:pt x="512" y="521"/>
                    </a:lnTo>
                    <a:lnTo>
                      <a:pt x="528" y="519"/>
                    </a:lnTo>
                    <a:lnTo>
                      <a:pt x="558" y="510"/>
                    </a:lnTo>
                    <a:lnTo>
                      <a:pt x="585" y="498"/>
                    </a:lnTo>
                    <a:lnTo>
                      <a:pt x="609" y="483"/>
                    </a:lnTo>
                    <a:lnTo>
                      <a:pt x="631" y="465"/>
                    </a:lnTo>
                    <a:lnTo>
                      <a:pt x="649" y="444"/>
                    </a:lnTo>
                    <a:lnTo>
                      <a:pt x="663" y="421"/>
                    </a:lnTo>
                    <a:lnTo>
                      <a:pt x="672" y="394"/>
                    </a:lnTo>
                    <a:lnTo>
                      <a:pt x="678" y="364"/>
                    </a:lnTo>
                    <a:lnTo>
                      <a:pt x="668" y="367"/>
                    </a:lnTo>
                    <a:lnTo>
                      <a:pt x="657" y="369"/>
                    </a:lnTo>
                    <a:lnTo>
                      <a:pt x="647" y="369"/>
                    </a:lnTo>
                    <a:lnTo>
                      <a:pt x="636" y="368"/>
                    </a:lnTo>
                    <a:lnTo>
                      <a:pt x="626" y="366"/>
                    </a:lnTo>
                    <a:lnTo>
                      <a:pt x="617" y="361"/>
                    </a:lnTo>
                    <a:lnTo>
                      <a:pt x="608" y="355"/>
                    </a:lnTo>
                    <a:lnTo>
                      <a:pt x="600" y="347"/>
                    </a:lnTo>
                    <a:lnTo>
                      <a:pt x="595" y="341"/>
                    </a:lnTo>
                    <a:lnTo>
                      <a:pt x="592" y="333"/>
                    </a:lnTo>
                    <a:lnTo>
                      <a:pt x="589" y="325"/>
                    </a:lnTo>
                    <a:lnTo>
                      <a:pt x="588" y="317"/>
                    </a:lnTo>
                    <a:lnTo>
                      <a:pt x="580" y="317"/>
                    </a:lnTo>
                    <a:lnTo>
                      <a:pt x="573" y="321"/>
                    </a:lnTo>
                    <a:lnTo>
                      <a:pt x="566" y="324"/>
                    </a:lnTo>
                    <a:lnTo>
                      <a:pt x="560" y="328"/>
                    </a:lnTo>
                    <a:lnTo>
                      <a:pt x="558" y="338"/>
                    </a:lnTo>
                    <a:lnTo>
                      <a:pt x="555" y="347"/>
                    </a:lnTo>
                    <a:lnTo>
                      <a:pt x="549" y="356"/>
                    </a:lnTo>
                    <a:lnTo>
                      <a:pt x="542" y="364"/>
                    </a:lnTo>
                    <a:lnTo>
                      <a:pt x="534" y="371"/>
                    </a:lnTo>
                    <a:lnTo>
                      <a:pt x="526" y="378"/>
                    </a:lnTo>
                    <a:lnTo>
                      <a:pt x="517" y="384"/>
                    </a:lnTo>
                    <a:lnTo>
                      <a:pt x="507" y="389"/>
                    </a:lnTo>
                    <a:lnTo>
                      <a:pt x="496" y="392"/>
                    </a:lnTo>
                    <a:lnTo>
                      <a:pt x="486" y="394"/>
                    </a:lnTo>
                    <a:lnTo>
                      <a:pt x="475" y="396"/>
                    </a:lnTo>
                    <a:lnTo>
                      <a:pt x="465" y="394"/>
                    </a:lnTo>
                    <a:lnTo>
                      <a:pt x="454" y="392"/>
                    </a:lnTo>
                    <a:lnTo>
                      <a:pt x="444" y="390"/>
                    </a:lnTo>
                    <a:lnTo>
                      <a:pt x="435" y="386"/>
                    </a:lnTo>
                    <a:lnTo>
                      <a:pt x="425" y="383"/>
                    </a:lnTo>
                    <a:lnTo>
                      <a:pt x="419" y="377"/>
                    </a:lnTo>
                    <a:lnTo>
                      <a:pt x="414" y="373"/>
                    </a:lnTo>
                    <a:lnTo>
                      <a:pt x="408" y="367"/>
                    </a:lnTo>
                    <a:lnTo>
                      <a:pt x="404" y="361"/>
                    </a:lnTo>
                    <a:lnTo>
                      <a:pt x="399" y="355"/>
                    </a:lnTo>
                    <a:lnTo>
                      <a:pt x="395" y="348"/>
                    </a:lnTo>
                    <a:lnTo>
                      <a:pt x="392" y="341"/>
                    </a:lnTo>
                    <a:lnTo>
                      <a:pt x="390" y="332"/>
                    </a:lnTo>
                    <a:lnTo>
                      <a:pt x="376" y="331"/>
                    </a:lnTo>
                    <a:lnTo>
                      <a:pt x="362" y="330"/>
                    </a:lnTo>
                    <a:lnTo>
                      <a:pt x="349" y="330"/>
                    </a:lnTo>
                    <a:lnTo>
                      <a:pt x="335" y="329"/>
                    </a:lnTo>
                    <a:lnTo>
                      <a:pt x="321" y="329"/>
                    </a:lnTo>
                    <a:lnTo>
                      <a:pt x="307" y="328"/>
                    </a:lnTo>
                    <a:lnTo>
                      <a:pt x="293" y="325"/>
                    </a:lnTo>
                    <a:lnTo>
                      <a:pt x="279" y="322"/>
                    </a:lnTo>
                    <a:lnTo>
                      <a:pt x="274" y="321"/>
                    </a:lnTo>
                    <a:lnTo>
                      <a:pt x="266" y="321"/>
                    </a:lnTo>
                    <a:lnTo>
                      <a:pt x="255" y="321"/>
                    </a:lnTo>
                    <a:lnTo>
                      <a:pt x="245" y="322"/>
                    </a:lnTo>
                    <a:lnTo>
                      <a:pt x="235" y="325"/>
                    </a:lnTo>
                    <a:lnTo>
                      <a:pt x="226" y="332"/>
                    </a:lnTo>
                    <a:lnTo>
                      <a:pt x="221" y="341"/>
                    </a:lnTo>
                    <a:lnTo>
                      <a:pt x="220" y="356"/>
                    </a:lnTo>
                    <a:lnTo>
                      <a:pt x="221" y="361"/>
                    </a:lnTo>
                    <a:lnTo>
                      <a:pt x="223" y="368"/>
                    </a:lnTo>
                    <a:lnTo>
                      <a:pt x="228" y="376"/>
                    </a:lnTo>
                    <a:lnTo>
                      <a:pt x="233" y="384"/>
                    </a:lnTo>
                    <a:lnTo>
                      <a:pt x="240" y="393"/>
                    </a:lnTo>
                    <a:lnTo>
                      <a:pt x="247" y="402"/>
                    </a:lnTo>
                    <a:lnTo>
                      <a:pt x="254" y="412"/>
                    </a:lnTo>
                    <a:lnTo>
                      <a:pt x="261" y="420"/>
                    </a:lnTo>
                    <a:lnTo>
                      <a:pt x="256" y="422"/>
                    </a:lnTo>
                    <a:lnTo>
                      <a:pt x="250" y="422"/>
                    </a:lnTo>
                    <a:lnTo>
                      <a:pt x="243" y="420"/>
                    </a:lnTo>
                    <a:lnTo>
                      <a:pt x="236" y="415"/>
                    </a:lnTo>
                    <a:lnTo>
                      <a:pt x="228" y="409"/>
                    </a:lnTo>
                    <a:lnTo>
                      <a:pt x="220" y="401"/>
                    </a:lnTo>
                    <a:lnTo>
                      <a:pt x="212" y="391"/>
                    </a:lnTo>
                    <a:lnTo>
                      <a:pt x="203" y="379"/>
                    </a:lnTo>
                    <a:lnTo>
                      <a:pt x="200" y="363"/>
                    </a:lnTo>
                    <a:lnTo>
                      <a:pt x="199" y="347"/>
                    </a:lnTo>
                    <a:lnTo>
                      <a:pt x="201" y="332"/>
                    </a:lnTo>
                    <a:lnTo>
                      <a:pt x="210" y="318"/>
                    </a:lnTo>
                    <a:lnTo>
                      <a:pt x="215" y="316"/>
                    </a:lnTo>
                    <a:lnTo>
                      <a:pt x="221" y="313"/>
                    </a:lnTo>
                    <a:lnTo>
                      <a:pt x="226" y="311"/>
                    </a:lnTo>
                    <a:lnTo>
                      <a:pt x="233" y="309"/>
                    </a:lnTo>
                    <a:lnTo>
                      <a:pt x="240" y="308"/>
                    </a:lnTo>
                    <a:lnTo>
                      <a:pt x="247" y="307"/>
                    </a:lnTo>
                    <a:lnTo>
                      <a:pt x="254" y="306"/>
                    </a:lnTo>
                    <a:lnTo>
                      <a:pt x="259" y="305"/>
                    </a:lnTo>
                    <a:lnTo>
                      <a:pt x="256" y="279"/>
                    </a:lnTo>
                    <a:lnTo>
                      <a:pt x="244" y="279"/>
                    </a:lnTo>
                    <a:lnTo>
                      <a:pt x="231" y="278"/>
                    </a:lnTo>
                    <a:lnTo>
                      <a:pt x="217" y="276"/>
                    </a:lnTo>
                    <a:lnTo>
                      <a:pt x="205" y="271"/>
                    </a:lnTo>
                    <a:lnTo>
                      <a:pt x="192" y="267"/>
                    </a:lnTo>
                    <a:lnTo>
                      <a:pt x="179" y="262"/>
                    </a:lnTo>
                    <a:lnTo>
                      <a:pt x="168" y="258"/>
                    </a:lnTo>
                    <a:lnTo>
                      <a:pt x="155" y="255"/>
                    </a:lnTo>
                    <a:lnTo>
                      <a:pt x="154" y="233"/>
                    </a:lnTo>
                    <a:lnTo>
                      <a:pt x="154" y="210"/>
                    </a:lnTo>
                    <a:lnTo>
                      <a:pt x="156" y="188"/>
                    </a:lnTo>
                    <a:lnTo>
                      <a:pt x="161" y="166"/>
                    </a:lnTo>
                    <a:lnTo>
                      <a:pt x="157" y="158"/>
                    </a:lnTo>
                    <a:lnTo>
                      <a:pt x="152" y="152"/>
                    </a:lnTo>
                    <a:lnTo>
                      <a:pt x="144" y="148"/>
                    </a:lnTo>
                    <a:lnTo>
                      <a:pt x="135" y="144"/>
                    </a:lnTo>
                    <a:lnTo>
                      <a:pt x="126" y="144"/>
                    </a:lnTo>
                    <a:lnTo>
                      <a:pt x="118" y="147"/>
                    </a:lnTo>
                    <a:lnTo>
                      <a:pt x="110" y="149"/>
                    </a:lnTo>
                    <a:lnTo>
                      <a:pt x="102" y="152"/>
                    </a:lnTo>
                    <a:lnTo>
                      <a:pt x="94" y="157"/>
                    </a:lnTo>
                    <a:lnTo>
                      <a:pt x="87" y="163"/>
                    </a:lnTo>
                    <a:lnTo>
                      <a:pt x="80" y="169"/>
                    </a:lnTo>
                    <a:lnTo>
                      <a:pt x="74" y="175"/>
                    </a:lnTo>
                    <a:lnTo>
                      <a:pt x="63" y="189"/>
                    </a:lnTo>
                    <a:lnTo>
                      <a:pt x="58" y="204"/>
                    </a:lnTo>
                    <a:lnTo>
                      <a:pt x="58" y="219"/>
                    </a:lnTo>
                    <a:lnTo>
                      <a:pt x="62" y="234"/>
                    </a:lnTo>
                    <a:lnTo>
                      <a:pt x="66" y="250"/>
                    </a:lnTo>
                    <a:lnTo>
                      <a:pt x="71" y="265"/>
                    </a:lnTo>
                    <a:lnTo>
                      <a:pt x="73" y="280"/>
                    </a:lnTo>
                    <a:lnTo>
                      <a:pt x="72" y="295"/>
                    </a:lnTo>
                    <a:lnTo>
                      <a:pt x="70" y="299"/>
                    </a:lnTo>
                    <a:lnTo>
                      <a:pt x="66" y="300"/>
                    </a:lnTo>
                    <a:lnTo>
                      <a:pt x="63" y="300"/>
                    </a:lnTo>
                    <a:lnTo>
                      <a:pt x="57" y="298"/>
                    </a:lnTo>
                    <a:lnTo>
                      <a:pt x="51" y="296"/>
                    </a:lnTo>
                    <a:lnTo>
                      <a:pt x="45" y="294"/>
                    </a:lnTo>
                    <a:lnTo>
                      <a:pt x="38" y="293"/>
                    </a:lnTo>
                    <a:lnTo>
                      <a:pt x="31" y="293"/>
                    </a:lnTo>
                    <a:lnTo>
                      <a:pt x="36" y="300"/>
                    </a:lnTo>
                    <a:lnTo>
                      <a:pt x="43" y="307"/>
                    </a:lnTo>
                    <a:lnTo>
                      <a:pt x="50" y="313"/>
                    </a:lnTo>
                    <a:lnTo>
                      <a:pt x="57" y="317"/>
                    </a:lnTo>
                    <a:lnTo>
                      <a:pt x="65" y="322"/>
                    </a:lnTo>
                    <a:lnTo>
                      <a:pt x="73" y="326"/>
                    </a:lnTo>
                    <a:lnTo>
                      <a:pt x="81" y="329"/>
                    </a:lnTo>
                    <a:lnTo>
                      <a:pt x="91" y="331"/>
                    </a:lnTo>
                    <a:lnTo>
                      <a:pt x="85" y="336"/>
                    </a:lnTo>
                    <a:lnTo>
                      <a:pt x="78" y="339"/>
                    </a:lnTo>
                    <a:lnTo>
                      <a:pt x="70" y="341"/>
                    </a:lnTo>
                    <a:lnTo>
                      <a:pt x="62" y="341"/>
                    </a:lnTo>
                    <a:lnTo>
                      <a:pt x="51" y="335"/>
                    </a:lnTo>
                    <a:lnTo>
                      <a:pt x="40" y="325"/>
                    </a:lnTo>
                    <a:lnTo>
                      <a:pt x="30" y="314"/>
                    </a:lnTo>
                    <a:lnTo>
                      <a:pt x="19" y="301"/>
                    </a:lnTo>
                    <a:lnTo>
                      <a:pt x="11" y="291"/>
                    </a:lnTo>
                    <a:lnTo>
                      <a:pt x="4" y="280"/>
                    </a:lnTo>
                    <a:lnTo>
                      <a:pt x="1" y="272"/>
                    </a:lnTo>
                    <a:lnTo>
                      <a:pt x="0" y="269"/>
                    </a:lnTo>
                    <a:lnTo>
                      <a:pt x="7" y="269"/>
                    </a:lnTo>
                    <a:lnTo>
                      <a:pt x="15" y="269"/>
                    </a:lnTo>
                    <a:lnTo>
                      <a:pt x="23" y="271"/>
                    </a:lnTo>
                    <a:lnTo>
                      <a:pt x="30" y="272"/>
                    </a:lnTo>
                    <a:lnTo>
                      <a:pt x="36" y="275"/>
                    </a:lnTo>
                    <a:lnTo>
                      <a:pt x="42" y="275"/>
                    </a:lnTo>
                    <a:lnTo>
                      <a:pt x="47" y="275"/>
                    </a:lnTo>
                    <a:lnTo>
                      <a:pt x="49" y="273"/>
                    </a:lnTo>
                    <a:lnTo>
                      <a:pt x="45" y="257"/>
                    </a:lnTo>
                    <a:lnTo>
                      <a:pt x="40" y="241"/>
                    </a:lnTo>
                    <a:lnTo>
                      <a:pt x="35" y="225"/>
                    </a:lnTo>
                    <a:lnTo>
                      <a:pt x="33" y="209"/>
                    </a:lnTo>
                    <a:lnTo>
                      <a:pt x="33" y="193"/>
                    </a:lnTo>
                    <a:lnTo>
                      <a:pt x="36" y="177"/>
                    </a:lnTo>
                    <a:lnTo>
                      <a:pt x="46" y="162"/>
                    </a:lnTo>
                    <a:lnTo>
                      <a:pt x="61" y="146"/>
                    </a:lnTo>
                    <a:lnTo>
                      <a:pt x="71" y="139"/>
                    </a:lnTo>
                    <a:lnTo>
                      <a:pt x="83" y="133"/>
                    </a:lnTo>
                    <a:lnTo>
                      <a:pt x="94" y="129"/>
                    </a:lnTo>
                    <a:lnTo>
                      <a:pt x="106" y="126"/>
                    </a:lnTo>
                    <a:lnTo>
                      <a:pt x="118" y="125"/>
                    </a:lnTo>
                    <a:lnTo>
                      <a:pt x="130" y="126"/>
                    </a:lnTo>
                    <a:lnTo>
                      <a:pt x="141" y="128"/>
                    </a:lnTo>
                    <a:lnTo>
                      <a:pt x="153" y="134"/>
                    </a:lnTo>
                    <a:lnTo>
                      <a:pt x="164" y="146"/>
                    </a:lnTo>
                    <a:lnTo>
                      <a:pt x="171" y="129"/>
                    </a:lnTo>
                    <a:lnTo>
                      <a:pt x="179" y="114"/>
                    </a:lnTo>
                    <a:lnTo>
                      <a:pt x="188" y="102"/>
                    </a:lnTo>
                    <a:lnTo>
                      <a:pt x="199" y="89"/>
                    </a:lnTo>
                    <a:lnTo>
                      <a:pt x="210" y="78"/>
                    </a:lnTo>
                    <a:lnTo>
                      <a:pt x="223" y="68"/>
                    </a:lnTo>
                    <a:lnTo>
                      <a:pt x="236" y="59"/>
                    </a:lnTo>
                    <a:lnTo>
                      <a:pt x="250" y="51"/>
                    </a:lnTo>
                    <a:lnTo>
                      <a:pt x="264" y="44"/>
                    </a:lnTo>
                    <a:lnTo>
                      <a:pt x="279" y="37"/>
                    </a:lnTo>
                    <a:lnTo>
                      <a:pt x="294" y="31"/>
                    </a:lnTo>
                    <a:lnTo>
                      <a:pt x="311" y="26"/>
                    </a:lnTo>
                    <a:lnTo>
                      <a:pt x="327" y="20"/>
                    </a:lnTo>
                    <a:lnTo>
                      <a:pt x="343" y="15"/>
                    </a:lnTo>
                    <a:lnTo>
                      <a:pt x="359" y="12"/>
                    </a:lnTo>
                    <a:lnTo>
                      <a:pt x="375" y="7"/>
                    </a:lnTo>
                    <a:lnTo>
                      <a:pt x="389" y="5"/>
                    </a:lnTo>
                    <a:lnTo>
                      <a:pt x="404" y="4"/>
                    </a:lnTo>
                    <a:lnTo>
                      <a:pt x="418" y="1"/>
                    </a:lnTo>
                    <a:lnTo>
                      <a:pt x="431" y="1"/>
                    </a:lnTo>
                    <a:lnTo>
                      <a:pt x="446" y="0"/>
                    </a:lnTo>
                    <a:lnTo>
                      <a:pt x="460" y="0"/>
                    </a:lnTo>
                    <a:lnTo>
                      <a:pt x="474" y="1"/>
                    </a:lnTo>
                    <a:lnTo>
                      <a:pt x="488" y="3"/>
                    </a:lnTo>
                    <a:lnTo>
                      <a:pt x="503" y="5"/>
                    </a:lnTo>
                    <a:lnTo>
                      <a:pt x="517" y="8"/>
                    </a:lnTo>
                    <a:lnTo>
                      <a:pt x="532" y="13"/>
                    </a:lnTo>
                    <a:lnTo>
                      <a:pt x="545" y="18"/>
                    </a:lnTo>
                    <a:lnTo>
                      <a:pt x="560" y="25"/>
                    </a:lnTo>
                    <a:lnTo>
                      <a:pt x="574" y="31"/>
                    </a:lnTo>
                    <a:lnTo>
                      <a:pt x="589" y="41"/>
                    </a:lnTo>
                    <a:lnTo>
                      <a:pt x="60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381"/>
              <p:cNvSpPr>
                <a:spLocks/>
              </p:cNvSpPr>
              <p:nvPr/>
            </p:nvSpPr>
            <p:spPr bwMode="auto">
              <a:xfrm>
                <a:off x="1843" y="285"/>
                <a:ext cx="86" cy="119"/>
              </a:xfrm>
              <a:custGeom>
                <a:avLst/>
                <a:gdLst/>
                <a:ahLst/>
                <a:cxnLst>
                  <a:cxn ang="0">
                    <a:pos x="64" y="53"/>
                  </a:cxn>
                  <a:cxn ang="0">
                    <a:pos x="63" y="82"/>
                  </a:cxn>
                  <a:cxn ang="0">
                    <a:pos x="70" y="114"/>
                  </a:cxn>
                  <a:cxn ang="0">
                    <a:pos x="89" y="141"/>
                  </a:cxn>
                  <a:cxn ang="0">
                    <a:pos x="115" y="161"/>
                  </a:cxn>
                  <a:cxn ang="0">
                    <a:pos x="139" y="170"/>
                  </a:cxn>
                  <a:cxn ang="0">
                    <a:pos x="158" y="180"/>
                  </a:cxn>
                  <a:cxn ang="0">
                    <a:pos x="169" y="195"/>
                  </a:cxn>
                  <a:cxn ang="0">
                    <a:pos x="170" y="213"/>
                  </a:cxn>
                  <a:cxn ang="0">
                    <a:pos x="162" y="227"/>
                  </a:cxn>
                  <a:cxn ang="0">
                    <a:pos x="148" y="237"/>
                  </a:cxn>
                  <a:cxn ang="0">
                    <a:pos x="131" y="237"/>
                  </a:cxn>
                  <a:cxn ang="0">
                    <a:pos x="118" y="231"/>
                  </a:cxn>
                  <a:cxn ang="0">
                    <a:pos x="112" y="225"/>
                  </a:cxn>
                  <a:cxn ang="0">
                    <a:pos x="124" y="223"/>
                  </a:cxn>
                  <a:cxn ang="0">
                    <a:pos x="138" y="216"/>
                  </a:cxn>
                  <a:cxn ang="0">
                    <a:pos x="146" y="209"/>
                  </a:cxn>
                  <a:cxn ang="0">
                    <a:pos x="146" y="199"/>
                  </a:cxn>
                  <a:cxn ang="0">
                    <a:pos x="133" y="191"/>
                  </a:cxn>
                  <a:cxn ang="0">
                    <a:pos x="114" y="182"/>
                  </a:cxn>
                  <a:cxn ang="0">
                    <a:pos x="97" y="170"/>
                  </a:cxn>
                  <a:cxn ang="0">
                    <a:pos x="79" y="157"/>
                  </a:cxn>
                  <a:cxn ang="0">
                    <a:pos x="63" y="155"/>
                  </a:cxn>
                  <a:cxn ang="0">
                    <a:pos x="45" y="159"/>
                  </a:cxn>
                  <a:cxn ang="0">
                    <a:pos x="25" y="157"/>
                  </a:cxn>
                  <a:cxn ang="0">
                    <a:pos x="8" y="150"/>
                  </a:cxn>
                  <a:cxn ang="0">
                    <a:pos x="14" y="146"/>
                  </a:cxn>
                  <a:cxn ang="0">
                    <a:pos x="34" y="142"/>
                  </a:cxn>
                  <a:cxn ang="0">
                    <a:pos x="46" y="137"/>
                  </a:cxn>
                  <a:cxn ang="0">
                    <a:pos x="50" y="132"/>
                  </a:cxn>
                  <a:cxn ang="0">
                    <a:pos x="40" y="96"/>
                  </a:cxn>
                  <a:cxn ang="0">
                    <a:pos x="46" y="28"/>
                  </a:cxn>
                  <a:cxn ang="0">
                    <a:pos x="69" y="1"/>
                  </a:cxn>
                  <a:cxn ang="0">
                    <a:pos x="69" y="26"/>
                  </a:cxn>
                </a:cxnLst>
                <a:rect l="0" t="0" r="r" b="b"/>
                <a:pathLst>
                  <a:path w="171" h="238">
                    <a:moveTo>
                      <a:pt x="68" y="38"/>
                    </a:moveTo>
                    <a:lnTo>
                      <a:pt x="64" y="53"/>
                    </a:lnTo>
                    <a:lnTo>
                      <a:pt x="62" y="68"/>
                    </a:lnTo>
                    <a:lnTo>
                      <a:pt x="63" y="82"/>
                    </a:lnTo>
                    <a:lnTo>
                      <a:pt x="65" y="97"/>
                    </a:lnTo>
                    <a:lnTo>
                      <a:pt x="70" y="114"/>
                    </a:lnTo>
                    <a:lnTo>
                      <a:pt x="78" y="127"/>
                    </a:lnTo>
                    <a:lnTo>
                      <a:pt x="89" y="141"/>
                    </a:lnTo>
                    <a:lnTo>
                      <a:pt x="101" y="155"/>
                    </a:lnTo>
                    <a:lnTo>
                      <a:pt x="115" y="161"/>
                    </a:lnTo>
                    <a:lnTo>
                      <a:pt x="128" y="165"/>
                    </a:lnTo>
                    <a:lnTo>
                      <a:pt x="139" y="170"/>
                    </a:lnTo>
                    <a:lnTo>
                      <a:pt x="150" y="175"/>
                    </a:lnTo>
                    <a:lnTo>
                      <a:pt x="158" y="180"/>
                    </a:lnTo>
                    <a:lnTo>
                      <a:pt x="165" y="187"/>
                    </a:lnTo>
                    <a:lnTo>
                      <a:pt x="169" y="195"/>
                    </a:lnTo>
                    <a:lnTo>
                      <a:pt x="171" y="206"/>
                    </a:lnTo>
                    <a:lnTo>
                      <a:pt x="170" y="213"/>
                    </a:lnTo>
                    <a:lnTo>
                      <a:pt x="167" y="220"/>
                    </a:lnTo>
                    <a:lnTo>
                      <a:pt x="162" y="227"/>
                    </a:lnTo>
                    <a:lnTo>
                      <a:pt x="158" y="232"/>
                    </a:lnTo>
                    <a:lnTo>
                      <a:pt x="148" y="237"/>
                    </a:lnTo>
                    <a:lnTo>
                      <a:pt x="139" y="238"/>
                    </a:lnTo>
                    <a:lnTo>
                      <a:pt x="131" y="237"/>
                    </a:lnTo>
                    <a:lnTo>
                      <a:pt x="124" y="235"/>
                    </a:lnTo>
                    <a:lnTo>
                      <a:pt x="118" y="231"/>
                    </a:lnTo>
                    <a:lnTo>
                      <a:pt x="115" y="228"/>
                    </a:lnTo>
                    <a:lnTo>
                      <a:pt x="112" y="225"/>
                    </a:lnTo>
                    <a:lnTo>
                      <a:pt x="110" y="223"/>
                    </a:lnTo>
                    <a:lnTo>
                      <a:pt x="124" y="223"/>
                    </a:lnTo>
                    <a:lnTo>
                      <a:pt x="133" y="220"/>
                    </a:lnTo>
                    <a:lnTo>
                      <a:pt x="138" y="216"/>
                    </a:lnTo>
                    <a:lnTo>
                      <a:pt x="143" y="214"/>
                    </a:lnTo>
                    <a:lnTo>
                      <a:pt x="146" y="209"/>
                    </a:lnTo>
                    <a:lnTo>
                      <a:pt x="147" y="203"/>
                    </a:lnTo>
                    <a:lnTo>
                      <a:pt x="146" y="199"/>
                    </a:lnTo>
                    <a:lnTo>
                      <a:pt x="143" y="194"/>
                    </a:lnTo>
                    <a:lnTo>
                      <a:pt x="133" y="191"/>
                    </a:lnTo>
                    <a:lnTo>
                      <a:pt x="124" y="186"/>
                    </a:lnTo>
                    <a:lnTo>
                      <a:pt x="114" y="182"/>
                    </a:lnTo>
                    <a:lnTo>
                      <a:pt x="106" y="176"/>
                    </a:lnTo>
                    <a:lnTo>
                      <a:pt x="97" y="170"/>
                    </a:lnTo>
                    <a:lnTo>
                      <a:pt x="87" y="164"/>
                    </a:lnTo>
                    <a:lnTo>
                      <a:pt x="79" y="157"/>
                    </a:lnTo>
                    <a:lnTo>
                      <a:pt x="71" y="150"/>
                    </a:lnTo>
                    <a:lnTo>
                      <a:pt x="63" y="155"/>
                    </a:lnTo>
                    <a:lnTo>
                      <a:pt x="54" y="157"/>
                    </a:lnTo>
                    <a:lnTo>
                      <a:pt x="45" y="159"/>
                    </a:lnTo>
                    <a:lnTo>
                      <a:pt x="34" y="159"/>
                    </a:lnTo>
                    <a:lnTo>
                      <a:pt x="25" y="157"/>
                    </a:lnTo>
                    <a:lnTo>
                      <a:pt x="16" y="155"/>
                    </a:lnTo>
                    <a:lnTo>
                      <a:pt x="8" y="150"/>
                    </a:lnTo>
                    <a:lnTo>
                      <a:pt x="0" y="146"/>
                    </a:lnTo>
                    <a:lnTo>
                      <a:pt x="14" y="146"/>
                    </a:lnTo>
                    <a:lnTo>
                      <a:pt x="25" y="145"/>
                    </a:lnTo>
                    <a:lnTo>
                      <a:pt x="34" y="142"/>
                    </a:lnTo>
                    <a:lnTo>
                      <a:pt x="41" y="140"/>
                    </a:lnTo>
                    <a:lnTo>
                      <a:pt x="46" y="137"/>
                    </a:lnTo>
                    <a:lnTo>
                      <a:pt x="48" y="133"/>
                    </a:lnTo>
                    <a:lnTo>
                      <a:pt x="50" y="132"/>
                    </a:lnTo>
                    <a:lnTo>
                      <a:pt x="50" y="131"/>
                    </a:lnTo>
                    <a:lnTo>
                      <a:pt x="40" y="96"/>
                    </a:lnTo>
                    <a:lnTo>
                      <a:pt x="39" y="62"/>
                    </a:lnTo>
                    <a:lnTo>
                      <a:pt x="46" y="28"/>
                    </a:lnTo>
                    <a:lnTo>
                      <a:pt x="64" y="0"/>
                    </a:lnTo>
                    <a:lnTo>
                      <a:pt x="69" y="1"/>
                    </a:lnTo>
                    <a:lnTo>
                      <a:pt x="70" y="12"/>
                    </a:lnTo>
                    <a:lnTo>
                      <a:pt x="69" y="26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382"/>
              <p:cNvSpPr>
                <a:spLocks/>
              </p:cNvSpPr>
              <p:nvPr/>
            </p:nvSpPr>
            <p:spPr bwMode="auto">
              <a:xfrm>
                <a:off x="1819" y="327"/>
                <a:ext cx="37" cy="21"/>
              </a:xfrm>
              <a:custGeom>
                <a:avLst/>
                <a:gdLst/>
                <a:ahLst/>
                <a:cxnLst>
                  <a:cxn ang="0">
                    <a:pos x="52" y="22"/>
                  </a:cxn>
                  <a:cxn ang="0">
                    <a:pos x="57" y="17"/>
                  </a:cxn>
                  <a:cxn ang="0">
                    <a:pos x="60" y="11"/>
                  </a:cxn>
                  <a:cxn ang="0">
                    <a:pos x="65" y="7"/>
                  </a:cxn>
                  <a:cxn ang="0">
                    <a:pos x="71" y="8"/>
                  </a:cxn>
                  <a:cxn ang="0">
                    <a:pos x="74" y="16"/>
                  </a:cxn>
                  <a:cxn ang="0">
                    <a:pos x="74" y="25"/>
                  </a:cxn>
                  <a:cxn ang="0">
                    <a:pos x="71" y="33"/>
                  </a:cxn>
                  <a:cxn ang="0">
                    <a:pos x="65" y="38"/>
                  </a:cxn>
                  <a:cxn ang="0">
                    <a:pos x="53" y="41"/>
                  </a:cxn>
                  <a:cxn ang="0">
                    <a:pos x="42" y="40"/>
                  </a:cxn>
                  <a:cxn ang="0">
                    <a:pos x="32" y="37"/>
                  </a:cxn>
                  <a:cxn ang="0">
                    <a:pos x="21" y="31"/>
                  </a:cxn>
                  <a:cxn ang="0">
                    <a:pos x="13" y="24"/>
                  </a:cxn>
                  <a:cxn ang="0">
                    <a:pos x="6" y="16"/>
                  </a:cxn>
                  <a:cxn ang="0">
                    <a:pos x="3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19" y="5"/>
                  </a:cxn>
                  <a:cxn ang="0">
                    <a:pos x="26" y="11"/>
                  </a:cxn>
                  <a:cxn ang="0">
                    <a:pos x="33" y="16"/>
                  </a:cxn>
                  <a:cxn ang="0">
                    <a:pos x="40" y="20"/>
                  </a:cxn>
                  <a:cxn ang="0">
                    <a:pos x="47" y="23"/>
                  </a:cxn>
                  <a:cxn ang="0">
                    <a:pos x="52" y="22"/>
                  </a:cxn>
                </a:cxnLst>
                <a:rect l="0" t="0" r="r" b="b"/>
                <a:pathLst>
                  <a:path w="74" h="41">
                    <a:moveTo>
                      <a:pt x="52" y="22"/>
                    </a:moveTo>
                    <a:lnTo>
                      <a:pt x="57" y="17"/>
                    </a:lnTo>
                    <a:lnTo>
                      <a:pt x="60" y="11"/>
                    </a:lnTo>
                    <a:lnTo>
                      <a:pt x="65" y="7"/>
                    </a:lnTo>
                    <a:lnTo>
                      <a:pt x="71" y="8"/>
                    </a:lnTo>
                    <a:lnTo>
                      <a:pt x="74" y="16"/>
                    </a:lnTo>
                    <a:lnTo>
                      <a:pt x="74" y="25"/>
                    </a:lnTo>
                    <a:lnTo>
                      <a:pt x="71" y="33"/>
                    </a:lnTo>
                    <a:lnTo>
                      <a:pt x="65" y="38"/>
                    </a:lnTo>
                    <a:lnTo>
                      <a:pt x="53" y="41"/>
                    </a:lnTo>
                    <a:lnTo>
                      <a:pt x="42" y="40"/>
                    </a:lnTo>
                    <a:lnTo>
                      <a:pt x="32" y="37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6" y="16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19" y="5"/>
                    </a:lnTo>
                    <a:lnTo>
                      <a:pt x="26" y="11"/>
                    </a:lnTo>
                    <a:lnTo>
                      <a:pt x="33" y="16"/>
                    </a:lnTo>
                    <a:lnTo>
                      <a:pt x="40" y="20"/>
                    </a:lnTo>
                    <a:lnTo>
                      <a:pt x="47" y="23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383"/>
              <p:cNvSpPr>
                <a:spLocks/>
              </p:cNvSpPr>
              <p:nvPr/>
            </p:nvSpPr>
            <p:spPr bwMode="auto">
              <a:xfrm>
                <a:off x="2129" y="236"/>
                <a:ext cx="65" cy="21"/>
              </a:xfrm>
              <a:custGeom>
                <a:avLst/>
                <a:gdLst/>
                <a:ahLst/>
                <a:cxnLst>
                  <a:cxn ang="0">
                    <a:pos x="131" y="42"/>
                  </a:cxn>
                  <a:cxn ang="0">
                    <a:pos x="127" y="41"/>
                  </a:cxn>
                  <a:cxn ang="0">
                    <a:pos x="115" y="39"/>
                  </a:cxn>
                  <a:cxn ang="0">
                    <a:pos x="98" y="34"/>
                  </a:cxn>
                  <a:cxn ang="0">
                    <a:pos x="77" y="30"/>
                  </a:cxn>
                  <a:cxn ang="0">
                    <a:pos x="55" y="25"/>
                  </a:cxn>
                  <a:cxn ang="0">
                    <a:pos x="35" y="20"/>
                  </a:cxn>
                  <a:cxn ang="0">
                    <a:pos x="15" y="17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9" y="3"/>
                  </a:cxn>
                  <a:cxn ang="0">
                    <a:pos x="10" y="0"/>
                  </a:cxn>
                  <a:cxn ang="0">
                    <a:pos x="29" y="0"/>
                  </a:cxn>
                  <a:cxn ang="0">
                    <a:pos x="48" y="2"/>
                  </a:cxn>
                  <a:cxn ang="0">
                    <a:pos x="69" y="5"/>
                  </a:cxn>
                  <a:cxn ang="0">
                    <a:pos x="90" y="12"/>
                  </a:cxn>
                  <a:cxn ang="0">
                    <a:pos x="107" y="19"/>
                  </a:cxn>
                  <a:cxn ang="0">
                    <a:pos x="121" y="26"/>
                  </a:cxn>
                  <a:cxn ang="0">
                    <a:pos x="129" y="34"/>
                  </a:cxn>
                  <a:cxn ang="0">
                    <a:pos x="131" y="42"/>
                  </a:cxn>
                </a:cxnLst>
                <a:rect l="0" t="0" r="r" b="b"/>
                <a:pathLst>
                  <a:path w="131" h="42">
                    <a:moveTo>
                      <a:pt x="131" y="42"/>
                    </a:moveTo>
                    <a:lnTo>
                      <a:pt x="127" y="41"/>
                    </a:lnTo>
                    <a:lnTo>
                      <a:pt x="115" y="39"/>
                    </a:lnTo>
                    <a:lnTo>
                      <a:pt x="98" y="34"/>
                    </a:lnTo>
                    <a:lnTo>
                      <a:pt x="77" y="30"/>
                    </a:lnTo>
                    <a:lnTo>
                      <a:pt x="55" y="25"/>
                    </a:lnTo>
                    <a:lnTo>
                      <a:pt x="35" y="20"/>
                    </a:lnTo>
                    <a:lnTo>
                      <a:pt x="15" y="17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29" y="0"/>
                    </a:lnTo>
                    <a:lnTo>
                      <a:pt x="48" y="2"/>
                    </a:lnTo>
                    <a:lnTo>
                      <a:pt x="69" y="5"/>
                    </a:lnTo>
                    <a:lnTo>
                      <a:pt x="90" y="12"/>
                    </a:lnTo>
                    <a:lnTo>
                      <a:pt x="107" y="19"/>
                    </a:lnTo>
                    <a:lnTo>
                      <a:pt x="121" y="26"/>
                    </a:lnTo>
                    <a:lnTo>
                      <a:pt x="129" y="34"/>
                    </a:lnTo>
                    <a:lnTo>
                      <a:pt x="131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384"/>
              <p:cNvSpPr>
                <a:spLocks/>
              </p:cNvSpPr>
              <p:nvPr/>
            </p:nvSpPr>
            <p:spPr bwMode="auto">
              <a:xfrm>
                <a:off x="1800" y="383"/>
                <a:ext cx="276" cy="446"/>
              </a:xfrm>
              <a:custGeom>
                <a:avLst/>
                <a:gdLst/>
                <a:ahLst/>
                <a:cxnLst>
                  <a:cxn ang="0">
                    <a:pos x="502" y="569"/>
                  </a:cxn>
                  <a:cxn ang="0">
                    <a:pos x="501" y="596"/>
                  </a:cxn>
                  <a:cxn ang="0">
                    <a:pos x="467" y="603"/>
                  </a:cxn>
                  <a:cxn ang="0">
                    <a:pos x="461" y="558"/>
                  </a:cxn>
                  <a:cxn ang="0">
                    <a:pos x="431" y="524"/>
                  </a:cxn>
                  <a:cxn ang="0">
                    <a:pos x="425" y="482"/>
                  </a:cxn>
                  <a:cxn ang="0">
                    <a:pos x="451" y="449"/>
                  </a:cxn>
                  <a:cxn ang="0">
                    <a:pos x="440" y="414"/>
                  </a:cxn>
                  <a:cxn ang="0">
                    <a:pos x="346" y="323"/>
                  </a:cxn>
                  <a:cxn ang="0">
                    <a:pos x="241" y="222"/>
                  </a:cxn>
                  <a:cxn ang="0">
                    <a:pos x="174" y="200"/>
                  </a:cxn>
                  <a:cxn ang="0">
                    <a:pos x="40" y="368"/>
                  </a:cxn>
                  <a:cxn ang="0">
                    <a:pos x="65" y="570"/>
                  </a:cxn>
                  <a:cxn ang="0">
                    <a:pos x="171" y="800"/>
                  </a:cxn>
                  <a:cxn ang="0">
                    <a:pos x="225" y="776"/>
                  </a:cxn>
                  <a:cxn ang="0">
                    <a:pos x="329" y="779"/>
                  </a:cxn>
                  <a:cxn ang="0">
                    <a:pos x="353" y="797"/>
                  </a:cxn>
                  <a:cxn ang="0">
                    <a:pos x="285" y="813"/>
                  </a:cxn>
                  <a:cxn ang="0">
                    <a:pos x="193" y="817"/>
                  </a:cxn>
                  <a:cxn ang="0">
                    <a:pos x="155" y="868"/>
                  </a:cxn>
                  <a:cxn ang="0">
                    <a:pos x="131" y="892"/>
                  </a:cxn>
                  <a:cxn ang="0">
                    <a:pos x="84" y="758"/>
                  </a:cxn>
                  <a:cxn ang="0">
                    <a:pos x="38" y="602"/>
                  </a:cxn>
                  <a:cxn ang="0">
                    <a:pos x="2" y="471"/>
                  </a:cxn>
                  <a:cxn ang="0">
                    <a:pos x="19" y="342"/>
                  </a:cxn>
                  <a:cxn ang="0">
                    <a:pos x="102" y="227"/>
                  </a:cxn>
                  <a:cxn ang="0">
                    <a:pos x="187" y="143"/>
                  </a:cxn>
                  <a:cxn ang="0">
                    <a:pos x="221" y="94"/>
                  </a:cxn>
                  <a:cxn ang="0">
                    <a:pos x="274" y="36"/>
                  </a:cxn>
                  <a:cxn ang="0">
                    <a:pos x="282" y="89"/>
                  </a:cxn>
                  <a:cxn ang="0">
                    <a:pos x="323" y="155"/>
                  </a:cxn>
                  <a:cxn ang="0">
                    <a:pos x="398" y="180"/>
                  </a:cxn>
                  <a:cxn ang="0">
                    <a:pos x="463" y="174"/>
                  </a:cxn>
                  <a:cxn ang="0">
                    <a:pos x="501" y="161"/>
                  </a:cxn>
                  <a:cxn ang="0">
                    <a:pos x="430" y="202"/>
                  </a:cxn>
                  <a:cxn ang="0">
                    <a:pos x="335" y="185"/>
                  </a:cxn>
                  <a:cxn ang="0">
                    <a:pos x="271" y="143"/>
                  </a:cxn>
                  <a:cxn ang="0">
                    <a:pos x="223" y="129"/>
                  </a:cxn>
                  <a:cxn ang="0">
                    <a:pos x="218" y="169"/>
                  </a:cxn>
                  <a:cxn ang="0">
                    <a:pos x="275" y="225"/>
                  </a:cxn>
                  <a:cxn ang="0">
                    <a:pos x="389" y="339"/>
                  </a:cxn>
                  <a:cxn ang="0">
                    <a:pos x="478" y="427"/>
                  </a:cxn>
                  <a:cxn ang="0">
                    <a:pos x="499" y="249"/>
                  </a:cxn>
                  <a:cxn ang="0">
                    <a:pos x="441" y="256"/>
                  </a:cxn>
                  <a:cxn ang="0">
                    <a:pos x="381" y="253"/>
                  </a:cxn>
                  <a:cxn ang="0">
                    <a:pos x="323" y="233"/>
                  </a:cxn>
                  <a:cxn ang="0">
                    <a:pos x="381" y="237"/>
                  </a:cxn>
                  <a:cxn ang="0">
                    <a:pos x="465" y="230"/>
                  </a:cxn>
                  <a:cxn ang="0">
                    <a:pos x="510" y="203"/>
                  </a:cxn>
                  <a:cxn ang="0">
                    <a:pos x="512" y="300"/>
                  </a:cxn>
                  <a:cxn ang="0">
                    <a:pos x="527" y="456"/>
                  </a:cxn>
                  <a:cxn ang="0">
                    <a:pos x="549" y="499"/>
                  </a:cxn>
                  <a:cxn ang="0">
                    <a:pos x="522" y="535"/>
                  </a:cxn>
                  <a:cxn ang="0">
                    <a:pos x="517" y="472"/>
                  </a:cxn>
                  <a:cxn ang="0">
                    <a:pos x="487" y="454"/>
                  </a:cxn>
                  <a:cxn ang="0">
                    <a:pos x="452" y="468"/>
                  </a:cxn>
                  <a:cxn ang="0">
                    <a:pos x="442" y="509"/>
                  </a:cxn>
                  <a:cxn ang="0">
                    <a:pos x="481" y="526"/>
                  </a:cxn>
                  <a:cxn ang="0">
                    <a:pos x="489" y="489"/>
                  </a:cxn>
                  <a:cxn ang="0">
                    <a:pos x="483" y="548"/>
                  </a:cxn>
                </a:cxnLst>
                <a:rect l="0" t="0" r="r" b="b"/>
                <a:pathLst>
                  <a:path w="550" h="892">
                    <a:moveTo>
                      <a:pt x="471" y="588"/>
                    </a:moveTo>
                    <a:lnTo>
                      <a:pt x="482" y="587"/>
                    </a:lnTo>
                    <a:lnTo>
                      <a:pt x="490" y="580"/>
                    </a:lnTo>
                    <a:lnTo>
                      <a:pt x="495" y="572"/>
                    </a:lnTo>
                    <a:lnTo>
                      <a:pt x="502" y="569"/>
                    </a:lnTo>
                    <a:lnTo>
                      <a:pt x="505" y="573"/>
                    </a:lnTo>
                    <a:lnTo>
                      <a:pt x="506" y="579"/>
                    </a:lnTo>
                    <a:lnTo>
                      <a:pt x="506" y="585"/>
                    </a:lnTo>
                    <a:lnTo>
                      <a:pt x="505" y="590"/>
                    </a:lnTo>
                    <a:lnTo>
                      <a:pt x="501" y="596"/>
                    </a:lnTo>
                    <a:lnTo>
                      <a:pt x="496" y="601"/>
                    </a:lnTo>
                    <a:lnTo>
                      <a:pt x="489" y="605"/>
                    </a:lnTo>
                    <a:lnTo>
                      <a:pt x="482" y="608"/>
                    </a:lnTo>
                    <a:lnTo>
                      <a:pt x="474" y="607"/>
                    </a:lnTo>
                    <a:lnTo>
                      <a:pt x="467" y="603"/>
                    </a:lnTo>
                    <a:lnTo>
                      <a:pt x="460" y="600"/>
                    </a:lnTo>
                    <a:lnTo>
                      <a:pt x="454" y="594"/>
                    </a:lnTo>
                    <a:lnTo>
                      <a:pt x="456" y="582"/>
                    </a:lnTo>
                    <a:lnTo>
                      <a:pt x="459" y="570"/>
                    </a:lnTo>
                    <a:lnTo>
                      <a:pt x="461" y="558"/>
                    </a:lnTo>
                    <a:lnTo>
                      <a:pt x="459" y="547"/>
                    </a:lnTo>
                    <a:lnTo>
                      <a:pt x="450" y="543"/>
                    </a:lnTo>
                    <a:lnTo>
                      <a:pt x="442" y="537"/>
                    </a:lnTo>
                    <a:lnTo>
                      <a:pt x="436" y="532"/>
                    </a:lnTo>
                    <a:lnTo>
                      <a:pt x="431" y="524"/>
                    </a:lnTo>
                    <a:lnTo>
                      <a:pt x="427" y="516"/>
                    </a:lnTo>
                    <a:lnTo>
                      <a:pt x="425" y="507"/>
                    </a:lnTo>
                    <a:lnTo>
                      <a:pt x="422" y="498"/>
                    </a:lnTo>
                    <a:lnTo>
                      <a:pt x="421" y="490"/>
                    </a:lnTo>
                    <a:lnTo>
                      <a:pt x="425" y="482"/>
                    </a:lnTo>
                    <a:lnTo>
                      <a:pt x="428" y="474"/>
                    </a:lnTo>
                    <a:lnTo>
                      <a:pt x="433" y="467"/>
                    </a:lnTo>
                    <a:lnTo>
                      <a:pt x="438" y="460"/>
                    </a:lnTo>
                    <a:lnTo>
                      <a:pt x="444" y="454"/>
                    </a:lnTo>
                    <a:lnTo>
                      <a:pt x="451" y="449"/>
                    </a:lnTo>
                    <a:lnTo>
                      <a:pt x="458" y="444"/>
                    </a:lnTo>
                    <a:lnTo>
                      <a:pt x="465" y="439"/>
                    </a:lnTo>
                    <a:lnTo>
                      <a:pt x="460" y="435"/>
                    </a:lnTo>
                    <a:lnTo>
                      <a:pt x="452" y="427"/>
                    </a:lnTo>
                    <a:lnTo>
                      <a:pt x="440" y="414"/>
                    </a:lnTo>
                    <a:lnTo>
                      <a:pt x="425" y="400"/>
                    </a:lnTo>
                    <a:lnTo>
                      <a:pt x="407" y="383"/>
                    </a:lnTo>
                    <a:lnTo>
                      <a:pt x="389" y="365"/>
                    </a:lnTo>
                    <a:lnTo>
                      <a:pt x="368" y="344"/>
                    </a:lnTo>
                    <a:lnTo>
                      <a:pt x="346" y="323"/>
                    </a:lnTo>
                    <a:lnTo>
                      <a:pt x="324" y="302"/>
                    </a:lnTo>
                    <a:lnTo>
                      <a:pt x="302" y="280"/>
                    </a:lnTo>
                    <a:lnTo>
                      <a:pt x="282" y="260"/>
                    </a:lnTo>
                    <a:lnTo>
                      <a:pt x="261" y="240"/>
                    </a:lnTo>
                    <a:lnTo>
                      <a:pt x="241" y="222"/>
                    </a:lnTo>
                    <a:lnTo>
                      <a:pt x="225" y="206"/>
                    </a:lnTo>
                    <a:lnTo>
                      <a:pt x="210" y="192"/>
                    </a:lnTo>
                    <a:lnTo>
                      <a:pt x="199" y="181"/>
                    </a:lnTo>
                    <a:lnTo>
                      <a:pt x="192" y="186"/>
                    </a:lnTo>
                    <a:lnTo>
                      <a:pt x="174" y="200"/>
                    </a:lnTo>
                    <a:lnTo>
                      <a:pt x="146" y="222"/>
                    </a:lnTo>
                    <a:lnTo>
                      <a:pt x="116" y="250"/>
                    </a:lnTo>
                    <a:lnTo>
                      <a:pt x="86" y="285"/>
                    </a:lnTo>
                    <a:lnTo>
                      <a:pt x="59" y="324"/>
                    </a:lnTo>
                    <a:lnTo>
                      <a:pt x="40" y="368"/>
                    </a:lnTo>
                    <a:lnTo>
                      <a:pt x="33" y="414"/>
                    </a:lnTo>
                    <a:lnTo>
                      <a:pt x="38" y="452"/>
                    </a:lnTo>
                    <a:lnTo>
                      <a:pt x="45" y="491"/>
                    </a:lnTo>
                    <a:lnTo>
                      <a:pt x="55" y="531"/>
                    </a:lnTo>
                    <a:lnTo>
                      <a:pt x="65" y="570"/>
                    </a:lnTo>
                    <a:lnTo>
                      <a:pt x="141" y="826"/>
                    </a:lnTo>
                    <a:lnTo>
                      <a:pt x="149" y="821"/>
                    </a:lnTo>
                    <a:lnTo>
                      <a:pt x="156" y="814"/>
                    </a:lnTo>
                    <a:lnTo>
                      <a:pt x="164" y="807"/>
                    </a:lnTo>
                    <a:lnTo>
                      <a:pt x="171" y="800"/>
                    </a:lnTo>
                    <a:lnTo>
                      <a:pt x="179" y="793"/>
                    </a:lnTo>
                    <a:lnTo>
                      <a:pt x="187" y="788"/>
                    </a:lnTo>
                    <a:lnTo>
                      <a:pt x="197" y="783"/>
                    </a:lnTo>
                    <a:lnTo>
                      <a:pt x="207" y="779"/>
                    </a:lnTo>
                    <a:lnTo>
                      <a:pt x="225" y="776"/>
                    </a:lnTo>
                    <a:lnTo>
                      <a:pt x="245" y="776"/>
                    </a:lnTo>
                    <a:lnTo>
                      <a:pt x="266" y="776"/>
                    </a:lnTo>
                    <a:lnTo>
                      <a:pt x="286" y="777"/>
                    </a:lnTo>
                    <a:lnTo>
                      <a:pt x="307" y="778"/>
                    </a:lnTo>
                    <a:lnTo>
                      <a:pt x="329" y="779"/>
                    </a:lnTo>
                    <a:lnTo>
                      <a:pt x="352" y="778"/>
                    </a:lnTo>
                    <a:lnTo>
                      <a:pt x="376" y="776"/>
                    </a:lnTo>
                    <a:lnTo>
                      <a:pt x="368" y="783"/>
                    </a:lnTo>
                    <a:lnTo>
                      <a:pt x="360" y="791"/>
                    </a:lnTo>
                    <a:lnTo>
                      <a:pt x="353" y="797"/>
                    </a:lnTo>
                    <a:lnTo>
                      <a:pt x="345" y="802"/>
                    </a:lnTo>
                    <a:lnTo>
                      <a:pt x="335" y="808"/>
                    </a:lnTo>
                    <a:lnTo>
                      <a:pt x="322" y="812"/>
                    </a:lnTo>
                    <a:lnTo>
                      <a:pt x="306" y="813"/>
                    </a:lnTo>
                    <a:lnTo>
                      <a:pt x="285" y="813"/>
                    </a:lnTo>
                    <a:lnTo>
                      <a:pt x="260" y="808"/>
                    </a:lnTo>
                    <a:lnTo>
                      <a:pt x="238" y="806"/>
                    </a:lnTo>
                    <a:lnTo>
                      <a:pt x="221" y="807"/>
                    </a:lnTo>
                    <a:lnTo>
                      <a:pt x="206" y="811"/>
                    </a:lnTo>
                    <a:lnTo>
                      <a:pt x="193" y="817"/>
                    </a:lnTo>
                    <a:lnTo>
                      <a:pt x="182" y="828"/>
                    </a:lnTo>
                    <a:lnTo>
                      <a:pt x="171" y="842"/>
                    </a:lnTo>
                    <a:lnTo>
                      <a:pt x="162" y="859"/>
                    </a:lnTo>
                    <a:lnTo>
                      <a:pt x="159" y="862"/>
                    </a:lnTo>
                    <a:lnTo>
                      <a:pt x="155" y="868"/>
                    </a:lnTo>
                    <a:lnTo>
                      <a:pt x="152" y="875"/>
                    </a:lnTo>
                    <a:lnTo>
                      <a:pt x="147" y="881"/>
                    </a:lnTo>
                    <a:lnTo>
                      <a:pt x="142" y="887"/>
                    </a:lnTo>
                    <a:lnTo>
                      <a:pt x="137" y="891"/>
                    </a:lnTo>
                    <a:lnTo>
                      <a:pt x="131" y="892"/>
                    </a:lnTo>
                    <a:lnTo>
                      <a:pt x="125" y="891"/>
                    </a:lnTo>
                    <a:lnTo>
                      <a:pt x="121" y="877"/>
                    </a:lnTo>
                    <a:lnTo>
                      <a:pt x="111" y="847"/>
                    </a:lnTo>
                    <a:lnTo>
                      <a:pt x="99" y="805"/>
                    </a:lnTo>
                    <a:lnTo>
                      <a:pt x="84" y="758"/>
                    </a:lnTo>
                    <a:lnTo>
                      <a:pt x="70" y="710"/>
                    </a:lnTo>
                    <a:lnTo>
                      <a:pt x="57" y="669"/>
                    </a:lnTo>
                    <a:lnTo>
                      <a:pt x="49" y="640"/>
                    </a:lnTo>
                    <a:lnTo>
                      <a:pt x="46" y="628"/>
                    </a:lnTo>
                    <a:lnTo>
                      <a:pt x="38" y="602"/>
                    </a:lnTo>
                    <a:lnTo>
                      <a:pt x="30" y="575"/>
                    </a:lnTo>
                    <a:lnTo>
                      <a:pt x="21" y="549"/>
                    </a:lnTo>
                    <a:lnTo>
                      <a:pt x="13" y="524"/>
                    </a:lnTo>
                    <a:lnTo>
                      <a:pt x="8" y="497"/>
                    </a:lnTo>
                    <a:lnTo>
                      <a:pt x="2" y="471"/>
                    </a:lnTo>
                    <a:lnTo>
                      <a:pt x="0" y="445"/>
                    </a:lnTo>
                    <a:lnTo>
                      <a:pt x="0" y="419"/>
                    </a:lnTo>
                    <a:lnTo>
                      <a:pt x="4" y="393"/>
                    </a:lnTo>
                    <a:lnTo>
                      <a:pt x="10" y="367"/>
                    </a:lnTo>
                    <a:lnTo>
                      <a:pt x="19" y="342"/>
                    </a:lnTo>
                    <a:lnTo>
                      <a:pt x="33" y="316"/>
                    </a:lnTo>
                    <a:lnTo>
                      <a:pt x="48" y="292"/>
                    </a:lnTo>
                    <a:lnTo>
                      <a:pt x="65" y="269"/>
                    </a:lnTo>
                    <a:lnTo>
                      <a:pt x="83" y="248"/>
                    </a:lnTo>
                    <a:lnTo>
                      <a:pt x="102" y="227"/>
                    </a:lnTo>
                    <a:lnTo>
                      <a:pt x="122" y="209"/>
                    </a:lnTo>
                    <a:lnTo>
                      <a:pt x="142" y="191"/>
                    </a:lnTo>
                    <a:lnTo>
                      <a:pt x="163" y="173"/>
                    </a:lnTo>
                    <a:lnTo>
                      <a:pt x="184" y="156"/>
                    </a:lnTo>
                    <a:lnTo>
                      <a:pt x="187" y="143"/>
                    </a:lnTo>
                    <a:lnTo>
                      <a:pt x="191" y="131"/>
                    </a:lnTo>
                    <a:lnTo>
                      <a:pt x="197" y="120"/>
                    </a:lnTo>
                    <a:lnTo>
                      <a:pt x="203" y="110"/>
                    </a:lnTo>
                    <a:lnTo>
                      <a:pt x="212" y="101"/>
                    </a:lnTo>
                    <a:lnTo>
                      <a:pt x="221" y="94"/>
                    </a:lnTo>
                    <a:lnTo>
                      <a:pt x="230" y="87"/>
                    </a:lnTo>
                    <a:lnTo>
                      <a:pt x="240" y="81"/>
                    </a:lnTo>
                    <a:lnTo>
                      <a:pt x="256" y="94"/>
                    </a:lnTo>
                    <a:lnTo>
                      <a:pt x="268" y="67"/>
                    </a:lnTo>
                    <a:lnTo>
                      <a:pt x="274" y="36"/>
                    </a:lnTo>
                    <a:lnTo>
                      <a:pt x="276" y="10"/>
                    </a:lnTo>
                    <a:lnTo>
                      <a:pt x="279" y="0"/>
                    </a:lnTo>
                    <a:lnTo>
                      <a:pt x="288" y="30"/>
                    </a:lnTo>
                    <a:lnTo>
                      <a:pt x="289" y="60"/>
                    </a:lnTo>
                    <a:lnTo>
                      <a:pt x="282" y="89"/>
                    </a:lnTo>
                    <a:lnTo>
                      <a:pt x="268" y="118"/>
                    </a:lnTo>
                    <a:lnTo>
                      <a:pt x="281" y="128"/>
                    </a:lnTo>
                    <a:lnTo>
                      <a:pt x="294" y="138"/>
                    </a:lnTo>
                    <a:lnTo>
                      <a:pt x="308" y="147"/>
                    </a:lnTo>
                    <a:lnTo>
                      <a:pt x="323" y="155"/>
                    </a:lnTo>
                    <a:lnTo>
                      <a:pt x="338" y="162"/>
                    </a:lnTo>
                    <a:lnTo>
                      <a:pt x="353" y="169"/>
                    </a:lnTo>
                    <a:lnTo>
                      <a:pt x="368" y="173"/>
                    </a:lnTo>
                    <a:lnTo>
                      <a:pt x="383" y="177"/>
                    </a:lnTo>
                    <a:lnTo>
                      <a:pt x="398" y="180"/>
                    </a:lnTo>
                    <a:lnTo>
                      <a:pt x="412" y="181"/>
                    </a:lnTo>
                    <a:lnTo>
                      <a:pt x="426" y="183"/>
                    </a:lnTo>
                    <a:lnTo>
                      <a:pt x="440" y="181"/>
                    </a:lnTo>
                    <a:lnTo>
                      <a:pt x="451" y="178"/>
                    </a:lnTo>
                    <a:lnTo>
                      <a:pt x="463" y="174"/>
                    </a:lnTo>
                    <a:lnTo>
                      <a:pt x="473" y="169"/>
                    </a:lnTo>
                    <a:lnTo>
                      <a:pt x="482" y="161"/>
                    </a:lnTo>
                    <a:lnTo>
                      <a:pt x="487" y="158"/>
                    </a:lnTo>
                    <a:lnTo>
                      <a:pt x="495" y="158"/>
                    </a:lnTo>
                    <a:lnTo>
                      <a:pt x="501" y="161"/>
                    </a:lnTo>
                    <a:lnTo>
                      <a:pt x="503" y="164"/>
                    </a:lnTo>
                    <a:lnTo>
                      <a:pt x="488" y="181"/>
                    </a:lnTo>
                    <a:lnTo>
                      <a:pt x="469" y="193"/>
                    </a:lnTo>
                    <a:lnTo>
                      <a:pt x="451" y="200"/>
                    </a:lnTo>
                    <a:lnTo>
                      <a:pt x="430" y="202"/>
                    </a:lnTo>
                    <a:lnTo>
                      <a:pt x="408" y="202"/>
                    </a:lnTo>
                    <a:lnTo>
                      <a:pt x="388" y="200"/>
                    </a:lnTo>
                    <a:lnTo>
                      <a:pt x="368" y="195"/>
                    </a:lnTo>
                    <a:lnTo>
                      <a:pt x="349" y="189"/>
                    </a:lnTo>
                    <a:lnTo>
                      <a:pt x="335" y="185"/>
                    </a:lnTo>
                    <a:lnTo>
                      <a:pt x="322" y="179"/>
                    </a:lnTo>
                    <a:lnTo>
                      <a:pt x="309" y="171"/>
                    </a:lnTo>
                    <a:lnTo>
                      <a:pt x="297" y="163"/>
                    </a:lnTo>
                    <a:lnTo>
                      <a:pt x="284" y="154"/>
                    </a:lnTo>
                    <a:lnTo>
                      <a:pt x="271" y="143"/>
                    </a:lnTo>
                    <a:lnTo>
                      <a:pt x="258" y="131"/>
                    </a:lnTo>
                    <a:lnTo>
                      <a:pt x="244" y="118"/>
                    </a:lnTo>
                    <a:lnTo>
                      <a:pt x="236" y="120"/>
                    </a:lnTo>
                    <a:lnTo>
                      <a:pt x="229" y="124"/>
                    </a:lnTo>
                    <a:lnTo>
                      <a:pt x="223" y="129"/>
                    </a:lnTo>
                    <a:lnTo>
                      <a:pt x="218" y="136"/>
                    </a:lnTo>
                    <a:lnTo>
                      <a:pt x="215" y="143"/>
                    </a:lnTo>
                    <a:lnTo>
                      <a:pt x="214" y="151"/>
                    </a:lnTo>
                    <a:lnTo>
                      <a:pt x="215" y="159"/>
                    </a:lnTo>
                    <a:lnTo>
                      <a:pt x="218" y="169"/>
                    </a:lnTo>
                    <a:lnTo>
                      <a:pt x="221" y="171"/>
                    </a:lnTo>
                    <a:lnTo>
                      <a:pt x="229" y="179"/>
                    </a:lnTo>
                    <a:lnTo>
                      <a:pt x="240" y="191"/>
                    </a:lnTo>
                    <a:lnTo>
                      <a:pt x="256" y="207"/>
                    </a:lnTo>
                    <a:lnTo>
                      <a:pt x="275" y="225"/>
                    </a:lnTo>
                    <a:lnTo>
                      <a:pt x="296" y="246"/>
                    </a:lnTo>
                    <a:lnTo>
                      <a:pt x="319" y="269"/>
                    </a:lnTo>
                    <a:lnTo>
                      <a:pt x="342" y="292"/>
                    </a:lnTo>
                    <a:lnTo>
                      <a:pt x="366" y="316"/>
                    </a:lnTo>
                    <a:lnTo>
                      <a:pt x="389" y="339"/>
                    </a:lnTo>
                    <a:lnTo>
                      <a:pt x="412" y="361"/>
                    </a:lnTo>
                    <a:lnTo>
                      <a:pt x="433" y="382"/>
                    </a:lnTo>
                    <a:lnTo>
                      <a:pt x="451" y="400"/>
                    </a:lnTo>
                    <a:lnTo>
                      <a:pt x="466" y="415"/>
                    </a:lnTo>
                    <a:lnTo>
                      <a:pt x="478" y="427"/>
                    </a:lnTo>
                    <a:lnTo>
                      <a:pt x="484" y="434"/>
                    </a:lnTo>
                    <a:lnTo>
                      <a:pt x="489" y="388"/>
                    </a:lnTo>
                    <a:lnTo>
                      <a:pt x="491" y="340"/>
                    </a:lnTo>
                    <a:lnTo>
                      <a:pt x="495" y="294"/>
                    </a:lnTo>
                    <a:lnTo>
                      <a:pt x="499" y="249"/>
                    </a:lnTo>
                    <a:lnTo>
                      <a:pt x="488" y="252"/>
                    </a:lnTo>
                    <a:lnTo>
                      <a:pt x="476" y="253"/>
                    </a:lnTo>
                    <a:lnTo>
                      <a:pt x="464" y="255"/>
                    </a:lnTo>
                    <a:lnTo>
                      <a:pt x="452" y="256"/>
                    </a:lnTo>
                    <a:lnTo>
                      <a:pt x="441" y="256"/>
                    </a:lnTo>
                    <a:lnTo>
                      <a:pt x="428" y="257"/>
                    </a:lnTo>
                    <a:lnTo>
                      <a:pt x="416" y="257"/>
                    </a:lnTo>
                    <a:lnTo>
                      <a:pt x="405" y="256"/>
                    </a:lnTo>
                    <a:lnTo>
                      <a:pt x="392" y="255"/>
                    </a:lnTo>
                    <a:lnTo>
                      <a:pt x="381" y="253"/>
                    </a:lnTo>
                    <a:lnTo>
                      <a:pt x="369" y="250"/>
                    </a:lnTo>
                    <a:lnTo>
                      <a:pt x="358" y="247"/>
                    </a:lnTo>
                    <a:lnTo>
                      <a:pt x="346" y="244"/>
                    </a:lnTo>
                    <a:lnTo>
                      <a:pt x="335" y="239"/>
                    </a:lnTo>
                    <a:lnTo>
                      <a:pt x="323" y="233"/>
                    </a:lnTo>
                    <a:lnTo>
                      <a:pt x="313" y="226"/>
                    </a:lnTo>
                    <a:lnTo>
                      <a:pt x="309" y="211"/>
                    </a:lnTo>
                    <a:lnTo>
                      <a:pt x="335" y="223"/>
                    </a:lnTo>
                    <a:lnTo>
                      <a:pt x="359" y="231"/>
                    </a:lnTo>
                    <a:lnTo>
                      <a:pt x="381" y="237"/>
                    </a:lnTo>
                    <a:lnTo>
                      <a:pt x="400" y="239"/>
                    </a:lnTo>
                    <a:lnTo>
                      <a:pt x="419" y="239"/>
                    </a:lnTo>
                    <a:lnTo>
                      <a:pt x="436" y="238"/>
                    </a:lnTo>
                    <a:lnTo>
                      <a:pt x="451" y="234"/>
                    </a:lnTo>
                    <a:lnTo>
                      <a:pt x="465" y="230"/>
                    </a:lnTo>
                    <a:lnTo>
                      <a:pt x="476" y="224"/>
                    </a:lnTo>
                    <a:lnTo>
                      <a:pt x="488" y="218"/>
                    </a:lnTo>
                    <a:lnTo>
                      <a:pt x="496" y="212"/>
                    </a:lnTo>
                    <a:lnTo>
                      <a:pt x="504" y="208"/>
                    </a:lnTo>
                    <a:lnTo>
                      <a:pt x="510" y="203"/>
                    </a:lnTo>
                    <a:lnTo>
                      <a:pt x="514" y="200"/>
                    </a:lnTo>
                    <a:lnTo>
                      <a:pt x="518" y="197"/>
                    </a:lnTo>
                    <a:lnTo>
                      <a:pt x="520" y="197"/>
                    </a:lnTo>
                    <a:lnTo>
                      <a:pt x="518" y="233"/>
                    </a:lnTo>
                    <a:lnTo>
                      <a:pt x="512" y="300"/>
                    </a:lnTo>
                    <a:lnTo>
                      <a:pt x="506" y="376"/>
                    </a:lnTo>
                    <a:lnTo>
                      <a:pt x="501" y="438"/>
                    </a:lnTo>
                    <a:lnTo>
                      <a:pt x="510" y="444"/>
                    </a:lnTo>
                    <a:lnTo>
                      <a:pt x="518" y="449"/>
                    </a:lnTo>
                    <a:lnTo>
                      <a:pt x="527" y="456"/>
                    </a:lnTo>
                    <a:lnTo>
                      <a:pt x="535" y="461"/>
                    </a:lnTo>
                    <a:lnTo>
                      <a:pt x="542" y="469"/>
                    </a:lnTo>
                    <a:lnTo>
                      <a:pt x="548" y="479"/>
                    </a:lnTo>
                    <a:lnTo>
                      <a:pt x="550" y="488"/>
                    </a:lnTo>
                    <a:lnTo>
                      <a:pt x="549" y="499"/>
                    </a:lnTo>
                    <a:lnTo>
                      <a:pt x="543" y="519"/>
                    </a:lnTo>
                    <a:lnTo>
                      <a:pt x="533" y="536"/>
                    </a:lnTo>
                    <a:lnTo>
                      <a:pt x="524" y="548"/>
                    </a:lnTo>
                    <a:lnTo>
                      <a:pt x="518" y="552"/>
                    </a:lnTo>
                    <a:lnTo>
                      <a:pt x="522" y="535"/>
                    </a:lnTo>
                    <a:lnTo>
                      <a:pt x="530" y="518"/>
                    </a:lnTo>
                    <a:lnTo>
                      <a:pt x="533" y="499"/>
                    </a:lnTo>
                    <a:lnTo>
                      <a:pt x="525" y="481"/>
                    </a:lnTo>
                    <a:lnTo>
                      <a:pt x="521" y="476"/>
                    </a:lnTo>
                    <a:lnTo>
                      <a:pt x="517" y="472"/>
                    </a:lnTo>
                    <a:lnTo>
                      <a:pt x="511" y="467"/>
                    </a:lnTo>
                    <a:lnTo>
                      <a:pt x="505" y="463"/>
                    </a:lnTo>
                    <a:lnTo>
                      <a:pt x="499" y="459"/>
                    </a:lnTo>
                    <a:lnTo>
                      <a:pt x="492" y="457"/>
                    </a:lnTo>
                    <a:lnTo>
                      <a:pt x="487" y="454"/>
                    </a:lnTo>
                    <a:lnTo>
                      <a:pt x="481" y="453"/>
                    </a:lnTo>
                    <a:lnTo>
                      <a:pt x="472" y="458"/>
                    </a:lnTo>
                    <a:lnTo>
                      <a:pt x="464" y="461"/>
                    </a:lnTo>
                    <a:lnTo>
                      <a:pt x="458" y="465"/>
                    </a:lnTo>
                    <a:lnTo>
                      <a:pt x="452" y="468"/>
                    </a:lnTo>
                    <a:lnTo>
                      <a:pt x="449" y="474"/>
                    </a:lnTo>
                    <a:lnTo>
                      <a:pt x="445" y="480"/>
                    </a:lnTo>
                    <a:lnTo>
                      <a:pt x="443" y="488"/>
                    </a:lnTo>
                    <a:lnTo>
                      <a:pt x="441" y="498"/>
                    </a:lnTo>
                    <a:lnTo>
                      <a:pt x="442" y="509"/>
                    </a:lnTo>
                    <a:lnTo>
                      <a:pt x="448" y="518"/>
                    </a:lnTo>
                    <a:lnTo>
                      <a:pt x="457" y="526"/>
                    </a:lnTo>
                    <a:lnTo>
                      <a:pt x="465" y="532"/>
                    </a:lnTo>
                    <a:lnTo>
                      <a:pt x="474" y="531"/>
                    </a:lnTo>
                    <a:lnTo>
                      <a:pt x="481" y="526"/>
                    </a:lnTo>
                    <a:lnTo>
                      <a:pt x="484" y="519"/>
                    </a:lnTo>
                    <a:lnTo>
                      <a:pt x="483" y="510"/>
                    </a:lnTo>
                    <a:lnTo>
                      <a:pt x="484" y="505"/>
                    </a:lnTo>
                    <a:lnTo>
                      <a:pt x="487" y="497"/>
                    </a:lnTo>
                    <a:lnTo>
                      <a:pt x="489" y="489"/>
                    </a:lnTo>
                    <a:lnTo>
                      <a:pt x="494" y="488"/>
                    </a:lnTo>
                    <a:lnTo>
                      <a:pt x="499" y="499"/>
                    </a:lnTo>
                    <a:lnTo>
                      <a:pt x="501" y="516"/>
                    </a:lnTo>
                    <a:lnTo>
                      <a:pt x="496" y="533"/>
                    </a:lnTo>
                    <a:lnTo>
                      <a:pt x="483" y="548"/>
                    </a:lnTo>
                    <a:lnTo>
                      <a:pt x="471" y="5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385"/>
              <p:cNvSpPr>
                <a:spLocks/>
              </p:cNvSpPr>
              <p:nvPr/>
            </p:nvSpPr>
            <p:spPr bwMode="auto">
              <a:xfrm>
                <a:off x="2055" y="456"/>
                <a:ext cx="180" cy="186"/>
              </a:xfrm>
              <a:custGeom>
                <a:avLst/>
                <a:gdLst/>
                <a:ahLst/>
                <a:cxnLst>
                  <a:cxn ang="0">
                    <a:pos x="174" y="134"/>
                  </a:cxn>
                  <a:cxn ang="0">
                    <a:pos x="222" y="228"/>
                  </a:cxn>
                  <a:cxn ang="0">
                    <a:pos x="235" y="245"/>
                  </a:cxn>
                  <a:cxn ang="0">
                    <a:pos x="246" y="262"/>
                  </a:cxn>
                  <a:cxn ang="0">
                    <a:pos x="258" y="277"/>
                  </a:cxn>
                  <a:cxn ang="0">
                    <a:pos x="269" y="290"/>
                  </a:cxn>
                  <a:cxn ang="0">
                    <a:pos x="282" y="304"/>
                  </a:cxn>
                  <a:cxn ang="0">
                    <a:pos x="296" y="318"/>
                  </a:cxn>
                  <a:cxn ang="0">
                    <a:pos x="312" y="331"/>
                  </a:cxn>
                  <a:cxn ang="0">
                    <a:pos x="330" y="342"/>
                  </a:cxn>
                  <a:cxn ang="0">
                    <a:pos x="336" y="348"/>
                  </a:cxn>
                  <a:cxn ang="0">
                    <a:pos x="345" y="355"/>
                  </a:cxn>
                  <a:cxn ang="0">
                    <a:pos x="353" y="363"/>
                  </a:cxn>
                  <a:cxn ang="0">
                    <a:pos x="359" y="371"/>
                  </a:cxn>
                  <a:cxn ang="0">
                    <a:pos x="354" y="370"/>
                  </a:cxn>
                  <a:cxn ang="0">
                    <a:pos x="349" y="369"/>
                  </a:cxn>
                  <a:cxn ang="0">
                    <a:pos x="343" y="368"/>
                  </a:cxn>
                  <a:cxn ang="0">
                    <a:pos x="337" y="365"/>
                  </a:cxn>
                  <a:cxn ang="0">
                    <a:pos x="333" y="364"/>
                  </a:cxn>
                  <a:cxn ang="0">
                    <a:pos x="328" y="362"/>
                  </a:cxn>
                  <a:cxn ang="0">
                    <a:pos x="326" y="361"/>
                  </a:cxn>
                  <a:cxn ang="0">
                    <a:pos x="324" y="361"/>
                  </a:cxn>
                  <a:cxn ang="0">
                    <a:pos x="306" y="348"/>
                  </a:cxn>
                  <a:cxn ang="0">
                    <a:pos x="288" y="334"/>
                  </a:cxn>
                  <a:cxn ang="0">
                    <a:pos x="269" y="319"/>
                  </a:cxn>
                  <a:cxn ang="0">
                    <a:pos x="252" y="303"/>
                  </a:cxn>
                  <a:cxn ang="0">
                    <a:pos x="236" y="287"/>
                  </a:cxn>
                  <a:cxn ang="0">
                    <a:pos x="220" y="271"/>
                  </a:cxn>
                  <a:cxn ang="0">
                    <a:pos x="205" y="253"/>
                  </a:cxn>
                  <a:cxn ang="0">
                    <a:pos x="192" y="236"/>
                  </a:cxn>
                  <a:cxn ang="0">
                    <a:pos x="116" y="102"/>
                  </a:cxn>
                  <a:cxn ang="0">
                    <a:pos x="110" y="94"/>
                  </a:cxn>
                  <a:cxn ang="0">
                    <a:pos x="105" y="86"/>
                  </a:cxn>
                  <a:cxn ang="0">
                    <a:pos x="99" y="79"/>
                  </a:cxn>
                  <a:cxn ang="0">
                    <a:pos x="94" y="73"/>
                  </a:cxn>
                  <a:cxn ang="0">
                    <a:pos x="88" y="66"/>
                  </a:cxn>
                  <a:cxn ang="0">
                    <a:pos x="82" y="58"/>
                  </a:cxn>
                  <a:cxn ang="0">
                    <a:pos x="72" y="48"/>
                  </a:cxn>
                  <a:cxn ang="0">
                    <a:pos x="62" y="39"/>
                  </a:cxn>
                  <a:cxn ang="0">
                    <a:pos x="53" y="32"/>
                  </a:cxn>
                  <a:cxn ang="0">
                    <a:pos x="45" y="26"/>
                  </a:cxn>
                  <a:cxn ang="0">
                    <a:pos x="37" y="22"/>
                  </a:cxn>
                  <a:cxn ang="0">
                    <a:pos x="30" y="17"/>
                  </a:cxn>
                  <a:cxn ang="0">
                    <a:pos x="22" y="14"/>
                  </a:cxn>
                  <a:cxn ang="0">
                    <a:pos x="15" y="11"/>
                  </a:cxn>
                  <a:cxn ang="0">
                    <a:pos x="7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57" y="8"/>
                  </a:cxn>
                  <a:cxn ang="0">
                    <a:pos x="79" y="20"/>
                  </a:cxn>
                  <a:cxn ang="0">
                    <a:pos x="99" y="35"/>
                  </a:cxn>
                  <a:cxn ang="0">
                    <a:pos x="116" y="51"/>
                  </a:cxn>
                  <a:cxn ang="0">
                    <a:pos x="131" y="70"/>
                  </a:cxn>
                  <a:cxn ang="0">
                    <a:pos x="146" y="91"/>
                  </a:cxn>
                  <a:cxn ang="0">
                    <a:pos x="160" y="112"/>
                  </a:cxn>
                  <a:cxn ang="0">
                    <a:pos x="174" y="134"/>
                  </a:cxn>
                </a:cxnLst>
                <a:rect l="0" t="0" r="r" b="b"/>
                <a:pathLst>
                  <a:path w="359" h="371">
                    <a:moveTo>
                      <a:pt x="174" y="134"/>
                    </a:moveTo>
                    <a:lnTo>
                      <a:pt x="222" y="228"/>
                    </a:lnTo>
                    <a:lnTo>
                      <a:pt x="235" y="245"/>
                    </a:lnTo>
                    <a:lnTo>
                      <a:pt x="246" y="262"/>
                    </a:lnTo>
                    <a:lnTo>
                      <a:pt x="258" y="277"/>
                    </a:lnTo>
                    <a:lnTo>
                      <a:pt x="269" y="290"/>
                    </a:lnTo>
                    <a:lnTo>
                      <a:pt x="282" y="304"/>
                    </a:lnTo>
                    <a:lnTo>
                      <a:pt x="296" y="318"/>
                    </a:lnTo>
                    <a:lnTo>
                      <a:pt x="312" y="331"/>
                    </a:lnTo>
                    <a:lnTo>
                      <a:pt x="330" y="342"/>
                    </a:lnTo>
                    <a:lnTo>
                      <a:pt x="336" y="348"/>
                    </a:lnTo>
                    <a:lnTo>
                      <a:pt x="345" y="355"/>
                    </a:lnTo>
                    <a:lnTo>
                      <a:pt x="353" y="363"/>
                    </a:lnTo>
                    <a:lnTo>
                      <a:pt x="359" y="371"/>
                    </a:lnTo>
                    <a:lnTo>
                      <a:pt x="354" y="370"/>
                    </a:lnTo>
                    <a:lnTo>
                      <a:pt x="349" y="369"/>
                    </a:lnTo>
                    <a:lnTo>
                      <a:pt x="343" y="368"/>
                    </a:lnTo>
                    <a:lnTo>
                      <a:pt x="337" y="365"/>
                    </a:lnTo>
                    <a:lnTo>
                      <a:pt x="333" y="364"/>
                    </a:lnTo>
                    <a:lnTo>
                      <a:pt x="328" y="362"/>
                    </a:lnTo>
                    <a:lnTo>
                      <a:pt x="326" y="361"/>
                    </a:lnTo>
                    <a:lnTo>
                      <a:pt x="324" y="361"/>
                    </a:lnTo>
                    <a:lnTo>
                      <a:pt x="306" y="348"/>
                    </a:lnTo>
                    <a:lnTo>
                      <a:pt x="288" y="334"/>
                    </a:lnTo>
                    <a:lnTo>
                      <a:pt x="269" y="319"/>
                    </a:lnTo>
                    <a:lnTo>
                      <a:pt x="252" y="303"/>
                    </a:lnTo>
                    <a:lnTo>
                      <a:pt x="236" y="287"/>
                    </a:lnTo>
                    <a:lnTo>
                      <a:pt x="220" y="271"/>
                    </a:lnTo>
                    <a:lnTo>
                      <a:pt x="205" y="253"/>
                    </a:lnTo>
                    <a:lnTo>
                      <a:pt x="192" y="236"/>
                    </a:lnTo>
                    <a:lnTo>
                      <a:pt x="116" y="102"/>
                    </a:lnTo>
                    <a:lnTo>
                      <a:pt x="110" y="94"/>
                    </a:lnTo>
                    <a:lnTo>
                      <a:pt x="105" y="86"/>
                    </a:lnTo>
                    <a:lnTo>
                      <a:pt x="99" y="79"/>
                    </a:lnTo>
                    <a:lnTo>
                      <a:pt x="94" y="73"/>
                    </a:lnTo>
                    <a:lnTo>
                      <a:pt x="88" y="66"/>
                    </a:lnTo>
                    <a:lnTo>
                      <a:pt x="82" y="58"/>
                    </a:lnTo>
                    <a:lnTo>
                      <a:pt x="72" y="48"/>
                    </a:lnTo>
                    <a:lnTo>
                      <a:pt x="62" y="39"/>
                    </a:lnTo>
                    <a:lnTo>
                      <a:pt x="53" y="32"/>
                    </a:lnTo>
                    <a:lnTo>
                      <a:pt x="45" y="26"/>
                    </a:lnTo>
                    <a:lnTo>
                      <a:pt x="37" y="22"/>
                    </a:lnTo>
                    <a:lnTo>
                      <a:pt x="30" y="17"/>
                    </a:lnTo>
                    <a:lnTo>
                      <a:pt x="22" y="14"/>
                    </a:lnTo>
                    <a:lnTo>
                      <a:pt x="15" y="11"/>
                    </a:lnTo>
                    <a:lnTo>
                      <a:pt x="7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57" y="8"/>
                    </a:lnTo>
                    <a:lnTo>
                      <a:pt x="79" y="20"/>
                    </a:lnTo>
                    <a:lnTo>
                      <a:pt x="99" y="35"/>
                    </a:lnTo>
                    <a:lnTo>
                      <a:pt x="116" y="51"/>
                    </a:lnTo>
                    <a:lnTo>
                      <a:pt x="131" y="70"/>
                    </a:lnTo>
                    <a:lnTo>
                      <a:pt x="146" y="91"/>
                    </a:lnTo>
                    <a:lnTo>
                      <a:pt x="160" y="112"/>
                    </a:lnTo>
                    <a:lnTo>
                      <a:pt x="174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386"/>
              <p:cNvSpPr>
                <a:spLocks/>
              </p:cNvSpPr>
              <p:nvPr/>
            </p:nvSpPr>
            <p:spPr bwMode="auto">
              <a:xfrm>
                <a:off x="1885" y="558"/>
                <a:ext cx="140" cy="251"/>
              </a:xfrm>
              <a:custGeom>
                <a:avLst/>
                <a:gdLst/>
                <a:ahLst/>
                <a:cxnLst>
                  <a:cxn ang="0">
                    <a:pos x="70" y="14"/>
                  </a:cxn>
                  <a:cxn ang="0">
                    <a:pos x="99" y="40"/>
                  </a:cxn>
                  <a:cxn ang="0">
                    <a:pos x="121" y="70"/>
                  </a:cxn>
                  <a:cxn ang="0">
                    <a:pos x="137" y="103"/>
                  </a:cxn>
                  <a:cxn ang="0">
                    <a:pos x="150" y="138"/>
                  </a:cxn>
                  <a:cxn ang="0">
                    <a:pos x="159" y="174"/>
                  </a:cxn>
                  <a:cxn ang="0">
                    <a:pos x="168" y="211"/>
                  </a:cxn>
                  <a:cxn ang="0">
                    <a:pos x="177" y="246"/>
                  </a:cxn>
                  <a:cxn ang="0">
                    <a:pos x="188" y="283"/>
                  </a:cxn>
                  <a:cxn ang="0">
                    <a:pos x="220" y="381"/>
                  </a:cxn>
                  <a:cxn ang="0">
                    <a:pos x="237" y="403"/>
                  </a:cxn>
                  <a:cxn ang="0">
                    <a:pos x="249" y="422"/>
                  </a:cxn>
                  <a:cxn ang="0">
                    <a:pos x="258" y="437"/>
                  </a:cxn>
                  <a:cxn ang="0">
                    <a:pos x="265" y="449"/>
                  </a:cxn>
                  <a:cxn ang="0">
                    <a:pos x="268" y="461"/>
                  </a:cxn>
                  <a:cxn ang="0">
                    <a:pos x="273" y="472"/>
                  </a:cxn>
                  <a:cxn ang="0">
                    <a:pos x="276" y="485"/>
                  </a:cxn>
                  <a:cxn ang="0">
                    <a:pos x="281" y="501"/>
                  </a:cxn>
                  <a:cxn ang="0">
                    <a:pos x="260" y="483"/>
                  </a:cxn>
                  <a:cxn ang="0">
                    <a:pos x="241" y="456"/>
                  </a:cxn>
                  <a:cxn ang="0">
                    <a:pos x="221" y="425"/>
                  </a:cxn>
                  <a:cxn ang="0">
                    <a:pos x="204" y="393"/>
                  </a:cxn>
                  <a:cxn ang="0">
                    <a:pos x="190" y="363"/>
                  </a:cxn>
                  <a:cxn ang="0">
                    <a:pos x="178" y="337"/>
                  </a:cxn>
                  <a:cxn ang="0">
                    <a:pos x="170" y="320"/>
                  </a:cxn>
                  <a:cxn ang="0">
                    <a:pos x="168" y="313"/>
                  </a:cxn>
                  <a:cxn ang="0">
                    <a:pos x="157" y="271"/>
                  </a:cxn>
                  <a:cxn ang="0">
                    <a:pos x="147" y="226"/>
                  </a:cxn>
                  <a:cxn ang="0">
                    <a:pos x="137" y="180"/>
                  </a:cxn>
                  <a:cxn ang="0">
                    <a:pos x="124" y="136"/>
                  </a:cxn>
                  <a:cxn ang="0">
                    <a:pos x="108" y="95"/>
                  </a:cxn>
                  <a:cxn ang="0">
                    <a:pos x="85" y="60"/>
                  </a:cxn>
                  <a:cxn ang="0">
                    <a:pos x="54" y="31"/>
                  </a:cxn>
                  <a:cxn ang="0">
                    <a:pos x="14" y="11"/>
                  </a:cxn>
                  <a:cxn ang="0">
                    <a:pos x="10" y="12"/>
                  </a:cxn>
                  <a:cxn ang="0">
                    <a:pos x="7" y="11"/>
                  </a:cxn>
                  <a:cxn ang="0">
                    <a:pos x="3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6" y="2"/>
                  </a:cxn>
                  <a:cxn ang="0">
                    <a:pos x="13" y="0"/>
                  </a:cxn>
                  <a:cxn ang="0">
                    <a:pos x="22" y="0"/>
                  </a:cxn>
                  <a:cxn ang="0">
                    <a:pos x="32" y="1"/>
                  </a:cxn>
                  <a:cxn ang="0">
                    <a:pos x="44" y="3"/>
                  </a:cxn>
                  <a:cxn ang="0">
                    <a:pos x="56" y="8"/>
                  </a:cxn>
                  <a:cxn ang="0">
                    <a:pos x="70" y="14"/>
                  </a:cxn>
                </a:cxnLst>
                <a:rect l="0" t="0" r="r" b="b"/>
                <a:pathLst>
                  <a:path w="281" h="501">
                    <a:moveTo>
                      <a:pt x="70" y="14"/>
                    </a:moveTo>
                    <a:lnTo>
                      <a:pt x="99" y="40"/>
                    </a:lnTo>
                    <a:lnTo>
                      <a:pt x="121" y="70"/>
                    </a:lnTo>
                    <a:lnTo>
                      <a:pt x="137" y="103"/>
                    </a:lnTo>
                    <a:lnTo>
                      <a:pt x="150" y="138"/>
                    </a:lnTo>
                    <a:lnTo>
                      <a:pt x="159" y="174"/>
                    </a:lnTo>
                    <a:lnTo>
                      <a:pt x="168" y="211"/>
                    </a:lnTo>
                    <a:lnTo>
                      <a:pt x="177" y="246"/>
                    </a:lnTo>
                    <a:lnTo>
                      <a:pt x="188" y="283"/>
                    </a:lnTo>
                    <a:lnTo>
                      <a:pt x="220" y="381"/>
                    </a:lnTo>
                    <a:lnTo>
                      <a:pt x="237" y="403"/>
                    </a:lnTo>
                    <a:lnTo>
                      <a:pt x="249" y="422"/>
                    </a:lnTo>
                    <a:lnTo>
                      <a:pt x="258" y="437"/>
                    </a:lnTo>
                    <a:lnTo>
                      <a:pt x="265" y="449"/>
                    </a:lnTo>
                    <a:lnTo>
                      <a:pt x="268" y="461"/>
                    </a:lnTo>
                    <a:lnTo>
                      <a:pt x="273" y="472"/>
                    </a:lnTo>
                    <a:lnTo>
                      <a:pt x="276" y="485"/>
                    </a:lnTo>
                    <a:lnTo>
                      <a:pt x="281" y="501"/>
                    </a:lnTo>
                    <a:lnTo>
                      <a:pt x="260" y="483"/>
                    </a:lnTo>
                    <a:lnTo>
                      <a:pt x="241" y="456"/>
                    </a:lnTo>
                    <a:lnTo>
                      <a:pt x="221" y="425"/>
                    </a:lnTo>
                    <a:lnTo>
                      <a:pt x="204" y="393"/>
                    </a:lnTo>
                    <a:lnTo>
                      <a:pt x="190" y="363"/>
                    </a:lnTo>
                    <a:lnTo>
                      <a:pt x="178" y="337"/>
                    </a:lnTo>
                    <a:lnTo>
                      <a:pt x="170" y="320"/>
                    </a:lnTo>
                    <a:lnTo>
                      <a:pt x="168" y="313"/>
                    </a:lnTo>
                    <a:lnTo>
                      <a:pt x="157" y="271"/>
                    </a:lnTo>
                    <a:lnTo>
                      <a:pt x="147" y="226"/>
                    </a:lnTo>
                    <a:lnTo>
                      <a:pt x="137" y="180"/>
                    </a:lnTo>
                    <a:lnTo>
                      <a:pt x="124" y="136"/>
                    </a:lnTo>
                    <a:lnTo>
                      <a:pt x="108" y="95"/>
                    </a:lnTo>
                    <a:lnTo>
                      <a:pt x="85" y="60"/>
                    </a:lnTo>
                    <a:lnTo>
                      <a:pt x="54" y="31"/>
                    </a:lnTo>
                    <a:lnTo>
                      <a:pt x="14" y="11"/>
                    </a:lnTo>
                    <a:lnTo>
                      <a:pt x="10" y="12"/>
                    </a:lnTo>
                    <a:lnTo>
                      <a:pt x="7" y="11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6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2" y="1"/>
                    </a:lnTo>
                    <a:lnTo>
                      <a:pt x="44" y="3"/>
                    </a:lnTo>
                    <a:lnTo>
                      <a:pt x="56" y="8"/>
                    </a:lnTo>
                    <a:lnTo>
                      <a:pt x="7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387"/>
              <p:cNvSpPr>
                <a:spLocks/>
              </p:cNvSpPr>
              <p:nvPr/>
            </p:nvSpPr>
            <p:spPr bwMode="auto">
              <a:xfrm>
                <a:off x="2022" y="556"/>
                <a:ext cx="229" cy="175"/>
              </a:xfrm>
              <a:custGeom>
                <a:avLst/>
                <a:gdLst/>
                <a:ahLst/>
                <a:cxnLst>
                  <a:cxn ang="0">
                    <a:pos x="189" y="46"/>
                  </a:cxn>
                  <a:cxn ang="0">
                    <a:pos x="205" y="88"/>
                  </a:cxn>
                  <a:cxn ang="0">
                    <a:pos x="229" y="125"/>
                  </a:cxn>
                  <a:cxn ang="0">
                    <a:pos x="256" y="158"/>
                  </a:cxn>
                  <a:cxn ang="0">
                    <a:pos x="277" y="177"/>
                  </a:cxn>
                  <a:cxn ang="0">
                    <a:pos x="295" y="175"/>
                  </a:cxn>
                  <a:cxn ang="0">
                    <a:pos x="312" y="174"/>
                  </a:cxn>
                  <a:cxn ang="0">
                    <a:pos x="329" y="173"/>
                  </a:cxn>
                  <a:cxn ang="0">
                    <a:pos x="356" y="179"/>
                  </a:cxn>
                  <a:cxn ang="0">
                    <a:pos x="390" y="190"/>
                  </a:cxn>
                  <a:cxn ang="0">
                    <a:pos x="424" y="209"/>
                  </a:cxn>
                  <a:cxn ang="0">
                    <a:pos x="449" y="233"/>
                  </a:cxn>
                  <a:cxn ang="0">
                    <a:pos x="456" y="253"/>
                  </a:cxn>
                  <a:cxn ang="0">
                    <a:pos x="449" y="255"/>
                  </a:cxn>
                  <a:cxn ang="0">
                    <a:pos x="431" y="242"/>
                  </a:cxn>
                  <a:cxn ang="0">
                    <a:pos x="401" y="223"/>
                  </a:cxn>
                  <a:cxn ang="0">
                    <a:pos x="368" y="210"/>
                  </a:cxn>
                  <a:cxn ang="0">
                    <a:pos x="334" y="204"/>
                  </a:cxn>
                  <a:cxn ang="0">
                    <a:pos x="297" y="203"/>
                  </a:cxn>
                  <a:cxn ang="0">
                    <a:pos x="260" y="208"/>
                  </a:cxn>
                  <a:cxn ang="0">
                    <a:pos x="222" y="215"/>
                  </a:cxn>
                  <a:cxn ang="0">
                    <a:pos x="187" y="224"/>
                  </a:cxn>
                  <a:cxn ang="0">
                    <a:pos x="143" y="234"/>
                  </a:cxn>
                  <a:cxn ang="0">
                    <a:pos x="87" y="268"/>
                  </a:cxn>
                  <a:cxn ang="0">
                    <a:pos x="37" y="313"/>
                  </a:cxn>
                  <a:cxn ang="0">
                    <a:pos x="6" y="346"/>
                  </a:cxn>
                  <a:cxn ang="0">
                    <a:pos x="10" y="332"/>
                  </a:cxn>
                  <a:cxn ang="0">
                    <a:pos x="29" y="302"/>
                  </a:cxn>
                  <a:cxn ang="0">
                    <a:pos x="52" y="276"/>
                  </a:cxn>
                  <a:cxn ang="0">
                    <a:pos x="82" y="247"/>
                  </a:cxn>
                  <a:cxn ang="0">
                    <a:pos x="116" y="220"/>
                  </a:cxn>
                  <a:cxn ang="0">
                    <a:pos x="150" y="209"/>
                  </a:cxn>
                  <a:cxn ang="0">
                    <a:pos x="185" y="202"/>
                  </a:cxn>
                  <a:cxn ang="0">
                    <a:pos x="220" y="192"/>
                  </a:cxn>
                  <a:cxn ang="0">
                    <a:pos x="233" y="177"/>
                  </a:cxn>
                  <a:cxn ang="0">
                    <a:pos x="222" y="159"/>
                  </a:cxn>
                  <a:cxn ang="0">
                    <a:pos x="212" y="142"/>
                  </a:cxn>
                  <a:cxn ang="0">
                    <a:pos x="201" y="125"/>
                  </a:cxn>
                  <a:cxn ang="0">
                    <a:pos x="184" y="88"/>
                  </a:cxn>
                  <a:cxn ang="0">
                    <a:pos x="170" y="28"/>
                  </a:cxn>
                  <a:cxn ang="0">
                    <a:pos x="177" y="1"/>
                  </a:cxn>
                  <a:cxn ang="0">
                    <a:pos x="183" y="16"/>
                  </a:cxn>
                </a:cxnLst>
                <a:rect l="0" t="0" r="r" b="b"/>
                <a:pathLst>
                  <a:path w="458" h="349">
                    <a:moveTo>
                      <a:pt x="185" y="23"/>
                    </a:moveTo>
                    <a:lnTo>
                      <a:pt x="189" y="46"/>
                    </a:lnTo>
                    <a:lnTo>
                      <a:pt x="196" y="68"/>
                    </a:lnTo>
                    <a:lnTo>
                      <a:pt x="205" y="88"/>
                    </a:lnTo>
                    <a:lnTo>
                      <a:pt x="216" y="106"/>
                    </a:lnTo>
                    <a:lnTo>
                      <a:pt x="229" y="125"/>
                    </a:lnTo>
                    <a:lnTo>
                      <a:pt x="242" y="142"/>
                    </a:lnTo>
                    <a:lnTo>
                      <a:pt x="256" y="158"/>
                    </a:lnTo>
                    <a:lnTo>
                      <a:pt x="268" y="175"/>
                    </a:lnTo>
                    <a:lnTo>
                      <a:pt x="277" y="177"/>
                    </a:lnTo>
                    <a:lnTo>
                      <a:pt x="286" y="177"/>
                    </a:lnTo>
                    <a:lnTo>
                      <a:pt x="295" y="175"/>
                    </a:lnTo>
                    <a:lnTo>
                      <a:pt x="303" y="174"/>
                    </a:lnTo>
                    <a:lnTo>
                      <a:pt x="312" y="174"/>
                    </a:lnTo>
                    <a:lnTo>
                      <a:pt x="320" y="173"/>
                    </a:lnTo>
                    <a:lnTo>
                      <a:pt x="329" y="173"/>
                    </a:lnTo>
                    <a:lnTo>
                      <a:pt x="339" y="174"/>
                    </a:lnTo>
                    <a:lnTo>
                      <a:pt x="356" y="179"/>
                    </a:lnTo>
                    <a:lnTo>
                      <a:pt x="373" y="184"/>
                    </a:lnTo>
                    <a:lnTo>
                      <a:pt x="390" y="190"/>
                    </a:lnTo>
                    <a:lnTo>
                      <a:pt x="408" y="199"/>
                    </a:lnTo>
                    <a:lnTo>
                      <a:pt x="424" y="209"/>
                    </a:lnTo>
                    <a:lnTo>
                      <a:pt x="438" y="220"/>
                    </a:lnTo>
                    <a:lnTo>
                      <a:pt x="449" y="233"/>
                    </a:lnTo>
                    <a:lnTo>
                      <a:pt x="458" y="249"/>
                    </a:lnTo>
                    <a:lnTo>
                      <a:pt x="456" y="253"/>
                    </a:lnTo>
                    <a:lnTo>
                      <a:pt x="453" y="254"/>
                    </a:lnTo>
                    <a:lnTo>
                      <a:pt x="449" y="255"/>
                    </a:lnTo>
                    <a:lnTo>
                      <a:pt x="444" y="255"/>
                    </a:lnTo>
                    <a:lnTo>
                      <a:pt x="431" y="242"/>
                    </a:lnTo>
                    <a:lnTo>
                      <a:pt x="417" y="232"/>
                    </a:lnTo>
                    <a:lnTo>
                      <a:pt x="401" y="223"/>
                    </a:lnTo>
                    <a:lnTo>
                      <a:pt x="385" y="216"/>
                    </a:lnTo>
                    <a:lnTo>
                      <a:pt x="368" y="210"/>
                    </a:lnTo>
                    <a:lnTo>
                      <a:pt x="351" y="207"/>
                    </a:lnTo>
                    <a:lnTo>
                      <a:pt x="334" y="204"/>
                    </a:lnTo>
                    <a:lnTo>
                      <a:pt x="315" y="203"/>
                    </a:lnTo>
                    <a:lnTo>
                      <a:pt x="297" y="203"/>
                    </a:lnTo>
                    <a:lnTo>
                      <a:pt x="279" y="205"/>
                    </a:lnTo>
                    <a:lnTo>
                      <a:pt x="260" y="208"/>
                    </a:lnTo>
                    <a:lnTo>
                      <a:pt x="242" y="210"/>
                    </a:lnTo>
                    <a:lnTo>
                      <a:pt x="222" y="215"/>
                    </a:lnTo>
                    <a:lnTo>
                      <a:pt x="204" y="219"/>
                    </a:lnTo>
                    <a:lnTo>
                      <a:pt x="187" y="224"/>
                    </a:lnTo>
                    <a:lnTo>
                      <a:pt x="168" y="230"/>
                    </a:lnTo>
                    <a:lnTo>
                      <a:pt x="143" y="234"/>
                    </a:lnTo>
                    <a:lnTo>
                      <a:pt x="115" y="248"/>
                    </a:lnTo>
                    <a:lnTo>
                      <a:pt x="87" y="268"/>
                    </a:lnTo>
                    <a:lnTo>
                      <a:pt x="61" y="291"/>
                    </a:lnTo>
                    <a:lnTo>
                      <a:pt x="37" y="313"/>
                    </a:lnTo>
                    <a:lnTo>
                      <a:pt x="18" y="332"/>
                    </a:lnTo>
                    <a:lnTo>
                      <a:pt x="6" y="346"/>
                    </a:lnTo>
                    <a:lnTo>
                      <a:pt x="0" y="349"/>
                    </a:lnTo>
                    <a:lnTo>
                      <a:pt x="10" y="332"/>
                    </a:lnTo>
                    <a:lnTo>
                      <a:pt x="20" y="316"/>
                    </a:lnTo>
                    <a:lnTo>
                      <a:pt x="29" y="302"/>
                    </a:lnTo>
                    <a:lnTo>
                      <a:pt x="39" y="288"/>
                    </a:lnTo>
                    <a:lnTo>
                      <a:pt x="52" y="276"/>
                    </a:lnTo>
                    <a:lnTo>
                      <a:pt x="66" y="262"/>
                    </a:lnTo>
                    <a:lnTo>
                      <a:pt x="82" y="247"/>
                    </a:lnTo>
                    <a:lnTo>
                      <a:pt x="101" y="230"/>
                    </a:lnTo>
                    <a:lnTo>
                      <a:pt x="116" y="220"/>
                    </a:lnTo>
                    <a:lnTo>
                      <a:pt x="132" y="215"/>
                    </a:lnTo>
                    <a:lnTo>
                      <a:pt x="150" y="209"/>
                    </a:lnTo>
                    <a:lnTo>
                      <a:pt x="168" y="205"/>
                    </a:lnTo>
                    <a:lnTo>
                      <a:pt x="185" y="202"/>
                    </a:lnTo>
                    <a:lnTo>
                      <a:pt x="203" y="197"/>
                    </a:lnTo>
                    <a:lnTo>
                      <a:pt x="220" y="192"/>
                    </a:lnTo>
                    <a:lnTo>
                      <a:pt x="237" y="185"/>
                    </a:lnTo>
                    <a:lnTo>
                      <a:pt x="233" y="177"/>
                    </a:lnTo>
                    <a:lnTo>
                      <a:pt x="228" y="169"/>
                    </a:lnTo>
                    <a:lnTo>
                      <a:pt x="222" y="159"/>
                    </a:lnTo>
                    <a:lnTo>
                      <a:pt x="218" y="151"/>
                    </a:lnTo>
                    <a:lnTo>
                      <a:pt x="212" y="142"/>
                    </a:lnTo>
                    <a:lnTo>
                      <a:pt x="206" y="134"/>
                    </a:lnTo>
                    <a:lnTo>
                      <a:pt x="201" y="125"/>
                    </a:lnTo>
                    <a:lnTo>
                      <a:pt x="196" y="117"/>
                    </a:lnTo>
                    <a:lnTo>
                      <a:pt x="184" y="88"/>
                    </a:lnTo>
                    <a:lnTo>
                      <a:pt x="175" y="58"/>
                    </a:lnTo>
                    <a:lnTo>
                      <a:pt x="170" y="28"/>
                    </a:lnTo>
                    <a:lnTo>
                      <a:pt x="168" y="0"/>
                    </a:lnTo>
                    <a:lnTo>
                      <a:pt x="177" y="1"/>
                    </a:lnTo>
                    <a:lnTo>
                      <a:pt x="181" y="8"/>
                    </a:lnTo>
                    <a:lnTo>
                      <a:pt x="183" y="16"/>
                    </a:lnTo>
                    <a:lnTo>
                      <a:pt x="18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389"/>
              <p:cNvSpPr>
                <a:spLocks/>
              </p:cNvSpPr>
              <p:nvPr/>
            </p:nvSpPr>
            <p:spPr bwMode="auto">
              <a:xfrm>
                <a:off x="2116" y="648"/>
                <a:ext cx="152" cy="96"/>
              </a:xfrm>
              <a:custGeom>
                <a:avLst/>
                <a:gdLst/>
                <a:ahLst/>
                <a:cxnLst>
                  <a:cxn ang="0">
                    <a:pos x="284" y="178"/>
                  </a:cxn>
                  <a:cxn ang="0">
                    <a:pos x="269" y="185"/>
                  </a:cxn>
                  <a:cxn ang="0">
                    <a:pos x="251" y="190"/>
                  </a:cxn>
                  <a:cxn ang="0">
                    <a:pos x="231" y="191"/>
                  </a:cxn>
                  <a:cxn ang="0">
                    <a:pos x="209" y="190"/>
                  </a:cxn>
                  <a:cxn ang="0">
                    <a:pos x="186" y="186"/>
                  </a:cxn>
                  <a:cxn ang="0">
                    <a:pos x="162" y="182"/>
                  </a:cxn>
                  <a:cxn ang="0">
                    <a:pos x="138" y="176"/>
                  </a:cxn>
                  <a:cxn ang="0">
                    <a:pos x="115" y="169"/>
                  </a:cxn>
                  <a:cxn ang="0">
                    <a:pos x="92" y="162"/>
                  </a:cxn>
                  <a:cxn ang="0">
                    <a:pos x="71" y="155"/>
                  </a:cxn>
                  <a:cxn ang="0">
                    <a:pos x="51" y="147"/>
                  </a:cxn>
                  <a:cxn ang="0">
                    <a:pos x="34" y="141"/>
                  </a:cxn>
                  <a:cxn ang="0">
                    <a:pos x="19" y="136"/>
                  </a:cxn>
                  <a:cxn ang="0">
                    <a:pos x="9" y="131"/>
                  </a:cxn>
                  <a:cxn ang="0">
                    <a:pos x="2" y="128"/>
                  </a:cxn>
                  <a:cxn ang="0">
                    <a:pos x="0" y="126"/>
                  </a:cxn>
                  <a:cxn ang="0">
                    <a:pos x="8" y="123"/>
                  </a:cxn>
                  <a:cxn ang="0">
                    <a:pos x="19" y="122"/>
                  </a:cxn>
                  <a:cxn ang="0">
                    <a:pos x="31" y="122"/>
                  </a:cxn>
                  <a:cxn ang="0">
                    <a:pos x="46" y="124"/>
                  </a:cxn>
                  <a:cxn ang="0">
                    <a:pos x="62" y="128"/>
                  </a:cxn>
                  <a:cxn ang="0">
                    <a:pos x="79" y="131"/>
                  </a:cxn>
                  <a:cxn ang="0">
                    <a:pos x="96" y="136"/>
                  </a:cxn>
                  <a:cxn ang="0">
                    <a:pos x="115" y="140"/>
                  </a:cxn>
                  <a:cxn ang="0">
                    <a:pos x="133" y="146"/>
                  </a:cxn>
                  <a:cxn ang="0">
                    <a:pos x="153" y="151"/>
                  </a:cxn>
                  <a:cxn ang="0">
                    <a:pos x="171" y="155"/>
                  </a:cxn>
                  <a:cxn ang="0">
                    <a:pos x="190" y="159"/>
                  </a:cxn>
                  <a:cxn ang="0">
                    <a:pos x="207" y="162"/>
                  </a:cxn>
                  <a:cxn ang="0">
                    <a:pos x="223" y="164"/>
                  </a:cxn>
                  <a:cxn ang="0">
                    <a:pos x="238" y="164"/>
                  </a:cxn>
                  <a:cxn ang="0">
                    <a:pos x="252" y="163"/>
                  </a:cxn>
                  <a:cxn ang="0">
                    <a:pos x="261" y="158"/>
                  </a:cxn>
                  <a:cxn ang="0">
                    <a:pos x="269" y="149"/>
                  </a:cxn>
                  <a:cxn ang="0">
                    <a:pos x="275" y="140"/>
                  </a:cxn>
                  <a:cxn ang="0">
                    <a:pos x="279" y="129"/>
                  </a:cxn>
                  <a:cxn ang="0">
                    <a:pos x="283" y="118"/>
                  </a:cxn>
                  <a:cxn ang="0">
                    <a:pos x="285" y="107"/>
                  </a:cxn>
                  <a:cxn ang="0">
                    <a:pos x="286" y="95"/>
                  </a:cxn>
                  <a:cxn ang="0">
                    <a:pos x="286" y="85"/>
                  </a:cxn>
                  <a:cxn ang="0">
                    <a:pos x="283" y="63"/>
                  </a:cxn>
                  <a:cxn ang="0">
                    <a:pos x="277" y="45"/>
                  </a:cxn>
                  <a:cxn ang="0">
                    <a:pos x="269" y="24"/>
                  </a:cxn>
                  <a:cxn ang="0">
                    <a:pos x="260" y="1"/>
                  </a:cxn>
                  <a:cxn ang="0">
                    <a:pos x="266" y="0"/>
                  </a:cxn>
                  <a:cxn ang="0">
                    <a:pos x="275" y="11"/>
                  </a:cxn>
                  <a:cxn ang="0">
                    <a:pos x="285" y="31"/>
                  </a:cxn>
                  <a:cxn ang="0">
                    <a:pos x="294" y="58"/>
                  </a:cxn>
                  <a:cxn ang="0">
                    <a:pos x="301" y="90"/>
                  </a:cxn>
                  <a:cxn ang="0">
                    <a:pos x="304" y="122"/>
                  </a:cxn>
                  <a:cxn ang="0">
                    <a:pos x="298" y="152"/>
                  </a:cxn>
                  <a:cxn ang="0">
                    <a:pos x="284" y="178"/>
                  </a:cxn>
                </a:cxnLst>
                <a:rect l="0" t="0" r="r" b="b"/>
                <a:pathLst>
                  <a:path w="304" h="191">
                    <a:moveTo>
                      <a:pt x="284" y="178"/>
                    </a:moveTo>
                    <a:lnTo>
                      <a:pt x="269" y="185"/>
                    </a:lnTo>
                    <a:lnTo>
                      <a:pt x="251" y="190"/>
                    </a:lnTo>
                    <a:lnTo>
                      <a:pt x="231" y="191"/>
                    </a:lnTo>
                    <a:lnTo>
                      <a:pt x="209" y="190"/>
                    </a:lnTo>
                    <a:lnTo>
                      <a:pt x="186" y="186"/>
                    </a:lnTo>
                    <a:lnTo>
                      <a:pt x="162" y="182"/>
                    </a:lnTo>
                    <a:lnTo>
                      <a:pt x="138" y="176"/>
                    </a:lnTo>
                    <a:lnTo>
                      <a:pt x="115" y="169"/>
                    </a:lnTo>
                    <a:lnTo>
                      <a:pt x="92" y="162"/>
                    </a:lnTo>
                    <a:lnTo>
                      <a:pt x="71" y="155"/>
                    </a:lnTo>
                    <a:lnTo>
                      <a:pt x="51" y="147"/>
                    </a:lnTo>
                    <a:lnTo>
                      <a:pt x="34" y="141"/>
                    </a:lnTo>
                    <a:lnTo>
                      <a:pt x="19" y="136"/>
                    </a:lnTo>
                    <a:lnTo>
                      <a:pt x="9" y="131"/>
                    </a:lnTo>
                    <a:lnTo>
                      <a:pt x="2" y="128"/>
                    </a:lnTo>
                    <a:lnTo>
                      <a:pt x="0" y="126"/>
                    </a:lnTo>
                    <a:lnTo>
                      <a:pt x="8" y="123"/>
                    </a:lnTo>
                    <a:lnTo>
                      <a:pt x="19" y="122"/>
                    </a:lnTo>
                    <a:lnTo>
                      <a:pt x="31" y="122"/>
                    </a:lnTo>
                    <a:lnTo>
                      <a:pt x="46" y="124"/>
                    </a:lnTo>
                    <a:lnTo>
                      <a:pt x="62" y="128"/>
                    </a:lnTo>
                    <a:lnTo>
                      <a:pt x="79" y="131"/>
                    </a:lnTo>
                    <a:lnTo>
                      <a:pt x="96" y="136"/>
                    </a:lnTo>
                    <a:lnTo>
                      <a:pt x="115" y="140"/>
                    </a:lnTo>
                    <a:lnTo>
                      <a:pt x="133" y="146"/>
                    </a:lnTo>
                    <a:lnTo>
                      <a:pt x="153" y="151"/>
                    </a:lnTo>
                    <a:lnTo>
                      <a:pt x="171" y="155"/>
                    </a:lnTo>
                    <a:lnTo>
                      <a:pt x="190" y="159"/>
                    </a:lnTo>
                    <a:lnTo>
                      <a:pt x="207" y="162"/>
                    </a:lnTo>
                    <a:lnTo>
                      <a:pt x="223" y="164"/>
                    </a:lnTo>
                    <a:lnTo>
                      <a:pt x="238" y="164"/>
                    </a:lnTo>
                    <a:lnTo>
                      <a:pt x="252" y="163"/>
                    </a:lnTo>
                    <a:lnTo>
                      <a:pt x="261" y="158"/>
                    </a:lnTo>
                    <a:lnTo>
                      <a:pt x="269" y="149"/>
                    </a:lnTo>
                    <a:lnTo>
                      <a:pt x="275" y="140"/>
                    </a:lnTo>
                    <a:lnTo>
                      <a:pt x="279" y="129"/>
                    </a:lnTo>
                    <a:lnTo>
                      <a:pt x="283" y="118"/>
                    </a:lnTo>
                    <a:lnTo>
                      <a:pt x="285" y="107"/>
                    </a:lnTo>
                    <a:lnTo>
                      <a:pt x="286" y="95"/>
                    </a:lnTo>
                    <a:lnTo>
                      <a:pt x="286" y="85"/>
                    </a:lnTo>
                    <a:lnTo>
                      <a:pt x="283" y="63"/>
                    </a:lnTo>
                    <a:lnTo>
                      <a:pt x="277" y="45"/>
                    </a:lnTo>
                    <a:lnTo>
                      <a:pt x="269" y="24"/>
                    </a:lnTo>
                    <a:lnTo>
                      <a:pt x="260" y="1"/>
                    </a:lnTo>
                    <a:lnTo>
                      <a:pt x="266" y="0"/>
                    </a:lnTo>
                    <a:lnTo>
                      <a:pt x="275" y="11"/>
                    </a:lnTo>
                    <a:lnTo>
                      <a:pt x="285" y="31"/>
                    </a:lnTo>
                    <a:lnTo>
                      <a:pt x="294" y="58"/>
                    </a:lnTo>
                    <a:lnTo>
                      <a:pt x="301" y="90"/>
                    </a:lnTo>
                    <a:lnTo>
                      <a:pt x="304" y="122"/>
                    </a:lnTo>
                    <a:lnTo>
                      <a:pt x="298" y="152"/>
                    </a:lnTo>
                    <a:lnTo>
                      <a:pt x="284" y="1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390"/>
              <p:cNvSpPr>
                <a:spLocks/>
              </p:cNvSpPr>
              <p:nvPr/>
            </p:nvSpPr>
            <p:spPr bwMode="auto">
              <a:xfrm>
                <a:off x="2005" y="697"/>
                <a:ext cx="117" cy="68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35" y="6"/>
                  </a:cxn>
                  <a:cxn ang="0">
                    <a:pos x="233" y="10"/>
                  </a:cxn>
                  <a:cxn ang="0">
                    <a:pos x="230" y="13"/>
                  </a:cxn>
                  <a:cxn ang="0">
                    <a:pos x="225" y="15"/>
                  </a:cxn>
                  <a:cxn ang="0">
                    <a:pos x="220" y="17"/>
                  </a:cxn>
                  <a:cxn ang="0">
                    <a:pos x="215" y="19"/>
                  </a:cxn>
                  <a:cxn ang="0">
                    <a:pos x="210" y="21"/>
                  </a:cxn>
                  <a:cxn ang="0">
                    <a:pos x="205" y="25"/>
                  </a:cxn>
                  <a:cxn ang="0">
                    <a:pos x="196" y="34"/>
                  </a:cxn>
                  <a:cxn ang="0">
                    <a:pos x="187" y="45"/>
                  </a:cxn>
                  <a:cxn ang="0">
                    <a:pos x="178" y="56"/>
                  </a:cxn>
                  <a:cxn ang="0">
                    <a:pos x="167" y="67"/>
                  </a:cxn>
                  <a:cxn ang="0">
                    <a:pos x="157" y="79"/>
                  </a:cxn>
                  <a:cxn ang="0">
                    <a:pos x="148" y="89"/>
                  </a:cxn>
                  <a:cxn ang="0">
                    <a:pos x="136" y="100"/>
                  </a:cxn>
                  <a:cxn ang="0">
                    <a:pos x="126" y="109"/>
                  </a:cxn>
                  <a:cxn ang="0">
                    <a:pos x="114" y="118"/>
                  </a:cxn>
                  <a:cxn ang="0">
                    <a:pos x="103" y="125"/>
                  </a:cxn>
                  <a:cxn ang="0">
                    <a:pos x="90" y="131"/>
                  </a:cxn>
                  <a:cxn ang="0">
                    <a:pos x="78" y="135"/>
                  </a:cxn>
                  <a:cxn ang="0">
                    <a:pos x="64" y="138"/>
                  </a:cxn>
                  <a:cxn ang="0">
                    <a:pos x="50" y="136"/>
                  </a:cxn>
                  <a:cxn ang="0">
                    <a:pos x="35" y="134"/>
                  </a:cxn>
                  <a:cxn ang="0">
                    <a:pos x="19" y="128"/>
                  </a:cxn>
                  <a:cxn ang="0">
                    <a:pos x="12" y="126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0" y="109"/>
                  </a:cxn>
                  <a:cxn ang="0">
                    <a:pos x="11" y="110"/>
                  </a:cxn>
                  <a:cxn ang="0">
                    <a:pos x="20" y="112"/>
                  </a:cxn>
                  <a:cxn ang="0">
                    <a:pos x="30" y="113"/>
                  </a:cxn>
                  <a:cxn ang="0">
                    <a:pos x="41" y="115"/>
                  </a:cxn>
                  <a:cxn ang="0">
                    <a:pos x="51" y="115"/>
                  </a:cxn>
                  <a:cxn ang="0">
                    <a:pos x="61" y="113"/>
                  </a:cxn>
                  <a:cxn ang="0">
                    <a:pos x="72" y="110"/>
                  </a:cxn>
                  <a:cxn ang="0">
                    <a:pos x="82" y="104"/>
                  </a:cxn>
                  <a:cxn ang="0">
                    <a:pos x="103" y="94"/>
                  </a:cxn>
                  <a:cxn ang="0">
                    <a:pos x="121" y="78"/>
                  </a:cxn>
                  <a:cxn ang="0">
                    <a:pos x="139" y="60"/>
                  </a:cxn>
                  <a:cxn ang="0">
                    <a:pos x="155" y="42"/>
                  </a:cxn>
                  <a:cxn ang="0">
                    <a:pos x="171" y="26"/>
                  </a:cxn>
                  <a:cxn ang="0">
                    <a:pos x="189" y="12"/>
                  </a:cxn>
                  <a:cxn ang="0">
                    <a:pos x="210" y="3"/>
                  </a:cxn>
                  <a:cxn ang="0">
                    <a:pos x="234" y="0"/>
                  </a:cxn>
                </a:cxnLst>
                <a:rect l="0" t="0" r="r" b="b"/>
                <a:pathLst>
                  <a:path w="235" h="138">
                    <a:moveTo>
                      <a:pt x="234" y="0"/>
                    </a:moveTo>
                    <a:lnTo>
                      <a:pt x="235" y="6"/>
                    </a:lnTo>
                    <a:lnTo>
                      <a:pt x="233" y="10"/>
                    </a:lnTo>
                    <a:lnTo>
                      <a:pt x="230" y="13"/>
                    </a:lnTo>
                    <a:lnTo>
                      <a:pt x="225" y="15"/>
                    </a:lnTo>
                    <a:lnTo>
                      <a:pt x="220" y="17"/>
                    </a:lnTo>
                    <a:lnTo>
                      <a:pt x="215" y="19"/>
                    </a:lnTo>
                    <a:lnTo>
                      <a:pt x="210" y="21"/>
                    </a:lnTo>
                    <a:lnTo>
                      <a:pt x="205" y="25"/>
                    </a:lnTo>
                    <a:lnTo>
                      <a:pt x="196" y="34"/>
                    </a:lnTo>
                    <a:lnTo>
                      <a:pt x="187" y="45"/>
                    </a:lnTo>
                    <a:lnTo>
                      <a:pt x="178" y="56"/>
                    </a:lnTo>
                    <a:lnTo>
                      <a:pt x="167" y="67"/>
                    </a:lnTo>
                    <a:lnTo>
                      <a:pt x="157" y="79"/>
                    </a:lnTo>
                    <a:lnTo>
                      <a:pt x="148" y="89"/>
                    </a:lnTo>
                    <a:lnTo>
                      <a:pt x="136" y="100"/>
                    </a:lnTo>
                    <a:lnTo>
                      <a:pt x="126" y="109"/>
                    </a:lnTo>
                    <a:lnTo>
                      <a:pt x="114" y="118"/>
                    </a:lnTo>
                    <a:lnTo>
                      <a:pt x="103" y="125"/>
                    </a:lnTo>
                    <a:lnTo>
                      <a:pt x="90" y="131"/>
                    </a:lnTo>
                    <a:lnTo>
                      <a:pt x="78" y="135"/>
                    </a:lnTo>
                    <a:lnTo>
                      <a:pt x="64" y="138"/>
                    </a:lnTo>
                    <a:lnTo>
                      <a:pt x="50" y="136"/>
                    </a:lnTo>
                    <a:lnTo>
                      <a:pt x="35" y="134"/>
                    </a:lnTo>
                    <a:lnTo>
                      <a:pt x="19" y="128"/>
                    </a:lnTo>
                    <a:lnTo>
                      <a:pt x="12" y="126"/>
                    </a:lnTo>
                    <a:lnTo>
                      <a:pt x="7" y="121"/>
                    </a:lnTo>
                    <a:lnTo>
                      <a:pt x="4" y="116"/>
                    </a:lnTo>
                    <a:lnTo>
                      <a:pt x="0" y="109"/>
                    </a:lnTo>
                    <a:lnTo>
                      <a:pt x="11" y="110"/>
                    </a:lnTo>
                    <a:lnTo>
                      <a:pt x="20" y="112"/>
                    </a:lnTo>
                    <a:lnTo>
                      <a:pt x="30" y="113"/>
                    </a:lnTo>
                    <a:lnTo>
                      <a:pt x="41" y="115"/>
                    </a:lnTo>
                    <a:lnTo>
                      <a:pt x="51" y="115"/>
                    </a:lnTo>
                    <a:lnTo>
                      <a:pt x="61" y="113"/>
                    </a:lnTo>
                    <a:lnTo>
                      <a:pt x="72" y="110"/>
                    </a:lnTo>
                    <a:lnTo>
                      <a:pt x="82" y="104"/>
                    </a:lnTo>
                    <a:lnTo>
                      <a:pt x="103" y="94"/>
                    </a:lnTo>
                    <a:lnTo>
                      <a:pt x="121" y="78"/>
                    </a:lnTo>
                    <a:lnTo>
                      <a:pt x="139" y="60"/>
                    </a:lnTo>
                    <a:lnTo>
                      <a:pt x="155" y="42"/>
                    </a:lnTo>
                    <a:lnTo>
                      <a:pt x="171" y="26"/>
                    </a:lnTo>
                    <a:lnTo>
                      <a:pt x="189" y="12"/>
                    </a:lnTo>
                    <a:lnTo>
                      <a:pt x="210" y="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391"/>
              <p:cNvSpPr>
                <a:spLocks/>
              </p:cNvSpPr>
              <p:nvPr/>
            </p:nvSpPr>
            <p:spPr bwMode="auto">
              <a:xfrm>
                <a:off x="1890" y="726"/>
                <a:ext cx="237" cy="164"/>
              </a:xfrm>
              <a:custGeom>
                <a:avLst/>
                <a:gdLst/>
                <a:ahLst/>
                <a:cxnLst>
                  <a:cxn ang="0">
                    <a:pos x="270" y="306"/>
                  </a:cxn>
                  <a:cxn ang="0">
                    <a:pos x="244" y="321"/>
                  </a:cxn>
                  <a:cxn ang="0">
                    <a:pos x="214" y="329"/>
                  </a:cxn>
                  <a:cxn ang="0">
                    <a:pos x="179" y="325"/>
                  </a:cxn>
                  <a:cxn ang="0">
                    <a:pos x="133" y="304"/>
                  </a:cxn>
                  <a:cxn ang="0">
                    <a:pos x="77" y="263"/>
                  </a:cxn>
                  <a:cxn ang="0">
                    <a:pos x="31" y="216"/>
                  </a:cxn>
                  <a:cxn ang="0">
                    <a:pos x="4" y="180"/>
                  </a:cxn>
                  <a:cxn ang="0">
                    <a:pos x="21" y="150"/>
                  </a:cxn>
                  <a:cxn ang="0">
                    <a:pos x="25" y="157"/>
                  </a:cxn>
                  <a:cxn ang="0">
                    <a:pos x="39" y="174"/>
                  </a:cxn>
                  <a:cxn ang="0">
                    <a:pos x="61" y="198"/>
                  </a:cxn>
                  <a:cxn ang="0">
                    <a:pos x="88" y="226"/>
                  </a:cxn>
                  <a:cxn ang="0">
                    <a:pos x="119" y="253"/>
                  </a:cxn>
                  <a:cxn ang="0">
                    <a:pos x="152" y="276"/>
                  </a:cxn>
                  <a:cxn ang="0">
                    <a:pos x="187" y="292"/>
                  </a:cxn>
                  <a:cxn ang="0">
                    <a:pos x="220" y="295"/>
                  </a:cxn>
                  <a:cxn ang="0">
                    <a:pos x="247" y="281"/>
                  </a:cxn>
                  <a:cxn ang="0">
                    <a:pos x="279" y="251"/>
                  </a:cxn>
                  <a:cxn ang="0">
                    <a:pos x="314" y="210"/>
                  </a:cxn>
                  <a:cxn ang="0">
                    <a:pos x="351" y="162"/>
                  </a:cxn>
                  <a:cxn ang="0">
                    <a:pos x="385" y="113"/>
                  </a:cxn>
                  <a:cxn ang="0">
                    <a:pos x="414" y="69"/>
                  </a:cxn>
                  <a:cxn ang="0">
                    <a:pos x="435" y="35"/>
                  </a:cxn>
                  <a:cxn ang="0">
                    <a:pos x="446" y="16"/>
                  </a:cxn>
                  <a:cxn ang="0">
                    <a:pos x="475" y="3"/>
                  </a:cxn>
                  <a:cxn ang="0">
                    <a:pos x="464" y="21"/>
                  </a:cxn>
                  <a:cxn ang="0">
                    <a:pos x="445" y="53"/>
                  </a:cxn>
                  <a:cxn ang="0">
                    <a:pos x="419" y="96"/>
                  </a:cxn>
                  <a:cxn ang="0">
                    <a:pos x="389" y="144"/>
                  </a:cxn>
                  <a:cxn ang="0">
                    <a:pos x="357" y="194"/>
                  </a:cxn>
                  <a:cxn ang="0">
                    <a:pos x="325" y="241"/>
                  </a:cxn>
                  <a:cxn ang="0">
                    <a:pos x="294" y="281"/>
                  </a:cxn>
                </a:cxnLst>
                <a:rect l="0" t="0" r="r" b="b"/>
                <a:pathLst>
                  <a:path w="476" h="329">
                    <a:moveTo>
                      <a:pt x="280" y="298"/>
                    </a:moveTo>
                    <a:lnTo>
                      <a:pt x="270" y="306"/>
                    </a:lnTo>
                    <a:lnTo>
                      <a:pt x="258" y="314"/>
                    </a:lnTo>
                    <a:lnTo>
                      <a:pt x="244" y="321"/>
                    </a:lnTo>
                    <a:lnTo>
                      <a:pt x="230" y="325"/>
                    </a:lnTo>
                    <a:lnTo>
                      <a:pt x="214" y="329"/>
                    </a:lnTo>
                    <a:lnTo>
                      <a:pt x="197" y="329"/>
                    </a:lnTo>
                    <a:lnTo>
                      <a:pt x="179" y="325"/>
                    </a:lnTo>
                    <a:lnTo>
                      <a:pt x="160" y="319"/>
                    </a:lnTo>
                    <a:lnTo>
                      <a:pt x="133" y="304"/>
                    </a:lnTo>
                    <a:lnTo>
                      <a:pt x="104" y="286"/>
                    </a:lnTo>
                    <a:lnTo>
                      <a:pt x="77" y="263"/>
                    </a:lnTo>
                    <a:lnTo>
                      <a:pt x="53" y="239"/>
                    </a:lnTo>
                    <a:lnTo>
                      <a:pt x="31" y="216"/>
                    </a:lnTo>
                    <a:lnTo>
                      <a:pt x="15" y="196"/>
                    </a:lnTo>
                    <a:lnTo>
                      <a:pt x="4" y="180"/>
                    </a:lnTo>
                    <a:lnTo>
                      <a:pt x="0" y="171"/>
                    </a:lnTo>
                    <a:lnTo>
                      <a:pt x="21" y="150"/>
                    </a:lnTo>
                    <a:lnTo>
                      <a:pt x="22" y="151"/>
                    </a:lnTo>
                    <a:lnTo>
                      <a:pt x="25" y="157"/>
                    </a:lnTo>
                    <a:lnTo>
                      <a:pt x="31" y="164"/>
                    </a:lnTo>
                    <a:lnTo>
                      <a:pt x="39" y="174"/>
                    </a:lnTo>
                    <a:lnTo>
                      <a:pt x="50" y="186"/>
                    </a:lnTo>
                    <a:lnTo>
                      <a:pt x="61" y="198"/>
                    </a:lnTo>
                    <a:lnTo>
                      <a:pt x="74" y="212"/>
                    </a:lnTo>
                    <a:lnTo>
                      <a:pt x="88" y="226"/>
                    </a:lnTo>
                    <a:lnTo>
                      <a:pt x="103" y="240"/>
                    </a:lnTo>
                    <a:lnTo>
                      <a:pt x="119" y="253"/>
                    </a:lnTo>
                    <a:lnTo>
                      <a:pt x="135" y="265"/>
                    </a:lnTo>
                    <a:lnTo>
                      <a:pt x="152" y="276"/>
                    </a:lnTo>
                    <a:lnTo>
                      <a:pt x="169" y="285"/>
                    </a:lnTo>
                    <a:lnTo>
                      <a:pt x="187" y="292"/>
                    </a:lnTo>
                    <a:lnTo>
                      <a:pt x="204" y="295"/>
                    </a:lnTo>
                    <a:lnTo>
                      <a:pt x="220" y="295"/>
                    </a:lnTo>
                    <a:lnTo>
                      <a:pt x="233" y="291"/>
                    </a:lnTo>
                    <a:lnTo>
                      <a:pt x="247" y="281"/>
                    </a:lnTo>
                    <a:lnTo>
                      <a:pt x="263" y="269"/>
                    </a:lnTo>
                    <a:lnTo>
                      <a:pt x="279" y="251"/>
                    </a:lnTo>
                    <a:lnTo>
                      <a:pt x="297" y="232"/>
                    </a:lnTo>
                    <a:lnTo>
                      <a:pt x="314" y="210"/>
                    </a:lnTo>
                    <a:lnTo>
                      <a:pt x="333" y="186"/>
                    </a:lnTo>
                    <a:lnTo>
                      <a:pt x="351" y="162"/>
                    </a:lnTo>
                    <a:lnTo>
                      <a:pt x="369" y="137"/>
                    </a:lnTo>
                    <a:lnTo>
                      <a:pt x="385" y="113"/>
                    </a:lnTo>
                    <a:lnTo>
                      <a:pt x="400" y="90"/>
                    </a:lnTo>
                    <a:lnTo>
                      <a:pt x="414" y="69"/>
                    </a:lnTo>
                    <a:lnTo>
                      <a:pt x="425" y="51"/>
                    </a:lnTo>
                    <a:lnTo>
                      <a:pt x="435" y="35"/>
                    </a:lnTo>
                    <a:lnTo>
                      <a:pt x="442" y="23"/>
                    </a:lnTo>
                    <a:lnTo>
                      <a:pt x="446" y="16"/>
                    </a:lnTo>
                    <a:lnTo>
                      <a:pt x="476" y="0"/>
                    </a:lnTo>
                    <a:lnTo>
                      <a:pt x="475" y="3"/>
                    </a:lnTo>
                    <a:lnTo>
                      <a:pt x="470" y="9"/>
                    </a:lnTo>
                    <a:lnTo>
                      <a:pt x="464" y="21"/>
                    </a:lnTo>
                    <a:lnTo>
                      <a:pt x="455" y="36"/>
                    </a:lnTo>
                    <a:lnTo>
                      <a:pt x="445" y="53"/>
                    </a:lnTo>
                    <a:lnTo>
                      <a:pt x="433" y="74"/>
                    </a:lnTo>
                    <a:lnTo>
                      <a:pt x="419" y="96"/>
                    </a:lnTo>
                    <a:lnTo>
                      <a:pt x="405" y="119"/>
                    </a:lnTo>
                    <a:lnTo>
                      <a:pt x="389" y="144"/>
                    </a:lnTo>
                    <a:lnTo>
                      <a:pt x="373" y="169"/>
                    </a:lnTo>
                    <a:lnTo>
                      <a:pt x="357" y="194"/>
                    </a:lnTo>
                    <a:lnTo>
                      <a:pt x="341" y="218"/>
                    </a:lnTo>
                    <a:lnTo>
                      <a:pt x="325" y="241"/>
                    </a:lnTo>
                    <a:lnTo>
                      <a:pt x="309" y="262"/>
                    </a:lnTo>
                    <a:lnTo>
                      <a:pt x="294" y="281"/>
                    </a:lnTo>
                    <a:lnTo>
                      <a:pt x="280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392"/>
              <p:cNvSpPr>
                <a:spLocks/>
              </p:cNvSpPr>
              <p:nvPr/>
            </p:nvSpPr>
            <p:spPr bwMode="auto">
              <a:xfrm>
                <a:off x="2121" y="747"/>
                <a:ext cx="29" cy="189"/>
              </a:xfrm>
              <a:custGeom>
                <a:avLst/>
                <a:gdLst/>
                <a:ahLst/>
                <a:cxnLst>
                  <a:cxn ang="0">
                    <a:pos x="44" y="57"/>
                  </a:cxn>
                  <a:cxn ang="0">
                    <a:pos x="33" y="159"/>
                  </a:cxn>
                  <a:cxn ang="0">
                    <a:pos x="59" y="378"/>
                  </a:cxn>
                  <a:cxn ang="0">
                    <a:pos x="41" y="350"/>
                  </a:cxn>
                  <a:cxn ang="0">
                    <a:pos x="29" y="317"/>
                  </a:cxn>
                  <a:cxn ang="0">
                    <a:pos x="18" y="279"/>
                  </a:cxn>
                  <a:cxn ang="0">
                    <a:pos x="13" y="237"/>
                  </a:cxn>
                  <a:cxn ang="0">
                    <a:pos x="8" y="194"/>
                  </a:cxn>
                  <a:cxn ang="0">
                    <a:pos x="5" y="152"/>
                  </a:cxn>
                  <a:cxn ang="0">
                    <a:pos x="2" y="110"/>
                  </a:cxn>
                  <a:cxn ang="0">
                    <a:pos x="0" y="73"/>
                  </a:cxn>
                  <a:cxn ang="0">
                    <a:pos x="2" y="64"/>
                  </a:cxn>
                  <a:cxn ang="0">
                    <a:pos x="6" y="54"/>
                  </a:cxn>
                  <a:cxn ang="0">
                    <a:pos x="10" y="44"/>
                  </a:cxn>
                  <a:cxn ang="0">
                    <a:pos x="16" y="33"/>
                  </a:cxn>
                  <a:cxn ang="0">
                    <a:pos x="23" y="23"/>
                  </a:cxn>
                  <a:cxn ang="0">
                    <a:pos x="31" y="14"/>
                  </a:cxn>
                  <a:cxn ang="0">
                    <a:pos x="39" y="6"/>
                  </a:cxn>
                  <a:cxn ang="0">
                    <a:pos x="48" y="0"/>
                  </a:cxn>
                  <a:cxn ang="0">
                    <a:pos x="48" y="7"/>
                  </a:cxn>
                  <a:cxn ang="0">
                    <a:pos x="47" y="22"/>
                  </a:cxn>
                  <a:cxn ang="0">
                    <a:pos x="45" y="41"/>
                  </a:cxn>
                  <a:cxn ang="0">
                    <a:pos x="44" y="57"/>
                  </a:cxn>
                </a:cxnLst>
                <a:rect l="0" t="0" r="r" b="b"/>
                <a:pathLst>
                  <a:path w="59" h="378">
                    <a:moveTo>
                      <a:pt x="44" y="57"/>
                    </a:moveTo>
                    <a:lnTo>
                      <a:pt x="33" y="159"/>
                    </a:lnTo>
                    <a:lnTo>
                      <a:pt x="59" y="378"/>
                    </a:lnTo>
                    <a:lnTo>
                      <a:pt x="41" y="350"/>
                    </a:lnTo>
                    <a:lnTo>
                      <a:pt x="29" y="317"/>
                    </a:lnTo>
                    <a:lnTo>
                      <a:pt x="18" y="279"/>
                    </a:lnTo>
                    <a:lnTo>
                      <a:pt x="13" y="237"/>
                    </a:lnTo>
                    <a:lnTo>
                      <a:pt x="8" y="194"/>
                    </a:lnTo>
                    <a:lnTo>
                      <a:pt x="5" y="152"/>
                    </a:lnTo>
                    <a:lnTo>
                      <a:pt x="2" y="110"/>
                    </a:lnTo>
                    <a:lnTo>
                      <a:pt x="0" y="73"/>
                    </a:lnTo>
                    <a:lnTo>
                      <a:pt x="2" y="64"/>
                    </a:lnTo>
                    <a:lnTo>
                      <a:pt x="6" y="54"/>
                    </a:lnTo>
                    <a:lnTo>
                      <a:pt x="10" y="44"/>
                    </a:lnTo>
                    <a:lnTo>
                      <a:pt x="16" y="33"/>
                    </a:lnTo>
                    <a:lnTo>
                      <a:pt x="23" y="23"/>
                    </a:lnTo>
                    <a:lnTo>
                      <a:pt x="31" y="14"/>
                    </a:lnTo>
                    <a:lnTo>
                      <a:pt x="39" y="6"/>
                    </a:lnTo>
                    <a:lnTo>
                      <a:pt x="48" y="0"/>
                    </a:lnTo>
                    <a:lnTo>
                      <a:pt x="48" y="7"/>
                    </a:lnTo>
                    <a:lnTo>
                      <a:pt x="47" y="22"/>
                    </a:lnTo>
                    <a:lnTo>
                      <a:pt x="45" y="41"/>
                    </a:lnTo>
                    <a:lnTo>
                      <a:pt x="4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393"/>
              <p:cNvSpPr>
                <a:spLocks/>
              </p:cNvSpPr>
              <p:nvPr/>
            </p:nvSpPr>
            <p:spPr bwMode="auto">
              <a:xfrm>
                <a:off x="2084" y="305"/>
                <a:ext cx="26" cy="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2"/>
                  </a:cxn>
                  <a:cxn ang="0">
                    <a:pos x="9" y="22"/>
                  </a:cxn>
                  <a:cxn ang="0">
                    <a:pos x="14" y="32"/>
                  </a:cxn>
                  <a:cxn ang="0">
                    <a:pos x="20" y="41"/>
                  </a:cxn>
                  <a:cxn ang="0">
                    <a:pos x="27" y="51"/>
                  </a:cxn>
                  <a:cxn ang="0">
                    <a:pos x="35" y="59"/>
                  </a:cxn>
                  <a:cxn ang="0">
                    <a:pos x="43" y="67"/>
                  </a:cxn>
                  <a:cxn ang="0">
                    <a:pos x="53" y="75"/>
                  </a:cxn>
                  <a:cxn ang="0">
                    <a:pos x="51" y="81"/>
                  </a:cxn>
                  <a:cxn ang="0">
                    <a:pos x="45" y="88"/>
                  </a:cxn>
                  <a:cxn ang="0">
                    <a:pos x="38" y="93"/>
                  </a:cxn>
                  <a:cxn ang="0">
                    <a:pos x="35" y="93"/>
                  </a:cxn>
                  <a:cxn ang="0">
                    <a:pos x="36" y="86"/>
                  </a:cxn>
                  <a:cxn ang="0">
                    <a:pos x="36" y="81"/>
                  </a:cxn>
                  <a:cxn ang="0">
                    <a:pos x="32" y="75"/>
                  </a:cxn>
                  <a:cxn ang="0">
                    <a:pos x="29" y="69"/>
                  </a:cxn>
                  <a:cxn ang="0">
                    <a:pos x="23" y="65"/>
                  </a:cxn>
                  <a:cxn ang="0">
                    <a:pos x="17" y="59"/>
                  </a:cxn>
                  <a:cxn ang="0">
                    <a:pos x="12" y="53"/>
                  </a:cxn>
                  <a:cxn ang="0">
                    <a:pos x="6" y="46"/>
                  </a:cxn>
                  <a:cxn ang="0">
                    <a:pos x="1" y="33"/>
                  </a:cxn>
                  <a:cxn ang="0">
                    <a:pos x="0" y="17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53" h="93">
                    <a:moveTo>
                      <a:pt x="4" y="0"/>
                    </a:moveTo>
                    <a:lnTo>
                      <a:pt x="6" y="12"/>
                    </a:lnTo>
                    <a:lnTo>
                      <a:pt x="9" y="22"/>
                    </a:lnTo>
                    <a:lnTo>
                      <a:pt x="14" y="32"/>
                    </a:lnTo>
                    <a:lnTo>
                      <a:pt x="20" y="41"/>
                    </a:lnTo>
                    <a:lnTo>
                      <a:pt x="27" y="51"/>
                    </a:lnTo>
                    <a:lnTo>
                      <a:pt x="35" y="59"/>
                    </a:lnTo>
                    <a:lnTo>
                      <a:pt x="43" y="67"/>
                    </a:lnTo>
                    <a:lnTo>
                      <a:pt x="53" y="75"/>
                    </a:lnTo>
                    <a:lnTo>
                      <a:pt x="51" y="81"/>
                    </a:lnTo>
                    <a:lnTo>
                      <a:pt x="45" y="88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6" y="86"/>
                    </a:lnTo>
                    <a:lnTo>
                      <a:pt x="36" y="81"/>
                    </a:lnTo>
                    <a:lnTo>
                      <a:pt x="32" y="75"/>
                    </a:lnTo>
                    <a:lnTo>
                      <a:pt x="29" y="69"/>
                    </a:lnTo>
                    <a:lnTo>
                      <a:pt x="23" y="65"/>
                    </a:lnTo>
                    <a:lnTo>
                      <a:pt x="17" y="59"/>
                    </a:lnTo>
                    <a:lnTo>
                      <a:pt x="12" y="53"/>
                    </a:lnTo>
                    <a:lnTo>
                      <a:pt x="6" y="46"/>
                    </a:lnTo>
                    <a:lnTo>
                      <a:pt x="1" y="33"/>
                    </a:lnTo>
                    <a:lnTo>
                      <a:pt x="0" y="17"/>
                    </a:lnTo>
                    <a:lnTo>
                      <a:pt x="1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394"/>
              <p:cNvSpPr>
                <a:spLocks/>
              </p:cNvSpPr>
              <p:nvPr/>
            </p:nvSpPr>
            <p:spPr bwMode="auto">
              <a:xfrm>
                <a:off x="2067" y="364"/>
                <a:ext cx="41" cy="20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77" y="12"/>
                  </a:cxn>
                  <a:cxn ang="0">
                    <a:pos x="73" y="20"/>
                  </a:cxn>
                  <a:cxn ang="0">
                    <a:pos x="65" y="28"/>
                  </a:cxn>
                  <a:cxn ang="0">
                    <a:pos x="52" y="38"/>
                  </a:cxn>
                  <a:cxn ang="0">
                    <a:pos x="37" y="39"/>
                  </a:cxn>
                  <a:cxn ang="0">
                    <a:pos x="25" y="38"/>
                  </a:cxn>
                  <a:cxn ang="0">
                    <a:pos x="16" y="35"/>
                  </a:cxn>
                  <a:cxn ang="0">
                    <a:pos x="9" y="31"/>
                  </a:cxn>
                  <a:cxn ang="0">
                    <a:pos x="4" y="27"/>
                  </a:cxn>
                  <a:cxn ang="0">
                    <a:pos x="1" y="23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18" y="21"/>
                  </a:cxn>
                  <a:cxn ang="0">
                    <a:pos x="34" y="23"/>
                  </a:cxn>
                  <a:cxn ang="0">
                    <a:pos x="48" y="20"/>
                  </a:cxn>
                  <a:cxn ang="0">
                    <a:pos x="60" y="15"/>
                  </a:cxn>
                  <a:cxn ang="0">
                    <a:pos x="69" y="10"/>
                  </a:cxn>
                  <a:cxn ang="0">
                    <a:pos x="76" y="4"/>
                  </a:cxn>
                  <a:cxn ang="0">
                    <a:pos x="79" y="1"/>
                  </a:cxn>
                  <a:cxn ang="0">
                    <a:pos x="82" y="0"/>
                  </a:cxn>
                </a:cxnLst>
                <a:rect l="0" t="0" r="r" b="b"/>
                <a:pathLst>
                  <a:path w="82" h="39">
                    <a:moveTo>
                      <a:pt x="82" y="0"/>
                    </a:moveTo>
                    <a:lnTo>
                      <a:pt x="77" y="12"/>
                    </a:lnTo>
                    <a:lnTo>
                      <a:pt x="73" y="20"/>
                    </a:lnTo>
                    <a:lnTo>
                      <a:pt x="65" y="28"/>
                    </a:lnTo>
                    <a:lnTo>
                      <a:pt x="52" y="38"/>
                    </a:lnTo>
                    <a:lnTo>
                      <a:pt x="37" y="39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8" y="21"/>
                    </a:lnTo>
                    <a:lnTo>
                      <a:pt x="34" y="23"/>
                    </a:lnTo>
                    <a:lnTo>
                      <a:pt x="48" y="20"/>
                    </a:lnTo>
                    <a:lnTo>
                      <a:pt x="60" y="15"/>
                    </a:lnTo>
                    <a:lnTo>
                      <a:pt x="69" y="10"/>
                    </a:lnTo>
                    <a:lnTo>
                      <a:pt x="76" y="4"/>
                    </a:lnTo>
                    <a:lnTo>
                      <a:pt x="79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399"/>
              <p:cNvSpPr>
                <a:spLocks/>
              </p:cNvSpPr>
              <p:nvPr/>
            </p:nvSpPr>
            <p:spPr bwMode="auto">
              <a:xfrm>
                <a:off x="2011" y="296"/>
                <a:ext cx="41" cy="37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4" y="20"/>
                  </a:cxn>
                  <a:cxn ang="0">
                    <a:pos x="17" y="12"/>
                  </a:cxn>
                  <a:cxn ang="0">
                    <a:pos x="23" y="5"/>
                  </a:cxn>
                  <a:cxn ang="0">
                    <a:pos x="31" y="0"/>
                  </a:cxn>
                  <a:cxn ang="0">
                    <a:pos x="13" y="0"/>
                  </a:cxn>
                  <a:cxn ang="0">
                    <a:pos x="7" y="6"/>
                  </a:cxn>
                  <a:cxn ang="0">
                    <a:pos x="4" y="13"/>
                  </a:cxn>
                  <a:cxn ang="0">
                    <a:pos x="1" y="21"/>
                  </a:cxn>
                  <a:cxn ang="0">
                    <a:pos x="0" y="30"/>
                  </a:cxn>
                  <a:cxn ang="0">
                    <a:pos x="1" y="39"/>
                  </a:cxn>
                  <a:cxn ang="0">
                    <a:pos x="5" y="47"/>
                  </a:cxn>
                  <a:cxn ang="0">
                    <a:pos x="9" y="54"/>
                  </a:cxn>
                  <a:cxn ang="0">
                    <a:pos x="15" y="61"/>
                  </a:cxn>
                  <a:cxn ang="0">
                    <a:pos x="23" y="66"/>
                  </a:cxn>
                  <a:cxn ang="0">
                    <a:pos x="31" y="70"/>
                  </a:cxn>
                  <a:cxn ang="0">
                    <a:pos x="40" y="72"/>
                  </a:cxn>
                  <a:cxn ang="0">
                    <a:pos x="51" y="73"/>
                  </a:cxn>
                  <a:cxn ang="0">
                    <a:pos x="60" y="72"/>
                  </a:cxn>
                  <a:cxn ang="0">
                    <a:pos x="69" y="71"/>
                  </a:cxn>
                  <a:cxn ang="0">
                    <a:pos x="76" y="68"/>
                  </a:cxn>
                  <a:cxn ang="0">
                    <a:pos x="83" y="63"/>
                  </a:cxn>
                  <a:cxn ang="0">
                    <a:pos x="78" y="64"/>
                  </a:cxn>
                  <a:cxn ang="0">
                    <a:pos x="75" y="64"/>
                  </a:cxn>
                  <a:cxn ang="0">
                    <a:pos x="70" y="65"/>
                  </a:cxn>
                  <a:cxn ang="0">
                    <a:pos x="66" y="65"/>
                  </a:cxn>
                  <a:cxn ang="0">
                    <a:pos x="55" y="64"/>
                  </a:cxn>
                  <a:cxn ang="0">
                    <a:pos x="45" y="63"/>
                  </a:cxn>
                  <a:cxn ang="0">
                    <a:pos x="36" y="59"/>
                  </a:cxn>
                  <a:cxn ang="0">
                    <a:pos x="29" y="55"/>
                  </a:cxn>
                  <a:cxn ang="0">
                    <a:pos x="22" y="49"/>
                  </a:cxn>
                  <a:cxn ang="0">
                    <a:pos x="17" y="43"/>
                  </a:cxn>
                  <a:cxn ang="0">
                    <a:pos x="14" y="36"/>
                  </a:cxn>
                  <a:cxn ang="0">
                    <a:pos x="13" y="28"/>
                  </a:cxn>
                </a:cxnLst>
                <a:rect l="0" t="0" r="r" b="b"/>
                <a:pathLst>
                  <a:path w="83" h="73">
                    <a:moveTo>
                      <a:pt x="13" y="28"/>
                    </a:moveTo>
                    <a:lnTo>
                      <a:pt x="14" y="20"/>
                    </a:lnTo>
                    <a:lnTo>
                      <a:pt x="17" y="12"/>
                    </a:lnTo>
                    <a:lnTo>
                      <a:pt x="23" y="5"/>
                    </a:lnTo>
                    <a:lnTo>
                      <a:pt x="31" y="0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4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5" y="47"/>
                    </a:lnTo>
                    <a:lnTo>
                      <a:pt x="9" y="54"/>
                    </a:lnTo>
                    <a:lnTo>
                      <a:pt x="15" y="61"/>
                    </a:lnTo>
                    <a:lnTo>
                      <a:pt x="23" y="66"/>
                    </a:lnTo>
                    <a:lnTo>
                      <a:pt x="31" y="70"/>
                    </a:lnTo>
                    <a:lnTo>
                      <a:pt x="40" y="72"/>
                    </a:lnTo>
                    <a:lnTo>
                      <a:pt x="51" y="73"/>
                    </a:lnTo>
                    <a:lnTo>
                      <a:pt x="60" y="72"/>
                    </a:lnTo>
                    <a:lnTo>
                      <a:pt x="69" y="71"/>
                    </a:lnTo>
                    <a:lnTo>
                      <a:pt x="76" y="68"/>
                    </a:lnTo>
                    <a:lnTo>
                      <a:pt x="83" y="63"/>
                    </a:lnTo>
                    <a:lnTo>
                      <a:pt x="78" y="64"/>
                    </a:lnTo>
                    <a:lnTo>
                      <a:pt x="75" y="64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55" y="64"/>
                    </a:lnTo>
                    <a:lnTo>
                      <a:pt x="45" y="63"/>
                    </a:lnTo>
                    <a:lnTo>
                      <a:pt x="36" y="59"/>
                    </a:lnTo>
                    <a:lnTo>
                      <a:pt x="29" y="55"/>
                    </a:lnTo>
                    <a:lnTo>
                      <a:pt x="22" y="49"/>
                    </a:lnTo>
                    <a:lnTo>
                      <a:pt x="17" y="43"/>
                    </a:lnTo>
                    <a:lnTo>
                      <a:pt x="14" y="3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400"/>
              <p:cNvSpPr>
                <a:spLocks/>
              </p:cNvSpPr>
              <p:nvPr/>
            </p:nvSpPr>
            <p:spPr bwMode="auto">
              <a:xfrm>
                <a:off x="2104" y="286"/>
                <a:ext cx="37" cy="33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3" y="17"/>
                  </a:cxn>
                  <a:cxn ang="0">
                    <a:pos x="17" y="10"/>
                  </a:cxn>
                  <a:cxn ang="0">
                    <a:pos x="22" y="4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7" y="6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2" y="34"/>
                  </a:cxn>
                  <a:cxn ang="0">
                    <a:pos x="4" y="41"/>
                  </a:cxn>
                  <a:cxn ang="0">
                    <a:pos x="9" y="48"/>
                  </a:cxn>
                  <a:cxn ang="0">
                    <a:pos x="14" y="54"/>
                  </a:cxn>
                  <a:cxn ang="0">
                    <a:pos x="21" y="59"/>
                  </a:cxn>
                  <a:cxn ang="0">
                    <a:pos x="28" y="62"/>
                  </a:cxn>
                  <a:cxn ang="0">
                    <a:pos x="37" y="64"/>
                  </a:cxn>
                  <a:cxn ang="0">
                    <a:pos x="47" y="66"/>
                  </a:cxn>
                  <a:cxn ang="0">
                    <a:pos x="55" y="64"/>
                  </a:cxn>
                  <a:cxn ang="0">
                    <a:pos x="63" y="63"/>
                  </a:cxn>
                  <a:cxn ang="0">
                    <a:pos x="70" y="61"/>
                  </a:cxn>
                  <a:cxn ang="0">
                    <a:pos x="75" y="57"/>
                  </a:cxn>
                  <a:cxn ang="0">
                    <a:pos x="72" y="59"/>
                  </a:cxn>
                  <a:cxn ang="0">
                    <a:pos x="67" y="59"/>
                  </a:cxn>
                  <a:cxn ang="0">
                    <a:pos x="64" y="59"/>
                  </a:cxn>
                  <a:cxn ang="0">
                    <a:pos x="59" y="59"/>
                  </a:cxn>
                  <a:cxn ang="0">
                    <a:pos x="50" y="57"/>
                  </a:cxn>
                  <a:cxn ang="0">
                    <a:pos x="41" y="56"/>
                  </a:cxn>
                  <a:cxn ang="0">
                    <a:pos x="33" y="53"/>
                  </a:cxn>
                  <a:cxn ang="0">
                    <a:pos x="26" y="48"/>
                  </a:cxn>
                  <a:cxn ang="0">
                    <a:pos x="20" y="44"/>
                  </a:cxn>
                  <a:cxn ang="0">
                    <a:pos x="15" y="38"/>
                  </a:cxn>
                  <a:cxn ang="0">
                    <a:pos x="13" y="32"/>
                  </a:cxn>
                  <a:cxn ang="0">
                    <a:pos x="12" y="25"/>
                  </a:cxn>
                </a:cxnLst>
                <a:rect l="0" t="0" r="r" b="b"/>
                <a:pathLst>
                  <a:path w="75" h="66">
                    <a:moveTo>
                      <a:pt x="12" y="25"/>
                    </a:moveTo>
                    <a:lnTo>
                      <a:pt x="13" y="17"/>
                    </a:lnTo>
                    <a:lnTo>
                      <a:pt x="17" y="10"/>
                    </a:lnTo>
                    <a:lnTo>
                      <a:pt x="22" y="4"/>
                    </a:lnTo>
                    <a:lnTo>
                      <a:pt x="29" y="0"/>
                    </a:lnTo>
                    <a:lnTo>
                      <a:pt x="12" y="0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2" y="34"/>
                    </a:lnTo>
                    <a:lnTo>
                      <a:pt x="4" y="41"/>
                    </a:lnTo>
                    <a:lnTo>
                      <a:pt x="9" y="48"/>
                    </a:lnTo>
                    <a:lnTo>
                      <a:pt x="14" y="54"/>
                    </a:lnTo>
                    <a:lnTo>
                      <a:pt x="21" y="59"/>
                    </a:lnTo>
                    <a:lnTo>
                      <a:pt x="28" y="62"/>
                    </a:lnTo>
                    <a:lnTo>
                      <a:pt x="37" y="64"/>
                    </a:lnTo>
                    <a:lnTo>
                      <a:pt x="47" y="66"/>
                    </a:lnTo>
                    <a:lnTo>
                      <a:pt x="55" y="64"/>
                    </a:lnTo>
                    <a:lnTo>
                      <a:pt x="63" y="63"/>
                    </a:lnTo>
                    <a:lnTo>
                      <a:pt x="70" y="61"/>
                    </a:lnTo>
                    <a:lnTo>
                      <a:pt x="75" y="57"/>
                    </a:lnTo>
                    <a:lnTo>
                      <a:pt x="72" y="59"/>
                    </a:lnTo>
                    <a:lnTo>
                      <a:pt x="67" y="59"/>
                    </a:lnTo>
                    <a:lnTo>
                      <a:pt x="64" y="59"/>
                    </a:lnTo>
                    <a:lnTo>
                      <a:pt x="59" y="59"/>
                    </a:lnTo>
                    <a:lnTo>
                      <a:pt x="50" y="57"/>
                    </a:lnTo>
                    <a:lnTo>
                      <a:pt x="41" y="56"/>
                    </a:lnTo>
                    <a:lnTo>
                      <a:pt x="33" y="53"/>
                    </a:lnTo>
                    <a:lnTo>
                      <a:pt x="26" y="48"/>
                    </a:lnTo>
                    <a:lnTo>
                      <a:pt x="20" y="44"/>
                    </a:lnTo>
                    <a:lnTo>
                      <a:pt x="15" y="38"/>
                    </a:lnTo>
                    <a:lnTo>
                      <a:pt x="13" y="32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132" name="Curved Connector 131"/>
            <p:cNvCxnSpPr/>
            <p:nvPr/>
          </p:nvCxnSpPr>
          <p:spPr>
            <a:xfrm flipH="1">
              <a:off x="6874476" y="1352229"/>
              <a:ext cx="319216" cy="28542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/>
            <p:cNvCxnSpPr/>
            <p:nvPr/>
          </p:nvCxnSpPr>
          <p:spPr>
            <a:xfrm>
              <a:off x="7620000" y="1352229"/>
              <a:ext cx="319216" cy="28542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56"/>
          <p:cNvGrpSpPr/>
          <p:nvPr/>
        </p:nvGrpSpPr>
        <p:grpSpPr>
          <a:xfrm>
            <a:off x="609600" y="1143000"/>
            <a:ext cx="5105400" cy="2057400"/>
            <a:chOff x="209296" y="1143000"/>
            <a:chExt cx="5124704" cy="2262672"/>
          </a:xfrm>
        </p:grpSpPr>
        <p:sp>
          <p:nvSpPr>
            <p:cNvPr id="140" name="Rectangle 139"/>
            <p:cNvSpPr/>
            <p:nvPr/>
          </p:nvSpPr>
          <p:spPr>
            <a:xfrm rot="5400000">
              <a:off x="1875536" y="1342136"/>
              <a:ext cx="1828800" cy="14305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91440" tIns="91440" rIns="91440" bIns="9144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lock L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untaint p</a:t>
              </a:r>
            </a:p>
            <a:p>
              <a:pPr algn="ctr"/>
              <a:endParaRPr lang="en-US" sz="13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*p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unlock L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  <a:endParaRPr lang="en-US" sz="13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928112" y="3075801"/>
              <a:ext cx="805688" cy="323165"/>
            </a:xfrm>
            <a:prstGeom prst="rect">
              <a:avLst/>
            </a:prstGeom>
            <a:noFill/>
          </p:spPr>
          <p:txBody>
            <a:bodyPr wrap="square" lIns="91440" t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1</a:t>
              </a:r>
            </a:p>
          </p:txBody>
        </p:sp>
        <p:pic>
          <p:nvPicPr>
            <p:cNvPr id="143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2064" y="2743200"/>
              <a:ext cx="520353" cy="452576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144" name="TextBox 143"/>
            <p:cNvSpPr txBox="1"/>
            <p:nvPr/>
          </p:nvSpPr>
          <p:spPr>
            <a:xfrm>
              <a:off x="4528312" y="3082507"/>
              <a:ext cx="805688" cy="276999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2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 rot="5400000">
              <a:off x="3475736" y="1348842"/>
              <a:ext cx="1828800" cy="14305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91440" tIns="91440" rIns="91440" bIns="9144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lock L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taint p: unlock L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pic>
          <p:nvPicPr>
            <p:cNvPr id="146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2264" y="2749906"/>
              <a:ext cx="520353" cy="452576"/>
            </a:xfrm>
            <a:prstGeom prst="rect">
              <a:avLst/>
            </a:prstGeom>
            <a:noFill/>
            <a:effectLst>
              <a:glow rad="63500">
                <a:srgbClr val="92D050">
                  <a:alpha val="40000"/>
                </a:srgbClr>
              </a:glow>
            </a:effectLst>
          </p:spPr>
        </p:pic>
        <p:sp>
          <p:nvSpPr>
            <p:cNvPr id="147" name="Down Arrow 146"/>
            <p:cNvSpPr/>
            <p:nvPr/>
          </p:nvSpPr>
          <p:spPr>
            <a:xfrm>
              <a:off x="209296" y="1645816"/>
              <a:ext cx="324104" cy="155458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alibri" pitchFamily="34" charset="0"/>
                </a:rPr>
                <a:t>Commit Order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 rot="5400000">
              <a:off x="313866" y="1348842"/>
              <a:ext cx="1828800" cy="14305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91440" tIns="91440" rIns="91440" bIns="0" rtlCol="0" anchor="t" anchorCtr="0"/>
            <a:lstStyle/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sz="13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371600" y="3082507"/>
              <a:ext cx="805688" cy="323165"/>
            </a:xfrm>
            <a:prstGeom prst="rect">
              <a:avLst/>
            </a:prstGeom>
            <a:noFill/>
          </p:spPr>
          <p:txBody>
            <a:bodyPr wrap="square" lIns="91440" tIns="91440" rIns="91440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</a:rPr>
                <a:t>Thread 0</a:t>
              </a:r>
            </a:p>
          </p:txBody>
        </p:sp>
        <p:pic>
          <p:nvPicPr>
            <p:cNvPr id="150" name="Picture 6" descr="C:\Users\Michelle\AppData\Local\Microsoft\Windows\Temporary Internet Files\Content.IE5\1KZOMU4V\MCj029086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5552" y="2749906"/>
              <a:ext cx="520353" cy="452576"/>
            </a:xfrm>
            <a:prstGeom prst="rect">
              <a:avLst/>
            </a:prstGeom>
            <a:noFill/>
            <a:effectLst>
              <a:glow rad="63500">
                <a:srgbClr val="92D050">
                  <a:alpha val="40000"/>
                </a:srgbClr>
              </a:glow>
            </a:effectLst>
          </p:spPr>
        </p:pic>
      </p:grpSp>
      <p:cxnSp>
        <p:nvCxnSpPr>
          <p:cNvPr id="151" name="Elbow Connector 150"/>
          <p:cNvCxnSpPr/>
          <p:nvPr/>
        </p:nvCxnSpPr>
        <p:spPr>
          <a:xfrm rot="10800000">
            <a:off x="3124200" y="1524000"/>
            <a:ext cx="1524002" cy="95965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962400" y="1021080"/>
            <a:ext cx="0" cy="1920240"/>
          </a:xfrm>
          <a:prstGeom prst="line">
            <a:avLst/>
          </a:pr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2380488" y="1021080"/>
            <a:ext cx="0" cy="1920240"/>
          </a:xfrm>
          <a:prstGeom prst="line">
            <a:avLst/>
          </a:prstGeom>
          <a:ln w="222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41648" y="5181600"/>
            <a:ext cx="960120" cy="381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5181600"/>
            <a:ext cx="941832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Remainder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Review  of Butterfly Analysis</a:t>
            </a:r>
          </a:p>
          <a:p>
            <a:r>
              <a:rPr lang="en-US" dirty="0" smtClean="0"/>
              <a:t>Highlight key changes to execution model to incorporate sync arcs</a:t>
            </a:r>
          </a:p>
          <a:p>
            <a:pPr lvl="1"/>
            <a:r>
              <a:rPr lang="en-US" dirty="0" smtClean="0"/>
              <a:t>Vector clocks</a:t>
            </a:r>
          </a:p>
          <a:p>
            <a:pPr lvl="1"/>
            <a:r>
              <a:rPr lang="en-US" dirty="0" smtClean="0"/>
              <a:t>Asymmetry</a:t>
            </a:r>
          </a:p>
          <a:p>
            <a:r>
              <a:rPr lang="en-US" dirty="0" smtClean="0"/>
              <a:t>Illustrate research challenges and solutions</a:t>
            </a:r>
          </a:p>
          <a:p>
            <a:pPr lvl="1"/>
            <a:r>
              <a:rPr lang="en-US" dirty="0" smtClean="0"/>
              <a:t>Calculating local/global states</a:t>
            </a:r>
          </a:p>
          <a:p>
            <a:pPr lvl="1"/>
            <a:r>
              <a:rPr lang="en-US" dirty="0" smtClean="0"/>
              <a:t>Computing side-in/side-out primitives</a:t>
            </a:r>
          </a:p>
          <a:p>
            <a:r>
              <a:rPr lang="en-US" dirty="0" smtClean="0"/>
              <a:t>Experimental evaluation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Template color coding:  </a:t>
            </a:r>
            <a:r>
              <a:rPr lang="en-US" b="1" dirty="0" smtClean="0"/>
              <a:t>Butterfly</a:t>
            </a:r>
            <a:r>
              <a:rPr lang="en-US" sz="400" b="1" dirty="0" smtClean="0"/>
              <a:t> </a:t>
            </a:r>
            <a:r>
              <a:rPr lang="en-US" dirty="0" smtClean="0"/>
              <a:t>, </a:t>
            </a:r>
            <a:r>
              <a:rPr lang="en-US" b="1" dirty="0" smtClean="0"/>
              <a:t>Chrysalis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 rot="5400000">
            <a:off x="1092755" y="1726646"/>
            <a:ext cx="2521306" cy="13540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endParaRPr lang="en-US" sz="6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3429001" y="1136294"/>
            <a:ext cx="1629508" cy="2521306"/>
            <a:chOff x="7239000" y="1219200"/>
            <a:chExt cx="1008743" cy="4343400"/>
          </a:xfrm>
        </p:grpSpPr>
        <p:sp>
          <p:nvSpPr>
            <p:cNvPr id="26" name="Rectangle 25"/>
            <p:cNvSpPr/>
            <p:nvPr/>
          </p:nvSpPr>
          <p:spPr>
            <a:xfrm rot="5400000">
              <a:off x="5486400" y="2971800"/>
              <a:ext cx="4343400" cy="838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endParaRPr lang="en-US" sz="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untaint p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*p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3343" y="3593578"/>
              <a:ext cx="914400" cy="72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5" name="Group 9"/>
          <p:cNvGrpSpPr/>
          <p:nvPr/>
        </p:nvGrpSpPr>
        <p:grpSpPr>
          <a:xfrm>
            <a:off x="5181600" y="1143000"/>
            <a:ext cx="1600200" cy="2521306"/>
            <a:chOff x="7239000" y="1219200"/>
            <a:chExt cx="990600" cy="4343400"/>
          </a:xfrm>
        </p:grpSpPr>
        <p:sp>
          <p:nvSpPr>
            <p:cNvPr id="31" name="Rectangle 30"/>
            <p:cNvSpPr/>
            <p:nvPr/>
          </p:nvSpPr>
          <p:spPr>
            <a:xfrm rot="5400000">
              <a:off x="5486400" y="2971800"/>
              <a:ext cx="4343400" cy="838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endParaRPr lang="en-US" sz="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taint p</a:t>
              </a:r>
              <a:endParaRPr lang="en-US" b="1" baseline="-25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endPara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15200" y="3745468"/>
              <a:ext cx="914400" cy="72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Butterfly Analysis: 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077200" cy="2392363"/>
          </a:xfrm>
        </p:spPr>
        <p:txBody>
          <a:bodyPr>
            <a:normAutofit/>
          </a:bodyPr>
          <a:lstStyle/>
          <a:p>
            <a:r>
              <a:rPr lang="en-US" dirty="0" smtClean="0"/>
              <a:t>Key Insight:  Only consider a window </a:t>
            </a:r>
            <a:r>
              <a:rPr lang="en-US" i="1" dirty="0" smtClean="0"/>
              <a:t>W</a:t>
            </a:r>
            <a:r>
              <a:rPr lang="en-US" dirty="0" smtClean="0"/>
              <a:t> of uncertainty</a:t>
            </a:r>
          </a:p>
          <a:p>
            <a:pPr lvl="1"/>
            <a:r>
              <a:rPr lang="en-US" i="1" dirty="0" smtClean="0"/>
              <a:t>W</a:t>
            </a:r>
            <a:r>
              <a:rPr lang="en-US" dirty="0" smtClean="0"/>
              <a:t> must account for all buffering in pipeline and memory system</a:t>
            </a:r>
          </a:p>
          <a:p>
            <a:pPr lvl="2"/>
            <a:r>
              <a:rPr lang="en-US" dirty="0" smtClean="0"/>
              <a:t>Large relative to ROB, memory access latency</a:t>
            </a:r>
          </a:p>
          <a:p>
            <a:pPr lvl="2"/>
            <a:r>
              <a:rPr lang="en-US" dirty="0" smtClean="0"/>
              <a:t>Small	relative to total execution	</a:t>
            </a:r>
          </a:p>
          <a:p>
            <a:pPr lvl="1"/>
            <a:r>
              <a:rPr lang="en-US" dirty="0" smtClean="0"/>
              <a:t>Our experiments: 1000s-10,000s of instructions/thread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 lvl="2"/>
            <a:endParaRPr lang="en-US" dirty="0"/>
          </a:p>
        </p:txBody>
      </p:sp>
      <p:sp>
        <p:nvSpPr>
          <p:cNvPr id="46" name="Left Brace 45" hidden="1"/>
          <p:cNvSpPr/>
          <p:nvPr/>
        </p:nvSpPr>
        <p:spPr>
          <a:xfrm>
            <a:off x="4419598" y="1981200"/>
            <a:ext cx="762003" cy="1676399"/>
          </a:xfrm>
          <a:prstGeom prst="leftBrace">
            <a:avLst>
              <a:gd name="adj1" fmla="val 11164"/>
              <a:gd name="adj2" fmla="val 46618"/>
            </a:avLst>
          </a:prstGeom>
          <a:solidFill>
            <a:srgbClr val="FF0000">
              <a:alpha val="35000"/>
            </a:srgbClr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sz="1600" dirty="0" smtClean="0">
              <a:latin typeface="Calibri" pitchFamily="34" charset="0"/>
            </a:endParaRPr>
          </a:p>
          <a:p>
            <a:pPr algn="ctr"/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81601" y="1981200"/>
            <a:ext cx="1345975" cy="16764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0698" y="2667000"/>
            <a:ext cx="2057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/>
            <a:r>
              <a:rPr lang="en-US" sz="1600" dirty="0" smtClean="0">
                <a:ln>
                  <a:solidFill>
                    <a:srgbClr val="04500D"/>
                  </a:solidFill>
                </a:ln>
                <a:solidFill>
                  <a:sysClr val="windowText" lastClr="000000"/>
                </a:solidFill>
                <a:latin typeface="Calibri" pitchFamily="34" charset="0"/>
              </a:rPr>
              <a:t>Concurrent </a:t>
            </a:r>
          </a:p>
          <a:p>
            <a:pPr algn="ctr"/>
            <a:r>
              <a:rPr lang="en-US" sz="1600" dirty="0" smtClean="0">
                <a:ln>
                  <a:solidFill>
                    <a:srgbClr val="04500D"/>
                  </a:solidFill>
                </a:ln>
                <a:solidFill>
                  <a:sysClr val="windowText" lastClr="000000"/>
                </a:solidFill>
                <a:latin typeface="Calibri" pitchFamily="34" charset="0"/>
              </a:rPr>
              <a:t>region</a:t>
            </a:r>
          </a:p>
          <a:p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81601" y="1143000"/>
            <a:ext cx="1354016" cy="838200"/>
          </a:xfrm>
          <a:prstGeom prst="rect">
            <a:avLst/>
          </a:prstGeom>
          <a:solidFill>
            <a:srgbClr val="FFFF00">
              <a:alpha val="29000"/>
            </a:srgbClr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600" dirty="0" smtClean="0">
                <a:ln>
                  <a:solidFill>
                    <a:srgbClr val="04500D"/>
                  </a:solidFill>
                </a:ln>
                <a:latin typeface="Calibri" pitchFamily="34" charset="0"/>
              </a:rPr>
              <a:t>Occurs strictly</a:t>
            </a:r>
          </a:p>
          <a:p>
            <a:pPr algn="ctr"/>
            <a:r>
              <a:rPr lang="en-US" sz="1600" dirty="0" smtClean="0">
                <a:ln>
                  <a:solidFill>
                    <a:srgbClr val="04500D"/>
                  </a:solidFill>
                </a:ln>
                <a:latin typeface="Calibri" pitchFamily="34" charset="0"/>
              </a:rPr>
              <a:t>before *p</a:t>
            </a:r>
          </a:p>
          <a:p>
            <a:pPr algn="ctr"/>
            <a:endParaRPr lang="en-US" sz="1600" dirty="0" smtClean="0">
              <a:latin typeface="Calibri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82" b="49198" l="9962" r="89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39" t="10002" r="35891" b="50503"/>
          <a:stretch/>
        </p:blipFill>
        <p:spPr bwMode="auto">
          <a:xfrm>
            <a:off x="-685800" y="4495800"/>
            <a:ext cx="281517" cy="4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81600" y="2507893"/>
            <a:ext cx="1345976" cy="1073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Chrysalis Analysis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A14C-4768-440F-9F40-D83C24967D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Michelle Goodstein</a:t>
            </a:r>
            <a:endParaRPr lang="en-US"/>
          </a:p>
        </p:txBody>
      </p:sp>
      <p:sp>
        <p:nvSpPr>
          <p:cNvPr id="30" name="Left Brace 29" hidden="1"/>
          <p:cNvSpPr/>
          <p:nvPr/>
        </p:nvSpPr>
        <p:spPr>
          <a:xfrm flipH="1">
            <a:off x="3017519" y="1981200"/>
            <a:ext cx="786384" cy="1676399"/>
          </a:xfrm>
          <a:prstGeom prst="leftBrace">
            <a:avLst>
              <a:gd name="adj1" fmla="val 11164"/>
              <a:gd name="adj2" fmla="val 46618"/>
            </a:avLst>
          </a:prstGeom>
          <a:solidFill>
            <a:srgbClr val="FF0000">
              <a:alpha val="35000"/>
            </a:srgbClr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 sz="1600" dirty="0" smtClean="0">
              <a:latin typeface="Calibri" pitchFamily="34" charset="0"/>
            </a:endParaRPr>
          </a:p>
          <a:p>
            <a:pPr algn="ctr"/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76403" y="1981200"/>
            <a:ext cx="1345975" cy="16764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76403" y="1143000"/>
            <a:ext cx="1354016" cy="838200"/>
          </a:xfrm>
          <a:prstGeom prst="rect">
            <a:avLst/>
          </a:prstGeom>
          <a:solidFill>
            <a:srgbClr val="FFFF00">
              <a:alpha val="29000"/>
            </a:srgbClr>
          </a:solidFill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600" dirty="0" smtClean="0">
                <a:ln>
                  <a:solidFill>
                    <a:srgbClr val="04500D"/>
                  </a:solidFill>
                </a:ln>
                <a:latin typeface="Calibri" pitchFamily="34" charset="0"/>
              </a:rPr>
              <a:t>Occurs strictly</a:t>
            </a:r>
          </a:p>
          <a:p>
            <a:pPr algn="ctr"/>
            <a:r>
              <a:rPr lang="en-US" sz="1600" dirty="0" smtClean="0">
                <a:ln>
                  <a:solidFill>
                    <a:srgbClr val="04500D"/>
                  </a:solidFill>
                </a:ln>
                <a:latin typeface="Calibri" pitchFamily="34" charset="0"/>
              </a:rPr>
              <a:t>before *p</a:t>
            </a:r>
          </a:p>
          <a:p>
            <a:pPr algn="ctr"/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381000" y="2667000"/>
            <a:ext cx="304800" cy="9144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</a:rPr>
              <a:t>Commit Order</a:t>
            </a:r>
            <a:endParaRPr lang="en-US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1600" y="2667000"/>
            <a:ext cx="2057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/>
            <a:r>
              <a:rPr lang="en-US" sz="1600" dirty="0" smtClean="0">
                <a:ln>
                  <a:solidFill>
                    <a:srgbClr val="04500D"/>
                  </a:solidFill>
                </a:ln>
                <a:solidFill>
                  <a:sysClr val="windowText" lastClr="000000"/>
                </a:solidFill>
                <a:latin typeface="Calibri" pitchFamily="34" charset="0"/>
              </a:rPr>
              <a:t>Concurrent </a:t>
            </a:r>
          </a:p>
          <a:p>
            <a:pPr algn="ctr"/>
            <a:r>
              <a:rPr lang="en-US" sz="1600" dirty="0" smtClean="0">
                <a:ln>
                  <a:solidFill>
                    <a:srgbClr val="04500D"/>
                  </a:solidFill>
                </a:ln>
                <a:solidFill>
                  <a:sysClr val="windowText" lastClr="000000"/>
                </a:solidFill>
                <a:latin typeface="Calibri" pitchFamily="34" charset="0"/>
              </a:rPr>
              <a:t>region</a:t>
            </a:r>
          </a:p>
          <a:p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05200" y="2667000"/>
            <a:ext cx="1219200" cy="2286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31"/>
          <p:cNvGrpSpPr/>
          <p:nvPr/>
        </p:nvGrpSpPr>
        <p:grpSpPr>
          <a:xfrm>
            <a:off x="6527576" y="1981200"/>
            <a:ext cx="1321024" cy="1679448"/>
            <a:chOff x="4191000" y="2514600"/>
            <a:chExt cx="1321024" cy="914400"/>
          </a:xfrm>
        </p:grpSpPr>
        <p:grpSp>
          <p:nvGrpSpPr>
            <p:cNvPr id="9" name="Group 54"/>
            <p:cNvGrpSpPr/>
            <p:nvPr/>
          </p:nvGrpSpPr>
          <p:grpSpPr>
            <a:xfrm>
              <a:off x="4191000" y="2514600"/>
              <a:ext cx="457200" cy="914400"/>
              <a:chOff x="4267200" y="3048000"/>
              <a:chExt cx="457200" cy="7620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rot="5400000">
                <a:off x="4114800" y="3429000"/>
                <a:ext cx="76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4267200" y="3048000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>
                <a:off x="4267200" y="3809999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4379948" y="2824645"/>
              <a:ext cx="1132076" cy="1927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 anchor="ctr" anchorCtr="0">
              <a:spAutoFit/>
            </a:bodyPr>
            <a:lstStyle/>
            <a:p>
              <a:r>
                <a:rPr lang="en-US" sz="1700" dirty="0" smtClean="0">
                  <a:latin typeface="Calibri" pitchFamily="34" charset="0"/>
                </a:rPr>
                <a:t>Window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457200" y="61722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Rectangle 55"/>
          <p:cNvSpPr/>
          <p:nvPr/>
        </p:nvSpPr>
        <p:spPr>
          <a:xfrm>
            <a:off x="457200" y="381000"/>
            <a:ext cx="82296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88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8" grpId="0"/>
      <p:bldP spid="45" grpId="0" animBg="1"/>
      <p:bldP spid="11" grpId="0"/>
      <p:bldP spid="30" grpId="0" animBg="1"/>
      <p:bldP spid="30" grpId="1" animBg="1"/>
      <p:bldP spid="33" grpId="0" animBg="1"/>
      <p:bldP spid="38" grpId="0" animBg="1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7|4.8|2.3|0.6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7.5|10|26.9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2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7.1|1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7|4.8|2.3|0.6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7.1|1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7.1|1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7.1|1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7.1|1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7.1|1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7.1|19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29.7|34"/>
</p:tagLst>
</file>

<file path=ppt/theme/theme1.xml><?xml version="1.0" encoding="utf-8"?>
<a:theme xmlns:a="http://schemas.openxmlformats.org/drawingml/2006/main" name="basic-lba-template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basic-lba-template-02</Template>
  <TotalTime>3338</TotalTime>
  <Words>2785</Words>
  <Application>Microsoft Office PowerPoint</Application>
  <PresentationFormat>On-screen Show (4:3)</PresentationFormat>
  <Paragraphs>1174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basic-lba-template-02</vt:lpstr>
      <vt:lpstr>Chrysalis Analysis:  Incorporating Synchronization Arcs in  Dataflow-Analysis-Based Parallel Monitoring</vt:lpstr>
      <vt:lpstr>Motivation</vt:lpstr>
      <vt:lpstr>Dynamic Program Monitoring</vt:lpstr>
      <vt:lpstr>Dynamic Program Monitoring</vt:lpstr>
      <vt:lpstr>Dynamically Monitoring Parallel Programs</vt:lpstr>
      <vt:lpstr>Butterfly Analysis:  Dynamic Parallel Monitoring</vt:lpstr>
      <vt:lpstr>Chrysalis Analysis: Generic Dynamic Dataflow Analysis Platform</vt:lpstr>
      <vt:lpstr>Roadmap for Remainder of Talk</vt:lpstr>
      <vt:lpstr>Butterfly Analysis:  Fundamentals</vt:lpstr>
      <vt:lpstr>Butterfly Analysis:  Reasoning About Concurrent Regions</vt:lpstr>
      <vt:lpstr>Butterfly Analysis:  Ignoring Sync Arcs Causes False Positives</vt:lpstr>
      <vt:lpstr>Chrysalis Analysis:  Incorporating Sync Arcs Improves Precision</vt:lpstr>
      <vt:lpstr>Chrysalis Analysis:  Incorporating Sync Arcs Into Butterfly Analysis</vt:lpstr>
      <vt:lpstr>Butterfly Analysis: A Brief Review</vt:lpstr>
      <vt:lpstr>Butterfly Analysis:  Epochs Partition Thread Execution</vt:lpstr>
      <vt:lpstr>Epochs: Reasoning About Concurrency</vt:lpstr>
      <vt:lpstr>Butterfly Analysis: Concurrency Within Three Epoch Window</vt:lpstr>
      <vt:lpstr>Butterfly Analysis:  Parallel Forward Dataflow Analysis</vt:lpstr>
      <vt:lpstr>Butterfly Analysis:  Parallel Dataflow Analysis</vt:lpstr>
      <vt:lpstr>Butterfly Analysis:  Parallel Dataflow Analysis</vt:lpstr>
      <vt:lpstr>Generalizing Butterfly Analysis:  Incorporating Sync Arcs</vt:lpstr>
      <vt:lpstr>Chrysalis Analysis: Incorporating Sync Arcs To Improve Precision</vt:lpstr>
      <vt:lpstr>Chrysalis Analysis: Incorporating Synchronization Arcs</vt:lpstr>
      <vt:lpstr>Butterfly Analysis: Recall Graph Model</vt:lpstr>
      <vt:lpstr>Butterfly Analysis: Creating Local State</vt:lpstr>
      <vt:lpstr>Butterfly Analysis: Calculating Side-Out</vt:lpstr>
      <vt:lpstr>Butterfly Analysis: Computing Side-In</vt:lpstr>
      <vt:lpstr>Chrysalis Analysis:  Incorporating Sync Arcs</vt:lpstr>
      <vt:lpstr>Chrysalis Analysis:  Calculating Local State</vt:lpstr>
      <vt:lpstr>Chrysalis Analysis:  Calculating Local State</vt:lpstr>
      <vt:lpstr>Chrysalis Analysis: Side-In/Side-Out</vt:lpstr>
      <vt:lpstr>Chrysalis Analysis:  Side-In/Side-Out</vt:lpstr>
      <vt:lpstr>Chrysalis Analysis:  Side-In/Side-Out</vt:lpstr>
      <vt:lpstr>Chrysalis Analysis:  Side-In/Side-Out</vt:lpstr>
      <vt:lpstr>Chrysalis Analysis: Side-In/Side-Out (Reversed Arc)</vt:lpstr>
      <vt:lpstr>Contrast:  Butterfly vs Chrysalis Analyses</vt:lpstr>
      <vt:lpstr>Chrysalis Analysis:  Parallel Forward Dataflow Analysis With Sync Arcs</vt:lpstr>
      <vt:lpstr>Experimental Methodology</vt:lpstr>
      <vt:lpstr>Performance Results:  Chrysalis Slowdown (relative to Butterfly)</vt:lpstr>
      <vt:lpstr>Precision Results:  Potential Errors, Chrysalis vs Butterfly</vt:lpstr>
      <vt:lpstr>Precision Results: Percent Reduction in Potential Errors</vt:lpstr>
      <vt:lpstr>Chrysalis Analysis: Conclusions and Future Work</vt:lpstr>
      <vt:lpstr>Slide 43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Chrysalis Analysis:  Incorporating Synchronization Arcs in  Dataflow-Analysis-Based Parallel Monitoring</dc:title>
  <dc:creator>Michelle</dc:creator>
  <cp:lastModifiedBy>Michelle</cp:lastModifiedBy>
  <cp:revision>484</cp:revision>
  <dcterms:created xsi:type="dcterms:W3CDTF">2012-09-13T23:34:55Z</dcterms:created>
  <dcterms:modified xsi:type="dcterms:W3CDTF">2012-09-22T04:48:09Z</dcterms:modified>
</cp:coreProperties>
</file>