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slideMasters/slideMaster2.xml" ContentType="application/vnd.openxmlformats-officedocument.presentationml.slideMaster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3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256" r:id="rId3"/>
    <p:sldId id="333" r:id="rId4"/>
    <p:sldId id="351" r:id="rId5"/>
    <p:sldId id="353" r:id="rId6"/>
    <p:sldId id="355" r:id="rId7"/>
    <p:sldId id="360" r:id="rId8"/>
    <p:sldId id="362" r:id="rId9"/>
    <p:sldId id="363" r:id="rId10"/>
    <p:sldId id="368" r:id="rId11"/>
    <p:sldId id="369" r:id="rId12"/>
    <p:sldId id="367" r:id="rId13"/>
    <p:sldId id="370" r:id="rId14"/>
    <p:sldId id="332" r:id="rId15"/>
    <p:sldId id="347" r:id="rId16"/>
    <p:sldId id="349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B8ED-8C3D-344D-8CF9-C1DEFE51DBC2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F77A-ADF6-2040-9102-562DC4338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37EA7BA0-EE7D-9E40-B903-394B03DDC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75129-B49D-4342-B170-F32F59F815C1}" type="slidenum"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pPr/>
              <a:t>1</a:t>
            </a:fld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75129-B49D-4342-B170-F32F59F815C1}" type="slidenum">
              <a:rPr lang="en-US">
                <a:latin typeface="Arial" pitchFamily="28" charset="0"/>
                <a:ea typeface="ＭＳ Ｐゴシック" pitchFamily="28" charset="-128"/>
                <a:cs typeface="ＭＳ Ｐゴシック" pitchFamily="28" charset="-128"/>
              </a:rPr>
              <a:pPr/>
              <a:t>13</a:t>
            </a:fld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74B15-8EB6-5447-A306-87991721D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081D0-8766-3C4F-B244-787A8EB66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1B83-3F63-5448-8FBE-A23BBAAEB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10-708 – </a:t>
            </a:r>
            <a:r>
              <a:rPr lang="en-US">
                <a:sym typeface="Symbol" pitchFamily="-112" charset="2"/>
              </a:rPr>
              <a:t></a:t>
            </a:r>
            <a:r>
              <a:rPr lang="en-US"/>
              <a:t>Carlos Guestrin 2006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FEE5C6-FDD9-B64D-B937-E4F59A17A6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D728-4B66-024A-9ED0-B5A7B4D99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B3A2-E80E-7946-9293-5B09013B4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6030-A3D4-3E4D-BF89-58D721A86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6AFC-7339-CB45-9A82-3FBCEA050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9531-881C-A244-BE24-01C6CACAF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6378-D03D-064C-8BEB-BDA02C9EF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9C787-DB5F-414E-B5B3-4476A4758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614D-77D0-1D43-8C34-219AE9163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E288AF-859B-C344-8166-2455803DB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90600"/>
            <a:ext cx="9144000" cy="546100"/>
            <a:chOff x="0" y="0"/>
            <a:chExt cx="5760" cy="344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>
                <a:latin typeface="Times New Roman" pitchFamily="-112" charset="0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latin typeface="Times New Roman" pitchFamily="-112" charset="0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latin typeface="Times New Roman" pitchFamily="-112" charset="0"/>
              </a:endParaRP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2"/>
                </a:solidFill>
              </a:endParaRPr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1065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5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1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/>
            </a:lvl1pPr>
          </a:lstStyle>
          <a:p>
            <a:r>
              <a:rPr lang="en-US"/>
              <a:t>10</a:t>
            </a:r>
            <a:r>
              <a:rPr lang="en-US"/>
              <a:t>-708 – </a:t>
            </a:r>
            <a:r>
              <a:rPr lang="en-US">
                <a:sym typeface="Symbol" pitchFamily="-112" charset="2"/>
              </a:rPr>
              <a:t></a:t>
            </a:r>
            <a:r>
              <a:rPr lang="en-US"/>
              <a:t>Carlos Guestrin 2006</a:t>
            </a:r>
          </a:p>
        </p:txBody>
      </p:sp>
      <p:sp>
        <p:nvSpPr>
          <p:cNvPr id="1065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1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 Black" pitchFamily="-112" charset="0"/>
              </a:defRPr>
            </a:lvl1pPr>
          </a:lstStyle>
          <a:p>
            <a:fld id="{59586221-3AB7-5846-8522-3F22C2FB4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5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12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¨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Parameter Learning in Markov Nets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800" dirty="0" err="1"/>
              <a:t>Dhruv</a:t>
            </a:r>
            <a:r>
              <a:rPr lang="en-US" sz="1800" dirty="0"/>
              <a:t> </a:t>
            </a:r>
            <a:r>
              <a:rPr lang="en-US" sz="1800" dirty="0" err="1"/>
              <a:t>Batra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10-708 Recitation</a:t>
            </a:r>
          </a:p>
          <a:p>
            <a:pPr eaLnBrk="1" hangingPunct="1"/>
            <a:r>
              <a:rPr lang="en-US" sz="1800" dirty="0" smtClean="0"/>
              <a:t>11/13/</a:t>
            </a:r>
            <a:r>
              <a:rPr lang="en-US" sz="1800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of a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10-708 – </a:t>
            </a:r>
            <a:r>
              <a:rPr lang="en-US" smtClean="0">
                <a:sym typeface="Symbol" pitchFamily="-112" charset="2"/>
              </a:rPr>
              <a:t></a:t>
            </a:r>
            <a:r>
              <a:rPr lang="en-US" smtClean="0"/>
              <a:t>Carlos Guestrin 2006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FEE5C6-FDD9-B64D-B937-E4F59A17A6E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781800" y="1524000"/>
            <a:ext cx="2198688" cy="2286000"/>
            <a:chOff x="4224" y="768"/>
            <a:chExt cx="1385" cy="144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224" y="1065"/>
              <a:ext cx="337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Difficulty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272" y="1392"/>
              <a:ext cx="337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SAT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578" y="1392"/>
              <a:ext cx="337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Grade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224" y="2046"/>
              <a:ext cx="337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Happy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932" y="1974"/>
              <a:ext cx="338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Job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224" y="768"/>
              <a:ext cx="337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Coherence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78" y="1690"/>
              <a:ext cx="337" cy="1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Letter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32" y="1065"/>
              <a:ext cx="338" cy="16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solidFill>
                    <a:schemeClr val="bg2"/>
                  </a:solidFill>
                </a:rPr>
                <a:t>Intelligence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2" idx="4"/>
              <a:endCxn id="7" idx="0"/>
            </p:cNvCxnSpPr>
            <p:nvPr/>
          </p:nvCxnSpPr>
          <p:spPr bwMode="auto">
            <a:xfrm>
              <a:off x="4393" y="935"/>
              <a:ext cx="0" cy="125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4"/>
            <p:cNvCxnSpPr>
              <a:cxnSpLocks noChangeShapeType="1"/>
              <a:stCxn id="8" idx="4"/>
              <a:endCxn id="11" idx="7"/>
            </p:cNvCxnSpPr>
            <p:nvPr/>
          </p:nvCxnSpPr>
          <p:spPr bwMode="auto">
            <a:xfrm flipH="1">
              <a:off x="5220" y="1559"/>
              <a:ext cx="220" cy="433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5"/>
            <p:cNvCxnSpPr>
              <a:cxnSpLocks noChangeShapeType="1"/>
              <a:stCxn id="9" idx="4"/>
              <a:endCxn id="13" idx="0"/>
            </p:cNvCxnSpPr>
            <p:nvPr/>
          </p:nvCxnSpPr>
          <p:spPr bwMode="auto">
            <a:xfrm>
              <a:off x="4747" y="1559"/>
              <a:ext cx="0" cy="126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14" idx="4"/>
              <a:endCxn id="8" idx="0"/>
            </p:cNvCxnSpPr>
            <p:nvPr/>
          </p:nvCxnSpPr>
          <p:spPr bwMode="auto">
            <a:xfrm>
              <a:off x="5101" y="1232"/>
              <a:ext cx="339" cy="155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>
              <a:off x="4393" y="1232"/>
              <a:ext cx="354" cy="155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14" idx="4"/>
              <a:endCxn id="9" idx="0"/>
            </p:cNvCxnSpPr>
            <p:nvPr/>
          </p:nvCxnSpPr>
          <p:spPr bwMode="auto">
            <a:xfrm flipH="1">
              <a:off x="4747" y="1232"/>
              <a:ext cx="354" cy="155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13" idx="4"/>
              <a:endCxn id="11" idx="1"/>
            </p:cNvCxnSpPr>
            <p:nvPr/>
          </p:nvCxnSpPr>
          <p:spPr bwMode="auto">
            <a:xfrm>
              <a:off x="4747" y="1856"/>
              <a:ext cx="235" cy="136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393" y="1473"/>
              <a:ext cx="180" cy="568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11" idx="2"/>
              <a:endCxn id="10" idx="6"/>
            </p:cNvCxnSpPr>
            <p:nvPr/>
          </p:nvCxnSpPr>
          <p:spPr bwMode="auto">
            <a:xfrm flipH="1">
              <a:off x="4566" y="2055"/>
              <a:ext cx="362" cy="72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2"/>
            <p:cNvCxnSpPr>
              <a:cxnSpLocks noChangeShapeType="1"/>
              <a:stCxn id="13" idx="6"/>
              <a:endCxn id="8" idx="2"/>
            </p:cNvCxnSpPr>
            <p:nvPr/>
          </p:nvCxnSpPr>
          <p:spPr bwMode="auto">
            <a:xfrm flipV="1">
              <a:off x="4923" y="1473"/>
              <a:ext cx="341" cy="298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23"/>
            <p:cNvCxnSpPr>
              <a:cxnSpLocks noChangeShapeType="1"/>
              <a:stCxn id="9" idx="5"/>
              <a:endCxn id="11" idx="0"/>
            </p:cNvCxnSpPr>
            <p:nvPr/>
          </p:nvCxnSpPr>
          <p:spPr bwMode="auto">
            <a:xfrm>
              <a:off x="4866" y="1538"/>
              <a:ext cx="235" cy="428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10-708 – </a:t>
            </a:r>
            <a:r>
              <a:rPr lang="en-US">
                <a:sym typeface="Symbol" pitchFamily="-112" charset="2"/>
              </a:rPr>
              <a:t></a:t>
            </a:r>
            <a:r>
              <a:rPr lang="en-US"/>
              <a:t>Carlos Guestrin 2006</a:t>
            </a:r>
            <a:endParaRPr 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371600"/>
          </a:xfrm>
        </p:spPr>
        <p:txBody>
          <a:bodyPr/>
          <a:lstStyle/>
          <a:p>
            <a:r>
              <a:rPr lang="en-US" sz="4000"/>
              <a:t>Log-linear Markov network</a:t>
            </a:r>
            <a:br>
              <a:rPr lang="en-US" sz="4000"/>
            </a:br>
            <a:r>
              <a:rPr lang="en-US" sz="4000"/>
              <a:t>(most common representation)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257800"/>
          </a:xfrm>
        </p:spPr>
        <p:txBody>
          <a:bodyPr/>
          <a:lstStyle/>
          <a:p>
            <a:r>
              <a:rPr lang="en-US" sz="2400" b="1"/>
              <a:t>Feature</a:t>
            </a:r>
            <a:r>
              <a:rPr lang="en-US" sz="2400"/>
              <a:t> is some function </a:t>
            </a:r>
            <a:r>
              <a:rPr lang="en-US" sz="2400">
                <a:latin typeface="Symbol" pitchFamily="-112" charset="2"/>
                <a:sym typeface="Symbol" pitchFamily="-112" charset="2"/>
              </a:rPr>
              <a:t></a:t>
            </a:r>
            <a:r>
              <a:rPr lang="en-US" sz="2400"/>
              <a:t>[</a:t>
            </a:r>
            <a:r>
              <a:rPr lang="en-US" sz="2400" b="1"/>
              <a:t>D</a:t>
            </a:r>
            <a:r>
              <a:rPr lang="en-US" sz="2400"/>
              <a:t>] for some subset of variables </a:t>
            </a:r>
            <a:r>
              <a:rPr lang="en-US" sz="2400" b="1"/>
              <a:t>D</a:t>
            </a:r>
          </a:p>
          <a:p>
            <a:pPr lvl="1"/>
            <a:r>
              <a:rPr lang="en-US" sz="2000"/>
              <a:t>e.g., indicator function</a:t>
            </a:r>
          </a:p>
          <a:p>
            <a:r>
              <a:rPr lang="en-US" sz="2400" b="1"/>
              <a:t>Log-linear model</a:t>
            </a:r>
            <a:r>
              <a:rPr lang="en-US" sz="2400"/>
              <a:t> over a Markov network </a:t>
            </a:r>
            <a:r>
              <a:rPr lang="en-US" sz="2400" i="1"/>
              <a:t>H</a:t>
            </a:r>
            <a:r>
              <a:rPr lang="en-US" sz="2400"/>
              <a:t>:</a:t>
            </a:r>
          </a:p>
          <a:p>
            <a:pPr lvl="1"/>
            <a:r>
              <a:rPr lang="en-US" sz="2000"/>
              <a:t>a set of features </a:t>
            </a:r>
            <a:r>
              <a:rPr lang="en-US" sz="2000">
                <a:latin typeface="Symbol" pitchFamily="-112" charset="2"/>
                <a:sym typeface="Symbol" pitchFamily="-112" charset="2"/>
              </a:rPr>
              <a:t></a:t>
            </a:r>
            <a:r>
              <a:rPr lang="en-US" sz="2000" baseline="-25000">
                <a:sym typeface="Symbol" pitchFamily="-112" charset="2"/>
              </a:rPr>
              <a:t>1</a:t>
            </a:r>
            <a:r>
              <a:rPr lang="en-US" sz="2000"/>
              <a:t>[</a:t>
            </a:r>
            <a:r>
              <a:rPr lang="en-US" sz="2000" b="1"/>
              <a:t>D</a:t>
            </a:r>
            <a:r>
              <a:rPr lang="en-US" sz="2000" baseline="-25000"/>
              <a:t>1</a:t>
            </a:r>
            <a:r>
              <a:rPr lang="en-US" sz="2000"/>
              <a:t>],…, </a:t>
            </a:r>
            <a:r>
              <a:rPr lang="en-US" sz="2000">
                <a:latin typeface="Symbol" pitchFamily="-112" charset="2"/>
                <a:sym typeface="Symbol" pitchFamily="-112" charset="2"/>
              </a:rPr>
              <a:t></a:t>
            </a:r>
            <a:r>
              <a:rPr lang="en-US" sz="2000" baseline="-25000">
                <a:sym typeface="Symbol" pitchFamily="-112" charset="2"/>
              </a:rPr>
              <a:t>k</a:t>
            </a:r>
            <a:r>
              <a:rPr lang="en-US" sz="2000"/>
              <a:t>[</a:t>
            </a:r>
            <a:r>
              <a:rPr lang="en-US" sz="2000" b="1"/>
              <a:t>D</a:t>
            </a:r>
            <a:r>
              <a:rPr lang="en-US" sz="2000" baseline="-25000"/>
              <a:t>k</a:t>
            </a:r>
            <a:r>
              <a:rPr lang="en-US" sz="2000"/>
              <a:t>]</a:t>
            </a:r>
          </a:p>
          <a:p>
            <a:pPr lvl="2"/>
            <a:r>
              <a:rPr lang="en-US" sz="1800"/>
              <a:t>each </a:t>
            </a:r>
            <a:r>
              <a:rPr lang="en-US" sz="1800" b="1"/>
              <a:t>D</a:t>
            </a:r>
            <a:r>
              <a:rPr lang="en-US" sz="1800" baseline="-25000"/>
              <a:t>i</a:t>
            </a:r>
            <a:r>
              <a:rPr lang="en-US" sz="1800"/>
              <a:t> is a subset of a clique in </a:t>
            </a:r>
            <a:r>
              <a:rPr lang="en-US" sz="1800" i="1"/>
              <a:t>H</a:t>
            </a:r>
          </a:p>
          <a:p>
            <a:pPr lvl="2"/>
            <a:r>
              <a:rPr lang="en-US" sz="1800"/>
              <a:t>two </a:t>
            </a:r>
            <a:r>
              <a:rPr lang="en-US" sz="1800">
                <a:latin typeface="Symbol" pitchFamily="-112" charset="2"/>
                <a:sym typeface="Symbol" pitchFamily="-112" charset="2"/>
              </a:rPr>
              <a:t></a:t>
            </a:r>
            <a:r>
              <a:rPr lang="en-US" sz="1800"/>
              <a:t>’s can be over the same variables</a:t>
            </a:r>
          </a:p>
          <a:p>
            <a:pPr lvl="1"/>
            <a:r>
              <a:rPr lang="en-US" sz="2000"/>
              <a:t>a set of weights w</a:t>
            </a:r>
            <a:r>
              <a:rPr lang="en-US" sz="2000" baseline="-25000"/>
              <a:t>1</a:t>
            </a:r>
            <a:r>
              <a:rPr lang="en-US" sz="2000"/>
              <a:t>,…,w</a:t>
            </a:r>
            <a:r>
              <a:rPr lang="en-US" sz="2000" baseline="-25000"/>
              <a:t>k</a:t>
            </a:r>
            <a:endParaRPr lang="en-US" sz="2000"/>
          </a:p>
          <a:p>
            <a:pPr lvl="2"/>
            <a:r>
              <a:rPr lang="en-US" sz="1800"/>
              <a:t>usually learned from data</a:t>
            </a:r>
          </a:p>
          <a:p>
            <a:pPr lvl="2"/>
            <a:endParaRPr lang="en-US" sz="1800"/>
          </a:p>
          <a:p>
            <a:pPr lvl="1"/>
            <a:r>
              <a:rPr lang="en-US" sz="2000"/>
              <a:t>  </a:t>
            </a:r>
          </a:p>
        </p:txBody>
      </p:sp>
      <p:pic>
        <p:nvPicPr>
          <p:cNvPr id="6789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35038" y="4586288"/>
            <a:ext cx="40179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8941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25900" y="1922463"/>
            <a:ext cx="539750" cy="3175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6" y="0"/>
              </a:cxn>
              <a:cxn ang="0">
                <a:pos x="31" y="17"/>
              </a:cxn>
              <a:cxn ang="0">
                <a:pos x="122" y="34"/>
              </a:cxn>
              <a:cxn ang="0">
                <a:pos x="314" y="45"/>
              </a:cxn>
              <a:cxn ang="0">
                <a:pos x="561" y="72"/>
              </a:cxn>
              <a:cxn ang="0">
                <a:pos x="740" y="84"/>
              </a:cxn>
              <a:cxn ang="0">
                <a:pos x="1109" y="84"/>
              </a:cxn>
              <a:cxn ang="0">
                <a:pos x="1266" y="75"/>
              </a:cxn>
              <a:cxn ang="0">
                <a:pos x="1370" y="58"/>
              </a:cxn>
              <a:cxn ang="0">
                <a:pos x="1438" y="55"/>
              </a:cxn>
              <a:cxn ang="0">
                <a:pos x="1458" y="63"/>
              </a:cxn>
              <a:cxn ang="0">
                <a:pos x="1498" y="83"/>
              </a:cxn>
              <a:cxn ang="0">
                <a:pos x="1470" y="85"/>
              </a:cxn>
              <a:cxn ang="0">
                <a:pos x="1421" y="83"/>
              </a:cxn>
            </a:cxnLst>
            <a:rect l="0" t="0" r="r" b="b"/>
            <a:pathLst>
              <a:path w="1499" h="87" extrusionOk="0">
                <a:moveTo>
                  <a:pt x="0" y="17"/>
                </a:moveTo>
                <a:cubicBezTo>
                  <a:pt x="2" y="11"/>
                  <a:pt x="4" y="5"/>
                  <a:pt x="6" y="0"/>
                </a:cubicBezTo>
                <a:cubicBezTo>
                  <a:pt x="15" y="5"/>
                  <a:pt x="21" y="13"/>
                  <a:pt x="31" y="17"/>
                </a:cubicBezTo>
                <a:cubicBezTo>
                  <a:pt x="60" y="30"/>
                  <a:pt x="90" y="32"/>
                  <a:pt x="122" y="34"/>
                </a:cubicBezTo>
                <a:cubicBezTo>
                  <a:pt x="186" y="39"/>
                  <a:pt x="250" y="40"/>
                  <a:pt x="314" y="45"/>
                </a:cubicBezTo>
                <a:cubicBezTo>
                  <a:pt x="397" y="51"/>
                  <a:pt x="479" y="61"/>
                  <a:pt x="561" y="72"/>
                </a:cubicBezTo>
                <a:cubicBezTo>
                  <a:pt x="621" y="80"/>
                  <a:pt x="680" y="83"/>
                  <a:pt x="740" y="84"/>
                </a:cubicBezTo>
                <a:cubicBezTo>
                  <a:pt x="863" y="85"/>
                  <a:pt x="986" y="86"/>
                  <a:pt x="1109" y="84"/>
                </a:cubicBezTo>
                <a:cubicBezTo>
                  <a:pt x="1162" y="83"/>
                  <a:pt x="1213" y="80"/>
                  <a:pt x="1266" y="75"/>
                </a:cubicBezTo>
                <a:cubicBezTo>
                  <a:pt x="1301" y="71"/>
                  <a:pt x="1335" y="62"/>
                  <a:pt x="1370" y="58"/>
                </a:cubicBezTo>
                <a:cubicBezTo>
                  <a:pt x="1391" y="55"/>
                  <a:pt x="1416" y="51"/>
                  <a:pt x="1438" y="55"/>
                </a:cubicBezTo>
                <a:cubicBezTo>
                  <a:pt x="1446" y="56"/>
                  <a:pt x="1452" y="61"/>
                  <a:pt x="1458" y="63"/>
                </a:cubicBezTo>
                <a:cubicBezTo>
                  <a:pt x="1472" y="68"/>
                  <a:pt x="1486" y="77"/>
                  <a:pt x="1498" y="83"/>
                </a:cubicBezTo>
                <a:cubicBezTo>
                  <a:pt x="1491" y="83"/>
                  <a:pt x="1480" y="85"/>
                  <a:pt x="1470" y="85"/>
                </a:cubicBezTo>
                <a:cubicBezTo>
                  <a:pt x="1447" y="83"/>
                  <a:pt x="1437" y="82"/>
                  <a:pt x="1421" y="83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2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68875" y="1862138"/>
            <a:ext cx="1527175" cy="455612"/>
          </a:xfrm>
          <a:custGeom>
            <a:avLst/>
            <a:gdLst/>
            <a:ahLst/>
            <a:cxnLst>
              <a:cxn ang="0">
                <a:pos x="18" y="232"/>
              </a:cxn>
              <a:cxn ang="0">
                <a:pos x="110" y="651"/>
              </a:cxn>
              <a:cxn ang="0">
                <a:pos x="438" y="552"/>
              </a:cxn>
              <a:cxn ang="0">
                <a:pos x="402" y="177"/>
              </a:cxn>
              <a:cxn ang="0">
                <a:pos x="242" y="155"/>
              </a:cxn>
              <a:cxn ang="0">
                <a:pos x="182" y="470"/>
              </a:cxn>
              <a:cxn ang="0">
                <a:pos x="198" y="882"/>
              </a:cxn>
              <a:cxn ang="0">
                <a:pos x="889" y="32"/>
              </a:cxn>
              <a:cxn ang="0">
                <a:pos x="758" y="697"/>
              </a:cxn>
              <a:cxn ang="0">
                <a:pos x="1153" y="208"/>
              </a:cxn>
              <a:cxn ang="0">
                <a:pos x="997" y="482"/>
              </a:cxn>
              <a:cxn ang="0">
                <a:pos x="1208" y="593"/>
              </a:cxn>
              <a:cxn ang="0">
                <a:pos x="1223" y="506"/>
              </a:cxn>
              <a:cxn ang="0">
                <a:pos x="1374" y="738"/>
              </a:cxn>
              <a:cxn ang="0">
                <a:pos x="1702" y="239"/>
              </a:cxn>
              <a:cxn ang="0">
                <a:pos x="1682" y="467"/>
              </a:cxn>
              <a:cxn ang="0">
                <a:pos x="1444" y="739"/>
              </a:cxn>
              <a:cxn ang="0">
                <a:pos x="1809" y="710"/>
              </a:cxn>
              <a:cxn ang="0">
                <a:pos x="1578" y="354"/>
              </a:cxn>
              <a:cxn ang="0">
                <a:pos x="1896" y="205"/>
              </a:cxn>
              <a:cxn ang="0">
                <a:pos x="2096" y="689"/>
              </a:cxn>
              <a:cxn ang="0">
                <a:pos x="2074" y="902"/>
              </a:cxn>
              <a:cxn ang="0">
                <a:pos x="2236" y="370"/>
              </a:cxn>
              <a:cxn ang="0">
                <a:pos x="2330" y="939"/>
              </a:cxn>
              <a:cxn ang="0">
                <a:pos x="2164" y="277"/>
              </a:cxn>
              <a:cxn ang="0">
                <a:pos x="2619" y="578"/>
              </a:cxn>
              <a:cxn ang="0">
                <a:pos x="2385" y="948"/>
              </a:cxn>
              <a:cxn ang="0">
                <a:pos x="2689" y="70"/>
              </a:cxn>
              <a:cxn ang="0">
                <a:pos x="2908" y="619"/>
              </a:cxn>
              <a:cxn ang="0">
                <a:pos x="2753" y="913"/>
              </a:cxn>
              <a:cxn ang="0">
                <a:pos x="3720" y="2"/>
              </a:cxn>
              <a:cxn ang="0">
                <a:pos x="3686" y="14"/>
              </a:cxn>
              <a:cxn ang="0">
                <a:pos x="3615" y="487"/>
              </a:cxn>
              <a:cxn ang="0">
                <a:pos x="3447" y="707"/>
              </a:cxn>
              <a:cxn ang="0">
                <a:pos x="3434" y="703"/>
              </a:cxn>
              <a:cxn ang="0">
                <a:pos x="3423" y="683"/>
              </a:cxn>
              <a:cxn ang="0">
                <a:pos x="3434" y="664"/>
              </a:cxn>
              <a:cxn ang="0">
                <a:pos x="3468" y="674"/>
              </a:cxn>
              <a:cxn ang="0">
                <a:pos x="3633" y="957"/>
              </a:cxn>
              <a:cxn ang="0">
                <a:pos x="3849" y="1252"/>
              </a:cxn>
              <a:cxn ang="0">
                <a:pos x="2990" y="514"/>
              </a:cxn>
              <a:cxn ang="0">
                <a:pos x="3180" y="556"/>
              </a:cxn>
              <a:cxn ang="0">
                <a:pos x="3170" y="735"/>
              </a:cxn>
              <a:cxn ang="0">
                <a:pos x="4157" y="68"/>
              </a:cxn>
              <a:cxn ang="0">
                <a:pos x="4164" y="192"/>
              </a:cxn>
              <a:cxn ang="0">
                <a:pos x="4243" y="317"/>
              </a:cxn>
            </a:cxnLst>
            <a:rect l="0" t="0" r="r" b="b"/>
            <a:pathLst>
              <a:path w="4244" h="1268" extrusionOk="0">
                <a:moveTo>
                  <a:pt x="59" y="190"/>
                </a:moveTo>
                <a:cubicBezTo>
                  <a:pt x="50" y="190"/>
                  <a:pt x="57" y="179"/>
                  <a:pt x="44" y="186"/>
                </a:cubicBezTo>
                <a:cubicBezTo>
                  <a:pt x="34" y="192"/>
                  <a:pt x="22" y="222"/>
                  <a:pt x="18" y="232"/>
                </a:cubicBezTo>
                <a:cubicBezTo>
                  <a:pt x="4" y="269"/>
                  <a:pt x="-1" y="314"/>
                  <a:pt x="0" y="353"/>
                </a:cubicBezTo>
                <a:cubicBezTo>
                  <a:pt x="1" y="410"/>
                  <a:pt x="11" y="470"/>
                  <a:pt x="29" y="524"/>
                </a:cubicBezTo>
                <a:cubicBezTo>
                  <a:pt x="45" y="572"/>
                  <a:pt x="72" y="617"/>
                  <a:pt x="110" y="651"/>
                </a:cubicBezTo>
                <a:cubicBezTo>
                  <a:pt x="145" y="681"/>
                  <a:pt x="186" y="691"/>
                  <a:pt x="231" y="694"/>
                </a:cubicBezTo>
                <a:cubicBezTo>
                  <a:pt x="275" y="697"/>
                  <a:pt x="311" y="685"/>
                  <a:pt x="348" y="662"/>
                </a:cubicBezTo>
                <a:cubicBezTo>
                  <a:pt x="390" y="635"/>
                  <a:pt x="417" y="597"/>
                  <a:pt x="438" y="552"/>
                </a:cubicBezTo>
                <a:cubicBezTo>
                  <a:pt x="462" y="502"/>
                  <a:pt x="476" y="449"/>
                  <a:pt x="479" y="394"/>
                </a:cubicBezTo>
                <a:cubicBezTo>
                  <a:pt x="482" y="338"/>
                  <a:pt x="473" y="281"/>
                  <a:pt x="448" y="231"/>
                </a:cubicBezTo>
                <a:cubicBezTo>
                  <a:pt x="439" y="212"/>
                  <a:pt x="422" y="186"/>
                  <a:pt x="402" y="177"/>
                </a:cubicBezTo>
                <a:cubicBezTo>
                  <a:pt x="385" y="169"/>
                  <a:pt x="389" y="182"/>
                  <a:pt x="383" y="190"/>
                </a:cubicBezTo>
                <a:cubicBezTo>
                  <a:pt x="381" y="200"/>
                  <a:pt x="380" y="204"/>
                  <a:pt x="377" y="210"/>
                </a:cubicBezTo>
              </a:path>
              <a:path w="4244" h="1268" extrusionOk="0">
                <a:moveTo>
                  <a:pt x="242" y="155"/>
                </a:moveTo>
                <a:cubicBezTo>
                  <a:pt x="232" y="151"/>
                  <a:pt x="212" y="138"/>
                  <a:pt x="203" y="156"/>
                </a:cubicBezTo>
                <a:cubicBezTo>
                  <a:pt x="189" y="184"/>
                  <a:pt x="186" y="238"/>
                  <a:pt x="185" y="268"/>
                </a:cubicBezTo>
                <a:cubicBezTo>
                  <a:pt x="182" y="335"/>
                  <a:pt x="179" y="403"/>
                  <a:pt x="182" y="470"/>
                </a:cubicBezTo>
                <a:cubicBezTo>
                  <a:pt x="188" y="586"/>
                  <a:pt x="210" y="697"/>
                  <a:pt x="227" y="811"/>
                </a:cubicBezTo>
                <a:cubicBezTo>
                  <a:pt x="231" y="838"/>
                  <a:pt x="238" y="873"/>
                  <a:pt x="225" y="895"/>
                </a:cubicBezTo>
                <a:cubicBezTo>
                  <a:pt x="214" y="913"/>
                  <a:pt x="204" y="889"/>
                  <a:pt x="198" y="882"/>
                </a:cubicBezTo>
              </a:path>
              <a:path w="4244" h="1268" extrusionOk="0">
                <a:moveTo>
                  <a:pt x="858" y="130"/>
                </a:moveTo>
                <a:cubicBezTo>
                  <a:pt x="864" y="109"/>
                  <a:pt x="878" y="85"/>
                  <a:pt x="883" y="66"/>
                </a:cubicBezTo>
                <a:cubicBezTo>
                  <a:pt x="886" y="53"/>
                  <a:pt x="886" y="43"/>
                  <a:pt x="889" y="32"/>
                </a:cubicBezTo>
                <a:cubicBezTo>
                  <a:pt x="866" y="58"/>
                  <a:pt x="845" y="83"/>
                  <a:pt x="827" y="114"/>
                </a:cubicBezTo>
                <a:cubicBezTo>
                  <a:pt x="789" y="182"/>
                  <a:pt x="761" y="259"/>
                  <a:pt x="741" y="334"/>
                </a:cubicBezTo>
                <a:cubicBezTo>
                  <a:pt x="710" y="454"/>
                  <a:pt x="690" y="587"/>
                  <a:pt x="758" y="697"/>
                </a:cubicBezTo>
                <a:cubicBezTo>
                  <a:pt x="775" y="725"/>
                  <a:pt x="817" y="738"/>
                  <a:pt x="848" y="742"/>
                </a:cubicBezTo>
                <a:cubicBezTo>
                  <a:pt x="869" y="744"/>
                  <a:pt x="884" y="737"/>
                  <a:pt x="902" y="729"/>
                </a:cubicBezTo>
              </a:path>
              <a:path w="4244" h="1268" extrusionOk="0">
                <a:moveTo>
                  <a:pt x="1153" y="208"/>
                </a:moveTo>
                <a:cubicBezTo>
                  <a:pt x="1141" y="196"/>
                  <a:pt x="1150" y="193"/>
                  <a:pt x="1128" y="199"/>
                </a:cubicBezTo>
                <a:cubicBezTo>
                  <a:pt x="1093" y="208"/>
                  <a:pt x="1065" y="260"/>
                  <a:pt x="1050" y="289"/>
                </a:cubicBezTo>
                <a:cubicBezTo>
                  <a:pt x="1019" y="348"/>
                  <a:pt x="1001" y="416"/>
                  <a:pt x="997" y="482"/>
                </a:cubicBezTo>
                <a:cubicBezTo>
                  <a:pt x="994" y="541"/>
                  <a:pt x="1003" y="599"/>
                  <a:pt x="1038" y="648"/>
                </a:cubicBezTo>
                <a:cubicBezTo>
                  <a:pt x="1067" y="688"/>
                  <a:pt x="1128" y="711"/>
                  <a:pt x="1171" y="677"/>
                </a:cubicBezTo>
                <a:cubicBezTo>
                  <a:pt x="1196" y="657"/>
                  <a:pt x="1206" y="623"/>
                  <a:pt x="1208" y="593"/>
                </a:cubicBezTo>
                <a:cubicBezTo>
                  <a:pt x="1210" y="564"/>
                  <a:pt x="1202" y="538"/>
                  <a:pt x="1190" y="512"/>
                </a:cubicBezTo>
                <a:cubicBezTo>
                  <a:pt x="1187" y="506"/>
                  <a:pt x="1184" y="498"/>
                  <a:pt x="1181" y="492"/>
                </a:cubicBezTo>
                <a:cubicBezTo>
                  <a:pt x="1193" y="496"/>
                  <a:pt x="1209" y="503"/>
                  <a:pt x="1223" y="506"/>
                </a:cubicBezTo>
                <a:cubicBezTo>
                  <a:pt x="1241" y="509"/>
                  <a:pt x="1246" y="510"/>
                  <a:pt x="1258" y="509"/>
                </a:cubicBezTo>
              </a:path>
              <a:path w="4244" h="1268" extrusionOk="0">
                <a:moveTo>
                  <a:pt x="1409" y="650"/>
                </a:moveTo>
                <a:cubicBezTo>
                  <a:pt x="1395" y="679"/>
                  <a:pt x="1387" y="710"/>
                  <a:pt x="1374" y="738"/>
                </a:cubicBezTo>
                <a:cubicBezTo>
                  <a:pt x="1363" y="763"/>
                  <a:pt x="1347" y="789"/>
                  <a:pt x="1340" y="816"/>
                </a:cubicBezTo>
                <a:cubicBezTo>
                  <a:pt x="1336" y="831"/>
                  <a:pt x="1331" y="844"/>
                  <a:pt x="1342" y="838"/>
                </a:cubicBezTo>
              </a:path>
              <a:path w="4244" h="1268" extrusionOk="0">
                <a:moveTo>
                  <a:pt x="1702" y="239"/>
                </a:moveTo>
                <a:cubicBezTo>
                  <a:pt x="1699" y="224"/>
                  <a:pt x="1699" y="231"/>
                  <a:pt x="1696" y="225"/>
                </a:cubicBezTo>
                <a:cubicBezTo>
                  <a:pt x="1689" y="248"/>
                  <a:pt x="1688" y="267"/>
                  <a:pt x="1688" y="293"/>
                </a:cubicBezTo>
                <a:cubicBezTo>
                  <a:pt x="1688" y="351"/>
                  <a:pt x="1683" y="409"/>
                  <a:pt x="1682" y="467"/>
                </a:cubicBezTo>
                <a:cubicBezTo>
                  <a:pt x="1681" y="535"/>
                  <a:pt x="1675" y="607"/>
                  <a:pt x="1680" y="674"/>
                </a:cubicBezTo>
                <a:cubicBezTo>
                  <a:pt x="1682" y="708"/>
                  <a:pt x="1685" y="730"/>
                  <a:pt x="1675" y="763"/>
                </a:cubicBezTo>
              </a:path>
              <a:path w="4244" h="1268" extrusionOk="0">
                <a:moveTo>
                  <a:pt x="1444" y="739"/>
                </a:moveTo>
                <a:cubicBezTo>
                  <a:pt x="1466" y="726"/>
                  <a:pt x="1484" y="723"/>
                  <a:pt x="1512" y="721"/>
                </a:cubicBezTo>
                <a:cubicBezTo>
                  <a:pt x="1570" y="718"/>
                  <a:pt x="1628" y="715"/>
                  <a:pt x="1686" y="714"/>
                </a:cubicBezTo>
                <a:cubicBezTo>
                  <a:pt x="1723" y="713"/>
                  <a:pt x="1773" y="721"/>
                  <a:pt x="1809" y="710"/>
                </a:cubicBezTo>
                <a:cubicBezTo>
                  <a:pt x="1822" y="706"/>
                  <a:pt x="1838" y="694"/>
                  <a:pt x="1836" y="679"/>
                </a:cubicBezTo>
                <a:cubicBezTo>
                  <a:pt x="1835" y="674"/>
                  <a:pt x="1833" y="669"/>
                  <a:pt x="1832" y="664"/>
                </a:cubicBezTo>
              </a:path>
              <a:path w="4244" h="1268" extrusionOk="0">
                <a:moveTo>
                  <a:pt x="1578" y="354"/>
                </a:moveTo>
                <a:cubicBezTo>
                  <a:pt x="1573" y="319"/>
                  <a:pt x="1568" y="291"/>
                  <a:pt x="1602" y="268"/>
                </a:cubicBezTo>
                <a:cubicBezTo>
                  <a:pt x="1645" y="239"/>
                  <a:pt x="1705" y="229"/>
                  <a:pt x="1754" y="215"/>
                </a:cubicBezTo>
                <a:cubicBezTo>
                  <a:pt x="1799" y="202"/>
                  <a:pt x="1850" y="189"/>
                  <a:pt x="1896" y="205"/>
                </a:cubicBezTo>
                <a:cubicBezTo>
                  <a:pt x="1903" y="209"/>
                  <a:pt x="1911" y="213"/>
                  <a:pt x="1918" y="217"/>
                </a:cubicBezTo>
              </a:path>
              <a:path w="4244" h="1268" extrusionOk="0">
                <a:moveTo>
                  <a:pt x="2070" y="614"/>
                </a:moveTo>
                <a:cubicBezTo>
                  <a:pt x="2088" y="639"/>
                  <a:pt x="2095" y="656"/>
                  <a:pt x="2096" y="689"/>
                </a:cubicBezTo>
                <a:cubicBezTo>
                  <a:pt x="2097" y="724"/>
                  <a:pt x="2088" y="761"/>
                  <a:pt x="2083" y="796"/>
                </a:cubicBezTo>
                <a:cubicBezTo>
                  <a:pt x="2078" y="826"/>
                  <a:pt x="2068" y="860"/>
                  <a:pt x="2065" y="888"/>
                </a:cubicBezTo>
                <a:cubicBezTo>
                  <a:pt x="2063" y="905"/>
                  <a:pt x="2066" y="910"/>
                  <a:pt x="2074" y="902"/>
                </a:cubicBezTo>
              </a:path>
              <a:path w="4244" h="1268" extrusionOk="0">
                <a:moveTo>
                  <a:pt x="2201" y="298"/>
                </a:moveTo>
                <a:cubicBezTo>
                  <a:pt x="2199" y="290"/>
                  <a:pt x="2198" y="283"/>
                  <a:pt x="2196" y="275"/>
                </a:cubicBezTo>
                <a:cubicBezTo>
                  <a:pt x="2208" y="306"/>
                  <a:pt x="2224" y="338"/>
                  <a:pt x="2236" y="370"/>
                </a:cubicBezTo>
                <a:cubicBezTo>
                  <a:pt x="2274" y="473"/>
                  <a:pt x="2299" y="583"/>
                  <a:pt x="2312" y="692"/>
                </a:cubicBezTo>
                <a:cubicBezTo>
                  <a:pt x="2319" y="748"/>
                  <a:pt x="2323" y="804"/>
                  <a:pt x="2324" y="860"/>
                </a:cubicBezTo>
                <a:cubicBezTo>
                  <a:pt x="2324" y="887"/>
                  <a:pt x="2326" y="913"/>
                  <a:pt x="2330" y="939"/>
                </a:cubicBezTo>
                <a:cubicBezTo>
                  <a:pt x="2321" y="924"/>
                  <a:pt x="2314" y="912"/>
                  <a:pt x="2306" y="896"/>
                </a:cubicBezTo>
              </a:path>
              <a:path w="4244" h="1268" extrusionOk="0">
                <a:moveTo>
                  <a:pt x="2146" y="363"/>
                </a:moveTo>
                <a:cubicBezTo>
                  <a:pt x="2141" y="325"/>
                  <a:pt x="2129" y="298"/>
                  <a:pt x="2164" y="277"/>
                </a:cubicBezTo>
                <a:cubicBezTo>
                  <a:pt x="2210" y="248"/>
                  <a:pt x="2278" y="266"/>
                  <a:pt x="2328" y="277"/>
                </a:cubicBezTo>
                <a:cubicBezTo>
                  <a:pt x="2405" y="293"/>
                  <a:pt x="2479" y="322"/>
                  <a:pt x="2535" y="379"/>
                </a:cubicBezTo>
                <a:cubicBezTo>
                  <a:pt x="2584" y="429"/>
                  <a:pt x="2617" y="508"/>
                  <a:pt x="2619" y="578"/>
                </a:cubicBezTo>
                <a:cubicBezTo>
                  <a:pt x="2622" y="661"/>
                  <a:pt x="2611" y="742"/>
                  <a:pt x="2575" y="817"/>
                </a:cubicBezTo>
                <a:cubicBezTo>
                  <a:pt x="2554" y="861"/>
                  <a:pt x="2520" y="902"/>
                  <a:pt x="2479" y="930"/>
                </a:cubicBezTo>
                <a:cubicBezTo>
                  <a:pt x="2455" y="947"/>
                  <a:pt x="2414" y="964"/>
                  <a:pt x="2385" y="948"/>
                </a:cubicBezTo>
                <a:cubicBezTo>
                  <a:pt x="2346" y="927"/>
                  <a:pt x="2372" y="854"/>
                  <a:pt x="2383" y="821"/>
                </a:cubicBezTo>
                <a:cubicBezTo>
                  <a:pt x="2388" y="809"/>
                  <a:pt x="2394" y="796"/>
                  <a:pt x="2399" y="784"/>
                </a:cubicBezTo>
              </a:path>
              <a:path w="4244" h="1268" extrusionOk="0">
                <a:moveTo>
                  <a:pt x="2689" y="70"/>
                </a:moveTo>
                <a:cubicBezTo>
                  <a:pt x="2707" y="60"/>
                  <a:pt x="2693" y="50"/>
                  <a:pt x="2717" y="76"/>
                </a:cubicBezTo>
                <a:cubicBezTo>
                  <a:pt x="2754" y="117"/>
                  <a:pt x="2784" y="169"/>
                  <a:pt x="2808" y="219"/>
                </a:cubicBezTo>
                <a:cubicBezTo>
                  <a:pt x="2868" y="342"/>
                  <a:pt x="2904" y="482"/>
                  <a:pt x="2908" y="619"/>
                </a:cubicBezTo>
                <a:cubicBezTo>
                  <a:pt x="2910" y="692"/>
                  <a:pt x="2901" y="763"/>
                  <a:pt x="2873" y="831"/>
                </a:cubicBezTo>
                <a:cubicBezTo>
                  <a:pt x="2858" y="866"/>
                  <a:pt x="2833" y="915"/>
                  <a:pt x="2799" y="936"/>
                </a:cubicBezTo>
                <a:cubicBezTo>
                  <a:pt x="2770" y="954"/>
                  <a:pt x="2764" y="931"/>
                  <a:pt x="2753" y="913"/>
                </a:cubicBezTo>
              </a:path>
              <a:path w="4244" h="1268" extrusionOk="0">
                <a:moveTo>
                  <a:pt x="3716" y="7"/>
                </a:moveTo>
                <a:cubicBezTo>
                  <a:pt x="3718" y="4"/>
                  <a:pt x="3714" y="2"/>
                  <a:pt x="3717" y="0"/>
                </a:cubicBezTo>
                <a:cubicBezTo>
                  <a:pt x="3719" y="-1"/>
                  <a:pt x="3719" y="4"/>
                  <a:pt x="3720" y="2"/>
                </a:cubicBezTo>
                <a:cubicBezTo>
                  <a:pt x="3718" y="3"/>
                  <a:pt x="3716" y="2"/>
                  <a:pt x="3715" y="2"/>
                </a:cubicBezTo>
                <a:cubicBezTo>
                  <a:pt x="3711" y="3"/>
                  <a:pt x="3706" y="2"/>
                  <a:pt x="3702" y="4"/>
                </a:cubicBezTo>
                <a:cubicBezTo>
                  <a:pt x="3696" y="8"/>
                  <a:pt x="3692" y="8"/>
                  <a:pt x="3686" y="14"/>
                </a:cubicBezTo>
                <a:cubicBezTo>
                  <a:pt x="3674" y="27"/>
                  <a:pt x="3669" y="52"/>
                  <a:pt x="3664" y="68"/>
                </a:cubicBezTo>
                <a:cubicBezTo>
                  <a:pt x="3658" y="88"/>
                  <a:pt x="3654" y="108"/>
                  <a:pt x="3651" y="128"/>
                </a:cubicBezTo>
                <a:cubicBezTo>
                  <a:pt x="3634" y="247"/>
                  <a:pt x="3635" y="368"/>
                  <a:pt x="3615" y="487"/>
                </a:cubicBezTo>
                <a:cubicBezTo>
                  <a:pt x="3607" y="536"/>
                  <a:pt x="3590" y="588"/>
                  <a:pt x="3561" y="629"/>
                </a:cubicBezTo>
                <a:cubicBezTo>
                  <a:pt x="3541" y="657"/>
                  <a:pt x="3517" y="685"/>
                  <a:pt x="3487" y="702"/>
                </a:cubicBezTo>
                <a:cubicBezTo>
                  <a:pt x="3469" y="712"/>
                  <a:pt x="3463" y="710"/>
                  <a:pt x="3447" y="707"/>
                </a:cubicBezTo>
                <a:cubicBezTo>
                  <a:pt x="3442" y="706"/>
                  <a:pt x="3436" y="693"/>
                  <a:pt x="3434" y="693"/>
                </a:cubicBezTo>
                <a:cubicBezTo>
                  <a:pt x="3431" y="693"/>
                  <a:pt x="3432" y="697"/>
                  <a:pt x="3431" y="697"/>
                </a:cubicBezTo>
                <a:cubicBezTo>
                  <a:pt x="3426" y="697"/>
                  <a:pt x="3439" y="702"/>
                  <a:pt x="3434" y="703"/>
                </a:cubicBezTo>
                <a:cubicBezTo>
                  <a:pt x="3434" y="702"/>
                  <a:pt x="3435" y="705"/>
                  <a:pt x="3434" y="702"/>
                </a:cubicBezTo>
                <a:cubicBezTo>
                  <a:pt x="3433" y="700"/>
                  <a:pt x="3427" y="700"/>
                  <a:pt x="3426" y="695"/>
                </a:cubicBezTo>
                <a:cubicBezTo>
                  <a:pt x="3425" y="691"/>
                  <a:pt x="3423" y="687"/>
                  <a:pt x="3423" y="683"/>
                </a:cubicBezTo>
                <a:cubicBezTo>
                  <a:pt x="3423" y="679"/>
                  <a:pt x="3420" y="679"/>
                  <a:pt x="3422" y="675"/>
                </a:cubicBezTo>
                <a:cubicBezTo>
                  <a:pt x="3423" y="673"/>
                  <a:pt x="3428" y="669"/>
                  <a:pt x="3429" y="668"/>
                </a:cubicBezTo>
                <a:cubicBezTo>
                  <a:pt x="3431" y="666"/>
                  <a:pt x="3431" y="665"/>
                  <a:pt x="3434" y="664"/>
                </a:cubicBezTo>
                <a:cubicBezTo>
                  <a:pt x="3436" y="663"/>
                  <a:pt x="3437" y="661"/>
                  <a:pt x="3440" y="661"/>
                </a:cubicBezTo>
                <a:cubicBezTo>
                  <a:pt x="3444" y="661"/>
                  <a:pt x="3443" y="662"/>
                  <a:pt x="3447" y="663"/>
                </a:cubicBezTo>
                <a:cubicBezTo>
                  <a:pt x="3457" y="665"/>
                  <a:pt x="3459" y="670"/>
                  <a:pt x="3468" y="674"/>
                </a:cubicBezTo>
                <a:cubicBezTo>
                  <a:pt x="3496" y="686"/>
                  <a:pt x="3526" y="706"/>
                  <a:pt x="3550" y="725"/>
                </a:cubicBezTo>
                <a:cubicBezTo>
                  <a:pt x="3590" y="758"/>
                  <a:pt x="3611" y="794"/>
                  <a:pt x="3629" y="841"/>
                </a:cubicBezTo>
                <a:cubicBezTo>
                  <a:pt x="3643" y="877"/>
                  <a:pt x="3639" y="920"/>
                  <a:pt x="3633" y="957"/>
                </a:cubicBezTo>
                <a:cubicBezTo>
                  <a:pt x="3620" y="1041"/>
                  <a:pt x="3582" y="1152"/>
                  <a:pt x="3655" y="1220"/>
                </a:cubicBezTo>
                <a:cubicBezTo>
                  <a:pt x="3687" y="1250"/>
                  <a:pt x="3733" y="1259"/>
                  <a:pt x="3775" y="1263"/>
                </a:cubicBezTo>
                <a:cubicBezTo>
                  <a:pt x="3784" y="1264"/>
                  <a:pt x="3851" y="1276"/>
                  <a:pt x="3849" y="1252"/>
                </a:cubicBezTo>
                <a:cubicBezTo>
                  <a:pt x="3839" y="1236"/>
                  <a:pt x="3834" y="1230"/>
                  <a:pt x="3823" y="1222"/>
                </a:cubicBezTo>
              </a:path>
              <a:path w="4244" h="1268" extrusionOk="0">
                <a:moveTo>
                  <a:pt x="2971" y="528"/>
                </a:moveTo>
                <a:cubicBezTo>
                  <a:pt x="2967" y="511"/>
                  <a:pt x="2970" y="518"/>
                  <a:pt x="2990" y="514"/>
                </a:cubicBezTo>
                <a:cubicBezTo>
                  <a:pt x="3025" y="507"/>
                  <a:pt x="3064" y="512"/>
                  <a:pt x="3100" y="516"/>
                </a:cubicBezTo>
                <a:cubicBezTo>
                  <a:pt x="3121" y="518"/>
                  <a:pt x="3168" y="515"/>
                  <a:pt x="3183" y="535"/>
                </a:cubicBezTo>
                <a:cubicBezTo>
                  <a:pt x="3186" y="546"/>
                  <a:pt x="3187" y="550"/>
                  <a:pt x="3180" y="556"/>
                </a:cubicBezTo>
              </a:path>
              <a:path w="4244" h="1268" extrusionOk="0">
                <a:moveTo>
                  <a:pt x="3027" y="716"/>
                </a:moveTo>
                <a:cubicBezTo>
                  <a:pt x="3024" y="737"/>
                  <a:pt x="3033" y="739"/>
                  <a:pt x="3054" y="740"/>
                </a:cubicBezTo>
                <a:cubicBezTo>
                  <a:pt x="3091" y="741"/>
                  <a:pt x="3133" y="742"/>
                  <a:pt x="3170" y="735"/>
                </a:cubicBezTo>
                <a:cubicBezTo>
                  <a:pt x="3210" y="728"/>
                  <a:pt x="3249" y="719"/>
                  <a:pt x="3289" y="712"/>
                </a:cubicBezTo>
              </a:path>
              <a:path w="4244" h="1268" extrusionOk="0">
                <a:moveTo>
                  <a:pt x="4166" y="75"/>
                </a:moveTo>
                <a:cubicBezTo>
                  <a:pt x="4160" y="72"/>
                  <a:pt x="4163" y="71"/>
                  <a:pt x="4157" y="68"/>
                </a:cubicBezTo>
                <a:cubicBezTo>
                  <a:pt x="4155" y="67"/>
                  <a:pt x="4153" y="67"/>
                  <a:pt x="4151" y="66"/>
                </a:cubicBezTo>
                <a:cubicBezTo>
                  <a:pt x="4152" y="78"/>
                  <a:pt x="4151" y="91"/>
                  <a:pt x="4152" y="103"/>
                </a:cubicBezTo>
                <a:cubicBezTo>
                  <a:pt x="4153" y="133"/>
                  <a:pt x="4159" y="163"/>
                  <a:pt x="4164" y="192"/>
                </a:cubicBezTo>
                <a:cubicBezTo>
                  <a:pt x="4169" y="221"/>
                  <a:pt x="4174" y="250"/>
                  <a:pt x="4184" y="278"/>
                </a:cubicBezTo>
                <a:cubicBezTo>
                  <a:pt x="4189" y="294"/>
                  <a:pt x="4193" y="309"/>
                  <a:pt x="4209" y="317"/>
                </a:cubicBezTo>
                <a:cubicBezTo>
                  <a:pt x="4221" y="323"/>
                  <a:pt x="4230" y="319"/>
                  <a:pt x="4243" y="317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3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0838" y="1831975"/>
            <a:ext cx="212725" cy="177800"/>
          </a:xfrm>
          <a:custGeom>
            <a:avLst/>
            <a:gdLst/>
            <a:ahLst/>
            <a:cxnLst>
              <a:cxn ang="0">
                <a:pos x="49" y="218"/>
              </a:cxn>
              <a:cxn ang="0">
                <a:pos x="83" y="261"/>
              </a:cxn>
              <a:cxn ang="0">
                <a:pos x="105" y="342"/>
              </a:cxn>
              <a:cxn ang="0">
                <a:pos x="118" y="413"/>
              </a:cxn>
              <a:cxn ang="0">
                <a:pos x="108" y="423"/>
              </a:cxn>
              <a:cxn ang="0">
                <a:pos x="3" y="136"/>
              </a:cxn>
              <a:cxn ang="0">
                <a:pos x="6" y="80"/>
              </a:cxn>
              <a:cxn ang="0">
                <a:pos x="62" y="52"/>
              </a:cxn>
              <a:cxn ang="0">
                <a:pos x="114" y="47"/>
              </a:cxn>
              <a:cxn ang="0">
                <a:pos x="566" y="24"/>
              </a:cxn>
              <a:cxn ang="0">
                <a:pos x="534" y="4"/>
              </a:cxn>
              <a:cxn ang="0">
                <a:pos x="456" y="32"/>
              </a:cxn>
              <a:cxn ang="0">
                <a:pos x="403" y="188"/>
              </a:cxn>
              <a:cxn ang="0">
                <a:pos x="425" y="351"/>
              </a:cxn>
              <a:cxn ang="0">
                <a:pos x="422" y="492"/>
              </a:cxn>
              <a:cxn ang="0">
                <a:pos x="330" y="288"/>
              </a:cxn>
              <a:cxn ang="0">
                <a:pos x="386" y="234"/>
              </a:cxn>
              <a:cxn ang="0">
                <a:pos x="515" y="237"/>
              </a:cxn>
              <a:cxn ang="0">
                <a:pos x="588" y="242"/>
              </a:cxn>
            </a:cxnLst>
            <a:rect l="0" t="0" r="r" b="b"/>
            <a:pathLst>
              <a:path w="589" h="493" extrusionOk="0">
                <a:moveTo>
                  <a:pt x="49" y="218"/>
                </a:moveTo>
                <a:cubicBezTo>
                  <a:pt x="65" y="229"/>
                  <a:pt x="76" y="242"/>
                  <a:pt x="83" y="261"/>
                </a:cubicBezTo>
                <a:cubicBezTo>
                  <a:pt x="92" y="287"/>
                  <a:pt x="98" y="315"/>
                  <a:pt x="105" y="342"/>
                </a:cubicBezTo>
                <a:cubicBezTo>
                  <a:pt x="111" y="366"/>
                  <a:pt x="118" y="388"/>
                  <a:pt x="118" y="413"/>
                </a:cubicBezTo>
                <a:cubicBezTo>
                  <a:pt x="118" y="426"/>
                  <a:pt x="119" y="425"/>
                  <a:pt x="108" y="423"/>
                </a:cubicBezTo>
              </a:path>
              <a:path w="589" h="493" extrusionOk="0">
                <a:moveTo>
                  <a:pt x="3" y="136"/>
                </a:moveTo>
                <a:cubicBezTo>
                  <a:pt x="1" y="115"/>
                  <a:pt x="0" y="100"/>
                  <a:pt x="6" y="80"/>
                </a:cubicBezTo>
                <a:cubicBezTo>
                  <a:pt x="12" y="58"/>
                  <a:pt x="42" y="55"/>
                  <a:pt x="62" y="52"/>
                </a:cubicBezTo>
                <a:cubicBezTo>
                  <a:pt x="88" y="50"/>
                  <a:pt x="97" y="49"/>
                  <a:pt x="114" y="47"/>
                </a:cubicBezTo>
              </a:path>
              <a:path w="589" h="493" extrusionOk="0">
                <a:moveTo>
                  <a:pt x="566" y="24"/>
                </a:moveTo>
                <a:cubicBezTo>
                  <a:pt x="554" y="11"/>
                  <a:pt x="551" y="8"/>
                  <a:pt x="534" y="4"/>
                </a:cubicBezTo>
                <a:cubicBezTo>
                  <a:pt x="507" y="-2"/>
                  <a:pt x="478" y="14"/>
                  <a:pt x="456" y="32"/>
                </a:cubicBezTo>
                <a:cubicBezTo>
                  <a:pt x="411" y="70"/>
                  <a:pt x="405" y="133"/>
                  <a:pt x="403" y="188"/>
                </a:cubicBezTo>
                <a:cubicBezTo>
                  <a:pt x="401" y="242"/>
                  <a:pt x="420" y="298"/>
                  <a:pt x="425" y="351"/>
                </a:cubicBezTo>
                <a:cubicBezTo>
                  <a:pt x="430" y="398"/>
                  <a:pt x="436" y="447"/>
                  <a:pt x="422" y="492"/>
                </a:cubicBezTo>
              </a:path>
              <a:path w="589" h="493" extrusionOk="0">
                <a:moveTo>
                  <a:pt x="330" y="288"/>
                </a:moveTo>
                <a:cubicBezTo>
                  <a:pt x="339" y="263"/>
                  <a:pt x="358" y="241"/>
                  <a:pt x="386" y="234"/>
                </a:cubicBezTo>
                <a:cubicBezTo>
                  <a:pt x="425" y="224"/>
                  <a:pt x="475" y="235"/>
                  <a:pt x="515" y="237"/>
                </a:cubicBezTo>
                <a:cubicBezTo>
                  <a:pt x="551" y="238"/>
                  <a:pt x="564" y="238"/>
                  <a:pt x="588" y="242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4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70725" y="1852613"/>
            <a:ext cx="1493838" cy="250825"/>
          </a:xfrm>
          <a:custGeom>
            <a:avLst/>
            <a:gdLst/>
            <a:ahLst/>
            <a:cxnLst>
              <a:cxn ang="0">
                <a:pos x="107" y="25"/>
              </a:cxn>
              <a:cxn ang="0">
                <a:pos x="11" y="321"/>
              </a:cxn>
              <a:cxn ang="0">
                <a:pos x="128" y="369"/>
              </a:cxn>
              <a:cxn ang="0">
                <a:pos x="104" y="248"/>
              </a:cxn>
              <a:cxn ang="0">
                <a:pos x="273" y="248"/>
              </a:cxn>
              <a:cxn ang="0">
                <a:pos x="481" y="162"/>
              </a:cxn>
              <a:cxn ang="0">
                <a:pos x="607" y="112"/>
              </a:cxn>
              <a:cxn ang="0">
                <a:pos x="477" y="276"/>
              </a:cxn>
              <a:cxn ang="0">
                <a:pos x="597" y="358"/>
              </a:cxn>
              <a:cxn ang="0">
                <a:pos x="958" y="37"/>
              </a:cxn>
              <a:cxn ang="0">
                <a:pos x="958" y="71"/>
              </a:cxn>
              <a:cxn ang="0">
                <a:pos x="910" y="312"/>
              </a:cxn>
              <a:cxn ang="0">
                <a:pos x="1041" y="377"/>
              </a:cxn>
              <a:cxn ang="0">
                <a:pos x="793" y="195"/>
              </a:cxn>
              <a:cxn ang="0">
                <a:pos x="970" y="216"/>
              </a:cxn>
              <a:cxn ang="0">
                <a:pos x="1313" y="300"/>
              </a:cxn>
              <a:cxn ang="0">
                <a:pos x="1279" y="506"/>
              </a:cxn>
              <a:cxn ang="0">
                <a:pos x="1570" y="72"/>
              </a:cxn>
              <a:cxn ang="0">
                <a:pos x="1586" y="118"/>
              </a:cxn>
              <a:cxn ang="0">
                <a:pos x="1614" y="331"/>
              </a:cxn>
              <a:cxn ang="0">
                <a:pos x="1440" y="404"/>
              </a:cxn>
              <a:cxn ang="0">
                <a:pos x="1522" y="471"/>
              </a:cxn>
              <a:cxn ang="0">
                <a:pos x="1722" y="513"/>
              </a:cxn>
              <a:cxn ang="0">
                <a:pos x="1405" y="143"/>
              </a:cxn>
              <a:cxn ang="0">
                <a:pos x="1702" y="113"/>
              </a:cxn>
              <a:cxn ang="0">
                <a:pos x="2006" y="111"/>
              </a:cxn>
              <a:cxn ang="0">
                <a:pos x="2161" y="104"/>
              </a:cxn>
              <a:cxn ang="0">
                <a:pos x="1964" y="255"/>
              </a:cxn>
              <a:cxn ang="0">
                <a:pos x="2093" y="322"/>
              </a:cxn>
              <a:cxn ang="0">
                <a:pos x="2237" y="308"/>
              </a:cxn>
              <a:cxn ang="0">
                <a:pos x="2482" y="92"/>
              </a:cxn>
              <a:cxn ang="0">
                <a:pos x="2423" y="328"/>
              </a:cxn>
              <a:cxn ang="0">
                <a:pos x="2559" y="477"/>
              </a:cxn>
              <a:cxn ang="0">
                <a:pos x="2328" y="196"/>
              </a:cxn>
              <a:cxn ang="0">
                <a:pos x="2598" y="229"/>
              </a:cxn>
              <a:cxn ang="0">
                <a:pos x="2795" y="455"/>
              </a:cxn>
              <a:cxn ang="0">
                <a:pos x="2749" y="582"/>
              </a:cxn>
              <a:cxn ang="0">
                <a:pos x="2717" y="696"/>
              </a:cxn>
              <a:cxn ang="0">
                <a:pos x="3098" y="149"/>
              </a:cxn>
              <a:cxn ang="0">
                <a:pos x="3141" y="212"/>
              </a:cxn>
              <a:cxn ang="0">
                <a:pos x="3120" y="471"/>
              </a:cxn>
              <a:cxn ang="0">
                <a:pos x="3116" y="542"/>
              </a:cxn>
              <a:cxn ang="0">
                <a:pos x="3092" y="122"/>
              </a:cxn>
              <a:cxn ang="0">
                <a:pos x="3323" y="223"/>
              </a:cxn>
              <a:cxn ang="0">
                <a:pos x="3349" y="531"/>
              </a:cxn>
              <a:cxn ang="0">
                <a:pos x="3160" y="600"/>
              </a:cxn>
              <a:cxn ang="0">
                <a:pos x="3604" y="322"/>
              </a:cxn>
              <a:cxn ang="0">
                <a:pos x="3629" y="300"/>
              </a:cxn>
              <a:cxn ang="0">
                <a:pos x="3809" y="290"/>
              </a:cxn>
              <a:cxn ang="0">
                <a:pos x="3810" y="309"/>
              </a:cxn>
              <a:cxn ang="0">
                <a:pos x="3539" y="485"/>
              </a:cxn>
              <a:cxn ang="0">
                <a:pos x="3710" y="493"/>
              </a:cxn>
              <a:cxn ang="0">
                <a:pos x="3762" y="502"/>
              </a:cxn>
              <a:cxn ang="0">
                <a:pos x="4147" y="87"/>
              </a:cxn>
              <a:cxn ang="0">
                <a:pos x="4047" y="108"/>
              </a:cxn>
              <a:cxn ang="0">
                <a:pos x="3927" y="667"/>
              </a:cxn>
              <a:cxn ang="0">
                <a:pos x="3784" y="402"/>
              </a:cxn>
              <a:cxn ang="0">
                <a:pos x="3958" y="372"/>
              </a:cxn>
            </a:cxnLst>
            <a:rect l="0" t="0" r="r" b="b"/>
            <a:pathLst>
              <a:path w="4151" h="697" extrusionOk="0">
                <a:moveTo>
                  <a:pt x="168" y="5"/>
                </a:moveTo>
                <a:cubicBezTo>
                  <a:pt x="139" y="-2"/>
                  <a:pt x="140" y="0"/>
                  <a:pt x="107" y="25"/>
                </a:cubicBezTo>
                <a:cubicBezTo>
                  <a:pt x="70" y="53"/>
                  <a:pt x="42" y="100"/>
                  <a:pt x="23" y="141"/>
                </a:cubicBezTo>
                <a:cubicBezTo>
                  <a:pt x="-4" y="199"/>
                  <a:pt x="-10" y="261"/>
                  <a:pt x="11" y="321"/>
                </a:cubicBezTo>
                <a:cubicBezTo>
                  <a:pt x="22" y="352"/>
                  <a:pt x="49" y="381"/>
                  <a:pt x="79" y="392"/>
                </a:cubicBezTo>
                <a:cubicBezTo>
                  <a:pt x="100" y="400"/>
                  <a:pt x="121" y="392"/>
                  <a:pt x="128" y="369"/>
                </a:cubicBezTo>
                <a:cubicBezTo>
                  <a:pt x="135" y="346"/>
                  <a:pt x="124" y="318"/>
                  <a:pt x="116" y="297"/>
                </a:cubicBezTo>
                <a:cubicBezTo>
                  <a:pt x="112" y="285"/>
                  <a:pt x="94" y="260"/>
                  <a:pt x="104" y="248"/>
                </a:cubicBezTo>
                <a:cubicBezTo>
                  <a:pt x="118" y="232"/>
                  <a:pt x="151" y="239"/>
                  <a:pt x="169" y="239"/>
                </a:cubicBezTo>
                <a:cubicBezTo>
                  <a:pt x="204" y="239"/>
                  <a:pt x="238" y="245"/>
                  <a:pt x="273" y="248"/>
                </a:cubicBezTo>
                <a:cubicBezTo>
                  <a:pt x="297" y="250"/>
                  <a:pt x="304" y="251"/>
                  <a:pt x="320" y="250"/>
                </a:cubicBezTo>
              </a:path>
              <a:path w="4151" h="697" extrusionOk="0">
                <a:moveTo>
                  <a:pt x="481" y="162"/>
                </a:moveTo>
                <a:cubicBezTo>
                  <a:pt x="505" y="153"/>
                  <a:pt x="514" y="144"/>
                  <a:pt x="537" y="137"/>
                </a:cubicBezTo>
                <a:cubicBezTo>
                  <a:pt x="560" y="130"/>
                  <a:pt x="583" y="116"/>
                  <a:pt x="607" y="112"/>
                </a:cubicBezTo>
                <a:cubicBezTo>
                  <a:pt x="620" y="110"/>
                  <a:pt x="634" y="109"/>
                  <a:pt x="636" y="122"/>
                </a:cubicBezTo>
              </a:path>
              <a:path w="4151" h="697" extrusionOk="0">
                <a:moveTo>
                  <a:pt x="477" y="276"/>
                </a:moveTo>
                <a:cubicBezTo>
                  <a:pt x="478" y="298"/>
                  <a:pt x="481" y="305"/>
                  <a:pt x="498" y="319"/>
                </a:cubicBezTo>
                <a:cubicBezTo>
                  <a:pt x="525" y="341"/>
                  <a:pt x="562" y="353"/>
                  <a:pt x="597" y="358"/>
                </a:cubicBezTo>
                <a:cubicBezTo>
                  <a:pt x="627" y="362"/>
                  <a:pt x="656" y="351"/>
                  <a:pt x="685" y="344"/>
                </a:cubicBezTo>
              </a:path>
              <a:path w="4151" h="697" extrusionOk="0">
                <a:moveTo>
                  <a:pt x="958" y="37"/>
                </a:moveTo>
                <a:cubicBezTo>
                  <a:pt x="962" y="26"/>
                  <a:pt x="963" y="26"/>
                  <a:pt x="970" y="17"/>
                </a:cubicBezTo>
                <a:cubicBezTo>
                  <a:pt x="970" y="36"/>
                  <a:pt x="965" y="51"/>
                  <a:pt x="958" y="71"/>
                </a:cubicBezTo>
                <a:cubicBezTo>
                  <a:pt x="943" y="113"/>
                  <a:pt x="927" y="155"/>
                  <a:pt x="913" y="198"/>
                </a:cubicBezTo>
                <a:cubicBezTo>
                  <a:pt x="900" y="238"/>
                  <a:pt x="891" y="272"/>
                  <a:pt x="910" y="312"/>
                </a:cubicBezTo>
                <a:cubicBezTo>
                  <a:pt x="923" y="339"/>
                  <a:pt x="954" y="358"/>
                  <a:pt x="981" y="368"/>
                </a:cubicBezTo>
                <a:cubicBezTo>
                  <a:pt x="993" y="372"/>
                  <a:pt x="1029" y="383"/>
                  <a:pt x="1041" y="377"/>
                </a:cubicBezTo>
                <a:cubicBezTo>
                  <a:pt x="1053" y="371"/>
                  <a:pt x="1017" y="342"/>
                  <a:pt x="1015" y="340"/>
                </a:cubicBezTo>
              </a:path>
              <a:path w="4151" h="697" extrusionOk="0">
                <a:moveTo>
                  <a:pt x="793" y="195"/>
                </a:moveTo>
                <a:cubicBezTo>
                  <a:pt x="808" y="200"/>
                  <a:pt x="828" y="206"/>
                  <a:pt x="844" y="207"/>
                </a:cubicBezTo>
                <a:cubicBezTo>
                  <a:pt x="886" y="209"/>
                  <a:pt x="928" y="212"/>
                  <a:pt x="970" y="216"/>
                </a:cubicBezTo>
                <a:cubicBezTo>
                  <a:pt x="1010" y="220"/>
                  <a:pt x="1050" y="223"/>
                  <a:pt x="1090" y="225"/>
                </a:cubicBezTo>
              </a:path>
              <a:path w="4151" h="697" extrusionOk="0">
                <a:moveTo>
                  <a:pt x="1313" y="300"/>
                </a:moveTo>
                <a:cubicBezTo>
                  <a:pt x="1307" y="323"/>
                  <a:pt x="1300" y="345"/>
                  <a:pt x="1294" y="368"/>
                </a:cubicBezTo>
                <a:cubicBezTo>
                  <a:pt x="1282" y="415"/>
                  <a:pt x="1280" y="458"/>
                  <a:pt x="1279" y="506"/>
                </a:cubicBezTo>
                <a:cubicBezTo>
                  <a:pt x="1278" y="531"/>
                  <a:pt x="1282" y="549"/>
                  <a:pt x="1307" y="546"/>
                </a:cubicBezTo>
              </a:path>
              <a:path w="4151" h="697" extrusionOk="0">
                <a:moveTo>
                  <a:pt x="1570" y="72"/>
                </a:moveTo>
                <a:cubicBezTo>
                  <a:pt x="1569" y="67"/>
                  <a:pt x="1568" y="64"/>
                  <a:pt x="1566" y="60"/>
                </a:cubicBezTo>
                <a:cubicBezTo>
                  <a:pt x="1571" y="75"/>
                  <a:pt x="1581" y="100"/>
                  <a:pt x="1586" y="118"/>
                </a:cubicBezTo>
                <a:cubicBezTo>
                  <a:pt x="1595" y="153"/>
                  <a:pt x="1605" y="191"/>
                  <a:pt x="1609" y="227"/>
                </a:cubicBezTo>
                <a:cubicBezTo>
                  <a:pt x="1613" y="259"/>
                  <a:pt x="1617" y="299"/>
                  <a:pt x="1614" y="331"/>
                </a:cubicBezTo>
                <a:cubicBezTo>
                  <a:pt x="1612" y="347"/>
                  <a:pt x="1604" y="361"/>
                  <a:pt x="1596" y="374"/>
                </a:cubicBezTo>
              </a:path>
              <a:path w="4151" h="697" extrusionOk="0">
                <a:moveTo>
                  <a:pt x="1440" y="404"/>
                </a:moveTo>
                <a:cubicBezTo>
                  <a:pt x="1433" y="416"/>
                  <a:pt x="1426" y="417"/>
                  <a:pt x="1440" y="428"/>
                </a:cubicBezTo>
                <a:cubicBezTo>
                  <a:pt x="1464" y="447"/>
                  <a:pt x="1494" y="458"/>
                  <a:pt x="1522" y="471"/>
                </a:cubicBezTo>
                <a:cubicBezTo>
                  <a:pt x="1557" y="487"/>
                  <a:pt x="1592" y="500"/>
                  <a:pt x="1630" y="508"/>
                </a:cubicBezTo>
                <a:cubicBezTo>
                  <a:pt x="1649" y="512"/>
                  <a:pt x="1703" y="529"/>
                  <a:pt x="1722" y="513"/>
                </a:cubicBezTo>
                <a:cubicBezTo>
                  <a:pt x="1725" y="500"/>
                  <a:pt x="1726" y="497"/>
                  <a:pt x="1725" y="488"/>
                </a:cubicBezTo>
              </a:path>
              <a:path w="4151" h="697" extrusionOk="0">
                <a:moveTo>
                  <a:pt x="1405" y="143"/>
                </a:moveTo>
                <a:cubicBezTo>
                  <a:pt x="1426" y="110"/>
                  <a:pt x="1458" y="103"/>
                  <a:pt x="1496" y="99"/>
                </a:cubicBezTo>
                <a:cubicBezTo>
                  <a:pt x="1562" y="92"/>
                  <a:pt x="1636" y="111"/>
                  <a:pt x="1702" y="113"/>
                </a:cubicBezTo>
                <a:cubicBezTo>
                  <a:pt x="1740" y="113"/>
                  <a:pt x="1752" y="113"/>
                  <a:pt x="1777" y="111"/>
                </a:cubicBezTo>
              </a:path>
              <a:path w="4151" h="697" extrusionOk="0">
                <a:moveTo>
                  <a:pt x="2006" y="111"/>
                </a:moveTo>
                <a:cubicBezTo>
                  <a:pt x="2016" y="94"/>
                  <a:pt x="2033" y="101"/>
                  <a:pt x="2056" y="102"/>
                </a:cubicBezTo>
                <a:cubicBezTo>
                  <a:pt x="2088" y="103"/>
                  <a:pt x="2130" y="98"/>
                  <a:pt x="2161" y="104"/>
                </a:cubicBezTo>
                <a:cubicBezTo>
                  <a:pt x="2166" y="109"/>
                  <a:pt x="2168" y="110"/>
                  <a:pt x="2167" y="115"/>
                </a:cubicBezTo>
              </a:path>
              <a:path w="4151" h="697" extrusionOk="0">
                <a:moveTo>
                  <a:pt x="1964" y="255"/>
                </a:moveTo>
                <a:cubicBezTo>
                  <a:pt x="1962" y="278"/>
                  <a:pt x="1963" y="286"/>
                  <a:pt x="1985" y="297"/>
                </a:cubicBezTo>
                <a:cubicBezTo>
                  <a:pt x="2017" y="313"/>
                  <a:pt x="2058" y="320"/>
                  <a:pt x="2093" y="322"/>
                </a:cubicBezTo>
                <a:cubicBezTo>
                  <a:pt x="2132" y="324"/>
                  <a:pt x="2177" y="327"/>
                  <a:pt x="2215" y="317"/>
                </a:cubicBezTo>
                <a:cubicBezTo>
                  <a:pt x="2222" y="314"/>
                  <a:pt x="2230" y="311"/>
                  <a:pt x="2237" y="308"/>
                </a:cubicBezTo>
              </a:path>
              <a:path w="4151" h="697" extrusionOk="0">
                <a:moveTo>
                  <a:pt x="2520" y="65"/>
                </a:moveTo>
                <a:cubicBezTo>
                  <a:pt x="2505" y="68"/>
                  <a:pt x="2494" y="74"/>
                  <a:pt x="2482" y="92"/>
                </a:cubicBezTo>
                <a:cubicBezTo>
                  <a:pt x="2463" y="122"/>
                  <a:pt x="2443" y="164"/>
                  <a:pt x="2432" y="197"/>
                </a:cubicBezTo>
                <a:cubicBezTo>
                  <a:pt x="2419" y="238"/>
                  <a:pt x="2414" y="285"/>
                  <a:pt x="2423" y="328"/>
                </a:cubicBezTo>
                <a:cubicBezTo>
                  <a:pt x="2437" y="393"/>
                  <a:pt x="2486" y="443"/>
                  <a:pt x="2534" y="485"/>
                </a:cubicBezTo>
                <a:cubicBezTo>
                  <a:pt x="2559" y="507"/>
                  <a:pt x="2555" y="498"/>
                  <a:pt x="2559" y="477"/>
                </a:cubicBezTo>
              </a:path>
              <a:path w="4151" h="697" extrusionOk="0">
                <a:moveTo>
                  <a:pt x="2259" y="207"/>
                </a:moveTo>
                <a:cubicBezTo>
                  <a:pt x="2279" y="197"/>
                  <a:pt x="2306" y="195"/>
                  <a:pt x="2328" y="196"/>
                </a:cubicBezTo>
                <a:cubicBezTo>
                  <a:pt x="2374" y="197"/>
                  <a:pt x="2419" y="206"/>
                  <a:pt x="2464" y="209"/>
                </a:cubicBezTo>
                <a:cubicBezTo>
                  <a:pt x="2509" y="212"/>
                  <a:pt x="2553" y="221"/>
                  <a:pt x="2598" y="229"/>
                </a:cubicBezTo>
              </a:path>
              <a:path w="4151" h="697" extrusionOk="0">
                <a:moveTo>
                  <a:pt x="2820" y="423"/>
                </a:moveTo>
                <a:cubicBezTo>
                  <a:pt x="2811" y="433"/>
                  <a:pt x="2799" y="443"/>
                  <a:pt x="2795" y="455"/>
                </a:cubicBezTo>
                <a:cubicBezTo>
                  <a:pt x="2788" y="474"/>
                  <a:pt x="2786" y="492"/>
                  <a:pt x="2781" y="511"/>
                </a:cubicBezTo>
                <a:cubicBezTo>
                  <a:pt x="2774" y="537"/>
                  <a:pt x="2762" y="558"/>
                  <a:pt x="2749" y="582"/>
                </a:cubicBezTo>
                <a:cubicBezTo>
                  <a:pt x="2735" y="608"/>
                  <a:pt x="2726" y="635"/>
                  <a:pt x="2714" y="661"/>
                </a:cubicBezTo>
                <a:cubicBezTo>
                  <a:pt x="2706" y="678"/>
                  <a:pt x="2700" y="685"/>
                  <a:pt x="2717" y="696"/>
                </a:cubicBezTo>
              </a:path>
              <a:path w="4151" h="697" extrusionOk="0">
                <a:moveTo>
                  <a:pt x="3094" y="141"/>
                </a:moveTo>
                <a:cubicBezTo>
                  <a:pt x="3095" y="144"/>
                  <a:pt x="3091" y="136"/>
                  <a:pt x="3098" y="149"/>
                </a:cubicBezTo>
                <a:cubicBezTo>
                  <a:pt x="3103" y="157"/>
                  <a:pt x="3106" y="158"/>
                  <a:pt x="3113" y="164"/>
                </a:cubicBezTo>
                <a:cubicBezTo>
                  <a:pt x="3128" y="177"/>
                  <a:pt x="3137" y="192"/>
                  <a:pt x="3141" y="212"/>
                </a:cubicBezTo>
                <a:cubicBezTo>
                  <a:pt x="3147" y="243"/>
                  <a:pt x="3147" y="278"/>
                  <a:pt x="3143" y="309"/>
                </a:cubicBezTo>
                <a:cubicBezTo>
                  <a:pt x="3135" y="363"/>
                  <a:pt x="3128" y="417"/>
                  <a:pt x="3120" y="471"/>
                </a:cubicBezTo>
                <a:cubicBezTo>
                  <a:pt x="3116" y="495"/>
                  <a:pt x="3120" y="517"/>
                  <a:pt x="3117" y="541"/>
                </a:cubicBezTo>
                <a:cubicBezTo>
                  <a:pt x="3117" y="541"/>
                  <a:pt x="3116" y="542"/>
                  <a:pt x="3116" y="542"/>
                </a:cubicBezTo>
              </a:path>
              <a:path w="4151" h="697" extrusionOk="0">
                <a:moveTo>
                  <a:pt x="3044" y="164"/>
                </a:moveTo>
                <a:cubicBezTo>
                  <a:pt x="3053" y="144"/>
                  <a:pt x="3063" y="119"/>
                  <a:pt x="3092" y="122"/>
                </a:cubicBezTo>
                <a:cubicBezTo>
                  <a:pt x="3130" y="127"/>
                  <a:pt x="3168" y="136"/>
                  <a:pt x="3204" y="150"/>
                </a:cubicBezTo>
                <a:cubicBezTo>
                  <a:pt x="3245" y="166"/>
                  <a:pt x="3291" y="192"/>
                  <a:pt x="3323" y="223"/>
                </a:cubicBezTo>
                <a:cubicBezTo>
                  <a:pt x="3359" y="258"/>
                  <a:pt x="3376" y="301"/>
                  <a:pt x="3382" y="350"/>
                </a:cubicBezTo>
                <a:cubicBezTo>
                  <a:pt x="3389" y="410"/>
                  <a:pt x="3377" y="477"/>
                  <a:pt x="3349" y="531"/>
                </a:cubicBezTo>
                <a:cubicBezTo>
                  <a:pt x="3332" y="564"/>
                  <a:pt x="3295" y="592"/>
                  <a:pt x="3260" y="603"/>
                </a:cubicBezTo>
                <a:cubicBezTo>
                  <a:pt x="3228" y="614"/>
                  <a:pt x="3191" y="614"/>
                  <a:pt x="3160" y="600"/>
                </a:cubicBezTo>
                <a:cubicBezTo>
                  <a:pt x="3135" y="589"/>
                  <a:pt x="3136" y="569"/>
                  <a:pt x="3134" y="545"/>
                </a:cubicBezTo>
              </a:path>
              <a:path w="4151" h="697" extrusionOk="0">
                <a:moveTo>
                  <a:pt x="3604" y="322"/>
                </a:moveTo>
                <a:cubicBezTo>
                  <a:pt x="3606" y="313"/>
                  <a:pt x="3607" y="317"/>
                  <a:pt x="3602" y="309"/>
                </a:cubicBezTo>
                <a:cubicBezTo>
                  <a:pt x="3614" y="306"/>
                  <a:pt x="3613" y="302"/>
                  <a:pt x="3629" y="300"/>
                </a:cubicBezTo>
                <a:cubicBezTo>
                  <a:pt x="3663" y="296"/>
                  <a:pt x="3698" y="298"/>
                  <a:pt x="3732" y="296"/>
                </a:cubicBezTo>
                <a:cubicBezTo>
                  <a:pt x="3758" y="294"/>
                  <a:pt x="3783" y="292"/>
                  <a:pt x="3809" y="290"/>
                </a:cubicBezTo>
                <a:cubicBezTo>
                  <a:pt x="3821" y="289"/>
                  <a:pt x="3826" y="291"/>
                  <a:pt x="3831" y="295"/>
                </a:cubicBezTo>
                <a:cubicBezTo>
                  <a:pt x="3824" y="302"/>
                  <a:pt x="3819" y="304"/>
                  <a:pt x="3810" y="309"/>
                </a:cubicBezTo>
              </a:path>
              <a:path w="4151" h="697" extrusionOk="0">
                <a:moveTo>
                  <a:pt x="3521" y="486"/>
                </a:moveTo>
                <a:cubicBezTo>
                  <a:pt x="3525" y="493"/>
                  <a:pt x="3527" y="484"/>
                  <a:pt x="3539" y="485"/>
                </a:cubicBezTo>
                <a:cubicBezTo>
                  <a:pt x="3567" y="487"/>
                  <a:pt x="3595" y="489"/>
                  <a:pt x="3623" y="489"/>
                </a:cubicBezTo>
                <a:cubicBezTo>
                  <a:pt x="3652" y="489"/>
                  <a:pt x="3681" y="492"/>
                  <a:pt x="3710" y="493"/>
                </a:cubicBezTo>
                <a:cubicBezTo>
                  <a:pt x="3726" y="494"/>
                  <a:pt x="3740" y="500"/>
                  <a:pt x="3756" y="502"/>
                </a:cubicBezTo>
                <a:cubicBezTo>
                  <a:pt x="3758" y="502"/>
                  <a:pt x="3760" y="502"/>
                  <a:pt x="3762" y="502"/>
                </a:cubicBezTo>
              </a:path>
              <a:path w="4151" h="697" extrusionOk="0">
                <a:moveTo>
                  <a:pt x="4146" y="202"/>
                </a:moveTo>
                <a:cubicBezTo>
                  <a:pt x="4146" y="163"/>
                  <a:pt x="4148" y="126"/>
                  <a:pt x="4147" y="87"/>
                </a:cubicBezTo>
                <a:cubicBezTo>
                  <a:pt x="4146" y="60"/>
                  <a:pt x="4143" y="46"/>
                  <a:pt x="4133" y="23"/>
                </a:cubicBezTo>
                <a:cubicBezTo>
                  <a:pt x="4098" y="46"/>
                  <a:pt x="4067" y="63"/>
                  <a:pt x="4047" y="108"/>
                </a:cubicBezTo>
                <a:cubicBezTo>
                  <a:pt x="3986" y="244"/>
                  <a:pt x="3969" y="380"/>
                  <a:pt x="3954" y="526"/>
                </a:cubicBezTo>
                <a:cubicBezTo>
                  <a:pt x="3949" y="575"/>
                  <a:pt x="3951" y="625"/>
                  <a:pt x="3927" y="667"/>
                </a:cubicBezTo>
                <a:cubicBezTo>
                  <a:pt x="3909" y="698"/>
                  <a:pt x="3895" y="672"/>
                  <a:pt x="3876" y="658"/>
                </a:cubicBezTo>
              </a:path>
              <a:path w="4151" h="697" extrusionOk="0">
                <a:moveTo>
                  <a:pt x="3784" y="402"/>
                </a:moveTo>
                <a:cubicBezTo>
                  <a:pt x="3786" y="376"/>
                  <a:pt x="3783" y="351"/>
                  <a:pt x="3809" y="339"/>
                </a:cubicBezTo>
                <a:cubicBezTo>
                  <a:pt x="3850" y="319"/>
                  <a:pt x="3920" y="353"/>
                  <a:pt x="3958" y="372"/>
                </a:cubicBezTo>
                <a:cubicBezTo>
                  <a:pt x="3993" y="389"/>
                  <a:pt x="4027" y="408"/>
                  <a:pt x="4062" y="426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5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50013" y="1955800"/>
            <a:ext cx="223837" cy="374650"/>
          </a:xfrm>
          <a:custGeom>
            <a:avLst/>
            <a:gdLst/>
            <a:ahLst/>
            <a:cxnLst>
              <a:cxn ang="0">
                <a:pos x="88" y="631"/>
              </a:cxn>
              <a:cxn ang="0">
                <a:pos x="94" y="586"/>
              </a:cxn>
              <a:cxn ang="0">
                <a:pos x="84" y="579"/>
              </a:cxn>
              <a:cxn ang="0">
                <a:pos x="32" y="620"/>
              </a:cxn>
              <a:cxn ang="0">
                <a:pos x="2" y="736"/>
              </a:cxn>
              <a:cxn ang="0">
                <a:pos x="118" y="824"/>
              </a:cxn>
              <a:cxn ang="0">
                <a:pos x="353" y="755"/>
              </a:cxn>
              <a:cxn ang="0">
                <a:pos x="384" y="627"/>
              </a:cxn>
              <a:cxn ang="0">
                <a:pos x="254" y="527"/>
              </a:cxn>
              <a:cxn ang="0">
                <a:pos x="234" y="547"/>
              </a:cxn>
              <a:cxn ang="0">
                <a:pos x="594" y="791"/>
              </a:cxn>
              <a:cxn ang="0">
                <a:pos x="602" y="805"/>
              </a:cxn>
              <a:cxn ang="0">
                <a:pos x="609" y="837"/>
              </a:cxn>
              <a:cxn ang="0">
                <a:pos x="605" y="894"/>
              </a:cxn>
              <a:cxn ang="0">
                <a:pos x="587" y="967"/>
              </a:cxn>
              <a:cxn ang="0">
                <a:pos x="565" y="1022"/>
              </a:cxn>
              <a:cxn ang="0">
                <a:pos x="552" y="1037"/>
              </a:cxn>
              <a:cxn ang="0">
                <a:pos x="550" y="1016"/>
              </a:cxn>
              <a:cxn ang="0">
                <a:pos x="600" y="632"/>
              </a:cxn>
              <a:cxn ang="0">
                <a:pos x="612" y="631"/>
              </a:cxn>
              <a:cxn ang="0">
                <a:pos x="621" y="628"/>
              </a:cxn>
              <a:cxn ang="0">
                <a:pos x="619" y="615"/>
              </a:cxn>
              <a:cxn ang="0">
                <a:pos x="373" y="172"/>
              </a:cxn>
              <a:cxn ang="0">
                <a:pos x="376" y="155"/>
              </a:cxn>
              <a:cxn ang="0">
                <a:pos x="373" y="204"/>
              </a:cxn>
              <a:cxn ang="0">
                <a:pos x="359" y="296"/>
              </a:cxn>
              <a:cxn ang="0">
                <a:pos x="342" y="362"/>
              </a:cxn>
              <a:cxn ang="0">
                <a:pos x="351" y="373"/>
              </a:cxn>
              <a:cxn ang="0">
                <a:pos x="432" y="16"/>
              </a:cxn>
              <a:cxn ang="0">
                <a:pos x="401" y="0"/>
              </a:cxn>
              <a:cxn ang="0">
                <a:pos x="414" y="26"/>
              </a:cxn>
              <a:cxn ang="0">
                <a:pos x="444" y="67"/>
              </a:cxn>
            </a:cxnLst>
            <a:rect l="0" t="0" r="r" b="b"/>
            <a:pathLst>
              <a:path w="623" h="1038" extrusionOk="0">
                <a:moveTo>
                  <a:pt x="88" y="631"/>
                </a:moveTo>
                <a:cubicBezTo>
                  <a:pt x="93" y="618"/>
                  <a:pt x="102" y="600"/>
                  <a:pt x="94" y="586"/>
                </a:cubicBezTo>
                <a:cubicBezTo>
                  <a:pt x="91" y="584"/>
                  <a:pt x="87" y="581"/>
                  <a:pt x="84" y="579"/>
                </a:cubicBezTo>
                <a:cubicBezTo>
                  <a:pt x="61" y="590"/>
                  <a:pt x="48" y="598"/>
                  <a:pt x="32" y="620"/>
                </a:cubicBezTo>
                <a:cubicBezTo>
                  <a:pt x="8" y="652"/>
                  <a:pt x="-8" y="695"/>
                  <a:pt x="2" y="736"/>
                </a:cubicBezTo>
                <a:cubicBezTo>
                  <a:pt x="16" y="792"/>
                  <a:pt x="66" y="816"/>
                  <a:pt x="118" y="824"/>
                </a:cubicBezTo>
                <a:cubicBezTo>
                  <a:pt x="200" y="836"/>
                  <a:pt x="290" y="808"/>
                  <a:pt x="353" y="755"/>
                </a:cubicBezTo>
                <a:cubicBezTo>
                  <a:pt x="387" y="727"/>
                  <a:pt x="412" y="668"/>
                  <a:pt x="384" y="627"/>
                </a:cubicBezTo>
                <a:cubicBezTo>
                  <a:pt x="350" y="577"/>
                  <a:pt x="311" y="543"/>
                  <a:pt x="254" y="527"/>
                </a:cubicBezTo>
                <a:cubicBezTo>
                  <a:pt x="221" y="517"/>
                  <a:pt x="228" y="526"/>
                  <a:pt x="234" y="547"/>
                </a:cubicBezTo>
              </a:path>
              <a:path w="623" h="1038" extrusionOk="0">
                <a:moveTo>
                  <a:pt x="594" y="791"/>
                </a:moveTo>
                <a:cubicBezTo>
                  <a:pt x="597" y="794"/>
                  <a:pt x="601" y="799"/>
                  <a:pt x="602" y="805"/>
                </a:cubicBezTo>
                <a:cubicBezTo>
                  <a:pt x="604" y="815"/>
                  <a:pt x="609" y="826"/>
                  <a:pt x="609" y="837"/>
                </a:cubicBezTo>
                <a:cubicBezTo>
                  <a:pt x="610" y="855"/>
                  <a:pt x="609" y="876"/>
                  <a:pt x="605" y="894"/>
                </a:cubicBezTo>
                <a:cubicBezTo>
                  <a:pt x="600" y="918"/>
                  <a:pt x="594" y="944"/>
                  <a:pt x="587" y="967"/>
                </a:cubicBezTo>
                <a:cubicBezTo>
                  <a:pt x="581" y="985"/>
                  <a:pt x="574" y="1005"/>
                  <a:pt x="565" y="1022"/>
                </a:cubicBezTo>
                <a:cubicBezTo>
                  <a:pt x="560" y="1032"/>
                  <a:pt x="559" y="1031"/>
                  <a:pt x="552" y="1037"/>
                </a:cubicBezTo>
                <a:cubicBezTo>
                  <a:pt x="552" y="1031"/>
                  <a:pt x="551" y="1024"/>
                  <a:pt x="550" y="1016"/>
                </a:cubicBezTo>
              </a:path>
              <a:path w="623" h="1038" extrusionOk="0">
                <a:moveTo>
                  <a:pt x="600" y="632"/>
                </a:moveTo>
                <a:cubicBezTo>
                  <a:pt x="605" y="632"/>
                  <a:pt x="607" y="631"/>
                  <a:pt x="612" y="631"/>
                </a:cubicBezTo>
                <a:cubicBezTo>
                  <a:pt x="613" y="624"/>
                  <a:pt x="616" y="629"/>
                  <a:pt x="621" y="628"/>
                </a:cubicBezTo>
                <a:cubicBezTo>
                  <a:pt x="622" y="623"/>
                  <a:pt x="621" y="620"/>
                  <a:pt x="619" y="615"/>
                </a:cubicBezTo>
              </a:path>
              <a:path w="623" h="1038" extrusionOk="0">
                <a:moveTo>
                  <a:pt x="373" y="172"/>
                </a:moveTo>
                <a:cubicBezTo>
                  <a:pt x="374" y="166"/>
                  <a:pt x="375" y="161"/>
                  <a:pt x="376" y="155"/>
                </a:cubicBezTo>
                <a:cubicBezTo>
                  <a:pt x="380" y="171"/>
                  <a:pt x="374" y="186"/>
                  <a:pt x="373" y="204"/>
                </a:cubicBezTo>
                <a:cubicBezTo>
                  <a:pt x="371" y="236"/>
                  <a:pt x="366" y="265"/>
                  <a:pt x="359" y="296"/>
                </a:cubicBezTo>
                <a:cubicBezTo>
                  <a:pt x="354" y="318"/>
                  <a:pt x="345" y="340"/>
                  <a:pt x="342" y="362"/>
                </a:cubicBezTo>
                <a:cubicBezTo>
                  <a:pt x="340" y="374"/>
                  <a:pt x="343" y="373"/>
                  <a:pt x="351" y="373"/>
                </a:cubicBezTo>
              </a:path>
              <a:path w="623" h="1038" extrusionOk="0">
                <a:moveTo>
                  <a:pt x="432" y="16"/>
                </a:moveTo>
                <a:cubicBezTo>
                  <a:pt x="421" y="10"/>
                  <a:pt x="412" y="4"/>
                  <a:pt x="401" y="0"/>
                </a:cubicBezTo>
                <a:cubicBezTo>
                  <a:pt x="397" y="7"/>
                  <a:pt x="408" y="17"/>
                  <a:pt x="414" y="26"/>
                </a:cubicBezTo>
                <a:cubicBezTo>
                  <a:pt x="423" y="40"/>
                  <a:pt x="434" y="54"/>
                  <a:pt x="444" y="67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6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62763" y="2136775"/>
            <a:ext cx="1398587" cy="257175"/>
          </a:xfrm>
          <a:custGeom>
            <a:avLst/>
            <a:gdLst/>
            <a:ahLst/>
            <a:cxnLst>
              <a:cxn ang="0">
                <a:pos x="130" y="207"/>
              </a:cxn>
              <a:cxn ang="0">
                <a:pos x="12" y="375"/>
              </a:cxn>
              <a:cxn ang="0">
                <a:pos x="220" y="360"/>
              </a:cxn>
              <a:cxn ang="0">
                <a:pos x="198" y="163"/>
              </a:cxn>
              <a:cxn ang="0">
                <a:pos x="531" y="4"/>
              </a:cxn>
              <a:cxn ang="0">
                <a:pos x="509" y="165"/>
              </a:cxn>
              <a:cxn ang="0">
                <a:pos x="410" y="412"/>
              </a:cxn>
              <a:cxn ang="0">
                <a:pos x="362" y="201"/>
              </a:cxn>
              <a:cxn ang="0">
                <a:pos x="551" y="232"/>
              </a:cxn>
              <a:cxn ang="0">
                <a:pos x="704" y="101"/>
              </a:cxn>
              <a:cxn ang="0">
                <a:pos x="613" y="254"/>
              </a:cxn>
              <a:cxn ang="0">
                <a:pos x="814" y="182"/>
              </a:cxn>
              <a:cxn ang="0">
                <a:pos x="830" y="358"/>
              </a:cxn>
              <a:cxn ang="0">
                <a:pos x="912" y="402"/>
              </a:cxn>
              <a:cxn ang="0">
                <a:pos x="994" y="197"/>
              </a:cxn>
              <a:cxn ang="0">
                <a:pos x="926" y="324"/>
              </a:cxn>
              <a:cxn ang="0">
                <a:pos x="1032" y="398"/>
              </a:cxn>
              <a:cxn ang="0">
                <a:pos x="1776" y="399"/>
              </a:cxn>
              <a:cxn ang="0">
                <a:pos x="1899" y="339"/>
              </a:cxn>
              <a:cxn ang="0">
                <a:pos x="1898" y="333"/>
              </a:cxn>
              <a:cxn ang="0">
                <a:pos x="1866" y="376"/>
              </a:cxn>
              <a:cxn ang="0">
                <a:pos x="1868" y="496"/>
              </a:cxn>
              <a:cxn ang="0">
                <a:pos x="1966" y="525"/>
              </a:cxn>
              <a:cxn ang="0">
                <a:pos x="1141" y="188"/>
              </a:cxn>
              <a:cxn ang="0">
                <a:pos x="1138" y="444"/>
              </a:cxn>
              <a:cxn ang="0">
                <a:pos x="1146" y="527"/>
              </a:cxn>
              <a:cxn ang="0">
                <a:pos x="1228" y="240"/>
              </a:cxn>
              <a:cxn ang="0">
                <a:pos x="1309" y="179"/>
              </a:cxn>
              <a:cxn ang="0">
                <a:pos x="1337" y="213"/>
              </a:cxn>
              <a:cxn ang="0">
                <a:pos x="1498" y="261"/>
              </a:cxn>
              <a:cxn ang="0">
                <a:pos x="1481" y="460"/>
              </a:cxn>
              <a:cxn ang="0">
                <a:pos x="1564" y="424"/>
              </a:cxn>
              <a:cxn ang="0">
                <a:pos x="1646" y="347"/>
              </a:cxn>
              <a:cxn ang="0">
                <a:pos x="1703" y="495"/>
              </a:cxn>
              <a:cxn ang="0">
                <a:pos x="1896" y="386"/>
              </a:cxn>
              <a:cxn ang="0">
                <a:pos x="1951" y="341"/>
              </a:cxn>
              <a:cxn ang="0">
                <a:pos x="2014" y="382"/>
              </a:cxn>
              <a:cxn ang="0">
                <a:pos x="2022" y="481"/>
              </a:cxn>
              <a:cxn ang="0">
                <a:pos x="2053" y="606"/>
              </a:cxn>
              <a:cxn ang="0">
                <a:pos x="2109" y="168"/>
              </a:cxn>
              <a:cxn ang="0">
                <a:pos x="2072" y="136"/>
              </a:cxn>
              <a:cxn ang="0">
                <a:pos x="2156" y="199"/>
              </a:cxn>
              <a:cxn ang="0">
                <a:pos x="2283" y="251"/>
              </a:cxn>
              <a:cxn ang="0">
                <a:pos x="2332" y="444"/>
              </a:cxn>
              <a:cxn ang="0">
                <a:pos x="2341" y="616"/>
              </a:cxn>
              <a:cxn ang="0">
                <a:pos x="2357" y="567"/>
              </a:cxn>
              <a:cxn ang="0">
                <a:pos x="2639" y="302"/>
              </a:cxn>
              <a:cxn ang="0">
                <a:pos x="2577" y="353"/>
              </a:cxn>
              <a:cxn ang="0">
                <a:pos x="2806" y="590"/>
              </a:cxn>
              <a:cxn ang="0">
                <a:pos x="3174" y="627"/>
              </a:cxn>
              <a:cxn ang="0">
                <a:pos x="3174" y="626"/>
              </a:cxn>
              <a:cxn ang="0">
                <a:pos x="3232" y="620"/>
              </a:cxn>
              <a:cxn ang="0">
                <a:pos x="3420" y="714"/>
              </a:cxn>
              <a:cxn ang="0">
                <a:pos x="3513" y="701"/>
              </a:cxn>
              <a:cxn ang="0">
                <a:pos x="3742" y="658"/>
              </a:cxn>
              <a:cxn ang="0">
                <a:pos x="3838" y="666"/>
              </a:cxn>
              <a:cxn ang="0">
                <a:pos x="3885" y="651"/>
              </a:cxn>
            </a:cxnLst>
            <a:rect l="0" t="0" r="r" b="b"/>
            <a:pathLst>
              <a:path w="3886" h="716" extrusionOk="0">
                <a:moveTo>
                  <a:pt x="163" y="218"/>
                </a:moveTo>
                <a:cubicBezTo>
                  <a:pt x="153" y="211"/>
                  <a:pt x="146" y="205"/>
                  <a:pt x="130" y="207"/>
                </a:cubicBezTo>
                <a:cubicBezTo>
                  <a:pt x="88" y="213"/>
                  <a:pt x="48" y="234"/>
                  <a:pt x="21" y="267"/>
                </a:cubicBezTo>
                <a:cubicBezTo>
                  <a:pt x="-4" y="297"/>
                  <a:pt x="-7" y="341"/>
                  <a:pt x="12" y="375"/>
                </a:cubicBezTo>
                <a:cubicBezTo>
                  <a:pt x="34" y="412"/>
                  <a:pt x="79" y="424"/>
                  <a:pt x="119" y="420"/>
                </a:cubicBezTo>
                <a:cubicBezTo>
                  <a:pt x="159" y="416"/>
                  <a:pt x="199" y="395"/>
                  <a:pt x="220" y="360"/>
                </a:cubicBezTo>
                <a:cubicBezTo>
                  <a:pt x="240" y="326"/>
                  <a:pt x="240" y="284"/>
                  <a:pt x="232" y="246"/>
                </a:cubicBezTo>
                <a:cubicBezTo>
                  <a:pt x="226" y="216"/>
                  <a:pt x="206" y="192"/>
                  <a:pt x="198" y="163"/>
                </a:cubicBezTo>
                <a:cubicBezTo>
                  <a:pt x="197" y="153"/>
                  <a:pt x="197" y="150"/>
                  <a:pt x="198" y="143"/>
                </a:cubicBezTo>
              </a:path>
              <a:path w="3886" h="716" extrusionOk="0">
                <a:moveTo>
                  <a:pt x="531" y="4"/>
                </a:moveTo>
                <a:cubicBezTo>
                  <a:pt x="538" y="8"/>
                  <a:pt x="537" y="6"/>
                  <a:pt x="534" y="26"/>
                </a:cubicBezTo>
                <a:cubicBezTo>
                  <a:pt x="526" y="72"/>
                  <a:pt x="518" y="119"/>
                  <a:pt x="509" y="165"/>
                </a:cubicBezTo>
                <a:cubicBezTo>
                  <a:pt x="498" y="224"/>
                  <a:pt x="487" y="287"/>
                  <a:pt x="470" y="345"/>
                </a:cubicBezTo>
                <a:cubicBezTo>
                  <a:pt x="459" y="384"/>
                  <a:pt x="447" y="401"/>
                  <a:pt x="410" y="412"/>
                </a:cubicBezTo>
              </a:path>
              <a:path w="3886" h="716" extrusionOk="0">
                <a:moveTo>
                  <a:pt x="269" y="234"/>
                </a:moveTo>
                <a:cubicBezTo>
                  <a:pt x="299" y="209"/>
                  <a:pt x="323" y="206"/>
                  <a:pt x="362" y="201"/>
                </a:cubicBezTo>
                <a:cubicBezTo>
                  <a:pt x="399" y="196"/>
                  <a:pt x="441" y="201"/>
                  <a:pt x="477" y="210"/>
                </a:cubicBezTo>
                <a:cubicBezTo>
                  <a:pt x="502" y="216"/>
                  <a:pt x="526" y="226"/>
                  <a:pt x="551" y="232"/>
                </a:cubicBezTo>
              </a:path>
              <a:path w="3886" h="716" extrusionOk="0">
                <a:moveTo>
                  <a:pt x="737" y="57"/>
                </a:moveTo>
                <a:cubicBezTo>
                  <a:pt x="727" y="71"/>
                  <a:pt x="712" y="86"/>
                  <a:pt x="704" y="101"/>
                </a:cubicBezTo>
                <a:cubicBezTo>
                  <a:pt x="682" y="141"/>
                  <a:pt x="665" y="184"/>
                  <a:pt x="641" y="223"/>
                </a:cubicBezTo>
                <a:cubicBezTo>
                  <a:pt x="630" y="240"/>
                  <a:pt x="626" y="247"/>
                  <a:pt x="613" y="254"/>
                </a:cubicBezTo>
                <a:cubicBezTo>
                  <a:pt x="624" y="240"/>
                  <a:pt x="637" y="228"/>
                  <a:pt x="655" y="217"/>
                </a:cubicBezTo>
                <a:cubicBezTo>
                  <a:pt x="697" y="191"/>
                  <a:pt x="764" y="165"/>
                  <a:pt x="814" y="182"/>
                </a:cubicBezTo>
                <a:cubicBezTo>
                  <a:pt x="843" y="192"/>
                  <a:pt x="852" y="222"/>
                  <a:pt x="851" y="250"/>
                </a:cubicBezTo>
                <a:cubicBezTo>
                  <a:pt x="850" y="286"/>
                  <a:pt x="835" y="322"/>
                  <a:pt x="830" y="358"/>
                </a:cubicBezTo>
                <a:cubicBezTo>
                  <a:pt x="827" y="382"/>
                  <a:pt x="829" y="395"/>
                  <a:pt x="837" y="417"/>
                </a:cubicBezTo>
                <a:cubicBezTo>
                  <a:pt x="866" y="419"/>
                  <a:pt x="884" y="422"/>
                  <a:pt x="912" y="402"/>
                </a:cubicBezTo>
                <a:cubicBezTo>
                  <a:pt x="949" y="375"/>
                  <a:pt x="977" y="334"/>
                  <a:pt x="996" y="293"/>
                </a:cubicBezTo>
                <a:cubicBezTo>
                  <a:pt x="1009" y="265"/>
                  <a:pt x="1021" y="221"/>
                  <a:pt x="994" y="197"/>
                </a:cubicBezTo>
                <a:cubicBezTo>
                  <a:pt x="973" y="178"/>
                  <a:pt x="940" y="192"/>
                  <a:pt x="924" y="210"/>
                </a:cubicBezTo>
                <a:cubicBezTo>
                  <a:pt x="896" y="242"/>
                  <a:pt x="903" y="291"/>
                  <a:pt x="926" y="324"/>
                </a:cubicBezTo>
                <a:cubicBezTo>
                  <a:pt x="947" y="355"/>
                  <a:pt x="975" y="381"/>
                  <a:pt x="1011" y="393"/>
                </a:cubicBezTo>
                <a:cubicBezTo>
                  <a:pt x="1018" y="395"/>
                  <a:pt x="1025" y="396"/>
                  <a:pt x="1032" y="398"/>
                </a:cubicBezTo>
              </a:path>
              <a:path w="3886" h="716" extrusionOk="0">
                <a:moveTo>
                  <a:pt x="1764" y="408"/>
                </a:moveTo>
                <a:cubicBezTo>
                  <a:pt x="1767" y="405"/>
                  <a:pt x="1772" y="402"/>
                  <a:pt x="1776" y="399"/>
                </a:cubicBezTo>
                <a:cubicBezTo>
                  <a:pt x="1790" y="387"/>
                  <a:pt x="1809" y="383"/>
                  <a:pt x="1826" y="376"/>
                </a:cubicBezTo>
                <a:cubicBezTo>
                  <a:pt x="1844" y="368"/>
                  <a:pt x="1886" y="356"/>
                  <a:pt x="1899" y="339"/>
                </a:cubicBezTo>
                <a:cubicBezTo>
                  <a:pt x="1900" y="338"/>
                  <a:pt x="1898" y="334"/>
                  <a:pt x="1899" y="332"/>
                </a:cubicBezTo>
                <a:cubicBezTo>
                  <a:pt x="1898" y="335"/>
                  <a:pt x="1899" y="330"/>
                  <a:pt x="1898" y="333"/>
                </a:cubicBezTo>
                <a:cubicBezTo>
                  <a:pt x="1895" y="339"/>
                  <a:pt x="1892" y="346"/>
                  <a:pt x="1888" y="351"/>
                </a:cubicBezTo>
                <a:cubicBezTo>
                  <a:pt x="1881" y="360"/>
                  <a:pt x="1873" y="368"/>
                  <a:pt x="1866" y="376"/>
                </a:cubicBezTo>
                <a:cubicBezTo>
                  <a:pt x="1856" y="388"/>
                  <a:pt x="1844" y="406"/>
                  <a:pt x="1841" y="421"/>
                </a:cubicBezTo>
                <a:cubicBezTo>
                  <a:pt x="1835" y="447"/>
                  <a:pt x="1848" y="479"/>
                  <a:pt x="1868" y="496"/>
                </a:cubicBezTo>
                <a:cubicBezTo>
                  <a:pt x="1886" y="511"/>
                  <a:pt x="1916" y="522"/>
                  <a:pt x="1939" y="526"/>
                </a:cubicBezTo>
                <a:cubicBezTo>
                  <a:pt x="1953" y="528"/>
                  <a:pt x="1957" y="529"/>
                  <a:pt x="1966" y="525"/>
                </a:cubicBezTo>
              </a:path>
              <a:path w="3886" h="716" extrusionOk="0">
                <a:moveTo>
                  <a:pt x="1107" y="185"/>
                </a:moveTo>
                <a:cubicBezTo>
                  <a:pt x="1124" y="181"/>
                  <a:pt x="1127" y="174"/>
                  <a:pt x="1141" y="188"/>
                </a:cubicBezTo>
                <a:cubicBezTo>
                  <a:pt x="1164" y="211"/>
                  <a:pt x="1146" y="263"/>
                  <a:pt x="1145" y="290"/>
                </a:cubicBezTo>
                <a:cubicBezTo>
                  <a:pt x="1142" y="341"/>
                  <a:pt x="1140" y="393"/>
                  <a:pt x="1138" y="444"/>
                </a:cubicBezTo>
                <a:cubicBezTo>
                  <a:pt x="1137" y="472"/>
                  <a:pt x="1137" y="496"/>
                  <a:pt x="1145" y="522"/>
                </a:cubicBezTo>
                <a:cubicBezTo>
                  <a:pt x="1145" y="524"/>
                  <a:pt x="1146" y="525"/>
                  <a:pt x="1146" y="527"/>
                </a:cubicBezTo>
                <a:cubicBezTo>
                  <a:pt x="1146" y="483"/>
                  <a:pt x="1138" y="430"/>
                  <a:pt x="1154" y="388"/>
                </a:cubicBezTo>
                <a:cubicBezTo>
                  <a:pt x="1173" y="338"/>
                  <a:pt x="1200" y="286"/>
                  <a:pt x="1228" y="240"/>
                </a:cubicBezTo>
                <a:cubicBezTo>
                  <a:pt x="1241" y="219"/>
                  <a:pt x="1256" y="199"/>
                  <a:pt x="1275" y="185"/>
                </a:cubicBezTo>
                <a:cubicBezTo>
                  <a:pt x="1285" y="178"/>
                  <a:pt x="1298" y="174"/>
                  <a:pt x="1309" y="179"/>
                </a:cubicBezTo>
                <a:cubicBezTo>
                  <a:pt x="1315" y="182"/>
                  <a:pt x="1330" y="194"/>
                  <a:pt x="1334" y="199"/>
                </a:cubicBezTo>
                <a:cubicBezTo>
                  <a:pt x="1336" y="202"/>
                  <a:pt x="1336" y="211"/>
                  <a:pt x="1337" y="213"/>
                </a:cubicBezTo>
              </a:path>
              <a:path w="3886" h="716" extrusionOk="0">
                <a:moveTo>
                  <a:pt x="1513" y="286"/>
                </a:moveTo>
                <a:cubicBezTo>
                  <a:pt x="1508" y="273"/>
                  <a:pt x="1508" y="272"/>
                  <a:pt x="1498" y="261"/>
                </a:cubicBezTo>
                <a:cubicBezTo>
                  <a:pt x="1494" y="285"/>
                  <a:pt x="1484" y="309"/>
                  <a:pt x="1479" y="334"/>
                </a:cubicBezTo>
                <a:cubicBezTo>
                  <a:pt x="1471" y="370"/>
                  <a:pt x="1463" y="426"/>
                  <a:pt x="1481" y="460"/>
                </a:cubicBezTo>
                <a:cubicBezTo>
                  <a:pt x="1484" y="463"/>
                  <a:pt x="1487" y="466"/>
                  <a:pt x="1490" y="469"/>
                </a:cubicBezTo>
                <a:cubicBezTo>
                  <a:pt x="1520" y="464"/>
                  <a:pt x="1541" y="445"/>
                  <a:pt x="1564" y="424"/>
                </a:cubicBezTo>
                <a:cubicBezTo>
                  <a:pt x="1589" y="401"/>
                  <a:pt x="1608" y="370"/>
                  <a:pt x="1636" y="351"/>
                </a:cubicBezTo>
                <a:cubicBezTo>
                  <a:pt x="1639" y="350"/>
                  <a:pt x="1643" y="348"/>
                  <a:pt x="1646" y="347"/>
                </a:cubicBezTo>
                <a:cubicBezTo>
                  <a:pt x="1652" y="366"/>
                  <a:pt x="1652" y="384"/>
                  <a:pt x="1655" y="406"/>
                </a:cubicBezTo>
                <a:cubicBezTo>
                  <a:pt x="1660" y="439"/>
                  <a:pt x="1674" y="476"/>
                  <a:pt x="1703" y="495"/>
                </a:cubicBezTo>
                <a:cubicBezTo>
                  <a:pt x="1742" y="520"/>
                  <a:pt x="1801" y="500"/>
                  <a:pt x="1835" y="478"/>
                </a:cubicBezTo>
                <a:cubicBezTo>
                  <a:pt x="1869" y="456"/>
                  <a:pt x="1891" y="425"/>
                  <a:pt x="1896" y="386"/>
                </a:cubicBezTo>
                <a:cubicBezTo>
                  <a:pt x="1899" y="363"/>
                  <a:pt x="1910" y="356"/>
                  <a:pt x="1933" y="347"/>
                </a:cubicBezTo>
                <a:cubicBezTo>
                  <a:pt x="1939" y="345"/>
                  <a:pt x="1945" y="343"/>
                  <a:pt x="1951" y="341"/>
                </a:cubicBezTo>
              </a:path>
              <a:path w="3886" h="716" extrusionOk="0">
                <a:moveTo>
                  <a:pt x="2016" y="389"/>
                </a:moveTo>
                <a:cubicBezTo>
                  <a:pt x="2015" y="386"/>
                  <a:pt x="2015" y="385"/>
                  <a:pt x="2014" y="382"/>
                </a:cubicBezTo>
                <a:cubicBezTo>
                  <a:pt x="2011" y="388"/>
                  <a:pt x="2012" y="395"/>
                  <a:pt x="2013" y="405"/>
                </a:cubicBezTo>
                <a:cubicBezTo>
                  <a:pt x="2015" y="430"/>
                  <a:pt x="2019" y="456"/>
                  <a:pt x="2022" y="481"/>
                </a:cubicBezTo>
                <a:cubicBezTo>
                  <a:pt x="2026" y="510"/>
                  <a:pt x="2033" y="537"/>
                  <a:pt x="2039" y="565"/>
                </a:cubicBezTo>
                <a:cubicBezTo>
                  <a:pt x="2042" y="580"/>
                  <a:pt x="2045" y="593"/>
                  <a:pt x="2053" y="606"/>
                </a:cubicBezTo>
                <a:cubicBezTo>
                  <a:pt x="2055" y="602"/>
                  <a:pt x="2063" y="581"/>
                  <a:pt x="2066" y="573"/>
                </a:cubicBezTo>
              </a:path>
              <a:path w="3886" h="716" extrusionOk="0">
                <a:moveTo>
                  <a:pt x="2109" y="168"/>
                </a:moveTo>
                <a:cubicBezTo>
                  <a:pt x="2106" y="150"/>
                  <a:pt x="2109" y="133"/>
                  <a:pt x="2091" y="127"/>
                </a:cubicBezTo>
                <a:cubicBezTo>
                  <a:pt x="2085" y="125"/>
                  <a:pt x="2073" y="127"/>
                  <a:pt x="2072" y="136"/>
                </a:cubicBezTo>
                <a:cubicBezTo>
                  <a:pt x="2069" y="157"/>
                  <a:pt x="2090" y="165"/>
                  <a:pt x="2105" y="174"/>
                </a:cubicBezTo>
                <a:cubicBezTo>
                  <a:pt x="2129" y="188"/>
                  <a:pt x="2138" y="193"/>
                  <a:pt x="2156" y="199"/>
                </a:cubicBezTo>
              </a:path>
              <a:path w="3886" h="716" extrusionOk="0">
                <a:moveTo>
                  <a:pt x="2383" y="247"/>
                </a:moveTo>
                <a:cubicBezTo>
                  <a:pt x="2348" y="245"/>
                  <a:pt x="2318" y="244"/>
                  <a:pt x="2283" y="251"/>
                </a:cubicBezTo>
                <a:cubicBezTo>
                  <a:pt x="2247" y="259"/>
                  <a:pt x="2201" y="278"/>
                  <a:pt x="2212" y="323"/>
                </a:cubicBezTo>
                <a:cubicBezTo>
                  <a:pt x="2225" y="377"/>
                  <a:pt x="2292" y="412"/>
                  <a:pt x="2332" y="444"/>
                </a:cubicBezTo>
                <a:cubicBezTo>
                  <a:pt x="2364" y="469"/>
                  <a:pt x="2427" y="509"/>
                  <a:pt x="2428" y="556"/>
                </a:cubicBezTo>
                <a:cubicBezTo>
                  <a:pt x="2429" y="595"/>
                  <a:pt x="2368" y="609"/>
                  <a:pt x="2341" y="616"/>
                </a:cubicBezTo>
                <a:cubicBezTo>
                  <a:pt x="2314" y="623"/>
                  <a:pt x="2296" y="623"/>
                  <a:pt x="2270" y="619"/>
                </a:cubicBezTo>
                <a:cubicBezTo>
                  <a:pt x="2293" y="599"/>
                  <a:pt x="2325" y="582"/>
                  <a:pt x="2357" y="567"/>
                </a:cubicBezTo>
                <a:cubicBezTo>
                  <a:pt x="2427" y="534"/>
                  <a:pt x="2494" y="498"/>
                  <a:pt x="2555" y="450"/>
                </a:cubicBezTo>
                <a:cubicBezTo>
                  <a:pt x="2589" y="423"/>
                  <a:pt x="2662" y="357"/>
                  <a:pt x="2639" y="302"/>
                </a:cubicBezTo>
                <a:cubicBezTo>
                  <a:pt x="2629" y="289"/>
                  <a:pt x="2625" y="285"/>
                  <a:pt x="2612" y="285"/>
                </a:cubicBezTo>
                <a:cubicBezTo>
                  <a:pt x="2580" y="299"/>
                  <a:pt x="2574" y="316"/>
                  <a:pt x="2577" y="353"/>
                </a:cubicBezTo>
                <a:cubicBezTo>
                  <a:pt x="2582" y="409"/>
                  <a:pt x="2619" y="453"/>
                  <a:pt x="2658" y="490"/>
                </a:cubicBezTo>
                <a:cubicBezTo>
                  <a:pt x="2700" y="530"/>
                  <a:pt x="2751" y="569"/>
                  <a:pt x="2806" y="590"/>
                </a:cubicBezTo>
                <a:cubicBezTo>
                  <a:pt x="2848" y="606"/>
                  <a:pt x="2878" y="600"/>
                  <a:pt x="2921" y="595"/>
                </a:cubicBezTo>
              </a:path>
              <a:path w="3886" h="716" extrusionOk="0">
                <a:moveTo>
                  <a:pt x="3174" y="627"/>
                </a:moveTo>
                <a:cubicBezTo>
                  <a:pt x="3167" y="630"/>
                  <a:pt x="3165" y="630"/>
                  <a:pt x="3159" y="627"/>
                </a:cubicBezTo>
                <a:cubicBezTo>
                  <a:pt x="3164" y="628"/>
                  <a:pt x="3166" y="629"/>
                  <a:pt x="3174" y="626"/>
                </a:cubicBezTo>
                <a:cubicBezTo>
                  <a:pt x="3188" y="621"/>
                  <a:pt x="3201" y="622"/>
                  <a:pt x="3217" y="621"/>
                </a:cubicBezTo>
                <a:cubicBezTo>
                  <a:pt x="3222" y="621"/>
                  <a:pt x="3227" y="620"/>
                  <a:pt x="3232" y="620"/>
                </a:cubicBezTo>
              </a:path>
              <a:path w="3886" h="716" extrusionOk="0">
                <a:moveTo>
                  <a:pt x="3408" y="686"/>
                </a:moveTo>
                <a:cubicBezTo>
                  <a:pt x="3410" y="695"/>
                  <a:pt x="3409" y="711"/>
                  <a:pt x="3420" y="714"/>
                </a:cubicBezTo>
                <a:cubicBezTo>
                  <a:pt x="3434" y="718"/>
                  <a:pt x="3460" y="714"/>
                  <a:pt x="3473" y="711"/>
                </a:cubicBezTo>
                <a:cubicBezTo>
                  <a:pt x="3492" y="705"/>
                  <a:pt x="3499" y="703"/>
                  <a:pt x="3513" y="701"/>
                </a:cubicBezTo>
              </a:path>
              <a:path w="3886" h="716" extrusionOk="0">
                <a:moveTo>
                  <a:pt x="3712" y="669"/>
                </a:moveTo>
                <a:cubicBezTo>
                  <a:pt x="3722" y="666"/>
                  <a:pt x="3731" y="659"/>
                  <a:pt x="3742" y="658"/>
                </a:cubicBezTo>
                <a:cubicBezTo>
                  <a:pt x="3758" y="658"/>
                  <a:pt x="3761" y="658"/>
                  <a:pt x="3771" y="658"/>
                </a:cubicBezTo>
              </a:path>
              <a:path w="3886" h="716" extrusionOk="0">
                <a:moveTo>
                  <a:pt x="3838" y="666"/>
                </a:moveTo>
                <a:cubicBezTo>
                  <a:pt x="3845" y="663"/>
                  <a:pt x="3854" y="662"/>
                  <a:pt x="3860" y="659"/>
                </a:cubicBezTo>
                <a:cubicBezTo>
                  <a:pt x="3873" y="652"/>
                  <a:pt x="3871" y="652"/>
                  <a:pt x="3885" y="651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7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51850" y="2233613"/>
            <a:ext cx="217488" cy="290512"/>
          </a:xfrm>
          <a:custGeom>
            <a:avLst/>
            <a:gdLst/>
            <a:ahLst/>
            <a:cxnLst>
              <a:cxn ang="0">
                <a:pos x="145" y="101"/>
              </a:cxn>
              <a:cxn ang="0">
                <a:pos x="113" y="66"/>
              </a:cxn>
              <a:cxn ang="0">
                <a:pos x="122" y="42"/>
              </a:cxn>
              <a:cxn ang="0">
                <a:pos x="123" y="39"/>
              </a:cxn>
              <a:cxn ang="0">
                <a:pos x="157" y="61"/>
              </a:cxn>
              <a:cxn ang="0">
                <a:pos x="173" y="67"/>
              </a:cxn>
              <a:cxn ang="0">
                <a:pos x="476" y="24"/>
              </a:cxn>
              <a:cxn ang="0">
                <a:pos x="537" y="0"/>
              </a:cxn>
              <a:cxn ang="0">
                <a:pos x="599" y="12"/>
              </a:cxn>
              <a:cxn ang="0">
                <a:pos x="595" y="31"/>
              </a:cxn>
              <a:cxn ang="0">
                <a:pos x="307" y="233"/>
              </a:cxn>
              <a:cxn ang="0">
                <a:pos x="278" y="255"/>
              </a:cxn>
              <a:cxn ang="0">
                <a:pos x="251" y="355"/>
              </a:cxn>
              <a:cxn ang="0">
                <a:pos x="258" y="446"/>
              </a:cxn>
              <a:cxn ang="0">
                <a:pos x="257" y="502"/>
              </a:cxn>
              <a:cxn ang="0">
                <a:pos x="255" y="528"/>
              </a:cxn>
              <a:cxn ang="0">
                <a:pos x="259" y="532"/>
              </a:cxn>
              <a:cxn ang="0">
                <a:pos x="46" y="510"/>
              </a:cxn>
              <a:cxn ang="0">
                <a:pos x="0" y="594"/>
              </a:cxn>
              <a:cxn ang="0">
                <a:pos x="58" y="722"/>
              </a:cxn>
              <a:cxn ang="0">
                <a:pos x="203" y="802"/>
              </a:cxn>
              <a:cxn ang="0">
                <a:pos x="351" y="758"/>
              </a:cxn>
              <a:cxn ang="0">
                <a:pos x="371" y="539"/>
              </a:cxn>
              <a:cxn ang="0">
                <a:pos x="350" y="458"/>
              </a:cxn>
            </a:cxnLst>
            <a:rect l="0" t="0" r="r" b="b"/>
            <a:pathLst>
              <a:path w="601" h="807" extrusionOk="0">
                <a:moveTo>
                  <a:pt x="145" y="101"/>
                </a:moveTo>
                <a:cubicBezTo>
                  <a:pt x="133" y="90"/>
                  <a:pt x="121" y="81"/>
                  <a:pt x="113" y="66"/>
                </a:cubicBezTo>
                <a:cubicBezTo>
                  <a:pt x="109" y="59"/>
                  <a:pt x="119" y="47"/>
                  <a:pt x="122" y="42"/>
                </a:cubicBezTo>
                <a:cubicBezTo>
                  <a:pt x="122" y="41"/>
                  <a:pt x="123" y="40"/>
                  <a:pt x="123" y="39"/>
                </a:cubicBezTo>
                <a:cubicBezTo>
                  <a:pt x="134" y="49"/>
                  <a:pt x="143" y="55"/>
                  <a:pt x="157" y="61"/>
                </a:cubicBezTo>
                <a:cubicBezTo>
                  <a:pt x="162" y="63"/>
                  <a:pt x="168" y="65"/>
                  <a:pt x="173" y="67"/>
                </a:cubicBezTo>
              </a:path>
              <a:path w="601" h="807" extrusionOk="0">
                <a:moveTo>
                  <a:pt x="476" y="24"/>
                </a:moveTo>
                <a:cubicBezTo>
                  <a:pt x="499" y="19"/>
                  <a:pt x="515" y="2"/>
                  <a:pt x="537" y="0"/>
                </a:cubicBezTo>
                <a:cubicBezTo>
                  <a:pt x="553" y="-2"/>
                  <a:pt x="590" y="-6"/>
                  <a:pt x="599" y="12"/>
                </a:cubicBezTo>
                <a:cubicBezTo>
                  <a:pt x="600" y="22"/>
                  <a:pt x="600" y="25"/>
                  <a:pt x="595" y="31"/>
                </a:cubicBezTo>
              </a:path>
              <a:path w="601" h="807" extrusionOk="0">
                <a:moveTo>
                  <a:pt x="307" y="233"/>
                </a:moveTo>
                <a:cubicBezTo>
                  <a:pt x="297" y="238"/>
                  <a:pt x="284" y="246"/>
                  <a:pt x="278" y="255"/>
                </a:cubicBezTo>
                <a:cubicBezTo>
                  <a:pt x="259" y="283"/>
                  <a:pt x="253" y="322"/>
                  <a:pt x="251" y="355"/>
                </a:cubicBezTo>
                <a:cubicBezTo>
                  <a:pt x="250" y="385"/>
                  <a:pt x="255" y="416"/>
                  <a:pt x="258" y="446"/>
                </a:cubicBezTo>
                <a:cubicBezTo>
                  <a:pt x="260" y="465"/>
                  <a:pt x="260" y="483"/>
                  <a:pt x="257" y="502"/>
                </a:cubicBezTo>
                <a:cubicBezTo>
                  <a:pt x="256" y="513"/>
                  <a:pt x="250" y="518"/>
                  <a:pt x="255" y="528"/>
                </a:cubicBezTo>
                <a:cubicBezTo>
                  <a:pt x="256" y="529"/>
                  <a:pt x="258" y="531"/>
                  <a:pt x="259" y="532"/>
                </a:cubicBezTo>
              </a:path>
              <a:path w="601" h="807" extrusionOk="0">
                <a:moveTo>
                  <a:pt x="46" y="510"/>
                </a:moveTo>
                <a:cubicBezTo>
                  <a:pt x="12" y="530"/>
                  <a:pt x="-1" y="553"/>
                  <a:pt x="0" y="594"/>
                </a:cubicBezTo>
                <a:cubicBezTo>
                  <a:pt x="1" y="643"/>
                  <a:pt x="27" y="686"/>
                  <a:pt x="58" y="722"/>
                </a:cubicBezTo>
                <a:cubicBezTo>
                  <a:pt x="94" y="765"/>
                  <a:pt x="149" y="792"/>
                  <a:pt x="203" y="802"/>
                </a:cubicBezTo>
                <a:cubicBezTo>
                  <a:pt x="257" y="812"/>
                  <a:pt x="314" y="800"/>
                  <a:pt x="351" y="758"/>
                </a:cubicBezTo>
                <a:cubicBezTo>
                  <a:pt x="401" y="702"/>
                  <a:pt x="381" y="603"/>
                  <a:pt x="371" y="539"/>
                </a:cubicBezTo>
                <a:cubicBezTo>
                  <a:pt x="360" y="497"/>
                  <a:pt x="357" y="485"/>
                  <a:pt x="350" y="458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949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38600" y="4049713"/>
            <a:ext cx="1306513" cy="704850"/>
          </a:xfrm>
          <a:custGeom>
            <a:avLst/>
            <a:gdLst/>
            <a:ahLst/>
            <a:cxnLst>
              <a:cxn ang="0">
                <a:pos x="339" y="1133"/>
              </a:cxn>
              <a:cxn ang="0">
                <a:pos x="214" y="1476"/>
              </a:cxn>
              <a:cxn ang="0">
                <a:pos x="120" y="1879"/>
              </a:cxn>
              <a:cxn ang="0">
                <a:pos x="76" y="1909"/>
              </a:cxn>
              <a:cxn ang="0">
                <a:pos x="16" y="1769"/>
              </a:cxn>
              <a:cxn ang="0">
                <a:pos x="31" y="1912"/>
              </a:cxn>
              <a:cxn ang="0">
                <a:pos x="194" y="1901"/>
              </a:cxn>
              <a:cxn ang="0">
                <a:pos x="575" y="956"/>
              </a:cxn>
              <a:cxn ang="0">
                <a:pos x="616" y="875"/>
              </a:cxn>
              <a:cxn ang="0">
                <a:pos x="628" y="845"/>
              </a:cxn>
              <a:cxn ang="0">
                <a:pos x="644" y="680"/>
              </a:cxn>
              <a:cxn ang="0">
                <a:pos x="595" y="497"/>
              </a:cxn>
              <a:cxn ang="0">
                <a:pos x="544" y="694"/>
              </a:cxn>
              <a:cxn ang="0">
                <a:pos x="720" y="1013"/>
              </a:cxn>
              <a:cxn ang="0">
                <a:pos x="817" y="990"/>
              </a:cxn>
              <a:cxn ang="0">
                <a:pos x="909" y="898"/>
              </a:cxn>
              <a:cxn ang="0">
                <a:pos x="917" y="717"/>
              </a:cxn>
              <a:cxn ang="0">
                <a:pos x="869" y="883"/>
              </a:cxn>
              <a:cxn ang="0">
                <a:pos x="1074" y="915"/>
              </a:cxn>
              <a:cxn ang="0">
                <a:pos x="1136" y="686"/>
              </a:cxn>
              <a:cxn ang="0">
                <a:pos x="1074" y="722"/>
              </a:cxn>
              <a:cxn ang="0">
                <a:pos x="1152" y="817"/>
              </a:cxn>
              <a:cxn ang="0">
                <a:pos x="1260" y="753"/>
              </a:cxn>
              <a:cxn ang="0">
                <a:pos x="1329" y="805"/>
              </a:cxn>
              <a:cxn ang="0">
                <a:pos x="1460" y="773"/>
              </a:cxn>
              <a:cxn ang="0">
                <a:pos x="1449" y="795"/>
              </a:cxn>
              <a:cxn ang="0">
                <a:pos x="1516" y="659"/>
              </a:cxn>
              <a:cxn ang="0">
                <a:pos x="1643" y="624"/>
              </a:cxn>
              <a:cxn ang="0">
                <a:pos x="1704" y="593"/>
              </a:cxn>
              <a:cxn ang="0">
                <a:pos x="1838" y="648"/>
              </a:cxn>
              <a:cxn ang="0">
                <a:pos x="1852" y="748"/>
              </a:cxn>
              <a:cxn ang="0">
                <a:pos x="1872" y="585"/>
              </a:cxn>
              <a:cxn ang="0">
                <a:pos x="1987" y="639"/>
              </a:cxn>
              <a:cxn ang="0">
                <a:pos x="2058" y="718"/>
              </a:cxn>
              <a:cxn ang="0">
                <a:pos x="2270" y="87"/>
              </a:cxn>
              <a:cxn ang="0">
                <a:pos x="2299" y="169"/>
              </a:cxn>
              <a:cxn ang="0">
                <a:pos x="2395" y="585"/>
              </a:cxn>
              <a:cxn ang="0">
                <a:pos x="2236" y="571"/>
              </a:cxn>
              <a:cxn ang="0">
                <a:pos x="2371" y="454"/>
              </a:cxn>
              <a:cxn ang="0">
                <a:pos x="2555" y="59"/>
              </a:cxn>
              <a:cxn ang="0">
                <a:pos x="2555" y="133"/>
              </a:cxn>
              <a:cxn ang="0">
                <a:pos x="2558" y="446"/>
              </a:cxn>
              <a:cxn ang="0">
                <a:pos x="2699" y="286"/>
              </a:cxn>
              <a:cxn ang="0">
                <a:pos x="2848" y="417"/>
              </a:cxn>
              <a:cxn ang="0">
                <a:pos x="2954" y="361"/>
              </a:cxn>
              <a:cxn ang="0">
                <a:pos x="2890" y="230"/>
              </a:cxn>
              <a:cxn ang="0">
                <a:pos x="2958" y="394"/>
              </a:cxn>
              <a:cxn ang="0">
                <a:pos x="3093" y="343"/>
              </a:cxn>
              <a:cxn ang="0">
                <a:pos x="3134" y="77"/>
              </a:cxn>
              <a:cxn ang="0">
                <a:pos x="3162" y="142"/>
              </a:cxn>
              <a:cxn ang="0">
                <a:pos x="3295" y="251"/>
              </a:cxn>
              <a:cxn ang="0">
                <a:pos x="3229" y="313"/>
              </a:cxn>
              <a:cxn ang="0">
                <a:pos x="3354" y="201"/>
              </a:cxn>
              <a:cxn ang="0">
                <a:pos x="3459" y="83"/>
              </a:cxn>
              <a:cxn ang="0">
                <a:pos x="3414" y="22"/>
              </a:cxn>
              <a:cxn ang="0">
                <a:pos x="3512" y="148"/>
              </a:cxn>
              <a:cxn ang="0">
                <a:pos x="3629" y="188"/>
              </a:cxn>
            </a:cxnLst>
            <a:rect l="0" t="0" r="r" b="b"/>
            <a:pathLst>
              <a:path w="3630" h="1958" extrusionOk="0">
                <a:moveTo>
                  <a:pt x="369" y="1115"/>
                </a:moveTo>
                <a:cubicBezTo>
                  <a:pt x="351" y="1122"/>
                  <a:pt x="359" y="1114"/>
                  <a:pt x="339" y="1133"/>
                </a:cubicBezTo>
                <a:cubicBezTo>
                  <a:pt x="313" y="1158"/>
                  <a:pt x="301" y="1209"/>
                  <a:pt x="289" y="1243"/>
                </a:cubicBezTo>
                <a:cubicBezTo>
                  <a:pt x="261" y="1319"/>
                  <a:pt x="236" y="1398"/>
                  <a:pt x="214" y="1476"/>
                </a:cubicBezTo>
                <a:cubicBezTo>
                  <a:pt x="191" y="1557"/>
                  <a:pt x="172" y="1638"/>
                  <a:pt x="153" y="1719"/>
                </a:cubicBezTo>
                <a:cubicBezTo>
                  <a:pt x="141" y="1772"/>
                  <a:pt x="133" y="1826"/>
                  <a:pt x="120" y="1879"/>
                </a:cubicBezTo>
                <a:cubicBezTo>
                  <a:pt x="114" y="1905"/>
                  <a:pt x="103" y="1930"/>
                  <a:pt x="94" y="1951"/>
                </a:cubicBezTo>
                <a:cubicBezTo>
                  <a:pt x="88" y="1938"/>
                  <a:pt x="81" y="1925"/>
                  <a:pt x="76" y="1909"/>
                </a:cubicBezTo>
                <a:cubicBezTo>
                  <a:pt x="67" y="1879"/>
                  <a:pt x="60" y="1848"/>
                  <a:pt x="49" y="1818"/>
                </a:cubicBezTo>
                <a:cubicBezTo>
                  <a:pt x="41" y="1795"/>
                  <a:pt x="32" y="1785"/>
                  <a:pt x="16" y="1769"/>
                </a:cubicBezTo>
                <a:cubicBezTo>
                  <a:pt x="7" y="1785"/>
                  <a:pt x="-1" y="1791"/>
                  <a:pt x="0" y="1817"/>
                </a:cubicBezTo>
                <a:cubicBezTo>
                  <a:pt x="1" y="1850"/>
                  <a:pt x="15" y="1884"/>
                  <a:pt x="31" y="1912"/>
                </a:cubicBezTo>
                <a:cubicBezTo>
                  <a:pt x="43" y="1934"/>
                  <a:pt x="61" y="1956"/>
                  <a:pt x="89" y="1957"/>
                </a:cubicBezTo>
                <a:cubicBezTo>
                  <a:pt x="135" y="1959"/>
                  <a:pt x="162" y="1928"/>
                  <a:pt x="194" y="1901"/>
                </a:cubicBezTo>
                <a:cubicBezTo>
                  <a:pt x="245" y="1858"/>
                  <a:pt x="277" y="1817"/>
                  <a:pt x="312" y="1760"/>
                </a:cubicBezTo>
              </a:path>
              <a:path w="3630" h="1958" extrusionOk="0">
                <a:moveTo>
                  <a:pt x="575" y="956"/>
                </a:moveTo>
                <a:cubicBezTo>
                  <a:pt x="581" y="947"/>
                  <a:pt x="586" y="935"/>
                  <a:pt x="592" y="925"/>
                </a:cubicBezTo>
                <a:cubicBezTo>
                  <a:pt x="602" y="908"/>
                  <a:pt x="609" y="894"/>
                  <a:pt x="616" y="875"/>
                </a:cubicBezTo>
                <a:cubicBezTo>
                  <a:pt x="619" y="867"/>
                  <a:pt x="625" y="859"/>
                  <a:pt x="627" y="851"/>
                </a:cubicBezTo>
                <a:cubicBezTo>
                  <a:pt x="628" y="845"/>
                  <a:pt x="627" y="852"/>
                  <a:pt x="628" y="845"/>
                </a:cubicBezTo>
                <a:cubicBezTo>
                  <a:pt x="633" y="815"/>
                  <a:pt x="627" y="786"/>
                  <a:pt x="634" y="756"/>
                </a:cubicBezTo>
                <a:cubicBezTo>
                  <a:pt x="640" y="731"/>
                  <a:pt x="643" y="706"/>
                  <a:pt x="644" y="680"/>
                </a:cubicBezTo>
                <a:cubicBezTo>
                  <a:pt x="645" y="647"/>
                  <a:pt x="640" y="613"/>
                  <a:pt x="632" y="581"/>
                </a:cubicBezTo>
                <a:cubicBezTo>
                  <a:pt x="624" y="549"/>
                  <a:pt x="612" y="524"/>
                  <a:pt x="595" y="497"/>
                </a:cubicBezTo>
                <a:cubicBezTo>
                  <a:pt x="589" y="488"/>
                  <a:pt x="567" y="444"/>
                  <a:pt x="551" y="472"/>
                </a:cubicBezTo>
                <a:cubicBezTo>
                  <a:pt x="517" y="531"/>
                  <a:pt x="533" y="630"/>
                  <a:pt x="544" y="694"/>
                </a:cubicBezTo>
                <a:cubicBezTo>
                  <a:pt x="556" y="762"/>
                  <a:pt x="574" y="830"/>
                  <a:pt x="608" y="890"/>
                </a:cubicBezTo>
                <a:cubicBezTo>
                  <a:pt x="633" y="935"/>
                  <a:pt x="675" y="985"/>
                  <a:pt x="720" y="1013"/>
                </a:cubicBezTo>
                <a:cubicBezTo>
                  <a:pt x="741" y="1026"/>
                  <a:pt x="760" y="1028"/>
                  <a:pt x="782" y="1018"/>
                </a:cubicBezTo>
                <a:cubicBezTo>
                  <a:pt x="794" y="1013"/>
                  <a:pt x="807" y="999"/>
                  <a:pt x="817" y="990"/>
                </a:cubicBezTo>
              </a:path>
              <a:path w="3630" h="1958" extrusionOk="0">
                <a:moveTo>
                  <a:pt x="908" y="954"/>
                </a:moveTo>
                <a:cubicBezTo>
                  <a:pt x="908" y="936"/>
                  <a:pt x="906" y="916"/>
                  <a:pt x="909" y="898"/>
                </a:cubicBezTo>
                <a:cubicBezTo>
                  <a:pt x="914" y="864"/>
                  <a:pt x="921" y="832"/>
                  <a:pt x="926" y="798"/>
                </a:cubicBezTo>
                <a:cubicBezTo>
                  <a:pt x="930" y="767"/>
                  <a:pt x="930" y="744"/>
                  <a:pt x="917" y="717"/>
                </a:cubicBezTo>
                <a:cubicBezTo>
                  <a:pt x="890" y="718"/>
                  <a:pt x="876" y="733"/>
                  <a:pt x="866" y="760"/>
                </a:cubicBezTo>
                <a:cubicBezTo>
                  <a:pt x="851" y="800"/>
                  <a:pt x="850" y="845"/>
                  <a:pt x="869" y="883"/>
                </a:cubicBezTo>
                <a:cubicBezTo>
                  <a:pt x="887" y="920"/>
                  <a:pt x="922" y="949"/>
                  <a:pt x="965" y="951"/>
                </a:cubicBezTo>
                <a:cubicBezTo>
                  <a:pt x="999" y="953"/>
                  <a:pt x="1049" y="940"/>
                  <a:pt x="1074" y="915"/>
                </a:cubicBezTo>
                <a:cubicBezTo>
                  <a:pt x="1079" y="907"/>
                  <a:pt x="1085" y="899"/>
                  <a:pt x="1090" y="891"/>
                </a:cubicBezTo>
              </a:path>
              <a:path w="3630" h="1958" extrusionOk="0">
                <a:moveTo>
                  <a:pt x="1136" y="686"/>
                </a:moveTo>
                <a:cubicBezTo>
                  <a:pt x="1129" y="674"/>
                  <a:pt x="1128" y="672"/>
                  <a:pt x="1121" y="667"/>
                </a:cubicBezTo>
                <a:cubicBezTo>
                  <a:pt x="1094" y="678"/>
                  <a:pt x="1086" y="695"/>
                  <a:pt x="1074" y="722"/>
                </a:cubicBezTo>
                <a:cubicBezTo>
                  <a:pt x="1059" y="754"/>
                  <a:pt x="1049" y="794"/>
                  <a:pt x="1063" y="828"/>
                </a:cubicBezTo>
                <a:cubicBezTo>
                  <a:pt x="1079" y="867"/>
                  <a:pt x="1133" y="832"/>
                  <a:pt x="1152" y="817"/>
                </a:cubicBezTo>
                <a:cubicBezTo>
                  <a:pt x="1181" y="795"/>
                  <a:pt x="1200" y="764"/>
                  <a:pt x="1227" y="740"/>
                </a:cubicBezTo>
                <a:cubicBezTo>
                  <a:pt x="1245" y="724"/>
                  <a:pt x="1253" y="735"/>
                  <a:pt x="1260" y="753"/>
                </a:cubicBezTo>
                <a:cubicBezTo>
                  <a:pt x="1269" y="775"/>
                  <a:pt x="1275" y="796"/>
                  <a:pt x="1295" y="811"/>
                </a:cubicBezTo>
                <a:cubicBezTo>
                  <a:pt x="1310" y="823"/>
                  <a:pt x="1317" y="813"/>
                  <a:pt x="1329" y="805"/>
                </a:cubicBezTo>
              </a:path>
              <a:path w="3630" h="1958" extrusionOk="0">
                <a:moveTo>
                  <a:pt x="1471" y="714"/>
                </a:moveTo>
                <a:cubicBezTo>
                  <a:pt x="1471" y="738"/>
                  <a:pt x="1468" y="752"/>
                  <a:pt x="1460" y="773"/>
                </a:cubicBezTo>
                <a:cubicBezTo>
                  <a:pt x="1458" y="779"/>
                  <a:pt x="1456" y="791"/>
                  <a:pt x="1452" y="796"/>
                </a:cubicBezTo>
                <a:cubicBezTo>
                  <a:pt x="1451" y="796"/>
                  <a:pt x="1450" y="795"/>
                  <a:pt x="1449" y="795"/>
                </a:cubicBezTo>
                <a:cubicBezTo>
                  <a:pt x="1448" y="785"/>
                  <a:pt x="1448" y="777"/>
                  <a:pt x="1453" y="766"/>
                </a:cubicBezTo>
                <a:cubicBezTo>
                  <a:pt x="1468" y="728"/>
                  <a:pt x="1489" y="690"/>
                  <a:pt x="1516" y="659"/>
                </a:cubicBezTo>
                <a:cubicBezTo>
                  <a:pt x="1534" y="638"/>
                  <a:pt x="1560" y="610"/>
                  <a:pt x="1587" y="601"/>
                </a:cubicBezTo>
                <a:cubicBezTo>
                  <a:pt x="1611" y="593"/>
                  <a:pt x="1628" y="608"/>
                  <a:pt x="1643" y="624"/>
                </a:cubicBezTo>
                <a:cubicBezTo>
                  <a:pt x="1653" y="635"/>
                  <a:pt x="1655" y="642"/>
                  <a:pt x="1669" y="641"/>
                </a:cubicBezTo>
                <a:cubicBezTo>
                  <a:pt x="1687" y="640"/>
                  <a:pt x="1699" y="605"/>
                  <a:pt x="1704" y="593"/>
                </a:cubicBezTo>
              </a:path>
              <a:path w="3630" h="1958" extrusionOk="0">
                <a:moveTo>
                  <a:pt x="1816" y="587"/>
                </a:moveTo>
                <a:cubicBezTo>
                  <a:pt x="1822" y="607"/>
                  <a:pt x="1828" y="630"/>
                  <a:pt x="1838" y="648"/>
                </a:cubicBezTo>
                <a:cubicBezTo>
                  <a:pt x="1853" y="675"/>
                  <a:pt x="1862" y="695"/>
                  <a:pt x="1863" y="728"/>
                </a:cubicBezTo>
                <a:cubicBezTo>
                  <a:pt x="1861" y="740"/>
                  <a:pt x="1861" y="744"/>
                  <a:pt x="1852" y="748"/>
                </a:cubicBezTo>
                <a:cubicBezTo>
                  <a:pt x="1839" y="722"/>
                  <a:pt x="1835" y="702"/>
                  <a:pt x="1838" y="671"/>
                </a:cubicBezTo>
                <a:cubicBezTo>
                  <a:pt x="1840" y="642"/>
                  <a:pt x="1850" y="606"/>
                  <a:pt x="1872" y="585"/>
                </a:cubicBezTo>
                <a:cubicBezTo>
                  <a:pt x="1888" y="570"/>
                  <a:pt x="1917" y="571"/>
                  <a:pt x="1936" y="582"/>
                </a:cubicBezTo>
                <a:cubicBezTo>
                  <a:pt x="1958" y="594"/>
                  <a:pt x="1973" y="619"/>
                  <a:pt x="1987" y="639"/>
                </a:cubicBezTo>
                <a:cubicBezTo>
                  <a:pt x="1999" y="657"/>
                  <a:pt x="2006" y="684"/>
                  <a:pt x="2020" y="700"/>
                </a:cubicBezTo>
                <a:cubicBezTo>
                  <a:pt x="2030" y="711"/>
                  <a:pt x="2044" y="725"/>
                  <a:pt x="2058" y="718"/>
                </a:cubicBezTo>
                <a:cubicBezTo>
                  <a:pt x="2062" y="715"/>
                  <a:pt x="2067" y="713"/>
                  <a:pt x="2071" y="710"/>
                </a:cubicBezTo>
              </a:path>
              <a:path w="3630" h="1958" extrusionOk="0">
                <a:moveTo>
                  <a:pt x="2270" y="87"/>
                </a:moveTo>
                <a:cubicBezTo>
                  <a:pt x="2273" y="74"/>
                  <a:pt x="2274" y="70"/>
                  <a:pt x="2278" y="59"/>
                </a:cubicBezTo>
                <a:cubicBezTo>
                  <a:pt x="2285" y="95"/>
                  <a:pt x="2292" y="132"/>
                  <a:pt x="2299" y="169"/>
                </a:cubicBezTo>
                <a:cubicBezTo>
                  <a:pt x="2314" y="246"/>
                  <a:pt x="2328" y="321"/>
                  <a:pt x="2347" y="397"/>
                </a:cubicBezTo>
                <a:cubicBezTo>
                  <a:pt x="2361" y="454"/>
                  <a:pt x="2397" y="526"/>
                  <a:pt x="2395" y="585"/>
                </a:cubicBezTo>
                <a:cubicBezTo>
                  <a:pt x="2394" y="591"/>
                  <a:pt x="2392" y="596"/>
                  <a:pt x="2391" y="602"/>
                </a:cubicBezTo>
              </a:path>
              <a:path w="3630" h="1958" extrusionOk="0">
                <a:moveTo>
                  <a:pt x="2236" y="571"/>
                </a:moveTo>
                <a:cubicBezTo>
                  <a:pt x="2251" y="547"/>
                  <a:pt x="2270" y="538"/>
                  <a:pt x="2289" y="520"/>
                </a:cubicBezTo>
                <a:cubicBezTo>
                  <a:pt x="2314" y="496"/>
                  <a:pt x="2342" y="476"/>
                  <a:pt x="2371" y="454"/>
                </a:cubicBezTo>
                <a:cubicBezTo>
                  <a:pt x="2415" y="421"/>
                  <a:pt x="2449" y="378"/>
                  <a:pt x="2486" y="338"/>
                </a:cubicBezTo>
              </a:path>
              <a:path w="3630" h="1958" extrusionOk="0">
                <a:moveTo>
                  <a:pt x="2555" y="59"/>
                </a:moveTo>
                <a:cubicBezTo>
                  <a:pt x="2558" y="49"/>
                  <a:pt x="2556" y="41"/>
                  <a:pt x="2557" y="46"/>
                </a:cubicBezTo>
                <a:cubicBezTo>
                  <a:pt x="2564" y="71"/>
                  <a:pt x="2554" y="107"/>
                  <a:pt x="2555" y="133"/>
                </a:cubicBezTo>
                <a:cubicBezTo>
                  <a:pt x="2559" y="201"/>
                  <a:pt x="2561" y="269"/>
                  <a:pt x="2560" y="338"/>
                </a:cubicBezTo>
                <a:cubicBezTo>
                  <a:pt x="2559" y="374"/>
                  <a:pt x="2556" y="411"/>
                  <a:pt x="2558" y="446"/>
                </a:cubicBezTo>
                <a:cubicBezTo>
                  <a:pt x="2572" y="429"/>
                  <a:pt x="2584" y="409"/>
                  <a:pt x="2597" y="390"/>
                </a:cubicBezTo>
                <a:cubicBezTo>
                  <a:pt x="2621" y="353"/>
                  <a:pt x="2653" y="298"/>
                  <a:pt x="2699" y="286"/>
                </a:cubicBezTo>
                <a:cubicBezTo>
                  <a:pt x="2735" y="276"/>
                  <a:pt x="2763" y="307"/>
                  <a:pt x="2784" y="330"/>
                </a:cubicBezTo>
                <a:cubicBezTo>
                  <a:pt x="2808" y="357"/>
                  <a:pt x="2824" y="390"/>
                  <a:pt x="2848" y="417"/>
                </a:cubicBezTo>
                <a:cubicBezTo>
                  <a:pt x="2861" y="432"/>
                  <a:pt x="2883" y="450"/>
                  <a:pt x="2905" y="439"/>
                </a:cubicBezTo>
                <a:cubicBezTo>
                  <a:pt x="2930" y="426"/>
                  <a:pt x="2948" y="387"/>
                  <a:pt x="2954" y="361"/>
                </a:cubicBezTo>
                <a:cubicBezTo>
                  <a:pt x="2963" y="324"/>
                  <a:pt x="2962" y="278"/>
                  <a:pt x="2945" y="244"/>
                </a:cubicBezTo>
                <a:cubicBezTo>
                  <a:pt x="2935" y="223"/>
                  <a:pt x="2908" y="206"/>
                  <a:pt x="2890" y="230"/>
                </a:cubicBezTo>
                <a:cubicBezTo>
                  <a:pt x="2871" y="254"/>
                  <a:pt x="2875" y="298"/>
                  <a:pt x="2885" y="325"/>
                </a:cubicBezTo>
                <a:cubicBezTo>
                  <a:pt x="2899" y="361"/>
                  <a:pt x="2923" y="381"/>
                  <a:pt x="2958" y="394"/>
                </a:cubicBezTo>
                <a:cubicBezTo>
                  <a:pt x="2989" y="406"/>
                  <a:pt x="3021" y="404"/>
                  <a:pt x="3048" y="383"/>
                </a:cubicBezTo>
                <a:cubicBezTo>
                  <a:pt x="3063" y="370"/>
                  <a:pt x="3078" y="356"/>
                  <a:pt x="3093" y="343"/>
                </a:cubicBezTo>
              </a:path>
              <a:path w="3630" h="1958" extrusionOk="0">
                <a:moveTo>
                  <a:pt x="3193" y="91"/>
                </a:moveTo>
                <a:cubicBezTo>
                  <a:pt x="3176" y="77"/>
                  <a:pt x="3157" y="64"/>
                  <a:pt x="3134" y="77"/>
                </a:cubicBezTo>
                <a:cubicBezTo>
                  <a:pt x="3123" y="83"/>
                  <a:pt x="3095" y="102"/>
                  <a:pt x="3102" y="119"/>
                </a:cubicBezTo>
                <a:cubicBezTo>
                  <a:pt x="3109" y="137"/>
                  <a:pt x="3148" y="139"/>
                  <a:pt x="3162" y="142"/>
                </a:cubicBezTo>
                <a:cubicBezTo>
                  <a:pt x="3195" y="149"/>
                  <a:pt x="3235" y="149"/>
                  <a:pt x="3263" y="170"/>
                </a:cubicBezTo>
                <a:cubicBezTo>
                  <a:pt x="3290" y="190"/>
                  <a:pt x="3298" y="220"/>
                  <a:pt x="3295" y="251"/>
                </a:cubicBezTo>
                <a:cubicBezTo>
                  <a:pt x="3292" y="276"/>
                  <a:pt x="3280" y="305"/>
                  <a:pt x="3259" y="319"/>
                </a:cubicBezTo>
                <a:cubicBezTo>
                  <a:pt x="3245" y="329"/>
                  <a:pt x="3238" y="325"/>
                  <a:pt x="3229" y="313"/>
                </a:cubicBezTo>
                <a:cubicBezTo>
                  <a:pt x="3216" y="297"/>
                  <a:pt x="3231" y="279"/>
                  <a:pt x="3239" y="263"/>
                </a:cubicBezTo>
              </a:path>
              <a:path w="3630" h="1958" extrusionOk="0">
                <a:moveTo>
                  <a:pt x="3354" y="201"/>
                </a:moveTo>
                <a:cubicBezTo>
                  <a:pt x="3371" y="190"/>
                  <a:pt x="3396" y="176"/>
                  <a:pt x="3408" y="160"/>
                </a:cubicBezTo>
                <a:cubicBezTo>
                  <a:pt x="3426" y="136"/>
                  <a:pt x="3444" y="110"/>
                  <a:pt x="3459" y="83"/>
                </a:cubicBezTo>
                <a:cubicBezTo>
                  <a:pt x="3473" y="58"/>
                  <a:pt x="3495" y="24"/>
                  <a:pt x="3468" y="2"/>
                </a:cubicBezTo>
                <a:cubicBezTo>
                  <a:pt x="3452" y="-11"/>
                  <a:pt x="3423" y="11"/>
                  <a:pt x="3414" y="22"/>
                </a:cubicBezTo>
                <a:cubicBezTo>
                  <a:pt x="3395" y="45"/>
                  <a:pt x="3402" y="70"/>
                  <a:pt x="3419" y="91"/>
                </a:cubicBezTo>
                <a:cubicBezTo>
                  <a:pt x="3442" y="119"/>
                  <a:pt x="3479" y="134"/>
                  <a:pt x="3512" y="148"/>
                </a:cubicBezTo>
                <a:cubicBezTo>
                  <a:pt x="3545" y="162"/>
                  <a:pt x="3580" y="165"/>
                  <a:pt x="3613" y="177"/>
                </a:cubicBezTo>
                <a:cubicBezTo>
                  <a:pt x="3620" y="179"/>
                  <a:pt x="3623" y="184"/>
                  <a:pt x="3629" y="188"/>
                </a:cubicBezTo>
              </a:path>
            </a:pathLst>
          </a:custGeom>
          <a:noFill/>
          <a:ln w="19050" cap="rnd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10-708 – </a:t>
            </a:r>
            <a:r>
              <a:rPr lang="en-US" smtClean="0">
                <a:sym typeface="Symbol" pitchFamily="-112" charset="2"/>
              </a:rPr>
              <a:t></a:t>
            </a:r>
            <a:r>
              <a:rPr lang="en-US" smtClean="0"/>
              <a:t>Carlos Guestrin 2006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FEE5C6-FDD9-B64D-B937-E4F59A17A6E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54335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functions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Equivalent representation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53933"/>
          <a:stretch>
            <a:fillRect/>
          </a:stretch>
        </p:blipFill>
        <p:spPr>
          <a:xfrm>
            <a:off x="1092200" y="1295400"/>
            <a:ext cx="7594600" cy="156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57600"/>
            <a:ext cx="2171700" cy="495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143500"/>
            <a:ext cx="37592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Linear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905000"/>
            <a:ext cx="77089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MRFs</a:t>
            </a:r>
            <a:endParaRPr lang="en-US" dirty="0" smtClean="0"/>
          </a:p>
          <a:p>
            <a:pPr lvl="1"/>
            <a:r>
              <a:rPr lang="en-US" dirty="0" smtClean="0"/>
              <a:t>Parameter learning in </a:t>
            </a:r>
            <a:r>
              <a:rPr lang="en-US" dirty="0" err="1" smtClean="0"/>
              <a:t>MRFs</a:t>
            </a:r>
            <a:endParaRPr lang="en-US" dirty="0" smtClean="0"/>
          </a:p>
          <a:p>
            <a:pPr lvl="2"/>
            <a:r>
              <a:rPr lang="en-US" dirty="0" smtClean="0"/>
              <a:t>IPF</a:t>
            </a:r>
          </a:p>
          <a:p>
            <a:pPr lvl="2"/>
            <a:r>
              <a:rPr lang="en-US" dirty="0" smtClean="0"/>
              <a:t>Gradient Descent</a:t>
            </a:r>
          </a:p>
          <a:p>
            <a:pPr lvl="1"/>
            <a:r>
              <a:rPr lang="en-US" dirty="0" smtClean="0"/>
              <a:t>HW5 </a:t>
            </a:r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Priors on edges</a:t>
            </a:r>
          </a:p>
          <a:p>
            <a:pPr lvl="1"/>
            <a:r>
              <a:rPr lang="en-US" dirty="0" err="1" smtClean="0"/>
              <a:t>Ising</a:t>
            </a:r>
            <a:r>
              <a:rPr lang="en-US" dirty="0" smtClean="0"/>
              <a:t> Prior / Potts Model</a:t>
            </a:r>
          </a:p>
          <a:p>
            <a:pPr lvl="1"/>
            <a:r>
              <a:rPr lang="en-US" dirty="0" smtClean="0"/>
              <a:t>Metric </a:t>
            </a:r>
            <a:r>
              <a:rPr lang="en-US" dirty="0" err="1" smtClean="0"/>
              <a:t>MRFs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03"/>
            <a:ext cx="9144000" cy="68060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</a:t>
            </a:r>
            <a:r>
              <a:rPr lang="en-US" dirty="0" err="1" smtClean="0"/>
              <a:t>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Energies in </a:t>
            </a:r>
            <a:r>
              <a:rPr lang="en-US" dirty="0" err="1" smtClean="0"/>
              <a:t>pairwise</a:t>
            </a:r>
            <a:r>
              <a:rPr lang="en-US" dirty="0" smtClean="0"/>
              <a:t> </a:t>
            </a:r>
            <a:r>
              <a:rPr lang="en-US" dirty="0" err="1" smtClean="0"/>
              <a:t>MRFs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4450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784600"/>
            <a:ext cx="4921827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Semi-supervised image segmentation</a:t>
            </a:r>
            <a:endParaRPr lang="en-US" dirty="0"/>
          </a:p>
        </p:txBody>
      </p:sp>
      <p:pic>
        <p:nvPicPr>
          <p:cNvPr id="4" name="Picture 3" descr="carlos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71" y="1607732"/>
            <a:ext cx="3234829" cy="1905000"/>
          </a:xfrm>
          <a:prstGeom prst="rect">
            <a:avLst/>
          </a:prstGeom>
        </p:spPr>
      </p:pic>
      <p:pic>
        <p:nvPicPr>
          <p:cNvPr id="7" name="Picture 6" descr="carlos-beach_sp_mr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69932"/>
            <a:ext cx="3220496" cy="1897468"/>
          </a:xfrm>
          <a:prstGeom prst="rect">
            <a:avLst/>
          </a:prstGeom>
        </p:spPr>
      </p:pic>
      <p:pic>
        <p:nvPicPr>
          <p:cNvPr id="8" name="Picture 7" descr="carlos-beach_scrib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07732"/>
            <a:ext cx="3202047" cy="1898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varying beta</a:t>
            </a:r>
            <a:endParaRPr lang="en-US" dirty="0"/>
          </a:p>
        </p:txBody>
      </p:sp>
      <p:pic>
        <p:nvPicPr>
          <p:cNvPr id="5" name="Picture 4" descr="Bet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2849880" cy="2133600"/>
          </a:xfrm>
          <a:prstGeom prst="rect">
            <a:avLst/>
          </a:prstGeom>
        </p:spPr>
      </p:pic>
      <p:pic>
        <p:nvPicPr>
          <p:cNvPr id="6" name="Picture 5" descr="Be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2849880" cy="2133600"/>
          </a:xfrm>
          <a:prstGeom prst="rect">
            <a:avLst/>
          </a:prstGeom>
        </p:spPr>
      </p:pic>
      <p:pic>
        <p:nvPicPr>
          <p:cNvPr id="7" name="Picture 6" descr="Bet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00200"/>
            <a:ext cx="2849880" cy="2133600"/>
          </a:xfrm>
          <a:prstGeom prst="rect">
            <a:avLst/>
          </a:prstGeom>
        </p:spPr>
      </p:pic>
      <p:pic>
        <p:nvPicPr>
          <p:cNvPr id="8" name="Picture 7" descr="Beta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2849880" cy="2133600"/>
          </a:xfrm>
          <a:prstGeom prst="rect">
            <a:avLst/>
          </a:prstGeom>
        </p:spPr>
      </p:pic>
      <p:pic>
        <p:nvPicPr>
          <p:cNvPr id="10" name="Picture 9" descr="Beta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267200"/>
            <a:ext cx="2849880" cy="2133600"/>
          </a:xfrm>
          <a:prstGeom prst="rect">
            <a:avLst/>
          </a:prstGeom>
        </p:spPr>
      </p:pic>
      <p:pic>
        <p:nvPicPr>
          <p:cNvPr id="11" name="Picture 10" descr="Beta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267200"/>
            <a:ext cx="2875280" cy="2103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3733800"/>
            <a:ext cx="74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4059" y="3733800"/>
            <a:ext cx="74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32059" y="3733800"/>
            <a:ext cx="74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32059" y="6276201"/>
            <a:ext cx="83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6276201"/>
            <a:ext cx="74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6276201"/>
            <a:ext cx="74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eta = 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658100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Segmentations by </a:t>
            </a:r>
            <a:r>
              <a:rPr lang="en-US" dirty="0" err="1" smtClean="0"/>
              <a:t>Congcong</a:t>
            </a:r>
            <a:r>
              <a:rPr lang="en-US" dirty="0" smtClean="0"/>
              <a:t> Li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Potts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general parameters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3781712"/>
            <a:ext cx="4114800" cy="98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11300"/>
            <a:ext cx="43815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10-708 – </a:t>
            </a:r>
            <a:r>
              <a:rPr lang="en-US" dirty="0" err="1">
                <a:sym typeface="Symbol" pitchFamily="-112" charset="2"/>
              </a:rPr>
              <a:t></a:t>
            </a:r>
            <a:r>
              <a:rPr lang="en-US" dirty="0" err="1"/>
              <a:t>Carlos</a:t>
            </a:r>
            <a:r>
              <a:rPr lang="en-US" dirty="0"/>
              <a:t> </a:t>
            </a:r>
            <a:r>
              <a:rPr lang="en-US" dirty="0" err="1"/>
              <a:t>Guestrin</a:t>
            </a:r>
            <a:r>
              <a:rPr lang="en-US" dirty="0"/>
              <a:t> 2006</a:t>
            </a:r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380A7-9A98-284C-AD91-964E893F228A}" type="slidenum">
              <a:rPr lang="en-US"/>
              <a:pPr/>
              <a:t>9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Parameters of a BN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229600" cy="5257800"/>
          </a:xfrm>
        </p:spPr>
        <p:txBody>
          <a:bodyPr/>
          <a:lstStyle/>
          <a:p>
            <a:r>
              <a:rPr lang="en-US"/>
              <a:t>Log likelihood decomposes: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Learn each CPT independently</a:t>
            </a:r>
          </a:p>
          <a:p>
            <a:r>
              <a:rPr lang="en-US"/>
              <a:t>Use counts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990600"/>
            <a:ext cx="2057400" cy="2590800"/>
            <a:chOff x="144" y="1104"/>
            <a:chExt cx="2252" cy="2325"/>
          </a:xfrm>
        </p:grpSpPr>
        <p:sp>
          <p:nvSpPr>
            <p:cNvPr id="670726" name="Oval 6"/>
            <p:cNvSpPr>
              <a:spLocks noChangeArrowheads="1"/>
            </p:cNvSpPr>
            <p:nvPr/>
          </p:nvSpPr>
          <p:spPr bwMode="auto">
            <a:xfrm>
              <a:off x="144" y="1584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670727" name="Oval 7"/>
            <p:cNvSpPr>
              <a:spLocks noChangeArrowheads="1"/>
            </p:cNvSpPr>
            <p:nvPr/>
          </p:nvSpPr>
          <p:spPr bwMode="auto">
            <a:xfrm>
              <a:off x="1848" y="2112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S</a:t>
              </a:r>
            </a:p>
          </p:txBody>
        </p:sp>
        <p:sp>
          <p:nvSpPr>
            <p:cNvPr id="670728" name="Oval 8"/>
            <p:cNvSpPr>
              <a:spLocks noChangeArrowheads="1"/>
            </p:cNvSpPr>
            <p:nvPr/>
          </p:nvSpPr>
          <p:spPr bwMode="auto">
            <a:xfrm>
              <a:off x="720" y="2112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G</a:t>
              </a:r>
            </a:p>
          </p:txBody>
        </p:sp>
        <p:sp>
          <p:nvSpPr>
            <p:cNvPr id="670729" name="Oval 9"/>
            <p:cNvSpPr>
              <a:spLocks noChangeArrowheads="1"/>
            </p:cNvSpPr>
            <p:nvPr/>
          </p:nvSpPr>
          <p:spPr bwMode="auto">
            <a:xfrm>
              <a:off x="144" y="3168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670730" name="Oval 10"/>
            <p:cNvSpPr>
              <a:spLocks noChangeArrowheads="1"/>
            </p:cNvSpPr>
            <p:nvPr/>
          </p:nvSpPr>
          <p:spPr bwMode="auto">
            <a:xfrm>
              <a:off x="1296" y="3051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J</a:t>
              </a:r>
            </a:p>
          </p:txBody>
        </p:sp>
        <p:sp>
          <p:nvSpPr>
            <p:cNvPr id="670731" name="Oval 11"/>
            <p:cNvSpPr>
              <a:spLocks noChangeArrowheads="1"/>
            </p:cNvSpPr>
            <p:nvPr/>
          </p:nvSpPr>
          <p:spPr bwMode="auto">
            <a:xfrm>
              <a:off x="144" y="1104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670732" name="Oval 12"/>
            <p:cNvSpPr>
              <a:spLocks noChangeArrowheads="1"/>
            </p:cNvSpPr>
            <p:nvPr/>
          </p:nvSpPr>
          <p:spPr bwMode="auto">
            <a:xfrm>
              <a:off x="720" y="2592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L</a:t>
              </a:r>
            </a:p>
          </p:txBody>
        </p:sp>
        <p:sp>
          <p:nvSpPr>
            <p:cNvPr id="670733" name="Oval 13"/>
            <p:cNvSpPr>
              <a:spLocks noChangeArrowheads="1"/>
            </p:cNvSpPr>
            <p:nvPr/>
          </p:nvSpPr>
          <p:spPr bwMode="auto">
            <a:xfrm>
              <a:off x="1296" y="1584"/>
              <a:ext cx="548" cy="26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2"/>
                  </a:solidFill>
                </a:rPr>
                <a:t>I</a:t>
              </a:r>
            </a:p>
          </p:txBody>
        </p:sp>
        <p:cxnSp>
          <p:nvCxnSpPr>
            <p:cNvPr id="670734" name="AutoShape 14"/>
            <p:cNvCxnSpPr>
              <a:cxnSpLocks noChangeShapeType="1"/>
              <a:stCxn id="670731" idx="4"/>
              <a:endCxn id="670726" idx="0"/>
            </p:cNvCxnSpPr>
            <p:nvPr/>
          </p:nvCxnSpPr>
          <p:spPr bwMode="auto">
            <a:xfrm>
              <a:off x="418" y="1373"/>
              <a:ext cx="0" cy="203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35" name="AutoShape 15"/>
            <p:cNvCxnSpPr>
              <a:cxnSpLocks noChangeShapeType="1"/>
              <a:stCxn id="670727" idx="4"/>
              <a:endCxn id="670730" idx="7"/>
            </p:cNvCxnSpPr>
            <p:nvPr/>
          </p:nvCxnSpPr>
          <p:spPr bwMode="auto">
            <a:xfrm flipH="1">
              <a:off x="1764" y="2381"/>
              <a:ext cx="358" cy="700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36" name="AutoShape 16"/>
            <p:cNvCxnSpPr>
              <a:cxnSpLocks noChangeShapeType="1"/>
              <a:stCxn id="670728" idx="4"/>
              <a:endCxn id="670732" idx="0"/>
            </p:cNvCxnSpPr>
            <p:nvPr/>
          </p:nvCxnSpPr>
          <p:spPr bwMode="auto">
            <a:xfrm>
              <a:off x="994" y="2381"/>
              <a:ext cx="0" cy="203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37" name="AutoShape 17"/>
            <p:cNvCxnSpPr>
              <a:cxnSpLocks noChangeShapeType="1"/>
              <a:stCxn id="670733" idx="4"/>
              <a:endCxn id="670727" idx="0"/>
            </p:cNvCxnSpPr>
            <p:nvPr/>
          </p:nvCxnSpPr>
          <p:spPr bwMode="auto">
            <a:xfrm>
              <a:off x="1570" y="1853"/>
              <a:ext cx="552" cy="251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38" name="AutoShape 18"/>
            <p:cNvCxnSpPr>
              <a:cxnSpLocks noChangeShapeType="1"/>
              <a:stCxn id="670726" idx="4"/>
              <a:endCxn id="670728" idx="0"/>
            </p:cNvCxnSpPr>
            <p:nvPr/>
          </p:nvCxnSpPr>
          <p:spPr bwMode="auto">
            <a:xfrm>
              <a:off x="418" y="1853"/>
              <a:ext cx="576" cy="251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39" name="AutoShape 19"/>
            <p:cNvCxnSpPr>
              <a:cxnSpLocks noChangeShapeType="1"/>
              <a:stCxn id="670733" idx="4"/>
              <a:endCxn id="670728" idx="0"/>
            </p:cNvCxnSpPr>
            <p:nvPr/>
          </p:nvCxnSpPr>
          <p:spPr bwMode="auto">
            <a:xfrm flipH="1">
              <a:off x="994" y="1853"/>
              <a:ext cx="576" cy="251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40" name="AutoShape 20"/>
            <p:cNvCxnSpPr>
              <a:cxnSpLocks noChangeShapeType="1"/>
              <a:stCxn id="670732" idx="4"/>
              <a:endCxn id="670730" idx="1"/>
            </p:cNvCxnSpPr>
            <p:nvPr/>
          </p:nvCxnSpPr>
          <p:spPr bwMode="auto">
            <a:xfrm>
              <a:off x="994" y="2861"/>
              <a:ext cx="382" cy="220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41" name="AutoShape 21"/>
            <p:cNvCxnSpPr>
              <a:cxnSpLocks noChangeShapeType="1"/>
              <a:stCxn id="670728" idx="2"/>
              <a:endCxn id="670729" idx="0"/>
            </p:cNvCxnSpPr>
            <p:nvPr/>
          </p:nvCxnSpPr>
          <p:spPr bwMode="auto">
            <a:xfrm flipH="1">
              <a:off x="418" y="2243"/>
              <a:ext cx="294" cy="917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0742" name="AutoShape 22"/>
            <p:cNvCxnSpPr>
              <a:cxnSpLocks noChangeShapeType="1"/>
              <a:stCxn id="670730" idx="2"/>
              <a:endCxn id="670729" idx="6"/>
            </p:cNvCxnSpPr>
            <p:nvPr/>
          </p:nvCxnSpPr>
          <p:spPr bwMode="auto">
            <a:xfrm flipH="1">
              <a:off x="700" y="3182"/>
              <a:ext cx="588" cy="117"/>
            </a:xfrm>
            <a:prstGeom prst="straightConnector1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</p:grpSp>
      <p:pic>
        <p:nvPicPr>
          <p:cNvPr id="670748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13525" y="373380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075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4963" y="2057400"/>
            <a:ext cx="63293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0751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6400" y="2322513"/>
            <a:ext cx="4868863" cy="1243012"/>
          </a:xfrm>
          <a:custGeom>
            <a:avLst/>
            <a:gdLst/>
            <a:ahLst/>
            <a:cxnLst>
              <a:cxn ang="0">
                <a:pos x="1344" y="6"/>
              </a:cxn>
              <a:cxn ang="0">
                <a:pos x="3409" y="112"/>
              </a:cxn>
              <a:cxn ang="0">
                <a:pos x="10735" y="1415"/>
              </a:cxn>
              <a:cxn ang="0">
                <a:pos x="10875" y="1223"/>
              </a:cxn>
              <a:cxn ang="0">
                <a:pos x="11211" y="1708"/>
              </a:cxn>
              <a:cxn ang="0">
                <a:pos x="11390" y="1403"/>
              </a:cxn>
              <a:cxn ang="0">
                <a:pos x="11506" y="1713"/>
              </a:cxn>
              <a:cxn ang="0">
                <a:pos x="11825" y="1174"/>
              </a:cxn>
              <a:cxn ang="0">
                <a:pos x="11938" y="1447"/>
              </a:cxn>
              <a:cxn ang="0">
                <a:pos x="475" y="2743"/>
              </a:cxn>
              <a:cxn ang="0">
                <a:pos x="258" y="2573"/>
              </a:cxn>
              <a:cxn ang="0">
                <a:pos x="730" y="3003"/>
              </a:cxn>
              <a:cxn ang="0">
                <a:pos x="860" y="3091"/>
              </a:cxn>
              <a:cxn ang="0">
                <a:pos x="1170" y="3174"/>
              </a:cxn>
              <a:cxn ang="0">
                <a:pos x="1338" y="2800"/>
              </a:cxn>
              <a:cxn ang="0">
                <a:pos x="1623" y="2997"/>
              </a:cxn>
              <a:cxn ang="0">
                <a:pos x="2163" y="3040"/>
              </a:cxn>
              <a:cxn ang="0">
                <a:pos x="2459" y="2807"/>
              </a:cxn>
              <a:cxn ang="0">
                <a:pos x="2667" y="3307"/>
              </a:cxn>
              <a:cxn ang="0">
                <a:pos x="2746" y="3108"/>
              </a:cxn>
              <a:cxn ang="0">
                <a:pos x="3137" y="3185"/>
              </a:cxn>
              <a:cxn ang="0">
                <a:pos x="3261" y="3354"/>
              </a:cxn>
              <a:cxn ang="0">
                <a:pos x="3479" y="3384"/>
              </a:cxn>
              <a:cxn ang="0">
                <a:pos x="3530" y="3086"/>
              </a:cxn>
              <a:cxn ang="0">
                <a:pos x="3919" y="2960"/>
              </a:cxn>
              <a:cxn ang="0">
                <a:pos x="3955" y="3194"/>
              </a:cxn>
              <a:cxn ang="0">
                <a:pos x="4122" y="3085"/>
              </a:cxn>
              <a:cxn ang="0">
                <a:pos x="4343" y="3054"/>
              </a:cxn>
              <a:cxn ang="0">
                <a:pos x="4367" y="3000"/>
              </a:cxn>
              <a:cxn ang="0">
                <a:pos x="5055" y="2371"/>
              </a:cxn>
              <a:cxn ang="0">
                <a:pos x="5258" y="2652"/>
              </a:cxn>
              <a:cxn ang="0">
                <a:pos x="6216" y="2052"/>
              </a:cxn>
              <a:cxn ang="0">
                <a:pos x="6619" y="2361"/>
              </a:cxn>
              <a:cxn ang="0">
                <a:pos x="6883" y="2288"/>
              </a:cxn>
              <a:cxn ang="0">
                <a:pos x="7220" y="2311"/>
              </a:cxn>
              <a:cxn ang="0">
                <a:pos x="7510" y="2327"/>
              </a:cxn>
              <a:cxn ang="0">
                <a:pos x="7749" y="2404"/>
              </a:cxn>
              <a:cxn ang="0">
                <a:pos x="8223" y="1931"/>
              </a:cxn>
              <a:cxn ang="0">
                <a:pos x="8291" y="2626"/>
              </a:cxn>
              <a:cxn ang="0">
                <a:pos x="8485" y="2554"/>
              </a:cxn>
              <a:cxn ang="0">
                <a:pos x="8696" y="2617"/>
              </a:cxn>
              <a:cxn ang="0">
                <a:pos x="8815" y="2179"/>
              </a:cxn>
              <a:cxn ang="0">
                <a:pos x="9211" y="2276"/>
              </a:cxn>
              <a:cxn ang="0">
                <a:pos x="9539" y="2120"/>
              </a:cxn>
              <a:cxn ang="0">
                <a:pos x="9644" y="2549"/>
              </a:cxn>
              <a:cxn ang="0">
                <a:pos x="9570" y="2322"/>
              </a:cxn>
              <a:cxn ang="0">
                <a:pos x="10363" y="2190"/>
              </a:cxn>
              <a:cxn ang="0">
                <a:pos x="10352" y="2120"/>
              </a:cxn>
              <a:cxn ang="0">
                <a:pos x="10768" y="2295"/>
              </a:cxn>
              <a:cxn ang="0">
                <a:pos x="10873" y="2437"/>
              </a:cxn>
              <a:cxn ang="0">
                <a:pos x="10994" y="2683"/>
              </a:cxn>
              <a:cxn ang="0">
                <a:pos x="11224" y="2616"/>
              </a:cxn>
              <a:cxn ang="0">
                <a:pos x="11281" y="2302"/>
              </a:cxn>
              <a:cxn ang="0">
                <a:pos x="11750" y="2255"/>
              </a:cxn>
              <a:cxn ang="0">
                <a:pos x="11935" y="2342"/>
              </a:cxn>
              <a:cxn ang="0">
                <a:pos x="12239" y="2362"/>
              </a:cxn>
              <a:cxn ang="0">
                <a:pos x="12704" y="2402"/>
              </a:cxn>
              <a:cxn ang="0">
                <a:pos x="9717" y="2942"/>
              </a:cxn>
            </a:cxnLst>
            <a:rect l="0" t="0" r="r" b="b"/>
            <a:pathLst>
              <a:path w="13526" h="3453" extrusionOk="0">
                <a:moveTo>
                  <a:pt x="61" y="125"/>
                </a:moveTo>
                <a:cubicBezTo>
                  <a:pt x="46" y="114"/>
                  <a:pt x="30" y="102"/>
                  <a:pt x="15" y="91"/>
                </a:cubicBezTo>
                <a:cubicBezTo>
                  <a:pt x="51" y="91"/>
                  <a:pt x="88" y="92"/>
                  <a:pt x="125" y="93"/>
                </a:cubicBezTo>
                <a:cubicBezTo>
                  <a:pt x="318" y="96"/>
                  <a:pt x="513" y="109"/>
                  <a:pt x="705" y="78"/>
                </a:cubicBezTo>
                <a:cubicBezTo>
                  <a:pt x="790" y="64"/>
                  <a:pt x="875" y="46"/>
                  <a:pt x="960" y="32"/>
                </a:cubicBezTo>
                <a:cubicBezTo>
                  <a:pt x="1034" y="20"/>
                  <a:pt x="1108" y="7"/>
                  <a:pt x="1183" y="2"/>
                </a:cubicBezTo>
                <a:cubicBezTo>
                  <a:pt x="1238" y="-2"/>
                  <a:pt x="1290" y="3"/>
                  <a:pt x="1344" y="6"/>
                </a:cubicBezTo>
                <a:cubicBezTo>
                  <a:pt x="1356" y="7"/>
                  <a:pt x="1371" y="4"/>
                  <a:pt x="1383" y="6"/>
                </a:cubicBezTo>
                <a:cubicBezTo>
                  <a:pt x="1430" y="12"/>
                  <a:pt x="1463" y="11"/>
                  <a:pt x="1510" y="0"/>
                </a:cubicBezTo>
              </a:path>
              <a:path w="13526" h="3453" extrusionOk="0">
                <a:moveTo>
                  <a:pt x="2886" y="102"/>
                </a:moveTo>
                <a:cubicBezTo>
                  <a:pt x="2882" y="101"/>
                  <a:pt x="2877" y="100"/>
                  <a:pt x="2873" y="99"/>
                </a:cubicBezTo>
                <a:cubicBezTo>
                  <a:pt x="2887" y="96"/>
                  <a:pt x="2893" y="90"/>
                  <a:pt x="2907" y="88"/>
                </a:cubicBezTo>
                <a:cubicBezTo>
                  <a:pt x="2948" y="83"/>
                  <a:pt x="2988" y="85"/>
                  <a:pt x="3030" y="87"/>
                </a:cubicBezTo>
                <a:cubicBezTo>
                  <a:pt x="3157" y="95"/>
                  <a:pt x="3281" y="113"/>
                  <a:pt x="3409" y="112"/>
                </a:cubicBezTo>
                <a:cubicBezTo>
                  <a:pt x="3608" y="111"/>
                  <a:pt x="3809" y="110"/>
                  <a:pt x="4008" y="98"/>
                </a:cubicBezTo>
                <a:cubicBezTo>
                  <a:pt x="4179" y="88"/>
                  <a:pt x="4348" y="71"/>
                  <a:pt x="4519" y="66"/>
                </a:cubicBezTo>
                <a:cubicBezTo>
                  <a:pt x="4676" y="62"/>
                  <a:pt x="4829" y="71"/>
                  <a:pt x="4985" y="75"/>
                </a:cubicBezTo>
                <a:cubicBezTo>
                  <a:pt x="5137" y="79"/>
                  <a:pt x="5311" y="46"/>
                  <a:pt x="5460" y="80"/>
                </a:cubicBezTo>
                <a:cubicBezTo>
                  <a:pt x="5477" y="84"/>
                  <a:pt x="5492" y="93"/>
                  <a:pt x="5508" y="98"/>
                </a:cubicBezTo>
                <a:cubicBezTo>
                  <a:pt x="5493" y="103"/>
                  <a:pt x="5477" y="110"/>
                  <a:pt x="5460" y="115"/>
                </a:cubicBezTo>
              </a:path>
              <a:path w="13526" h="3453" extrusionOk="0">
                <a:moveTo>
                  <a:pt x="10735" y="1415"/>
                </a:moveTo>
                <a:cubicBezTo>
                  <a:pt x="10751" y="1391"/>
                  <a:pt x="10763" y="1372"/>
                  <a:pt x="10774" y="1346"/>
                </a:cubicBezTo>
                <a:cubicBezTo>
                  <a:pt x="10744" y="1340"/>
                  <a:pt x="10722" y="1351"/>
                  <a:pt x="10687" y="1389"/>
                </a:cubicBezTo>
                <a:cubicBezTo>
                  <a:pt x="10647" y="1433"/>
                  <a:pt x="10607" y="1493"/>
                  <a:pt x="10592" y="1552"/>
                </a:cubicBezTo>
                <a:cubicBezTo>
                  <a:pt x="10584" y="1600"/>
                  <a:pt x="10574" y="1608"/>
                  <a:pt x="10591" y="1632"/>
                </a:cubicBezTo>
                <a:cubicBezTo>
                  <a:pt x="10648" y="1632"/>
                  <a:pt x="10677" y="1577"/>
                  <a:pt x="10709" y="1535"/>
                </a:cubicBezTo>
                <a:cubicBezTo>
                  <a:pt x="10757" y="1471"/>
                  <a:pt x="10793" y="1403"/>
                  <a:pt x="10827" y="1332"/>
                </a:cubicBezTo>
                <a:cubicBezTo>
                  <a:pt x="10844" y="1296"/>
                  <a:pt x="10861" y="1260"/>
                  <a:pt x="10875" y="1223"/>
                </a:cubicBezTo>
                <a:cubicBezTo>
                  <a:pt x="10861" y="1276"/>
                  <a:pt x="10850" y="1326"/>
                  <a:pt x="10845" y="1380"/>
                </a:cubicBezTo>
                <a:cubicBezTo>
                  <a:pt x="10838" y="1458"/>
                  <a:pt x="10842" y="1542"/>
                  <a:pt x="10880" y="1612"/>
                </a:cubicBezTo>
                <a:cubicBezTo>
                  <a:pt x="10904" y="1656"/>
                  <a:pt x="10926" y="1660"/>
                  <a:pt x="10971" y="1653"/>
                </a:cubicBezTo>
              </a:path>
              <a:path w="13526" h="3453" extrusionOk="0">
                <a:moveTo>
                  <a:pt x="11182" y="1480"/>
                </a:moveTo>
                <a:cubicBezTo>
                  <a:pt x="11197" y="1499"/>
                  <a:pt x="11195" y="1510"/>
                  <a:pt x="11199" y="1534"/>
                </a:cubicBezTo>
                <a:cubicBezTo>
                  <a:pt x="11204" y="1565"/>
                  <a:pt x="11208" y="1596"/>
                  <a:pt x="11209" y="1628"/>
                </a:cubicBezTo>
                <a:cubicBezTo>
                  <a:pt x="11210" y="1653"/>
                  <a:pt x="11213" y="1683"/>
                  <a:pt x="11211" y="1708"/>
                </a:cubicBezTo>
                <a:cubicBezTo>
                  <a:pt x="11207" y="1716"/>
                  <a:pt x="11205" y="1716"/>
                  <a:pt x="11203" y="1702"/>
                </a:cubicBezTo>
              </a:path>
              <a:path w="13526" h="3453" extrusionOk="0">
                <a:moveTo>
                  <a:pt x="11151" y="1488"/>
                </a:moveTo>
                <a:cubicBezTo>
                  <a:pt x="11144" y="1466"/>
                  <a:pt x="11119" y="1423"/>
                  <a:pt x="11125" y="1399"/>
                </a:cubicBezTo>
                <a:cubicBezTo>
                  <a:pt x="11130" y="1378"/>
                  <a:pt x="11157" y="1377"/>
                  <a:pt x="11174" y="1373"/>
                </a:cubicBezTo>
                <a:cubicBezTo>
                  <a:pt x="11191" y="1369"/>
                  <a:pt x="11207" y="1366"/>
                  <a:pt x="11224" y="1362"/>
                </a:cubicBezTo>
              </a:path>
              <a:path w="13526" h="3453" extrusionOk="0">
                <a:moveTo>
                  <a:pt x="11499" y="1372"/>
                </a:moveTo>
                <a:cubicBezTo>
                  <a:pt x="11463" y="1383"/>
                  <a:pt x="11427" y="1394"/>
                  <a:pt x="11390" y="1403"/>
                </a:cubicBezTo>
                <a:cubicBezTo>
                  <a:pt x="11367" y="1408"/>
                  <a:pt x="11372" y="1409"/>
                  <a:pt x="11357" y="1420"/>
                </a:cubicBezTo>
                <a:cubicBezTo>
                  <a:pt x="11382" y="1435"/>
                  <a:pt x="11408" y="1450"/>
                  <a:pt x="11431" y="1469"/>
                </a:cubicBezTo>
                <a:cubicBezTo>
                  <a:pt x="11477" y="1507"/>
                  <a:pt x="11492" y="1559"/>
                  <a:pt x="11494" y="1618"/>
                </a:cubicBezTo>
                <a:cubicBezTo>
                  <a:pt x="11495" y="1645"/>
                  <a:pt x="11488" y="1672"/>
                  <a:pt x="11487" y="1699"/>
                </a:cubicBezTo>
                <a:cubicBezTo>
                  <a:pt x="11487" y="1706"/>
                  <a:pt x="11485" y="1718"/>
                  <a:pt x="11490" y="1720"/>
                </a:cubicBezTo>
                <a:cubicBezTo>
                  <a:pt x="11495" y="1722"/>
                  <a:pt x="11495" y="1715"/>
                  <a:pt x="11497" y="1714"/>
                </a:cubicBezTo>
                <a:cubicBezTo>
                  <a:pt x="11502" y="1712"/>
                  <a:pt x="11501" y="1715"/>
                  <a:pt x="11506" y="1713"/>
                </a:cubicBezTo>
                <a:cubicBezTo>
                  <a:pt x="11507" y="1714"/>
                  <a:pt x="11507" y="1713"/>
                  <a:pt x="11509" y="1713"/>
                </a:cubicBezTo>
                <a:cubicBezTo>
                  <a:pt x="11504" y="1713"/>
                  <a:pt x="11499" y="1712"/>
                  <a:pt x="11493" y="1712"/>
                </a:cubicBezTo>
                <a:cubicBezTo>
                  <a:pt x="11482" y="1712"/>
                  <a:pt x="11473" y="1715"/>
                  <a:pt x="11462" y="1719"/>
                </a:cubicBezTo>
                <a:cubicBezTo>
                  <a:pt x="11451" y="1723"/>
                  <a:pt x="11453" y="1731"/>
                  <a:pt x="11441" y="1733"/>
                </a:cubicBezTo>
                <a:cubicBezTo>
                  <a:pt x="11436" y="1732"/>
                  <a:pt x="11434" y="1732"/>
                  <a:pt x="11431" y="1731"/>
                </a:cubicBezTo>
              </a:path>
              <a:path w="13526" h="3453" extrusionOk="0">
                <a:moveTo>
                  <a:pt x="11821" y="1242"/>
                </a:moveTo>
                <a:cubicBezTo>
                  <a:pt x="11826" y="1219"/>
                  <a:pt x="11835" y="1195"/>
                  <a:pt x="11825" y="1174"/>
                </a:cubicBezTo>
                <a:cubicBezTo>
                  <a:pt x="11803" y="1218"/>
                  <a:pt x="11801" y="1268"/>
                  <a:pt x="11795" y="1316"/>
                </a:cubicBezTo>
                <a:cubicBezTo>
                  <a:pt x="11786" y="1383"/>
                  <a:pt x="11780" y="1452"/>
                  <a:pt x="11777" y="1519"/>
                </a:cubicBezTo>
                <a:cubicBezTo>
                  <a:pt x="11775" y="1557"/>
                  <a:pt x="11781" y="1611"/>
                  <a:pt x="11758" y="1643"/>
                </a:cubicBezTo>
                <a:cubicBezTo>
                  <a:pt x="11745" y="1654"/>
                  <a:pt x="11739" y="1657"/>
                  <a:pt x="11726" y="1652"/>
                </a:cubicBezTo>
              </a:path>
              <a:path w="13526" h="3453" extrusionOk="0">
                <a:moveTo>
                  <a:pt x="11579" y="1456"/>
                </a:moveTo>
                <a:cubicBezTo>
                  <a:pt x="11632" y="1435"/>
                  <a:pt x="11690" y="1436"/>
                  <a:pt x="11747" y="1439"/>
                </a:cubicBezTo>
                <a:cubicBezTo>
                  <a:pt x="11811" y="1442"/>
                  <a:pt x="11874" y="1452"/>
                  <a:pt x="11938" y="1447"/>
                </a:cubicBezTo>
              </a:path>
              <a:path w="13526" h="3453" extrusionOk="0">
                <a:moveTo>
                  <a:pt x="189" y="2164"/>
                </a:moveTo>
                <a:cubicBezTo>
                  <a:pt x="184" y="2159"/>
                  <a:pt x="176" y="2138"/>
                  <a:pt x="168" y="2140"/>
                </a:cubicBezTo>
                <a:cubicBezTo>
                  <a:pt x="142" y="2147"/>
                  <a:pt x="109" y="2206"/>
                  <a:pt x="101" y="2221"/>
                </a:cubicBezTo>
                <a:cubicBezTo>
                  <a:pt x="13" y="2373"/>
                  <a:pt x="-40" y="2599"/>
                  <a:pt x="22" y="2766"/>
                </a:cubicBezTo>
                <a:cubicBezTo>
                  <a:pt x="61" y="2870"/>
                  <a:pt x="117" y="2956"/>
                  <a:pt x="225" y="2986"/>
                </a:cubicBezTo>
                <a:cubicBezTo>
                  <a:pt x="287" y="3003"/>
                  <a:pt x="337" y="2983"/>
                  <a:pt x="383" y="2941"/>
                </a:cubicBezTo>
                <a:cubicBezTo>
                  <a:pt x="438" y="2890"/>
                  <a:pt x="459" y="2813"/>
                  <a:pt x="475" y="2743"/>
                </a:cubicBezTo>
                <a:cubicBezTo>
                  <a:pt x="497" y="2647"/>
                  <a:pt x="502" y="2547"/>
                  <a:pt x="492" y="2449"/>
                </a:cubicBezTo>
                <a:cubicBezTo>
                  <a:pt x="482" y="2350"/>
                  <a:pt x="452" y="2242"/>
                  <a:pt x="376" y="2172"/>
                </a:cubicBezTo>
                <a:cubicBezTo>
                  <a:pt x="344" y="2143"/>
                  <a:pt x="312" y="2147"/>
                  <a:pt x="293" y="2185"/>
                </a:cubicBezTo>
                <a:cubicBezTo>
                  <a:pt x="291" y="2192"/>
                  <a:pt x="290" y="2200"/>
                  <a:pt x="288" y="2207"/>
                </a:cubicBezTo>
              </a:path>
              <a:path w="13526" h="3453" extrusionOk="0">
                <a:moveTo>
                  <a:pt x="11" y="2635"/>
                </a:moveTo>
                <a:cubicBezTo>
                  <a:pt x="-1" y="2613"/>
                  <a:pt x="38" y="2614"/>
                  <a:pt x="67" y="2606"/>
                </a:cubicBezTo>
                <a:cubicBezTo>
                  <a:pt x="131" y="2589"/>
                  <a:pt x="192" y="2577"/>
                  <a:pt x="258" y="2573"/>
                </a:cubicBezTo>
                <a:cubicBezTo>
                  <a:pt x="304" y="2570"/>
                  <a:pt x="347" y="2582"/>
                  <a:pt x="392" y="2581"/>
                </a:cubicBezTo>
                <a:cubicBezTo>
                  <a:pt x="422" y="2581"/>
                  <a:pt x="449" y="2579"/>
                  <a:pt x="476" y="2562"/>
                </a:cubicBezTo>
                <a:cubicBezTo>
                  <a:pt x="492" y="2549"/>
                  <a:pt x="498" y="2544"/>
                  <a:pt x="507" y="2533"/>
                </a:cubicBezTo>
              </a:path>
              <a:path w="13526" h="3453" extrusionOk="0">
                <a:moveTo>
                  <a:pt x="878" y="2645"/>
                </a:moveTo>
                <a:cubicBezTo>
                  <a:pt x="859" y="2639"/>
                  <a:pt x="872" y="2635"/>
                  <a:pt x="854" y="2650"/>
                </a:cubicBezTo>
                <a:cubicBezTo>
                  <a:pt x="828" y="2672"/>
                  <a:pt x="826" y="2744"/>
                  <a:pt x="819" y="2777"/>
                </a:cubicBezTo>
                <a:cubicBezTo>
                  <a:pt x="803" y="2856"/>
                  <a:pt x="768" y="2932"/>
                  <a:pt x="730" y="3003"/>
                </a:cubicBezTo>
                <a:cubicBezTo>
                  <a:pt x="709" y="3042"/>
                  <a:pt x="680" y="3100"/>
                  <a:pt x="643" y="3127"/>
                </a:cubicBezTo>
                <a:cubicBezTo>
                  <a:pt x="626" y="3140"/>
                  <a:pt x="633" y="3131"/>
                  <a:pt x="619" y="3119"/>
                </a:cubicBezTo>
              </a:path>
              <a:path w="13526" h="3453" extrusionOk="0">
                <a:moveTo>
                  <a:pt x="547" y="2759"/>
                </a:moveTo>
                <a:cubicBezTo>
                  <a:pt x="546" y="2745"/>
                  <a:pt x="545" y="2741"/>
                  <a:pt x="550" y="2734"/>
                </a:cubicBezTo>
                <a:cubicBezTo>
                  <a:pt x="587" y="2750"/>
                  <a:pt x="589" y="2759"/>
                  <a:pt x="619" y="2793"/>
                </a:cubicBezTo>
                <a:cubicBezTo>
                  <a:pt x="662" y="2842"/>
                  <a:pt x="709" y="2883"/>
                  <a:pt x="749" y="2935"/>
                </a:cubicBezTo>
                <a:cubicBezTo>
                  <a:pt x="788" y="2985"/>
                  <a:pt x="825" y="3038"/>
                  <a:pt x="860" y="3091"/>
                </a:cubicBezTo>
                <a:cubicBezTo>
                  <a:pt x="878" y="3119"/>
                  <a:pt x="884" y="3151"/>
                  <a:pt x="906" y="3177"/>
                </a:cubicBezTo>
                <a:cubicBezTo>
                  <a:pt x="909" y="3180"/>
                  <a:pt x="913" y="3183"/>
                  <a:pt x="916" y="3186"/>
                </a:cubicBezTo>
              </a:path>
              <a:path w="13526" h="3453" extrusionOk="0">
                <a:moveTo>
                  <a:pt x="1149" y="2955"/>
                </a:moveTo>
                <a:cubicBezTo>
                  <a:pt x="1139" y="2969"/>
                  <a:pt x="1133" y="2979"/>
                  <a:pt x="1131" y="2996"/>
                </a:cubicBezTo>
                <a:cubicBezTo>
                  <a:pt x="1128" y="3021"/>
                  <a:pt x="1139" y="3046"/>
                  <a:pt x="1146" y="3070"/>
                </a:cubicBezTo>
                <a:cubicBezTo>
                  <a:pt x="1155" y="3098"/>
                  <a:pt x="1163" y="3126"/>
                  <a:pt x="1171" y="3155"/>
                </a:cubicBezTo>
                <a:cubicBezTo>
                  <a:pt x="1175" y="3170"/>
                  <a:pt x="1179" y="3175"/>
                  <a:pt x="1170" y="3174"/>
                </a:cubicBezTo>
              </a:path>
              <a:path w="13526" h="3453" extrusionOk="0">
                <a:moveTo>
                  <a:pt x="1075" y="2811"/>
                </a:moveTo>
                <a:cubicBezTo>
                  <a:pt x="1067" y="2793"/>
                  <a:pt x="1061" y="2769"/>
                  <a:pt x="1052" y="2753"/>
                </a:cubicBezTo>
                <a:cubicBezTo>
                  <a:pt x="1050" y="2750"/>
                  <a:pt x="1047" y="2747"/>
                  <a:pt x="1045" y="2744"/>
                </a:cubicBezTo>
                <a:cubicBezTo>
                  <a:pt x="1061" y="2736"/>
                  <a:pt x="1072" y="2741"/>
                  <a:pt x="1090" y="2743"/>
                </a:cubicBezTo>
                <a:cubicBezTo>
                  <a:pt x="1106" y="2744"/>
                  <a:pt x="1113" y="2745"/>
                  <a:pt x="1125" y="2748"/>
                </a:cubicBezTo>
              </a:path>
              <a:path w="13526" h="3453" extrusionOk="0">
                <a:moveTo>
                  <a:pt x="1347" y="2804"/>
                </a:moveTo>
                <a:cubicBezTo>
                  <a:pt x="1343" y="2804"/>
                  <a:pt x="1340" y="2803"/>
                  <a:pt x="1338" y="2800"/>
                </a:cubicBezTo>
                <a:cubicBezTo>
                  <a:pt x="1362" y="2779"/>
                  <a:pt x="1439" y="2791"/>
                  <a:pt x="1474" y="2791"/>
                </a:cubicBezTo>
                <a:cubicBezTo>
                  <a:pt x="1511" y="2791"/>
                  <a:pt x="1561" y="2793"/>
                  <a:pt x="1595" y="2809"/>
                </a:cubicBezTo>
                <a:cubicBezTo>
                  <a:pt x="1615" y="2818"/>
                  <a:pt x="1609" y="2826"/>
                  <a:pt x="1605" y="2841"/>
                </a:cubicBezTo>
              </a:path>
              <a:path w="13526" h="3453" extrusionOk="0">
                <a:moveTo>
                  <a:pt x="1375" y="2991"/>
                </a:moveTo>
                <a:cubicBezTo>
                  <a:pt x="1375" y="3010"/>
                  <a:pt x="1382" y="3008"/>
                  <a:pt x="1400" y="3010"/>
                </a:cubicBezTo>
                <a:cubicBezTo>
                  <a:pt x="1430" y="3013"/>
                  <a:pt x="1463" y="3019"/>
                  <a:pt x="1493" y="3020"/>
                </a:cubicBezTo>
                <a:cubicBezTo>
                  <a:pt x="1539" y="3022"/>
                  <a:pt x="1580" y="3011"/>
                  <a:pt x="1623" y="2997"/>
                </a:cubicBezTo>
              </a:path>
              <a:path w="13526" h="3453" extrusionOk="0">
                <a:moveTo>
                  <a:pt x="2157" y="2553"/>
                </a:moveTo>
                <a:cubicBezTo>
                  <a:pt x="2121" y="2571"/>
                  <a:pt x="2087" y="2591"/>
                  <a:pt x="2070" y="2630"/>
                </a:cubicBezTo>
                <a:cubicBezTo>
                  <a:pt x="2040" y="2697"/>
                  <a:pt x="2021" y="2770"/>
                  <a:pt x="2010" y="2842"/>
                </a:cubicBezTo>
                <a:cubicBezTo>
                  <a:pt x="1999" y="2914"/>
                  <a:pt x="1989" y="2981"/>
                  <a:pt x="2014" y="3052"/>
                </a:cubicBezTo>
                <a:cubicBezTo>
                  <a:pt x="2026" y="3088"/>
                  <a:pt x="2090" y="3116"/>
                  <a:pt x="2126" y="3109"/>
                </a:cubicBezTo>
                <a:cubicBezTo>
                  <a:pt x="2147" y="3105"/>
                  <a:pt x="2177" y="3088"/>
                  <a:pt x="2172" y="3062"/>
                </a:cubicBezTo>
                <a:cubicBezTo>
                  <a:pt x="2169" y="3055"/>
                  <a:pt x="2166" y="3047"/>
                  <a:pt x="2163" y="3040"/>
                </a:cubicBezTo>
              </a:path>
              <a:path w="13526" h="3453" extrusionOk="0">
                <a:moveTo>
                  <a:pt x="1863" y="2860"/>
                </a:moveTo>
                <a:cubicBezTo>
                  <a:pt x="1859" y="2864"/>
                  <a:pt x="1858" y="2865"/>
                  <a:pt x="1856" y="2867"/>
                </a:cubicBezTo>
                <a:cubicBezTo>
                  <a:pt x="1890" y="2876"/>
                  <a:pt x="1926" y="2860"/>
                  <a:pt x="1961" y="2854"/>
                </a:cubicBezTo>
                <a:cubicBezTo>
                  <a:pt x="2013" y="2845"/>
                  <a:pt x="2059" y="2833"/>
                  <a:pt x="2109" y="2815"/>
                </a:cubicBezTo>
              </a:path>
              <a:path w="13526" h="3453" extrusionOk="0">
                <a:moveTo>
                  <a:pt x="2491" y="2526"/>
                </a:moveTo>
                <a:cubicBezTo>
                  <a:pt x="2479" y="2554"/>
                  <a:pt x="2477" y="2577"/>
                  <a:pt x="2471" y="2608"/>
                </a:cubicBezTo>
                <a:cubicBezTo>
                  <a:pt x="2458" y="2675"/>
                  <a:pt x="2459" y="2739"/>
                  <a:pt x="2459" y="2807"/>
                </a:cubicBezTo>
                <a:cubicBezTo>
                  <a:pt x="2460" y="2907"/>
                  <a:pt x="2460" y="3007"/>
                  <a:pt x="2463" y="3107"/>
                </a:cubicBezTo>
                <a:cubicBezTo>
                  <a:pt x="2465" y="3160"/>
                  <a:pt x="2462" y="3213"/>
                  <a:pt x="2459" y="3266"/>
                </a:cubicBezTo>
                <a:cubicBezTo>
                  <a:pt x="2457" y="3293"/>
                  <a:pt x="2454" y="3293"/>
                  <a:pt x="2468" y="3300"/>
                </a:cubicBezTo>
              </a:path>
              <a:path w="13526" h="3453" extrusionOk="0">
                <a:moveTo>
                  <a:pt x="2695" y="2739"/>
                </a:moveTo>
                <a:cubicBezTo>
                  <a:pt x="2689" y="2757"/>
                  <a:pt x="2688" y="2773"/>
                  <a:pt x="2687" y="2793"/>
                </a:cubicBezTo>
                <a:cubicBezTo>
                  <a:pt x="2682" y="2953"/>
                  <a:pt x="2689" y="3113"/>
                  <a:pt x="2689" y="3273"/>
                </a:cubicBezTo>
                <a:cubicBezTo>
                  <a:pt x="2689" y="3305"/>
                  <a:pt x="2690" y="3307"/>
                  <a:pt x="2667" y="3307"/>
                </a:cubicBezTo>
              </a:path>
              <a:path w="13526" h="3453" extrusionOk="0">
                <a:moveTo>
                  <a:pt x="2558" y="2836"/>
                </a:moveTo>
                <a:cubicBezTo>
                  <a:pt x="2575" y="2768"/>
                  <a:pt x="2591" y="2724"/>
                  <a:pt x="2643" y="2675"/>
                </a:cubicBezTo>
                <a:cubicBezTo>
                  <a:pt x="2689" y="2632"/>
                  <a:pt x="2748" y="2607"/>
                  <a:pt x="2811" y="2602"/>
                </a:cubicBezTo>
                <a:cubicBezTo>
                  <a:pt x="2863" y="2598"/>
                  <a:pt x="2913" y="2615"/>
                  <a:pt x="2928" y="2670"/>
                </a:cubicBezTo>
                <a:cubicBezTo>
                  <a:pt x="2944" y="2728"/>
                  <a:pt x="2906" y="2801"/>
                  <a:pt x="2879" y="2850"/>
                </a:cubicBezTo>
                <a:cubicBezTo>
                  <a:pt x="2844" y="2913"/>
                  <a:pt x="2800" y="2970"/>
                  <a:pt x="2770" y="3035"/>
                </a:cubicBezTo>
                <a:cubicBezTo>
                  <a:pt x="2759" y="3059"/>
                  <a:pt x="2751" y="3083"/>
                  <a:pt x="2746" y="3108"/>
                </a:cubicBezTo>
              </a:path>
              <a:path w="13526" h="3453" extrusionOk="0">
                <a:moveTo>
                  <a:pt x="3040" y="2948"/>
                </a:moveTo>
                <a:cubicBezTo>
                  <a:pt x="3003" y="2978"/>
                  <a:pt x="2966" y="3008"/>
                  <a:pt x="2929" y="3038"/>
                </a:cubicBezTo>
                <a:cubicBezTo>
                  <a:pt x="2883" y="3076"/>
                  <a:pt x="2846" y="3116"/>
                  <a:pt x="2818" y="3169"/>
                </a:cubicBezTo>
                <a:cubicBezTo>
                  <a:pt x="2805" y="3194"/>
                  <a:pt x="2795" y="3213"/>
                  <a:pt x="2819" y="3227"/>
                </a:cubicBezTo>
                <a:cubicBezTo>
                  <a:pt x="2861" y="3206"/>
                  <a:pt x="2894" y="3177"/>
                  <a:pt x="2929" y="3146"/>
                </a:cubicBezTo>
                <a:cubicBezTo>
                  <a:pt x="2961" y="3118"/>
                  <a:pt x="3004" y="3076"/>
                  <a:pt x="3051" y="3091"/>
                </a:cubicBezTo>
                <a:cubicBezTo>
                  <a:pt x="3092" y="3104"/>
                  <a:pt x="3117" y="3151"/>
                  <a:pt x="3137" y="3185"/>
                </a:cubicBezTo>
                <a:cubicBezTo>
                  <a:pt x="3147" y="3202"/>
                  <a:pt x="3161" y="3250"/>
                  <a:pt x="3181" y="3259"/>
                </a:cubicBezTo>
                <a:cubicBezTo>
                  <a:pt x="3189" y="3261"/>
                  <a:pt x="3192" y="3262"/>
                  <a:pt x="3198" y="3260"/>
                </a:cubicBezTo>
              </a:path>
              <a:path w="13526" h="3453" extrusionOk="0">
                <a:moveTo>
                  <a:pt x="3453" y="2906"/>
                </a:moveTo>
                <a:cubicBezTo>
                  <a:pt x="3453" y="2908"/>
                  <a:pt x="3425" y="2962"/>
                  <a:pt x="3415" y="2984"/>
                </a:cubicBezTo>
                <a:cubicBezTo>
                  <a:pt x="3389" y="3041"/>
                  <a:pt x="3369" y="3101"/>
                  <a:pt x="3346" y="3159"/>
                </a:cubicBezTo>
                <a:cubicBezTo>
                  <a:pt x="3328" y="3205"/>
                  <a:pt x="3321" y="3264"/>
                  <a:pt x="3298" y="3308"/>
                </a:cubicBezTo>
                <a:cubicBezTo>
                  <a:pt x="3293" y="3317"/>
                  <a:pt x="3275" y="3354"/>
                  <a:pt x="3261" y="3354"/>
                </a:cubicBezTo>
                <a:cubicBezTo>
                  <a:pt x="3259" y="3351"/>
                  <a:pt x="3257" y="3348"/>
                  <a:pt x="3255" y="3345"/>
                </a:cubicBezTo>
              </a:path>
              <a:path w="13526" h="3453" extrusionOk="0">
                <a:moveTo>
                  <a:pt x="3200" y="3051"/>
                </a:moveTo>
                <a:cubicBezTo>
                  <a:pt x="3198" y="3042"/>
                  <a:pt x="3196" y="3041"/>
                  <a:pt x="3198" y="3036"/>
                </a:cubicBezTo>
                <a:cubicBezTo>
                  <a:pt x="3213" y="3053"/>
                  <a:pt x="3227" y="3071"/>
                  <a:pt x="3241" y="3089"/>
                </a:cubicBezTo>
                <a:cubicBezTo>
                  <a:pt x="3281" y="3142"/>
                  <a:pt x="3313" y="3202"/>
                  <a:pt x="3348" y="3258"/>
                </a:cubicBezTo>
                <a:cubicBezTo>
                  <a:pt x="3371" y="3295"/>
                  <a:pt x="3392" y="3341"/>
                  <a:pt x="3425" y="3371"/>
                </a:cubicBezTo>
                <a:cubicBezTo>
                  <a:pt x="3444" y="3388"/>
                  <a:pt x="3457" y="3387"/>
                  <a:pt x="3479" y="3384"/>
                </a:cubicBezTo>
              </a:path>
              <a:path w="13526" h="3453" extrusionOk="0">
                <a:moveTo>
                  <a:pt x="3571" y="3229"/>
                </a:moveTo>
                <a:cubicBezTo>
                  <a:pt x="3562" y="3251"/>
                  <a:pt x="3560" y="3275"/>
                  <a:pt x="3558" y="3300"/>
                </a:cubicBezTo>
                <a:cubicBezTo>
                  <a:pt x="3555" y="3341"/>
                  <a:pt x="3565" y="3378"/>
                  <a:pt x="3579" y="3416"/>
                </a:cubicBezTo>
                <a:cubicBezTo>
                  <a:pt x="3581" y="3422"/>
                  <a:pt x="3593" y="3460"/>
                  <a:pt x="3608" y="3452"/>
                </a:cubicBezTo>
                <a:cubicBezTo>
                  <a:pt x="3620" y="3446"/>
                  <a:pt x="3616" y="3437"/>
                  <a:pt x="3617" y="3426"/>
                </a:cubicBezTo>
              </a:path>
              <a:path w="13526" h="3453" extrusionOk="0">
                <a:moveTo>
                  <a:pt x="3563" y="3134"/>
                </a:moveTo>
                <a:cubicBezTo>
                  <a:pt x="3553" y="3112"/>
                  <a:pt x="3546" y="3103"/>
                  <a:pt x="3530" y="3086"/>
                </a:cubicBezTo>
                <a:cubicBezTo>
                  <a:pt x="3530" y="3086"/>
                  <a:pt x="3530" y="3085"/>
                  <a:pt x="3530" y="3085"/>
                </a:cubicBezTo>
                <a:cubicBezTo>
                  <a:pt x="3541" y="3083"/>
                  <a:pt x="3552" y="3080"/>
                  <a:pt x="3563" y="3075"/>
                </a:cubicBezTo>
                <a:cubicBezTo>
                  <a:pt x="3584" y="3065"/>
                  <a:pt x="3592" y="3060"/>
                  <a:pt x="3606" y="3052"/>
                </a:cubicBezTo>
              </a:path>
              <a:path w="13526" h="3453" extrusionOk="0">
                <a:moveTo>
                  <a:pt x="3675" y="3017"/>
                </a:moveTo>
                <a:cubicBezTo>
                  <a:pt x="3683" y="3005"/>
                  <a:pt x="3692" y="3003"/>
                  <a:pt x="3706" y="2992"/>
                </a:cubicBezTo>
                <a:cubicBezTo>
                  <a:pt x="3733" y="2972"/>
                  <a:pt x="3774" y="2966"/>
                  <a:pt x="3808" y="2960"/>
                </a:cubicBezTo>
                <a:cubicBezTo>
                  <a:pt x="3844" y="2954"/>
                  <a:pt x="3883" y="2954"/>
                  <a:pt x="3919" y="2960"/>
                </a:cubicBezTo>
                <a:cubicBezTo>
                  <a:pt x="3934" y="2962"/>
                  <a:pt x="3943" y="2969"/>
                  <a:pt x="3954" y="2978"/>
                </a:cubicBezTo>
              </a:path>
              <a:path w="13526" h="3453" extrusionOk="0">
                <a:moveTo>
                  <a:pt x="3783" y="3191"/>
                </a:moveTo>
                <a:cubicBezTo>
                  <a:pt x="3779" y="3195"/>
                  <a:pt x="3765" y="3203"/>
                  <a:pt x="3769" y="3211"/>
                </a:cubicBezTo>
                <a:cubicBezTo>
                  <a:pt x="3776" y="3224"/>
                  <a:pt x="3799" y="3226"/>
                  <a:pt x="3812" y="3229"/>
                </a:cubicBezTo>
                <a:cubicBezTo>
                  <a:pt x="3834" y="3233"/>
                  <a:pt x="3855" y="3233"/>
                  <a:pt x="3877" y="3229"/>
                </a:cubicBezTo>
                <a:cubicBezTo>
                  <a:pt x="3899" y="3226"/>
                  <a:pt x="3912" y="3218"/>
                  <a:pt x="3930" y="3207"/>
                </a:cubicBezTo>
                <a:cubicBezTo>
                  <a:pt x="3937" y="3203"/>
                  <a:pt x="3947" y="3197"/>
                  <a:pt x="3955" y="3194"/>
                </a:cubicBezTo>
                <a:cubicBezTo>
                  <a:pt x="3958" y="3193"/>
                  <a:pt x="3963" y="3193"/>
                  <a:pt x="3964" y="3190"/>
                </a:cubicBezTo>
                <a:cubicBezTo>
                  <a:pt x="3965" y="3188"/>
                  <a:pt x="3964" y="3180"/>
                  <a:pt x="3965" y="3176"/>
                </a:cubicBezTo>
                <a:cubicBezTo>
                  <a:pt x="3968" y="3175"/>
                  <a:pt x="3969" y="3173"/>
                  <a:pt x="3968" y="3170"/>
                </a:cubicBezTo>
              </a:path>
              <a:path w="13526" h="3453" extrusionOk="0">
                <a:moveTo>
                  <a:pt x="4176" y="3018"/>
                </a:moveTo>
                <a:cubicBezTo>
                  <a:pt x="4175" y="3006"/>
                  <a:pt x="4179" y="2994"/>
                  <a:pt x="4170" y="2984"/>
                </a:cubicBezTo>
                <a:cubicBezTo>
                  <a:pt x="4160" y="2973"/>
                  <a:pt x="4152" y="2985"/>
                  <a:pt x="4147" y="2995"/>
                </a:cubicBezTo>
                <a:cubicBezTo>
                  <a:pt x="4132" y="3023"/>
                  <a:pt x="4126" y="3053"/>
                  <a:pt x="4122" y="3085"/>
                </a:cubicBezTo>
                <a:cubicBezTo>
                  <a:pt x="4117" y="3125"/>
                  <a:pt x="4125" y="3166"/>
                  <a:pt x="4143" y="3202"/>
                </a:cubicBezTo>
                <a:cubicBezTo>
                  <a:pt x="4159" y="3234"/>
                  <a:pt x="4193" y="3256"/>
                  <a:pt x="4228" y="3259"/>
                </a:cubicBezTo>
                <a:cubicBezTo>
                  <a:pt x="4253" y="3261"/>
                  <a:pt x="4266" y="3249"/>
                  <a:pt x="4281" y="3231"/>
                </a:cubicBezTo>
                <a:cubicBezTo>
                  <a:pt x="4298" y="3211"/>
                  <a:pt x="4309" y="3186"/>
                  <a:pt x="4318" y="3161"/>
                </a:cubicBezTo>
                <a:cubicBezTo>
                  <a:pt x="4326" y="3139"/>
                  <a:pt x="4331" y="3118"/>
                  <a:pt x="4336" y="3096"/>
                </a:cubicBezTo>
                <a:cubicBezTo>
                  <a:pt x="4339" y="3085"/>
                  <a:pt x="4339" y="3074"/>
                  <a:pt x="4341" y="3064"/>
                </a:cubicBezTo>
                <a:cubicBezTo>
                  <a:pt x="4341" y="3061"/>
                  <a:pt x="4342" y="3058"/>
                  <a:pt x="4343" y="3054"/>
                </a:cubicBezTo>
                <a:cubicBezTo>
                  <a:pt x="4344" y="3050"/>
                  <a:pt x="4345" y="3044"/>
                  <a:pt x="4346" y="3040"/>
                </a:cubicBezTo>
                <a:cubicBezTo>
                  <a:pt x="4347" y="3035"/>
                  <a:pt x="4348" y="3030"/>
                  <a:pt x="4349" y="3028"/>
                </a:cubicBezTo>
                <a:cubicBezTo>
                  <a:pt x="4351" y="3025"/>
                  <a:pt x="4353" y="3023"/>
                  <a:pt x="4355" y="3020"/>
                </a:cubicBezTo>
                <a:cubicBezTo>
                  <a:pt x="4358" y="3016"/>
                  <a:pt x="4361" y="3012"/>
                  <a:pt x="4364" y="3008"/>
                </a:cubicBezTo>
                <a:cubicBezTo>
                  <a:pt x="4367" y="3003"/>
                  <a:pt x="4371" y="2995"/>
                  <a:pt x="4373" y="2990"/>
                </a:cubicBezTo>
                <a:cubicBezTo>
                  <a:pt x="4374" y="2989"/>
                  <a:pt x="4373" y="2987"/>
                  <a:pt x="4374" y="2986"/>
                </a:cubicBezTo>
                <a:cubicBezTo>
                  <a:pt x="4373" y="2989"/>
                  <a:pt x="4369" y="2994"/>
                  <a:pt x="4367" y="3000"/>
                </a:cubicBezTo>
                <a:cubicBezTo>
                  <a:pt x="4362" y="3021"/>
                  <a:pt x="4364" y="3042"/>
                  <a:pt x="4364" y="3063"/>
                </a:cubicBezTo>
                <a:cubicBezTo>
                  <a:pt x="4365" y="3093"/>
                  <a:pt x="4372" y="3122"/>
                  <a:pt x="4389" y="3147"/>
                </a:cubicBezTo>
                <a:cubicBezTo>
                  <a:pt x="4407" y="3174"/>
                  <a:pt x="4442" y="3201"/>
                  <a:pt x="4476" y="3203"/>
                </a:cubicBezTo>
                <a:cubicBezTo>
                  <a:pt x="4499" y="3205"/>
                  <a:pt x="4514" y="3192"/>
                  <a:pt x="4532" y="3181"/>
                </a:cubicBezTo>
              </a:path>
              <a:path w="13526" h="3453" extrusionOk="0">
                <a:moveTo>
                  <a:pt x="5001" y="2454"/>
                </a:moveTo>
                <a:cubicBezTo>
                  <a:pt x="4994" y="2436"/>
                  <a:pt x="4995" y="2435"/>
                  <a:pt x="4999" y="2421"/>
                </a:cubicBezTo>
                <a:cubicBezTo>
                  <a:pt x="5007" y="2395"/>
                  <a:pt x="5031" y="2385"/>
                  <a:pt x="5055" y="2371"/>
                </a:cubicBezTo>
                <a:cubicBezTo>
                  <a:pt x="5093" y="2349"/>
                  <a:pt x="5131" y="2331"/>
                  <a:pt x="5172" y="2316"/>
                </a:cubicBezTo>
                <a:cubicBezTo>
                  <a:pt x="5212" y="2301"/>
                  <a:pt x="5252" y="2291"/>
                  <a:pt x="5295" y="2293"/>
                </a:cubicBezTo>
                <a:cubicBezTo>
                  <a:pt x="5325" y="2294"/>
                  <a:pt x="5324" y="2328"/>
                  <a:pt x="5319" y="2349"/>
                </a:cubicBezTo>
                <a:cubicBezTo>
                  <a:pt x="5317" y="2355"/>
                  <a:pt x="5316" y="2360"/>
                  <a:pt x="5314" y="2366"/>
                </a:cubicBezTo>
              </a:path>
              <a:path w="13526" h="3453" extrusionOk="0">
                <a:moveTo>
                  <a:pt x="5087" y="2665"/>
                </a:moveTo>
                <a:cubicBezTo>
                  <a:pt x="5082" y="2680"/>
                  <a:pt x="5099" y="2675"/>
                  <a:pt x="5112" y="2671"/>
                </a:cubicBezTo>
                <a:cubicBezTo>
                  <a:pt x="5159" y="2657"/>
                  <a:pt x="5209" y="2652"/>
                  <a:pt x="5258" y="2652"/>
                </a:cubicBezTo>
                <a:cubicBezTo>
                  <a:pt x="5287" y="2652"/>
                  <a:pt x="5314" y="2657"/>
                  <a:pt x="5342" y="2662"/>
                </a:cubicBezTo>
              </a:path>
              <a:path w="13526" h="3453" extrusionOk="0">
                <a:moveTo>
                  <a:pt x="6439" y="1983"/>
                </a:moveTo>
                <a:cubicBezTo>
                  <a:pt x="6449" y="1962"/>
                  <a:pt x="6456" y="1941"/>
                  <a:pt x="6465" y="1920"/>
                </a:cubicBezTo>
                <a:cubicBezTo>
                  <a:pt x="6474" y="1899"/>
                  <a:pt x="6482" y="1876"/>
                  <a:pt x="6473" y="1854"/>
                </a:cubicBezTo>
                <a:cubicBezTo>
                  <a:pt x="6471" y="1851"/>
                  <a:pt x="6469" y="1849"/>
                  <a:pt x="6467" y="1846"/>
                </a:cubicBezTo>
                <a:cubicBezTo>
                  <a:pt x="6428" y="1842"/>
                  <a:pt x="6398" y="1857"/>
                  <a:pt x="6365" y="1881"/>
                </a:cubicBezTo>
                <a:cubicBezTo>
                  <a:pt x="6304" y="1926"/>
                  <a:pt x="6254" y="1987"/>
                  <a:pt x="6216" y="2052"/>
                </a:cubicBezTo>
                <a:cubicBezTo>
                  <a:pt x="6174" y="2124"/>
                  <a:pt x="6150" y="2214"/>
                  <a:pt x="6173" y="2296"/>
                </a:cubicBezTo>
                <a:cubicBezTo>
                  <a:pt x="6193" y="2367"/>
                  <a:pt x="6261" y="2409"/>
                  <a:pt x="6333" y="2414"/>
                </a:cubicBezTo>
                <a:cubicBezTo>
                  <a:pt x="6377" y="2417"/>
                  <a:pt x="6422" y="2402"/>
                  <a:pt x="6464" y="2391"/>
                </a:cubicBezTo>
              </a:path>
              <a:path w="13526" h="3453" extrusionOk="0">
                <a:moveTo>
                  <a:pt x="6625" y="2187"/>
                </a:moveTo>
                <a:cubicBezTo>
                  <a:pt x="6594" y="2176"/>
                  <a:pt x="6584" y="2183"/>
                  <a:pt x="6558" y="2202"/>
                </a:cubicBezTo>
                <a:cubicBezTo>
                  <a:pt x="6529" y="2223"/>
                  <a:pt x="6515" y="2258"/>
                  <a:pt x="6519" y="2294"/>
                </a:cubicBezTo>
                <a:cubicBezTo>
                  <a:pt x="6525" y="2347"/>
                  <a:pt x="6571" y="2364"/>
                  <a:pt x="6619" y="2361"/>
                </a:cubicBezTo>
                <a:cubicBezTo>
                  <a:pt x="6663" y="2358"/>
                  <a:pt x="6704" y="2329"/>
                  <a:pt x="6733" y="2298"/>
                </a:cubicBezTo>
                <a:cubicBezTo>
                  <a:pt x="6755" y="2273"/>
                  <a:pt x="6771" y="2246"/>
                  <a:pt x="6763" y="2212"/>
                </a:cubicBezTo>
                <a:cubicBezTo>
                  <a:pt x="6758" y="2192"/>
                  <a:pt x="6736" y="2145"/>
                  <a:pt x="6707" y="2151"/>
                </a:cubicBezTo>
                <a:cubicBezTo>
                  <a:pt x="6700" y="2153"/>
                  <a:pt x="6703" y="2162"/>
                  <a:pt x="6703" y="2167"/>
                </a:cubicBezTo>
              </a:path>
              <a:path w="13526" h="3453" extrusionOk="0">
                <a:moveTo>
                  <a:pt x="6839" y="2204"/>
                </a:moveTo>
                <a:cubicBezTo>
                  <a:pt x="6857" y="2210"/>
                  <a:pt x="6858" y="2205"/>
                  <a:pt x="6864" y="2224"/>
                </a:cubicBezTo>
                <a:cubicBezTo>
                  <a:pt x="6870" y="2246"/>
                  <a:pt x="6874" y="2267"/>
                  <a:pt x="6883" y="2288"/>
                </a:cubicBezTo>
                <a:cubicBezTo>
                  <a:pt x="6893" y="2311"/>
                  <a:pt x="6909" y="2330"/>
                  <a:pt x="6932" y="2338"/>
                </a:cubicBezTo>
                <a:cubicBezTo>
                  <a:pt x="6958" y="2347"/>
                  <a:pt x="6984" y="2342"/>
                  <a:pt x="7007" y="2328"/>
                </a:cubicBezTo>
                <a:cubicBezTo>
                  <a:pt x="7031" y="2314"/>
                  <a:pt x="7052" y="2294"/>
                  <a:pt x="7070" y="2273"/>
                </a:cubicBezTo>
                <a:cubicBezTo>
                  <a:pt x="7077" y="2265"/>
                  <a:pt x="7089" y="2246"/>
                  <a:pt x="7101" y="2244"/>
                </a:cubicBezTo>
                <a:cubicBezTo>
                  <a:pt x="7111" y="2242"/>
                  <a:pt x="7123" y="2251"/>
                  <a:pt x="7131" y="2257"/>
                </a:cubicBezTo>
                <a:cubicBezTo>
                  <a:pt x="7147" y="2268"/>
                  <a:pt x="7162" y="2279"/>
                  <a:pt x="7177" y="2291"/>
                </a:cubicBezTo>
                <a:cubicBezTo>
                  <a:pt x="7193" y="2304"/>
                  <a:pt x="7202" y="2309"/>
                  <a:pt x="7220" y="2311"/>
                </a:cubicBezTo>
              </a:path>
              <a:path w="13526" h="3453" extrusionOk="0">
                <a:moveTo>
                  <a:pt x="7315" y="2240"/>
                </a:moveTo>
                <a:cubicBezTo>
                  <a:pt x="7312" y="2262"/>
                  <a:pt x="7306" y="2276"/>
                  <a:pt x="7299" y="2296"/>
                </a:cubicBezTo>
                <a:cubicBezTo>
                  <a:pt x="7297" y="2308"/>
                  <a:pt x="7297" y="2311"/>
                  <a:pt x="7293" y="2318"/>
                </a:cubicBezTo>
                <a:cubicBezTo>
                  <a:pt x="7298" y="2328"/>
                  <a:pt x="7297" y="2307"/>
                  <a:pt x="7307" y="2293"/>
                </a:cubicBezTo>
                <a:cubicBezTo>
                  <a:pt x="7324" y="2269"/>
                  <a:pt x="7340" y="2249"/>
                  <a:pt x="7367" y="2236"/>
                </a:cubicBezTo>
                <a:cubicBezTo>
                  <a:pt x="7391" y="2224"/>
                  <a:pt x="7419" y="2229"/>
                  <a:pt x="7440" y="2245"/>
                </a:cubicBezTo>
                <a:cubicBezTo>
                  <a:pt x="7467" y="2266"/>
                  <a:pt x="7493" y="2298"/>
                  <a:pt x="7510" y="2327"/>
                </a:cubicBezTo>
                <a:cubicBezTo>
                  <a:pt x="7516" y="2337"/>
                  <a:pt x="7528" y="2374"/>
                  <a:pt x="7541" y="2378"/>
                </a:cubicBezTo>
                <a:cubicBezTo>
                  <a:pt x="7545" y="2379"/>
                  <a:pt x="7548" y="2379"/>
                  <a:pt x="7551" y="2376"/>
                </a:cubicBezTo>
              </a:path>
              <a:path w="13526" h="3453" extrusionOk="0">
                <a:moveTo>
                  <a:pt x="7754" y="1965"/>
                </a:moveTo>
                <a:cubicBezTo>
                  <a:pt x="7751" y="1942"/>
                  <a:pt x="7755" y="1962"/>
                  <a:pt x="7755" y="1972"/>
                </a:cubicBezTo>
                <a:cubicBezTo>
                  <a:pt x="7757" y="2011"/>
                  <a:pt x="7766" y="2050"/>
                  <a:pt x="7767" y="2090"/>
                </a:cubicBezTo>
                <a:cubicBezTo>
                  <a:pt x="7768" y="2151"/>
                  <a:pt x="7767" y="2212"/>
                  <a:pt x="7765" y="2273"/>
                </a:cubicBezTo>
                <a:cubicBezTo>
                  <a:pt x="7764" y="2317"/>
                  <a:pt x="7763" y="2362"/>
                  <a:pt x="7749" y="2404"/>
                </a:cubicBezTo>
                <a:cubicBezTo>
                  <a:pt x="7743" y="2418"/>
                  <a:pt x="7740" y="2422"/>
                  <a:pt x="7727" y="2417"/>
                </a:cubicBezTo>
              </a:path>
              <a:path w="13526" h="3453" extrusionOk="0">
                <a:moveTo>
                  <a:pt x="7537" y="2204"/>
                </a:moveTo>
                <a:cubicBezTo>
                  <a:pt x="7535" y="2185"/>
                  <a:pt x="7552" y="2193"/>
                  <a:pt x="7571" y="2188"/>
                </a:cubicBezTo>
                <a:cubicBezTo>
                  <a:pt x="7628" y="2173"/>
                  <a:pt x="7688" y="2167"/>
                  <a:pt x="7747" y="2156"/>
                </a:cubicBezTo>
                <a:cubicBezTo>
                  <a:pt x="7795" y="2146"/>
                  <a:pt x="7817" y="2141"/>
                  <a:pt x="7852" y="2133"/>
                </a:cubicBezTo>
              </a:path>
              <a:path w="13526" h="3453" extrusionOk="0">
                <a:moveTo>
                  <a:pt x="8239" y="1931"/>
                </a:moveTo>
                <a:cubicBezTo>
                  <a:pt x="8234" y="1932"/>
                  <a:pt x="8229" y="1929"/>
                  <a:pt x="8223" y="1931"/>
                </a:cubicBezTo>
                <a:cubicBezTo>
                  <a:pt x="8214" y="1934"/>
                  <a:pt x="8200" y="1947"/>
                  <a:pt x="8192" y="1955"/>
                </a:cubicBezTo>
                <a:cubicBezTo>
                  <a:pt x="8177" y="1970"/>
                  <a:pt x="8164" y="1989"/>
                  <a:pt x="8155" y="2009"/>
                </a:cubicBezTo>
                <a:cubicBezTo>
                  <a:pt x="8142" y="2038"/>
                  <a:pt x="8137" y="2070"/>
                  <a:pt x="8133" y="2101"/>
                </a:cubicBezTo>
                <a:cubicBezTo>
                  <a:pt x="8123" y="2182"/>
                  <a:pt x="8112" y="2261"/>
                  <a:pt x="8111" y="2343"/>
                </a:cubicBezTo>
                <a:cubicBezTo>
                  <a:pt x="8110" y="2415"/>
                  <a:pt x="8119" y="2487"/>
                  <a:pt x="8152" y="2553"/>
                </a:cubicBezTo>
                <a:cubicBezTo>
                  <a:pt x="8169" y="2587"/>
                  <a:pt x="8193" y="2612"/>
                  <a:pt x="8227" y="2627"/>
                </a:cubicBezTo>
                <a:cubicBezTo>
                  <a:pt x="8252" y="2638"/>
                  <a:pt x="8267" y="2638"/>
                  <a:pt x="8291" y="2626"/>
                </a:cubicBezTo>
                <a:cubicBezTo>
                  <a:pt x="8295" y="2624"/>
                  <a:pt x="8300" y="2621"/>
                  <a:pt x="8304" y="2619"/>
                </a:cubicBezTo>
              </a:path>
              <a:path w="13526" h="3453" extrusionOk="0">
                <a:moveTo>
                  <a:pt x="8666" y="2079"/>
                </a:moveTo>
                <a:cubicBezTo>
                  <a:pt x="8671" y="2071"/>
                  <a:pt x="8672" y="2070"/>
                  <a:pt x="8675" y="2065"/>
                </a:cubicBezTo>
                <a:cubicBezTo>
                  <a:pt x="8659" y="2110"/>
                  <a:pt x="8647" y="2153"/>
                  <a:pt x="8635" y="2199"/>
                </a:cubicBezTo>
                <a:cubicBezTo>
                  <a:pt x="8617" y="2266"/>
                  <a:pt x="8599" y="2333"/>
                  <a:pt x="8576" y="2398"/>
                </a:cubicBezTo>
                <a:cubicBezTo>
                  <a:pt x="8560" y="2444"/>
                  <a:pt x="8543" y="2497"/>
                  <a:pt x="8516" y="2538"/>
                </a:cubicBezTo>
                <a:cubicBezTo>
                  <a:pt x="8505" y="2555"/>
                  <a:pt x="8500" y="2557"/>
                  <a:pt x="8485" y="2554"/>
                </a:cubicBezTo>
              </a:path>
              <a:path w="13526" h="3453" extrusionOk="0">
                <a:moveTo>
                  <a:pt x="8439" y="2230"/>
                </a:moveTo>
                <a:cubicBezTo>
                  <a:pt x="8436" y="2217"/>
                  <a:pt x="8433" y="2203"/>
                  <a:pt x="8430" y="2190"/>
                </a:cubicBezTo>
                <a:cubicBezTo>
                  <a:pt x="8446" y="2205"/>
                  <a:pt x="8455" y="2221"/>
                  <a:pt x="8468" y="2239"/>
                </a:cubicBezTo>
                <a:cubicBezTo>
                  <a:pt x="8508" y="2294"/>
                  <a:pt x="8545" y="2349"/>
                  <a:pt x="8582" y="2406"/>
                </a:cubicBezTo>
                <a:cubicBezTo>
                  <a:pt x="8610" y="2448"/>
                  <a:pt x="8632" y="2491"/>
                  <a:pt x="8652" y="2537"/>
                </a:cubicBezTo>
                <a:cubicBezTo>
                  <a:pt x="8662" y="2560"/>
                  <a:pt x="8671" y="2593"/>
                  <a:pt x="8687" y="2613"/>
                </a:cubicBezTo>
                <a:cubicBezTo>
                  <a:pt x="8690" y="2614"/>
                  <a:pt x="8693" y="2616"/>
                  <a:pt x="8696" y="2617"/>
                </a:cubicBezTo>
              </a:path>
              <a:path w="13526" h="3453" extrusionOk="0">
                <a:moveTo>
                  <a:pt x="8840" y="2373"/>
                </a:moveTo>
                <a:cubicBezTo>
                  <a:pt x="8840" y="2391"/>
                  <a:pt x="8839" y="2409"/>
                  <a:pt x="8838" y="2427"/>
                </a:cubicBezTo>
                <a:cubicBezTo>
                  <a:pt x="8836" y="2459"/>
                  <a:pt x="8841" y="2493"/>
                  <a:pt x="8851" y="2524"/>
                </a:cubicBezTo>
                <a:cubicBezTo>
                  <a:pt x="8856" y="2539"/>
                  <a:pt x="8863" y="2572"/>
                  <a:pt x="8875" y="2584"/>
                </a:cubicBezTo>
                <a:cubicBezTo>
                  <a:pt x="8892" y="2601"/>
                  <a:pt x="8885" y="2562"/>
                  <a:pt x="8885" y="2558"/>
                </a:cubicBezTo>
              </a:path>
              <a:path w="13526" h="3453" extrusionOk="0">
                <a:moveTo>
                  <a:pt x="8836" y="2233"/>
                </a:moveTo>
                <a:cubicBezTo>
                  <a:pt x="8831" y="2215"/>
                  <a:pt x="8820" y="2196"/>
                  <a:pt x="8815" y="2179"/>
                </a:cubicBezTo>
                <a:cubicBezTo>
                  <a:pt x="8816" y="2178"/>
                  <a:pt x="8816" y="2178"/>
                  <a:pt x="8817" y="2177"/>
                </a:cubicBezTo>
                <a:cubicBezTo>
                  <a:pt x="8827" y="2176"/>
                  <a:pt x="8836" y="2178"/>
                  <a:pt x="8846" y="2179"/>
                </a:cubicBezTo>
                <a:cubicBezTo>
                  <a:pt x="8860" y="2181"/>
                  <a:pt x="8864" y="2181"/>
                  <a:pt x="8872" y="2186"/>
                </a:cubicBezTo>
              </a:path>
              <a:path w="13526" h="3453" extrusionOk="0">
                <a:moveTo>
                  <a:pt x="9099" y="2270"/>
                </a:moveTo>
                <a:cubicBezTo>
                  <a:pt x="9089" y="2273"/>
                  <a:pt x="9086" y="2275"/>
                  <a:pt x="9080" y="2281"/>
                </a:cubicBezTo>
                <a:cubicBezTo>
                  <a:pt x="9092" y="2296"/>
                  <a:pt x="9105" y="2292"/>
                  <a:pt x="9125" y="2291"/>
                </a:cubicBezTo>
                <a:cubicBezTo>
                  <a:pt x="9154" y="2290"/>
                  <a:pt x="9183" y="2283"/>
                  <a:pt x="9211" y="2276"/>
                </a:cubicBezTo>
                <a:cubicBezTo>
                  <a:pt x="9222" y="2273"/>
                  <a:pt x="9225" y="2270"/>
                  <a:pt x="9230" y="2276"/>
                </a:cubicBezTo>
                <a:cubicBezTo>
                  <a:pt x="9225" y="2294"/>
                  <a:pt x="9221" y="2295"/>
                  <a:pt x="9207" y="2309"/>
                </a:cubicBezTo>
              </a:path>
              <a:path w="13526" h="3453" extrusionOk="0">
                <a:moveTo>
                  <a:pt x="9060" y="2494"/>
                </a:moveTo>
                <a:cubicBezTo>
                  <a:pt x="9055" y="2505"/>
                  <a:pt x="9053" y="2509"/>
                  <a:pt x="9053" y="2521"/>
                </a:cubicBezTo>
                <a:cubicBezTo>
                  <a:pt x="9073" y="2527"/>
                  <a:pt x="9097" y="2525"/>
                  <a:pt x="9118" y="2520"/>
                </a:cubicBezTo>
                <a:cubicBezTo>
                  <a:pt x="9171" y="2508"/>
                  <a:pt x="9221" y="2491"/>
                  <a:pt x="9268" y="2466"/>
                </a:cubicBezTo>
              </a:path>
              <a:path w="13526" h="3453" extrusionOk="0">
                <a:moveTo>
                  <a:pt x="9539" y="2120"/>
                </a:moveTo>
                <a:cubicBezTo>
                  <a:pt x="9529" y="2109"/>
                  <a:pt x="9532" y="2111"/>
                  <a:pt x="9519" y="2107"/>
                </a:cubicBezTo>
                <a:cubicBezTo>
                  <a:pt x="9520" y="2116"/>
                  <a:pt x="9525" y="2129"/>
                  <a:pt x="9524" y="2138"/>
                </a:cubicBezTo>
                <a:cubicBezTo>
                  <a:pt x="9522" y="2165"/>
                  <a:pt x="9510" y="2194"/>
                  <a:pt x="9503" y="2220"/>
                </a:cubicBezTo>
                <a:cubicBezTo>
                  <a:pt x="9492" y="2259"/>
                  <a:pt x="9477" y="2295"/>
                  <a:pt x="9473" y="2336"/>
                </a:cubicBezTo>
                <a:cubicBezTo>
                  <a:pt x="9470" y="2368"/>
                  <a:pt x="9471" y="2401"/>
                  <a:pt x="9485" y="2430"/>
                </a:cubicBezTo>
                <a:cubicBezTo>
                  <a:pt x="9500" y="2462"/>
                  <a:pt x="9535" y="2497"/>
                  <a:pt x="9565" y="2515"/>
                </a:cubicBezTo>
                <a:cubicBezTo>
                  <a:pt x="9589" y="2530"/>
                  <a:pt x="9616" y="2542"/>
                  <a:pt x="9644" y="2549"/>
                </a:cubicBezTo>
                <a:cubicBezTo>
                  <a:pt x="9657" y="2551"/>
                  <a:pt x="9661" y="2551"/>
                  <a:pt x="9670" y="2553"/>
                </a:cubicBezTo>
                <a:cubicBezTo>
                  <a:pt x="9670" y="2536"/>
                  <a:pt x="9669" y="2536"/>
                  <a:pt x="9652" y="2523"/>
                </a:cubicBezTo>
                <a:cubicBezTo>
                  <a:pt x="9645" y="2518"/>
                  <a:pt x="9638" y="2512"/>
                  <a:pt x="9631" y="2507"/>
                </a:cubicBezTo>
              </a:path>
              <a:path w="13526" h="3453" extrusionOk="0">
                <a:moveTo>
                  <a:pt x="9423" y="2345"/>
                </a:moveTo>
                <a:cubicBezTo>
                  <a:pt x="9417" y="2340"/>
                  <a:pt x="9412" y="2334"/>
                  <a:pt x="9407" y="2329"/>
                </a:cubicBezTo>
                <a:cubicBezTo>
                  <a:pt x="9413" y="2323"/>
                  <a:pt x="9439" y="2325"/>
                  <a:pt x="9452" y="2324"/>
                </a:cubicBezTo>
                <a:cubicBezTo>
                  <a:pt x="9492" y="2322"/>
                  <a:pt x="9530" y="2323"/>
                  <a:pt x="9570" y="2322"/>
                </a:cubicBezTo>
                <a:cubicBezTo>
                  <a:pt x="9601" y="2321"/>
                  <a:pt x="9628" y="2314"/>
                  <a:pt x="9658" y="2307"/>
                </a:cubicBezTo>
              </a:path>
              <a:path w="13526" h="3453" extrusionOk="0">
                <a:moveTo>
                  <a:pt x="10024" y="2546"/>
                </a:moveTo>
                <a:cubicBezTo>
                  <a:pt x="10025" y="2559"/>
                  <a:pt x="10026" y="2577"/>
                  <a:pt x="10023" y="2590"/>
                </a:cubicBezTo>
                <a:cubicBezTo>
                  <a:pt x="10015" y="2627"/>
                  <a:pt x="10004" y="2662"/>
                  <a:pt x="9991" y="2698"/>
                </a:cubicBezTo>
                <a:cubicBezTo>
                  <a:pt x="9982" y="2722"/>
                  <a:pt x="9974" y="2751"/>
                  <a:pt x="9956" y="2770"/>
                </a:cubicBezTo>
                <a:cubicBezTo>
                  <a:pt x="9957" y="2768"/>
                  <a:pt x="9958" y="2766"/>
                  <a:pt x="9959" y="2764"/>
                </a:cubicBezTo>
              </a:path>
              <a:path w="13526" h="3453" extrusionOk="0">
                <a:moveTo>
                  <a:pt x="10363" y="2190"/>
                </a:moveTo>
                <a:cubicBezTo>
                  <a:pt x="10369" y="2184"/>
                  <a:pt x="10370" y="2183"/>
                  <a:pt x="10372" y="2178"/>
                </a:cubicBezTo>
                <a:cubicBezTo>
                  <a:pt x="10378" y="2199"/>
                  <a:pt x="10377" y="2215"/>
                  <a:pt x="10377" y="2239"/>
                </a:cubicBezTo>
                <a:cubicBezTo>
                  <a:pt x="10375" y="2329"/>
                  <a:pt x="10376" y="2420"/>
                  <a:pt x="10373" y="2510"/>
                </a:cubicBezTo>
                <a:cubicBezTo>
                  <a:pt x="10371" y="2563"/>
                  <a:pt x="10383" y="2650"/>
                  <a:pt x="10362" y="2700"/>
                </a:cubicBezTo>
                <a:cubicBezTo>
                  <a:pt x="10357" y="2711"/>
                  <a:pt x="10346" y="2691"/>
                  <a:pt x="10338" y="2681"/>
                </a:cubicBezTo>
              </a:path>
              <a:path w="13526" h="3453" extrusionOk="0">
                <a:moveTo>
                  <a:pt x="10247" y="2225"/>
                </a:moveTo>
                <a:cubicBezTo>
                  <a:pt x="10274" y="2167"/>
                  <a:pt x="10292" y="2143"/>
                  <a:pt x="10352" y="2120"/>
                </a:cubicBezTo>
                <a:cubicBezTo>
                  <a:pt x="10413" y="2096"/>
                  <a:pt x="10484" y="2085"/>
                  <a:pt x="10542" y="2124"/>
                </a:cubicBezTo>
                <a:cubicBezTo>
                  <a:pt x="10576" y="2147"/>
                  <a:pt x="10591" y="2185"/>
                  <a:pt x="10581" y="2225"/>
                </a:cubicBezTo>
                <a:cubicBezTo>
                  <a:pt x="10570" y="2270"/>
                  <a:pt x="10542" y="2307"/>
                  <a:pt x="10509" y="2338"/>
                </a:cubicBezTo>
                <a:cubicBezTo>
                  <a:pt x="10487" y="2359"/>
                  <a:pt x="10448" y="2378"/>
                  <a:pt x="10431" y="2402"/>
                </a:cubicBezTo>
                <a:cubicBezTo>
                  <a:pt x="10420" y="2419"/>
                  <a:pt x="10432" y="2402"/>
                  <a:pt x="10437" y="2405"/>
                </a:cubicBezTo>
              </a:path>
              <a:path w="13526" h="3453" extrusionOk="0">
                <a:moveTo>
                  <a:pt x="10816" y="2321"/>
                </a:moveTo>
                <a:cubicBezTo>
                  <a:pt x="10801" y="2313"/>
                  <a:pt x="10784" y="2300"/>
                  <a:pt x="10768" y="2295"/>
                </a:cubicBezTo>
                <a:cubicBezTo>
                  <a:pt x="10755" y="2291"/>
                  <a:pt x="10741" y="2292"/>
                  <a:pt x="10730" y="2302"/>
                </a:cubicBezTo>
                <a:cubicBezTo>
                  <a:pt x="10700" y="2328"/>
                  <a:pt x="10680" y="2366"/>
                  <a:pt x="10661" y="2400"/>
                </a:cubicBezTo>
                <a:cubicBezTo>
                  <a:pt x="10643" y="2434"/>
                  <a:pt x="10628" y="2471"/>
                  <a:pt x="10625" y="2509"/>
                </a:cubicBezTo>
                <a:cubicBezTo>
                  <a:pt x="10623" y="2527"/>
                  <a:pt x="10635" y="2559"/>
                  <a:pt x="10660" y="2555"/>
                </a:cubicBezTo>
                <a:cubicBezTo>
                  <a:pt x="10691" y="2550"/>
                  <a:pt x="10726" y="2515"/>
                  <a:pt x="10748" y="2495"/>
                </a:cubicBezTo>
                <a:cubicBezTo>
                  <a:pt x="10776" y="2470"/>
                  <a:pt x="10800" y="2437"/>
                  <a:pt x="10833" y="2418"/>
                </a:cubicBezTo>
                <a:cubicBezTo>
                  <a:pt x="10854" y="2406"/>
                  <a:pt x="10866" y="2417"/>
                  <a:pt x="10873" y="2437"/>
                </a:cubicBezTo>
                <a:cubicBezTo>
                  <a:pt x="10884" y="2467"/>
                  <a:pt x="10887" y="2498"/>
                  <a:pt x="10904" y="2525"/>
                </a:cubicBezTo>
                <a:cubicBezTo>
                  <a:pt x="10912" y="2538"/>
                  <a:pt x="10918" y="2542"/>
                  <a:pt x="10930" y="2548"/>
                </a:cubicBezTo>
              </a:path>
              <a:path w="13526" h="3453" extrusionOk="0">
                <a:moveTo>
                  <a:pt x="11243" y="2297"/>
                </a:moveTo>
                <a:cubicBezTo>
                  <a:pt x="11223" y="2321"/>
                  <a:pt x="11205" y="2345"/>
                  <a:pt x="11185" y="2370"/>
                </a:cubicBezTo>
                <a:cubicBezTo>
                  <a:pt x="11148" y="2416"/>
                  <a:pt x="11120" y="2464"/>
                  <a:pt x="11094" y="2517"/>
                </a:cubicBezTo>
                <a:cubicBezTo>
                  <a:pt x="11073" y="2560"/>
                  <a:pt x="11050" y="2603"/>
                  <a:pt x="11029" y="2646"/>
                </a:cubicBezTo>
                <a:cubicBezTo>
                  <a:pt x="11021" y="2661"/>
                  <a:pt x="11013" y="2687"/>
                  <a:pt x="10994" y="2683"/>
                </a:cubicBezTo>
                <a:cubicBezTo>
                  <a:pt x="10993" y="2681"/>
                  <a:pt x="10993" y="2678"/>
                  <a:pt x="10992" y="2676"/>
                </a:cubicBezTo>
              </a:path>
              <a:path w="13526" h="3453" extrusionOk="0">
                <a:moveTo>
                  <a:pt x="11028" y="2384"/>
                </a:moveTo>
                <a:cubicBezTo>
                  <a:pt x="11031" y="2364"/>
                  <a:pt x="11034" y="2352"/>
                  <a:pt x="11041" y="2333"/>
                </a:cubicBezTo>
                <a:cubicBezTo>
                  <a:pt x="11060" y="2337"/>
                  <a:pt x="11075" y="2350"/>
                  <a:pt x="11088" y="2366"/>
                </a:cubicBezTo>
                <a:cubicBezTo>
                  <a:pt x="11115" y="2400"/>
                  <a:pt x="11135" y="2436"/>
                  <a:pt x="11152" y="2475"/>
                </a:cubicBezTo>
                <a:cubicBezTo>
                  <a:pt x="11169" y="2513"/>
                  <a:pt x="11176" y="2553"/>
                  <a:pt x="11190" y="2592"/>
                </a:cubicBezTo>
                <a:cubicBezTo>
                  <a:pt x="11200" y="2619"/>
                  <a:pt x="11202" y="2616"/>
                  <a:pt x="11224" y="2616"/>
                </a:cubicBezTo>
              </a:path>
              <a:path w="13526" h="3453" extrusionOk="0">
                <a:moveTo>
                  <a:pt x="11312" y="2493"/>
                </a:moveTo>
                <a:cubicBezTo>
                  <a:pt x="11296" y="2507"/>
                  <a:pt x="11293" y="2524"/>
                  <a:pt x="11284" y="2544"/>
                </a:cubicBezTo>
                <a:cubicBezTo>
                  <a:pt x="11271" y="2575"/>
                  <a:pt x="11283" y="2601"/>
                  <a:pt x="11293" y="2632"/>
                </a:cubicBezTo>
                <a:cubicBezTo>
                  <a:pt x="11301" y="2656"/>
                  <a:pt x="11311" y="2684"/>
                  <a:pt x="11329" y="2703"/>
                </a:cubicBezTo>
                <a:cubicBezTo>
                  <a:pt x="11344" y="2718"/>
                  <a:pt x="11348" y="2716"/>
                  <a:pt x="11351" y="2699"/>
                </a:cubicBezTo>
              </a:path>
              <a:path w="13526" h="3453" extrusionOk="0">
                <a:moveTo>
                  <a:pt x="11333" y="2341"/>
                </a:moveTo>
                <a:cubicBezTo>
                  <a:pt x="11318" y="2321"/>
                  <a:pt x="11309" y="2305"/>
                  <a:pt x="11281" y="2302"/>
                </a:cubicBezTo>
                <a:cubicBezTo>
                  <a:pt x="11286" y="2311"/>
                  <a:pt x="11297" y="2323"/>
                  <a:pt x="11307" y="2328"/>
                </a:cubicBezTo>
                <a:cubicBezTo>
                  <a:pt x="11321" y="2335"/>
                  <a:pt x="11336" y="2338"/>
                  <a:pt x="11351" y="2341"/>
                </a:cubicBezTo>
              </a:path>
              <a:path w="13526" h="3453" extrusionOk="0">
                <a:moveTo>
                  <a:pt x="11610" y="2203"/>
                </a:moveTo>
                <a:cubicBezTo>
                  <a:pt x="11599" y="2199"/>
                  <a:pt x="11607" y="2203"/>
                  <a:pt x="11614" y="2202"/>
                </a:cubicBezTo>
                <a:cubicBezTo>
                  <a:pt x="11640" y="2197"/>
                  <a:pt x="11663" y="2199"/>
                  <a:pt x="11689" y="2203"/>
                </a:cubicBezTo>
                <a:cubicBezTo>
                  <a:pt x="11709" y="2206"/>
                  <a:pt x="11749" y="2208"/>
                  <a:pt x="11759" y="2230"/>
                </a:cubicBezTo>
                <a:cubicBezTo>
                  <a:pt x="11759" y="2243"/>
                  <a:pt x="11758" y="2248"/>
                  <a:pt x="11750" y="2255"/>
                </a:cubicBezTo>
              </a:path>
              <a:path w="13526" h="3453" extrusionOk="0">
                <a:moveTo>
                  <a:pt x="11528" y="2449"/>
                </a:moveTo>
                <a:cubicBezTo>
                  <a:pt x="11522" y="2471"/>
                  <a:pt x="11522" y="2486"/>
                  <a:pt x="11552" y="2486"/>
                </a:cubicBezTo>
                <a:cubicBezTo>
                  <a:pt x="11592" y="2486"/>
                  <a:pt x="11634" y="2474"/>
                  <a:pt x="11672" y="2465"/>
                </a:cubicBezTo>
                <a:cubicBezTo>
                  <a:pt x="11710" y="2456"/>
                  <a:pt x="11741" y="2444"/>
                  <a:pt x="11777" y="2428"/>
                </a:cubicBezTo>
              </a:path>
              <a:path w="13526" h="3453" extrusionOk="0">
                <a:moveTo>
                  <a:pt x="12001" y="2181"/>
                </a:moveTo>
                <a:cubicBezTo>
                  <a:pt x="11985" y="2189"/>
                  <a:pt x="11950" y="2200"/>
                  <a:pt x="11941" y="2217"/>
                </a:cubicBezTo>
                <a:cubicBezTo>
                  <a:pt x="11925" y="2248"/>
                  <a:pt x="11932" y="2309"/>
                  <a:pt x="11935" y="2342"/>
                </a:cubicBezTo>
                <a:cubicBezTo>
                  <a:pt x="11938" y="2373"/>
                  <a:pt x="11956" y="2413"/>
                  <a:pt x="11984" y="2430"/>
                </a:cubicBezTo>
                <a:cubicBezTo>
                  <a:pt x="12017" y="2449"/>
                  <a:pt x="12054" y="2434"/>
                  <a:pt x="12084" y="2418"/>
                </a:cubicBezTo>
                <a:cubicBezTo>
                  <a:pt x="12126" y="2396"/>
                  <a:pt x="12159" y="2359"/>
                  <a:pt x="12186" y="2321"/>
                </a:cubicBezTo>
                <a:cubicBezTo>
                  <a:pt x="12209" y="2289"/>
                  <a:pt x="12225" y="2255"/>
                  <a:pt x="12241" y="2220"/>
                </a:cubicBezTo>
                <a:cubicBezTo>
                  <a:pt x="12239" y="2226"/>
                  <a:pt x="12239" y="2217"/>
                  <a:pt x="12238" y="2223"/>
                </a:cubicBezTo>
                <a:cubicBezTo>
                  <a:pt x="12234" y="2242"/>
                  <a:pt x="12232" y="2261"/>
                  <a:pt x="12232" y="2280"/>
                </a:cubicBezTo>
                <a:cubicBezTo>
                  <a:pt x="12232" y="2308"/>
                  <a:pt x="12229" y="2335"/>
                  <a:pt x="12239" y="2362"/>
                </a:cubicBezTo>
                <a:cubicBezTo>
                  <a:pt x="12253" y="2400"/>
                  <a:pt x="12284" y="2415"/>
                  <a:pt x="12322" y="2418"/>
                </a:cubicBezTo>
                <a:cubicBezTo>
                  <a:pt x="12357" y="2421"/>
                  <a:pt x="12395" y="2408"/>
                  <a:pt x="12428" y="2398"/>
                </a:cubicBezTo>
                <a:cubicBezTo>
                  <a:pt x="12450" y="2391"/>
                  <a:pt x="12458" y="2389"/>
                  <a:pt x="12468" y="2376"/>
                </a:cubicBezTo>
              </a:path>
              <a:path w="13526" h="3453" extrusionOk="0">
                <a:moveTo>
                  <a:pt x="12518" y="1872"/>
                </a:moveTo>
                <a:cubicBezTo>
                  <a:pt x="12524" y="1877"/>
                  <a:pt x="12525" y="1874"/>
                  <a:pt x="12530" y="1880"/>
                </a:cubicBezTo>
                <a:cubicBezTo>
                  <a:pt x="12586" y="1948"/>
                  <a:pt x="12636" y="2029"/>
                  <a:pt x="12670" y="2110"/>
                </a:cubicBezTo>
                <a:cubicBezTo>
                  <a:pt x="12708" y="2200"/>
                  <a:pt x="12723" y="2305"/>
                  <a:pt x="12704" y="2402"/>
                </a:cubicBezTo>
                <a:cubicBezTo>
                  <a:pt x="12695" y="2449"/>
                  <a:pt x="12679" y="2464"/>
                  <a:pt x="12649" y="2499"/>
                </a:cubicBezTo>
              </a:path>
              <a:path w="13526" h="3453" extrusionOk="0">
                <a:moveTo>
                  <a:pt x="6335" y="2827"/>
                </a:moveTo>
                <a:cubicBezTo>
                  <a:pt x="6309" y="2841"/>
                  <a:pt x="6281" y="2860"/>
                  <a:pt x="6258" y="2874"/>
                </a:cubicBezTo>
                <a:cubicBezTo>
                  <a:pt x="6256" y="2875"/>
                  <a:pt x="6254" y="2876"/>
                  <a:pt x="6252" y="2877"/>
                </a:cubicBezTo>
                <a:cubicBezTo>
                  <a:pt x="6291" y="2881"/>
                  <a:pt x="6332" y="2891"/>
                  <a:pt x="6373" y="2894"/>
                </a:cubicBezTo>
                <a:cubicBezTo>
                  <a:pt x="6893" y="2935"/>
                  <a:pt x="7410" y="2880"/>
                  <a:pt x="7930" y="2882"/>
                </a:cubicBezTo>
                <a:cubicBezTo>
                  <a:pt x="8526" y="2885"/>
                  <a:pt x="9121" y="2930"/>
                  <a:pt x="9717" y="2942"/>
                </a:cubicBezTo>
                <a:cubicBezTo>
                  <a:pt x="10489" y="2957"/>
                  <a:pt x="11245" y="2909"/>
                  <a:pt x="12014" y="2855"/>
                </a:cubicBezTo>
                <a:cubicBezTo>
                  <a:pt x="12428" y="2826"/>
                  <a:pt x="12837" y="2831"/>
                  <a:pt x="13248" y="2886"/>
                </a:cubicBezTo>
                <a:cubicBezTo>
                  <a:pt x="13340" y="2898"/>
                  <a:pt x="13432" y="2910"/>
                  <a:pt x="13525" y="29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52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67063" y="2341563"/>
            <a:ext cx="1878012" cy="398462"/>
          </a:xfrm>
          <a:custGeom>
            <a:avLst/>
            <a:gdLst/>
            <a:ahLst/>
            <a:cxnLst>
              <a:cxn ang="0">
                <a:pos x="23" y="645"/>
              </a:cxn>
              <a:cxn ang="0">
                <a:pos x="272" y="628"/>
              </a:cxn>
              <a:cxn ang="0">
                <a:pos x="856" y="715"/>
              </a:cxn>
              <a:cxn ang="0">
                <a:pos x="1119" y="723"/>
              </a:cxn>
              <a:cxn ang="0">
                <a:pos x="1573" y="771"/>
              </a:cxn>
              <a:cxn ang="0">
                <a:pos x="1819" y="760"/>
              </a:cxn>
              <a:cxn ang="0">
                <a:pos x="2060" y="763"/>
              </a:cxn>
              <a:cxn ang="0">
                <a:pos x="2646" y="60"/>
              </a:cxn>
              <a:cxn ang="0">
                <a:pos x="3223" y="47"/>
              </a:cxn>
              <a:cxn ang="0">
                <a:pos x="3219" y="188"/>
              </a:cxn>
              <a:cxn ang="0">
                <a:pos x="3726" y="173"/>
              </a:cxn>
              <a:cxn ang="0">
                <a:pos x="4605" y="98"/>
              </a:cxn>
              <a:cxn ang="0">
                <a:pos x="2908" y="777"/>
              </a:cxn>
              <a:cxn ang="0">
                <a:pos x="3081" y="522"/>
              </a:cxn>
              <a:cxn ang="0">
                <a:pos x="3062" y="758"/>
              </a:cxn>
              <a:cxn ang="0">
                <a:pos x="3253" y="780"/>
              </a:cxn>
              <a:cxn ang="0">
                <a:pos x="3432" y="674"/>
              </a:cxn>
              <a:cxn ang="0">
                <a:pos x="3452" y="760"/>
              </a:cxn>
              <a:cxn ang="0">
                <a:pos x="3657" y="719"/>
              </a:cxn>
              <a:cxn ang="0">
                <a:pos x="3831" y="703"/>
              </a:cxn>
              <a:cxn ang="0">
                <a:pos x="3730" y="1082"/>
              </a:cxn>
              <a:cxn ang="0">
                <a:pos x="3805" y="654"/>
              </a:cxn>
              <a:cxn ang="0">
                <a:pos x="3994" y="773"/>
              </a:cxn>
              <a:cxn ang="0">
                <a:pos x="4221" y="683"/>
              </a:cxn>
              <a:cxn ang="0">
                <a:pos x="4195" y="890"/>
              </a:cxn>
              <a:cxn ang="0">
                <a:pos x="4237" y="540"/>
              </a:cxn>
              <a:cxn ang="0">
                <a:pos x="4411" y="710"/>
              </a:cxn>
              <a:cxn ang="0">
                <a:pos x="4387" y="821"/>
              </a:cxn>
              <a:cxn ang="0">
                <a:pos x="4531" y="687"/>
              </a:cxn>
              <a:cxn ang="0">
                <a:pos x="4665" y="762"/>
              </a:cxn>
              <a:cxn ang="0">
                <a:pos x="4709" y="865"/>
              </a:cxn>
              <a:cxn ang="0">
                <a:pos x="4624" y="552"/>
              </a:cxn>
              <a:cxn ang="0">
                <a:pos x="4911" y="659"/>
              </a:cxn>
              <a:cxn ang="0">
                <a:pos x="4802" y="815"/>
              </a:cxn>
              <a:cxn ang="0">
                <a:pos x="5024" y="820"/>
              </a:cxn>
              <a:cxn ang="0">
                <a:pos x="5187" y="383"/>
              </a:cxn>
              <a:cxn ang="0">
                <a:pos x="5158" y="938"/>
              </a:cxn>
              <a:cxn ang="0">
                <a:pos x="5040" y="638"/>
              </a:cxn>
              <a:cxn ang="0">
                <a:pos x="4958" y="727"/>
              </a:cxn>
              <a:cxn ang="0">
                <a:pos x="5029" y="790"/>
              </a:cxn>
              <a:cxn ang="0">
                <a:pos x="5122" y="698"/>
              </a:cxn>
              <a:cxn ang="0">
                <a:pos x="5140" y="760"/>
              </a:cxn>
            </a:cxnLst>
            <a:rect l="0" t="0" r="r" b="b"/>
            <a:pathLst>
              <a:path w="5218" h="1106" extrusionOk="0">
                <a:moveTo>
                  <a:pt x="28" y="663"/>
                </a:moveTo>
                <a:cubicBezTo>
                  <a:pt x="18" y="661"/>
                  <a:pt x="9" y="658"/>
                  <a:pt x="0" y="655"/>
                </a:cubicBezTo>
                <a:cubicBezTo>
                  <a:pt x="3" y="653"/>
                  <a:pt x="13" y="647"/>
                  <a:pt x="23" y="645"/>
                </a:cubicBezTo>
                <a:cubicBezTo>
                  <a:pt x="50" y="639"/>
                  <a:pt x="78" y="634"/>
                  <a:pt x="106" y="629"/>
                </a:cubicBezTo>
                <a:cubicBezTo>
                  <a:pt x="138" y="623"/>
                  <a:pt x="171" y="620"/>
                  <a:pt x="204" y="618"/>
                </a:cubicBezTo>
                <a:cubicBezTo>
                  <a:pt x="227" y="617"/>
                  <a:pt x="252" y="615"/>
                  <a:pt x="272" y="628"/>
                </a:cubicBezTo>
                <a:cubicBezTo>
                  <a:pt x="280" y="633"/>
                  <a:pt x="284" y="639"/>
                  <a:pt x="288" y="646"/>
                </a:cubicBezTo>
              </a:path>
              <a:path w="5218" h="1106" extrusionOk="0">
                <a:moveTo>
                  <a:pt x="862" y="713"/>
                </a:moveTo>
                <a:cubicBezTo>
                  <a:pt x="859" y="715"/>
                  <a:pt x="858" y="716"/>
                  <a:pt x="856" y="715"/>
                </a:cubicBezTo>
                <a:cubicBezTo>
                  <a:pt x="861" y="716"/>
                  <a:pt x="862" y="718"/>
                  <a:pt x="868" y="719"/>
                </a:cubicBezTo>
                <a:cubicBezTo>
                  <a:pt x="895" y="724"/>
                  <a:pt x="919" y="722"/>
                  <a:pt x="946" y="723"/>
                </a:cubicBezTo>
                <a:cubicBezTo>
                  <a:pt x="1004" y="726"/>
                  <a:pt x="1061" y="722"/>
                  <a:pt x="1119" y="723"/>
                </a:cubicBezTo>
                <a:cubicBezTo>
                  <a:pt x="1171" y="724"/>
                  <a:pt x="1222" y="721"/>
                  <a:pt x="1274" y="721"/>
                </a:cubicBezTo>
                <a:cubicBezTo>
                  <a:pt x="1327" y="721"/>
                  <a:pt x="1379" y="729"/>
                  <a:pt x="1431" y="736"/>
                </a:cubicBezTo>
                <a:cubicBezTo>
                  <a:pt x="1481" y="743"/>
                  <a:pt x="1525" y="760"/>
                  <a:pt x="1573" y="771"/>
                </a:cubicBezTo>
                <a:cubicBezTo>
                  <a:pt x="1597" y="777"/>
                  <a:pt x="1626" y="774"/>
                  <a:pt x="1650" y="773"/>
                </a:cubicBezTo>
                <a:cubicBezTo>
                  <a:pt x="1678" y="772"/>
                  <a:pt x="1706" y="768"/>
                  <a:pt x="1733" y="765"/>
                </a:cubicBezTo>
                <a:cubicBezTo>
                  <a:pt x="1762" y="762"/>
                  <a:pt x="1790" y="760"/>
                  <a:pt x="1819" y="760"/>
                </a:cubicBezTo>
                <a:cubicBezTo>
                  <a:pt x="1870" y="759"/>
                  <a:pt x="1920" y="758"/>
                  <a:pt x="1970" y="755"/>
                </a:cubicBezTo>
                <a:cubicBezTo>
                  <a:pt x="1995" y="753"/>
                  <a:pt x="2029" y="745"/>
                  <a:pt x="2053" y="753"/>
                </a:cubicBezTo>
                <a:cubicBezTo>
                  <a:pt x="2060" y="756"/>
                  <a:pt x="2056" y="761"/>
                  <a:pt x="2060" y="763"/>
                </a:cubicBezTo>
                <a:cubicBezTo>
                  <a:pt x="2050" y="766"/>
                  <a:pt x="2047" y="769"/>
                  <a:pt x="2034" y="771"/>
                </a:cubicBezTo>
              </a:path>
              <a:path w="5218" h="1106" extrusionOk="0">
                <a:moveTo>
                  <a:pt x="2555" y="0"/>
                </a:moveTo>
                <a:cubicBezTo>
                  <a:pt x="2582" y="23"/>
                  <a:pt x="2606" y="50"/>
                  <a:pt x="2646" y="60"/>
                </a:cubicBezTo>
                <a:cubicBezTo>
                  <a:pt x="2723" y="79"/>
                  <a:pt x="2819" y="63"/>
                  <a:pt x="2895" y="53"/>
                </a:cubicBezTo>
                <a:cubicBezTo>
                  <a:pt x="2939" y="47"/>
                  <a:pt x="2982" y="37"/>
                  <a:pt x="3026" y="30"/>
                </a:cubicBezTo>
                <a:cubicBezTo>
                  <a:pt x="3094" y="19"/>
                  <a:pt x="3162" y="7"/>
                  <a:pt x="3223" y="47"/>
                </a:cubicBezTo>
                <a:cubicBezTo>
                  <a:pt x="3255" y="68"/>
                  <a:pt x="3260" y="108"/>
                  <a:pt x="3257" y="142"/>
                </a:cubicBezTo>
                <a:cubicBezTo>
                  <a:pt x="3254" y="166"/>
                  <a:pt x="3244" y="175"/>
                  <a:pt x="3229" y="190"/>
                </a:cubicBezTo>
                <a:cubicBezTo>
                  <a:pt x="3224" y="190"/>
                  <a:pt x="3222" y="190"/>
                  <a:pt x="3219" y="188"/>
                </a:cubicBezTo>
                <a:cubicBezTo>
                  <a:pt x="3224" y="185"/>
                  <a:pt x="3231" y="169"/>
                  <a:pt x="3245" y="163"/>
                </a:cubicBezTo>
                <a:cubicBezTo>
                  <a:pt x="3314" y="133"/>
                  <a:pt x="3407" y="138"/>
                  <a:pt x="3479" y="140"/>
                </a:cubicBezTo>
                <a:cubicBezTo>
                  <a:pt x="3562" y="143"/>
                  <a:pt x="3644" y="157"/>
                  <a:pt x="3726" y="173"/>
                </a:cubicBezTo>
                <a:cubicBezTo>
                  <a:pt x="3858" y="199"/>
                  <a:pt x="4003" y="266"/>
                  <a:pt x="4139" y="263"/>
                </a:cubicBezTo>
                <a:cubicBezTo>
                  <a:pt x="4208" y="262"/>
                  <a:pt x="4261" y="244"/>
                  <a:pt x="4324" y="219"/>
                </a:cubicBezTo>
                <a:cubicBezTo>
                  <a:pt x="4419" y="181"/>
                  <a:pt x="4508" y="132"/>
                  <a:pt x="4605" y="98"/>
                </a:cubicBezTo>
                <a:cubicBezTo>
                  <a:pt x="4620" y="93"/>
                  <a:pt x="4667" y="67"/>
                  <a:pt x="4668" y="94"/>
                </a:cubicBezTo>
                <a:cubicBezTo>
                  <a:pt x="4655" y="110"/>
                  <a:pt x="4649" y="116"/>
                  <a:pt x="4637" y="124"/>
                </a:cubicBezTo>
              </a:path>
              <a:path w="5218" h="1106" extrusionOk="0">
                <a:moveTo>
                  <a:pt x="2908" y="777"/>
                </a:moveTo>
                <a:cubicBezTo>
                  <a:pt x="2925" y="756"/>
                  <a:pt x="2944" y="736"/>
                  <a:pt x="2962" y="717"/>
                </a:cubicBezTo>
                <a:cubicBezTo>
                  <a:pt x="2993" y="686"/>
                  <a:pt x="3023" y="653"/>
                  <a:pt x="3049" y="617"/>
                </a:cubicBezTo>
                <a:cubicBezTo>
                  <a:pt x="3067" y="592"/>
                  <a:pt x="3091" y="554"/>
                  <a:pt x="3081" y="522"/>
                </a:cubicBezTo>
                <a:cubicBezTo>
                  <a:pt x="3063" y="466"/>
                  <a:pt x="2991" y="541"/>
                  <a:pt x="2982" y="553"/>
                </a:cubicBezTo>
                <a:cubicBezTo>
                  <a:pt x="2955" y="589"/>
                  <a:pt x="2955" y="620"/>
                  <a:pt x="2973" y="658"/>
                </a:cubicBezTo>
                <a:cubicBezTo>
                  <a:pt x="2992" y="698"/>
                  <a:pt x="3024" y="735"/>
                  <a:pt x="3062" y="758"/>
                </a:cubicBezTo>
                <a:cubicBezTo>
                  <a:pt x="3091" y="776"/>
                  <a:pt x="3124" y="782"/>
                  <a:pt x="3156" y="789"/>
                </a:cubicBezTo>
              </a:path>
              <a:path w="5218" h="1106" extrusionOk="0">
                <a:moveTo>
                  <a:pt x="3308" y="707"/>
                </a:moveTo>
                <a:cubicBezTo>
                  <a:pt x="3291" y="732"/>
                  <a:pt x="3273" y="758"/>
                  <a:pt x="3253" y="780"/>
                </a:cubicBezTo>
                <a:cubicBezTo>
                  <a:pt x="3243" y="791"/>
                  <a:pt x="3231" y="801"/>
                  <a:pt x="3221" y="812"/>
                </a:cubicBezTo>
                <a:cubicBezTo>
                  <a:pt x="3245" y="781"/>
                  <a:pt x="3274" y="758"/>
                  <a:pt x="3306" y="734"/>
                </a:cubicBezTo>
                <a:cubicBezTo>
                  <a:pt x="3346" y="704"/>
                  <a:pt x="3382" y="679"/>
                  <a:pt x="3432" y="674"/>
                </a:cubicBezTo>
                <a:cubicBezTo>
                  <a:pt x="3461" y="671"/>
                  <a:pt x="3489" y="683"/>
                  <a:pt x="3486" y="715"/>
                </a:cubicBezTo>
                <a:cubicBezTo>
                  <a:pt x="3484" y="737"/>
                  <a:pt x="3477" y="756"/>
                  <a:pt x="3455" y="761"/>
                </a:cubicBezTo>
                <a:cubicBezTo>
                  <a:pt x="3454" y="761"/>
                  <a:pt x="3453" y="760"/>
                  <a:pt x="3452" y="760"/>
                </a:cubicBezTo>
                <a:cubicBezTo>
                  <a:pt x="3461" y="740"/>
                  <a:pt x="3469" y="728"/>
                  <a:pt x="3485" y="711"/>
                </a:cubicBezTo>
                <a:cubicBezTo>
                  <a:pt x="3508" y="687"/>
                  <a:pt x="3551" y="658"/>
                  <a:pt x="3586" y="661"/>
                </a:cubicBezTo>
                <a:cubicBezTo>
                  <a:pt x="3622" y="664"/>
                  <a:pt x="3638" y="693"/>
                  <a:pt x="3657" y="719"/>
                </a:cubicBezTo>
                <a:cubicBezTo>
                  <a:pt x="3663" y="727"/>
                  <a:pt x="3668" y="736"/>
                  <a:pt x="3678" y="738"/>
                </a:cubicBezTo>
                <a:cubicBezTo>
                  <a:pt x="3680" y="737"/>
                  <a:pt x="3683" y="737"/>
                  <a:pt x="3685" y="736"/>
                </a:cubicBezTo>
              </a:path>
              <a:path w="5218" h="1106" extrusionOk="0">
                <a:moveTo>
                  <a:pt x="3831" y="703"/>
                </a:moveTo>
                <a:cubicBezTo>
                  <a:pt x="3821" y="739"/>
                  <a:pt x="3804" y="772"/>
                  <a:pt x="3791" y="807"/>
                </a:cubicBezTo>
                <a:cubicBezTo>
                  <a:pt x="3773" y="855"/>
                  <a:pt x="3767" y="905"/>
                  <a:pt x="3757" y="955"/>
                </a:cubicBezTo>
                <a:cubicBezTo>
                  <a:pt x="3748" y="997"/>
                  <a:pt x="3742" y="1041"/>
                  <a:pt x="3730" y="1082"/>
                </a:cubicBezTo>
                <a:cubicBezTo>
                  <a:pt x="3724" y="1101"/>
                  <a:pt x="3720" y="1097"/>
                  <a:pt x="3715" y="1102"/>
                </a:cubicBezTo>
              </a:path>
              <a:path w="5218" h="1106" extrusionOk="0">
                <a:moveTo>
                  <a:pt x="3707" y="772"/>
                </a:moveTo>
                <a:cubicBezTo>
                  <a:pt x="3733" y="715"/>
                  <a:pt x="3752" y="686"/>
                  <a:pt x="3805" y="654"/>
                </a:cubicBezTo>
                <a:cubicBezTo>
                  <a:pt x="3857" y="622"/>
                  <a:pt x="3915" y="611"/>
                  <a:pt x="3976" y="610"/>
                </a:cubicBezTo>
                <a:cubicBezTo>
                  <a:pt x="4018" y="609"/>
                  <a:pt x="4099" y="616"/>
                  <a:pt x="4106" y="674"/>
                </a:cubicBezTo>
                <a:cubicBezTo>
                  <a:pt x="4111" y="712"/>
                  <a:pt x="4018" y="760"/>
                  <a:pt x="3994" y="773"/>
                </a:cubicBezTo>
                <a:cubicBezTo>
                  <a:pt x="3984" y="778"/>
                  <a:pt x="3872" y="835"/>
                  <a:pt x="3864" y="825"/>
                </a:cubicBezTo>
                <a:cubicBezTo>
                  <a:pt x="3865" y="818"/>
                  <a:pt x="3867" y="810"/>
                  <a:pt x="3868" y="803"/>
                </a:cubicBezTo>
              </a:path>
              <a:path w="5218" h="1106" extrusionOk="0">
                <a:moveTo>
                  <a:pt x="4221" y="683"/>
                </a:moveTo>
                <a:cubicBezTo>
                  <a:pt x="4236" y="707"/>
                  <a:pt x="4233" y="723"/>
                  <a:pt x="4230" y="752"/>
                </a:cubicBezTo>
                <a:cubicBezTo>
                  <a:pt x="4227" y="782"/>
                  <a:pt x="4218" y="810"/>
                  <a:pt x="4209" y="838"/>
                </a:cubicBezTo>
                <a:cubicBezTo>
                  <a:pt x="4204" y="853"/>
                  <a:pt x="4194" y="875"/>
                  <a:pt x="4195" y="890"/>
                </a:cubicBezTo>
                <a:cubicBezTo>
                  <a:pt x="4206" y="882"/>
                  <a:pt x="4206" y="877"/>
                  <a:pt x="4213" y="864"/>
                </a:cubicBezTo>
              </a:path>
              <a:path w="5218" h="1106" extrusionOk="0">
                <a:moveTo>
                  <a:pt x="4255" y="627"/>
                </a:moveTo>
                <a:cubicBezTo>
                  <a:pt x="4249" y="598"/>
                  <a:pt x="4245" y="569"/>
                  <a:pt x="4237" y="540"/>
                </a:cubicBezTo>
                <a:cubicBezTo>
                  <a:pt x="4235" y="534"/>
                  <a:pt x="4228" y="503"/>
                  <a:pt x="4244" y="499"/>
                </a:cubicBezTo>
                <a:cubicBezTo>
                  <a:pt x="4260" y="495"/>
                  <a:pt x="4278" y="502"/>
                  <a:pt x="4293" y="506"/>
                </a:cubicBezTo>
              </a:path>
              <a:path w="5218" h="1106" extrusionOk="0">
                <a:moveTo>
                  <a:pt x="4411" y="710"/>
                </a:moveTo>
                <a:cubicBezTo>
                  <a:pt x="4404" y="721"/>
                  <a:pt x="4395" y="738"/>
                  <a:pt x="4393" y="750"/>
                </a:cubicBezTo>
                <a:cubicBezTo>
                  <a:pt x="4391" y="766"/>
                  <a:pt x="4391" y="785"/>
                  <a:pt x="4390" y="802"/>
                </a:cubicBezTo>
                <a:cubicBezTo>
                  <a:pt x="4390" y="814"/>
                  <a:pt x="4392" y="816"/>
                  <a:pt x="4387" y="821"/>
                </a:cubicBezTo>
                <a:cubicBezTo>
                  <a:pt x="4395" y="802"/>
                  <a:pt x="4405" y="784"/>
                  <a:pt x="4417" y="765"/>
                </a:cubicBezTo>
                <a:cubicBezTo>
                  <a:pt x="4432" y="742"/>
                  <a:pt x="4450" y="713"/>
                  <a:pt x="4474" y="697"/>
                </a:cubicBezTo>
                <a:cubicBezTo>
                  <a:pt x="4492" y="685"/>
                  <a:pt x="4511" y="687"/>
                  <a:pt x="4531" y="687"/>
                </a:cubicBezTo>
                <a:cubicBezTo>
                  <a:pt x="4551" y="687"/>
                  <a:pt x="4569" y="683"/>
                  <a:pt x="4589" y="680"/>
                </a:cubicBezTo>
              </a:path>
              <a:path w="5218" h="1106" extrusionOk="0">
                <a:moveTo>
                  <a:pt x="4721" y="681"/>
                </a:moveTo>
                <a:cubicBezTo>
                  <a:pt x="4704" y="704"/>
                  <a:pt x="4673" y="733"/>
                  <a:pt x="4665" y="762"/>
                </a:cubicBezTo>
                <a:cubicBezTo>
                  <a:pt x="4659" y="784"/>
                  <a:pt x="4660" y="811"/>
                  <a:pt x="4666" y="833"/>
                </a:cubicBezTo>
                <a:cubicBezTo>
                  <a:pt x="4670" y="848"/>
                  <a:pt x="4680" y="865"/>
                  <a:pt x="4696" y="869"/>
                </a:cubicBezTo>
                <a:cubicBezTo>
                  <a:pt x="4703" y="869"/>
                  <a:pt x="4705" y="869"/>
                  <a:pt x="4709" y="865"/>
                </a:cubicBezTo>
              </a:path>
              <a:path w="5218" h="1106" extrusionOk="0">
                <a:moveTo>
                  <a:pt x="4691" y="619"/>
                </a:moveTo>
                <a:cubicBezTo>
                  <a:pt x="4674" y="597"/>
                  <a:pt x="4659" y="579"/>
                  <a:pt x="4637" y="562"/>
                </a:cubicBezTo>
                <a:cubicBezTo>
                  <a:pt x="4628" y="556"/>
                  <a:pt x="4626" y="557"/>
                  <a:pt x="4624" y="552"/>
                </a:cubicBezTo>
                <a:cubicBezTo>
                  <a:pt x="4645" y="558"/>
                  <a:pt x="4667" y="565"/>
                  <a:pt x="4688" y="571"/>
                </a:cubicBezTo>
                <a:cubicBezTo>
                  <a:pt x="4699" y="574"/>
                  <a:pt x="4710" y="577"/>
                  <a:pt x="4721" y="580"/>
                </a:cubicBezTo>
              </a:path>
              <a:path w="5218" h="1106" extrusionOk="0">
                <a:moveTo>
                  <a:pt x="4911" y="659"/>
                </a:moveTo>
                <a:cubicBezTo>
                  <a:pt x="4880" y="686"/>
                  <a:pt x="4842" y="698"/>
                  <a:pt x="4808" y="721"/>
                </a:cubicBezTo>
                <a:cubicBezTo>
                  <a:pt x="4789" y="734"/>
                  <a:pt x="4751" y="761"/>
                  <a:pt x="4750" y="788"/>
                </a:cubicBezTo>
                <a:cubicBezTo>
                  <a:pt x="4749" y="817"/>
                  <a:pt x="4783" y="816"/>
                  <a:pt x="4802" y="815"/>
                </a:cubicBezTo>
                <a:cubicBezTo>
                  <a:pt x="4836" y="814"/>
                  <a:pt x="4868" y="802"/>
                  <a:pt x="4901" y="796"/>
                </a:cubicBezTo>
                <a:cubicBezTo>
                  <a:pt x="4922" y="792"/>
                  <a:pt x="4947" y="797"/>
                  <a:pt x="4965" y="808"/>
                </a:cubicBezTo>
                <a:cubicBezTo>
                  <a:pt x="4987" y="821"/>
                  <a:pt x="4999" y="829"/>
                  <a:pt x="5024" y="820"/>
                </a:cubicBezTo>
              </a:path>
              <a:path w="5218" h="1106" extrusionOk="0">
                <a:moveTo>
                  <a:pt x="5217" y="363"/>
                </a:moveTo>
                <a:cubicBezTo>
                  <a:pt x="5210" y="345"/>
                  <a:pt x="5205" y="331"/>
                  <a:pt x="5195" y="315"/>
                </a:cubicBezTo>
                <a:cubicBezTo>
                  <a:pt x="5184" y="336"/>
                  <a:pt x="5184" y="353"/>
                  <a:pt x="5187" y="383"/>
                </a:cubicBezTo>
                <a:cubicBezTo>
                  <a:pt x="5195" y="471"/>
                  <a:pt x="5206" y="559"/>
                  <a:pt x="5207" y="647"/>
                </a:cubicBezTo>
                <a:cubicBezTo>
                  <a:pt x="5208" y="715"/>
                  <a:pt x="5204" y="786"/>
                  <a:pt x="5192" y="853"/>
                </a:cubicBezTo>
                <a:cubicBezTo>
                  <a:pt x="5186" y="887"/>
                  <a:pt x="5175" y="909"/>
                  <a:pt x="5158" y="938"/>
                </a:cubicBezTo>
              </a:path>
              <a:path w="5218" h="1106" extrusionOk="0">
                <a:moveTo>
                  <a:pt x="5076" y="668"/>
                </a:moveTo>
                <a:cubicBezTo>
                  <a:pt x="5075" y="658"/>
                  <a:pt x="5074" y="645"/>
                  <a:pt x="5067" y="638"/>
                </a:cubicBezTo>
                <a:cubicBezTo>
                  <a:pt x="5058" y="628"/>
                  <a:pt x="5049" y="632"/>
                  <a:pt x="5040" y="638"/>
                </a:cubicBezTo>
                <a:cubicBezTo>
                  <a:pt x="5027" y="646"/>
                  <a:pt x="5019" y="656"/>
                  <a:pt x="5008" y="667"/>
                </a:cubicBezTo>
                <a:cubicBezTo>
                  <a:pt x="4993" y="683"/>
                  <a:pt x="4969" y="700"/>
                  <a:pt x="4958" y="718"/>
                </a:cubicBezTo>
                <a:cubicBezTo>
                  <a:pt x="4958" y="723"/>
                  <a:pt x="4958" y="724"/>
                  <a:pt x="4958" y="727"/>
                </a:cubicBezTo>
                <a:cubicBezTo>
                  <a:pt x="4962" y="730"/>
                  <a:pt x="4969" y="736"/>
                  <a:pt x="4974" y="741"/>
                </a:cubicBezTo>
                <a:cubicBezTo>
                  <a:pt x="4985" y="750"/>
                  <a:pt x="4993" y="760"/>
                  <a:pt x="5002" y="771"/>
                </a:cubicBezTo>
                <a:cubicBezTo>
                  <a:pt x="5011" y="782"/>
                  <a:pt x="5014" y="788"/>
                  <a:pt x="5029" y="790"/>
                </a:cubicBezTo>
                <a:cubicBezTo>
                  <a:pt x="5048" y="792"/>
                  <a:pt x="5060" y="774"/>
                  <a:pt x="5074" y="764"/>
                </a:cubicBezTo>
                <a:cubicBezTo>
                  <a:pt x="5088" y="753"/>
                  <a:pt x="5100" y="740"/>
                  <a:pt x="5109" y="725"/>
                </a:cubicBezTo>
                <a:cubicBezTo>
                  <a:pt x="5114" y="717"/>
                  <a:pt x="5119" y="707"/>
                  <a:pt x="5122" y="698"/>
                </a:cubicBezTo>
                <a:cubicBezTo>
                  <a:pt x="5123" y="695"/>
                  <a:pt x="5122" y="695"/>
                  <a:pt x="5122" y="692"/>
                </a:cubicBezTo>
                <a:cubicBezTo>
                  <a:pt x="5122" y="701"/>
                  <a:pt x="5122" y="711"/>
                  <a:pt x="5124" y="720"/>
                </a:cubicBezTo>
                <a:cubicBezTo>
                  <a:pt x="5127" y="735"/>
                  <a:pt x="5131" y="747"/>
                  <a:pt x="5140" y="760"/>
                </a:cubicBezTo>
                <a:cubicBezTo>
                  <a:pt x="5146" y="769"/>
                  <a:pt x="5161" y="795"/>
                  <a:pt x="5171" y="799"/>
                </a:cubicBezTo>
                <a:cubicBezTo>
                  <a:pt x="5176" y="801"/>
                  <a:pt x="5179" y="801"/>
                  <a:pt x="5183" y="79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5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1513" y="3417888"/>
            <a:ext cx="603250" cy="169862"/>
          </a:xfrm>
          <a:custGeom>
            <a:avLst/>
            <a:gdLst/>
            <a:ahLst/>
            <a:cxnLst>
              <a:cxn ang="0">
                <a:pos x="214" y="36"/>
              </a:cxn>
              <a:cxn ang="0">
                <a:pos x="147" y="3"/>
              </a:cxn>
              <a:cxn ang="0">
                <a:pos x="45" y="79"/>
              </a:cxn>
              <a:cxn ang="0">
                <a:pos x="4" y="253"/>
              </a:cxn>
              <a:cxn ang="0">
                <a:pos x="199" y="389"/>
              </a:cxn>
              <a:cxn ang="0">
                <a:pos x="278" y="381"/>
              </a:cxn>
              <a:cxn ang="0">
                <a:pos x="456" y="249"/>
              </a:cxn>
              <a:cxn ang="0">
                <a:pos x="388" y="272"/>
              </a:cxn>
              <a:cxn ang="0">
                <a:pos x="312" y="390"/>
              </a:cxn>
              <a:cxn ang="0">
                <a:pos x="444" y="418"/>
              </a:cxn>
              <a:cxn ang="0">
                <a:pos x="565" y="346"/>
              </a:cxn>
              <a:cxn ang="0">
                <a:pos x="516" y="285"/>
              </a:cxn>
              <a:cxn ang="0">
                <a:pos x="425" y="262"/>
              </a:cxn>
              <a:cxn ang="0">
                <a:pos x="435" y="253"/>
              </a:cxn>
              <a:cxn ang="0">
                <a:pos x="611" y="259"/>
              </a:cxn>
              <a:cxn ang="0">
                <a:pos x="646" y="297"/>
              </a:cxn>
              <a:cxn ang="0">
                <a:pos x="661" y="367"/>
              </a:cxn>
              <a:cxn ang="0">
                <a:pos x="705" y="370"/>
              </a:cxn>
              <a:cxn ang="0">
                <a:pos x="787" y="323"/>
              </a:cxn>
              <a:cxn ang="0">
                <a:pos x="830" y="298"/>
              </a:cxn>
              <a:cxn ang="0">
                <a:pos x="869" y="321"/>
              </a:cxn>
              <a:cxn ang="0">
                <a:pos x="920" y="394"/>
              </a:cxn>
              <a:cxn ang="0">
                <a:pos x="981" y="382"/>
              </a:cxn>
              <a:cxn ang="0">
                <a:pos x="1091" y="280"/>
              </a:cxn>
              <a:cxn ang="0">
                <a:pos x="1079" y="307"/>
              </a:cxn>
              <a:cxn ang="0">
                <a:pos x="1042" y="369"/>
              </a:cxn>
              <a:cxn ang="0">
                <a:pos x="1032" y="381"/>
              </a:cxn>
              <a:cxn ang="0">
                <a:pos x="1050" y="340"/>
              </a:cxn>
              <a:cxn ang="0">
                <a:pos x="1144" y="272"/>
              </a:cxn>
              <a:cxn ang="0">
                <a:pos x="1285" y="324"/>
              </a:cxn>
              <a:cxn ang="0">
                <a:pos x="1322" y="425"/>
              </a:cxn>
              <a:cxn ang="0">
                <a:pos x="1332" y="457"/>
              </a:cxn>
              <a:cxn ang="0">
                <a:pos x="1360" y="419"/>
              </a:cxn>
              <a:cxn ang="0">
                <a:pos x="1496" y="27"/>
              </a:cxn>
              <a:cxn ang="0">
                <a:pos x="1499" y="0"/>
              </a:cxn>
              <a:cxn ang="0">
                <a:pos x="1505" y="177"/>
              </a:cxn>
              <a:cxn ang="0">
                <a:pos x="1489" y="432"/>
              </a:cxn>
              <a:cxn ang="0">
                <a:pos x="1467" y="466"/>
              </a:cxn>
              <a:cxn ang="0">
                <a:pos x="1360" y="323"/>
              </a:cxn>
              <a:cxn ang="0">
                <a:pos x="1367" y="265"/>
              </a:cxn>
              <a:cxn ang="0">
                <a:pos x="1499" y="240"/>
              </a:cxn>
              <a:cxn ang="0">
                <a:pos x="1675" y="236"/>
              </a:cxn>
            </a:cxnLst>
            <a:rect l="0" t="0" r="r" b="b"/>
            <a:pathLst>
              <a:path w="1676" h="472" extrusionOk="0">
                <a:moveTo>
                  <a:pt x="214" y="36"/>
                </a:moveTo>
                <a:cubicBezTo>
                  <a:pt x="196" y="12"/>
                  <a:pt x="180" y="-1"/>
                  <a:pt x="147" y="3"/>
                </a:cubicBezTo>
                <a:cubicBezTo>
                  <a:pt x="105" y="8"/>
                  <a:pt x="68" y="47"/>
                  <a:pt x="45" y="79"/>
                </a:cubicBezTo>
                <a:cubicBezTo>
                  <a:pt x="13" y="123"/>
                  <a:pt x="-15" y="198"/>
                  <a:pt x="4" y="253"/>
                </a:cubicBezTo>
                <a:cubicBezTo>
                  <a:pt x="37" y="347"/>
                  <a:pt x="104" y="377"/>
                  <a:pt x="199" y="389"/>
                </a:cubicBezTo>
                <a:cubicBezTo>
                  <a:pt x="239" y="386"/>
                  <a:pt x="252" y="385"/>
                  <a:pt x="278" y="381"/>
                </a:cubicBezTo>
              </a:path>
              <a:path w="1676" h="472" extrusionOk="0">
                <a:moveTo>
                  <a:pt x="456" y="249"/>
                </a:moveTo>
                <a:cubicBezTo>
                  <a:pt x="429" y="251"/>
                  <a:pt x="412" y="253"/>
                  <a:pt x="388" y="272"/>
                </a:cubicBezTo>
                <a:cubicBezTo>
                  <a:pt x="353" y="299"/>
                  <a:pt x="306" y="339"/>
                  <a:pt x="312" y="390"/>
                </a:cubicBezTo>
                <a:cubicBezTo>
                  <a:pt x="319" y="449"/>
                  <a:pt x="406" y="427"/>
                  <a:pt x="444" y="418"/>
                </a:cubicBezTo>
                <a:cubicBezTo>
                  <a:pt x="486" y="408"/>
                  <a:pt x="542" y="385"/>
                  <a:pt x="565" y="346"/>
                </a:cubicBezTo>
                <a:cubicBezTo>
                  <a:pt x="585" y="313"/>
                  <a:pt x="538" y="295"/>
                  <a:pt x="516" y="285"/>
                </a:cubicBezTo>
                <a:cubicBezTo>
                  <a:pt x="486" y="272"/>
                  <a:pt x="454" y="273"/>
                  <a:pt x="425" y="262"/>
                </a:cubicBezTo>
                <a:cubicBezTo>
                  <a:pt x="408" y="256"/>
                  <a:pt x="432" y="255"/>
                  <a:pt x="435" y="253"/>
                </a:cubicBezTo>
              </a:path>
              <a:path w="1676" h="472" extrusionOk="0">
                <a:moveTo>
                  <a:pt x="611" y="259"/>
                </a:moveTo>
                <a:cubicBezTo>
                  <a:pt x="628" y="268"/>
                  <a:pt x="641" y="277"/>
                  <a:pt x="646" y="297"/>
                </a:cubicBezTo>
                <a:cubicBezTo>
                  <a:pt x="651" y="319"/>
                  <a:pt x="648" y="347"/>
                  <a:pt x="661" y="367"/>
                </a:cubicBezTo>
                <a:cubicBezTo>
                  <a:pt x="671" y="383"/>
                  <a:pt x="691" y="376"/>
                  <a:pt x="705" y="370"/>
                </a:cubicBezTo>
                <a:cubicBezTo>
                  <a:pt x="734" y="358"/>
                  <a:pt x="763" y="342"/>
                  <a:pt x="787" y="323"/>
                </a:cubicBezTo>
                <a:cubicBezTo>
                  <a:pt x="801" y="312"/>
                  <a:pt x="810" y="299"/>
                  <a:pt x="830" y="298"/>
                </a:cubicBezTo>
                <a:cubicBezTo>
                  <a:pt x="847" y="298"/>
                  <a:pt x="858" y="309"/>
                  <a:pt x="869" y="321"/>
                </a:cubicBezTo>
                <a:cubicBezTo>
                  <a:pt x="886" y="339"/>
                  <a:pt x="899" y="381"/>
                  <a:pt x="920" y="394"/>
                </a:cubicBezTo>
                <a:cubicBezTo>
                  <a:pt x="944" y="409"/>
                  <a:pt x="963" y="396"/>
                  <a:pt x="981" y="382"/>
                </a:cubicBezTo>
              </a:path>
              <a:path w="1676" h="472" extrusionOk="0">
                <a:moveTo>
                  <a:pt x="1091" y="280"/>
                </a:moveTo>
                <a:cubicBezTo>
                  <a:pt x="1090" y="283"/>
                  <a:pt x="1083" y="302"/>
                  <a:pt x="1079" y="307"/>
                </a:cubicBezTo>
                <a:cubicBezTo>
                  <a:pt x="1064" y="326"/>
                  <a:pt x="1054" y="347"/>
                  <a:pt x="1042" y="369"/>
                </a:cubicBezTo>
                <a:cubicBezTo>
                  <a:pt x="1038" y="376"/>
                  <a:pt x="1037" y="379"/>
                  <a:pt x="1032" y="381"/>
                </a:cubicBezTo>
                <a:cubicBezTo>
                  <a:pt x="1034" y="368"/>
                  <a:pt x="1038" y="353"/>
                  <a:pt x="1050" y="340"/>
                </a:cubicBezTo>
                <a:cubicBezTo>
                  <a:pt x="1076" y="312"/>
                  <a:pt x="1109" y="286"/>
                  <a:pt x="1144" y="272"/>
                </a:cubicBezTo>
                <a:cubicBezTo>
                  <a:pt x="1203" y="248"/>
                  <a:pt x="1248" y="278"/>
                  <a:pt x="1285" y="324"/>
                </a:cubicBezTo>
                <a:cubicBezTo>
                  <a:pt x="1305" y="349"/>
                  <a:pt x="1317" y="393"/>
                  <a:pt x="1322" y="425"/>
                </a:cubicBezTo>
                <a:cubicBezTo>
                  <a:pt x="1324" y="439"/>
                  <a:pt x="1326" y="444"/>
                  <a:pt x="1332" y="457"/>
                </a:cubicBezTo>
                <a:cubicBezTo>
                  <a:pt x="1337" y="451"/>
                  <a:pt x="1354" y="429"/>
                  <a:pt x="1360" y="419"/>
                </a:cubicBezTo>
              </a:path>
              <a:path w="1676" h="472" extrusionOk="0">
                <a:moveTo>
                  <a:pt x="1496" y="27"/>
                </a:moveTo>
                <a:cubicBezTo>
                  <a:pt x="1498" y="12"/>
                  <a:pt x="1499" y="9"/>
                  <a:pt x="1499" y="0"/>
                </a:cubicBezTo>
                <a:cubicBezTo>
                  <a:pt x="1507" y="59"/>
                  <a:pt x="1505" y="117"/>
                  <a:pt x="1505" y="177"/>
                </a:cubicBezTo>
                <a:cubicBezTo>
                  <a:pt x="1505" y="266"/>
                  <a:pt x="1500" y="345"/>
                  <a:pt x="1489" y="432"/>
                </a:cubicBezTo>
                <a:cubicBezTo>
                  <a:pt x="1486" y="453"/>
                  <a:pt x="1491" y="472"/>
                  <a:pt x="1467" y="466"/>
                </a:cubicBezTo>
              </a:path>
              <a:path w="1676" h="472" extrusionOk="0">
                <a:moveTo>
                  <a:pt x="1360" y="323"/>
                </a:moveTo>
                <a:cubicBezTo>
                  <a:pt x="1354" y="303"/>
                  <a:pt x="1341" y="278"/>
                  <a:pt x="1367" y="265"/>
                </a:cubicBezTo>
                <a:cubicBezTo>
                  <a:pt x="1405" y="246"/>
                  <a:pt x="1457" y="242"/>
                  <a:pt x="1499" y="240"/>
                </a:cubicBezTo>
                <a:cubicBezTo>
                  <a:pt x="1558" y="238"/>
                  <a:pt x="1616" y="240"/>
                  <a:pt x="1675" y="23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54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32238" y="3392488"/>
            <a:ext cx="954087" cy="206375"/>
          </a:xfrm>
          <a:custGeom>
            <a:avLst/>
            <a:gdLst/>
            <a:ahLst/>
            <a:cxnLst>
              <a:cxn ang="0">
                <a:pos x="153" y="83"/>
              </a:cxn>
              <a:cxn ang="0">
                <a:pos x="0" y="405"/>
              </a:cxn>
              <a:cxn ang="0">
                <a:pos x="174" y="525"/>
              </a:cxn>
              <a:cxn ang="0">
                <a:pos x="495" y="209"/>
              </a:cxn>
              <a:cxn ang="0">
                <a:pos x="484" y="336"/>
              </a:cxn>
              <a:cxn ang="0">
                <a:pos x="464" y="545"/>
              </a:cxn>
              <a:cxn ang="0">
                <a:pos x="385" y="296"/>
              </a:cxn>
              <a:cxn ang="0">
                <a:pos x="605" y="154"/>
              </a:cxn>
              <a:cxn ang="0">
                <a:pos x="606" y="354"/>
              </a:cxn>
              <a:cxn ang="0">
                <a:pos x="542" y="406"/>
              </a:cxn>
              <a:cxn ang="0">
                <a:pos x="796" y="373"/>
              </a:cxn>
              <a:cxn ang="0">
                <a:pos x="784" y="463"/>
              </a:cxn>
              <a:cxn ang="0">
                <a:pos x="953" y="492"/>
              </a:cxn>
              <a:cxn ang="0">
                <a:pos x="1323" y="289"/>
              </a:cxn>
              <a:cxn ang="0">
                <a:pos x="1141" y="453"/>
              </a:cxn>
              <a:cxn ang="0">
                <a:pos x="1073" y="498"/>
              </a:cxn>
              <a:cxn ang="0">
                <a:pos x="1069" y="342"/>
              </a:cxn>
              <a:cxn ang="0">
                <a:pos x="1192" y="500"/>
              </a:cxn>
              <a:cxn ang="0">
                <a:pos x="1337" y="532"/>
              </a:cxn>
              <a:cxn ang="0">
                <a:pos x="1433" y="468"/>
              </a:cxn>
              <a:cxn ang="0">
                <a:pos x="1437" y="572"/>
              </a:cxn>
              <a:cxn ang="0">
                <a:pos x="1418" y="281"/>
              </a:cxn>
              <a:cxn ang="0">
                <a:pos x="1387" y="266"/>
              </a:cxn>
              <a:cxn ang="0">
                <a:pos x="1398" y="251"/>
              </a:cxn>
              <a:cxn ang="0">
                <a:pos x="1598" y="287"/>
              </a:cxn>
              <a:cxn ang="0">
                <a:pos x="1637" y="239"/>
              </a:cxn>
              <a:cxn ang="0">
                <a:pos x="1704" y="282"/>
              </a:cxn>
              <a:cxn ang="0">
                <a:pos x="1563" y="440"/>
              </a:cxn>
              <a:cxn ang="0">
                <a:pos x="1744" y="407"/>
              </a:cxn>
              <a:cxn ang="0">
                <a:pos x="2032" y="163"/>
              </a:cxn>
              <a:cxn ang="0">
                <a:pos x="1933" y="295"/>
              </a:cxn>
              <a:cxn ang="0">
                <a:pos x="2016" y="348"/>
              </a:cxn>
              <a:cxn ang="0">
                <a:pos x="2185" y="160"/>
              </a:cxn>
              <a:cxn ang="0">
                <a:pos x="2215" y="277"/>
              </a:cxn>
              <a:cxn ang="0">
                <a:pos x="2317" y="314"/>
              </a:cxn>
              <a:cxn ang="0">
                <a:pos x="2397" y="282"/>
              </a:cxn>
              <a:cxn ang="0">
                <a:pos x="2553" y="52"/>
              </a:cxn>
              <a:cxn ang="0">
                <a:pos x="2648" y="376"/>
              </a:cxn>
              <a:cxn ang="0">
                <a:pos x="2530" y="483"/>
              </a:cxn>
            </a:cxnLst>
            <a:rect l="0" t="0" r="r" b="b"/>
            <a:pathLst>
              <a:path w="2650" h="573" extrusionOk="0">
                <a:moveTo>
                  <a:pt x="159" y="92"/>
                </a:moveTo>
                <a:cubicBezTo>
                  <a:pt x="159" y="90"/>
                  <a:pt x="166" y="70"/>
                  <a:pt x="153" y="83"/>
                </a:cubicBezTo>
                <a:cubicBezTo>
                  <a:pt x="124" y="113"/>
                  <a:pt x="103" y="144"/>
                  <a:pt x="81" y="180"/>
                </a:cubicBezTo>
                <a:cubicBezTo>
                  <a:pt x="39" y="250"/>
                  <a:pt x="-4" y="320"/>
                  <a:pt x="0" y="405"/>
                </a:cubicBezTo>
                <a:cubicBezTo>
                  <a:pt x="3" y="472"/>
                  <a:pt x="77" y="508"/>
                  <a:pt x="134" y="520"/>
                </a:cubicBezTo>
                <a:cubicBezTo>
                  <a:pt x="147" y="522"/>
                  <a:pt x="161" y="523"/>
                  <a:pt x="174" y="525"/>
                </a:cubicBezTo>
              </a:path>
              <a:path w="2650" h="573" extrusionOk="0">
                <a:moveTo>
                  <a:pt x="518" y="223"/>
                </a:moveTo>
                <a:cubicBezTo>
                  <a:pt x="510" y="218"/>
                  <a:pt x="503" y="214"/>
                  <a:pt x="495" y="209"/>
                </a:cubicBezTo>
                <a:cubicBezTo>
                  <a:pt x="497" y="217"/>
                  <a:pt x="494" y="224"/>
                  <a:pt x="494" y="237"/>
                </a:cubicBezTo>
                <a:cubicBezTo>
                  <a:pt x="494" y="271"/>
                  <a:pt x="489" y="303"/>
                  <a:pt x="484" y="336"/>
                </a:cubicBezTo>
                <a:cubicBezTo>
                  <a:pt x="478" y="380"/>
                  <a:pt x="471" y="424"/>
                  <a:pt x="465" y="468"/>
                </a:cubicBezTo>
                <a:cubicBezTo>
                  <a:pt x="462" y="489"/>
                  <a:pt x="469" y="527"/>
                  <a:pt x="464" y="545"/>
                </a:cubicBezTo>
                <a:cubicBezTo>
                  <a:pt x="461" y="556"/>
                  <a:pt x="453" y="536"/>
                  <a:pt x="446" y="527"/>
                </a:cubicBezTo>
              </a:path>
              <a:path w="2650" h="573" extrusionOk="0">
                <a:moveTo>
                  <a:pt x="385" y="296"/>
                </a:moveTo>
                <a:cubicBezTo>
                  <a:pt x="401" y="250"/>
                  <a:pt x="417" y="197"/>
                  <a:pt x="462" y="170"/>
                </a:cubicBezTo>
                <a:cubicBezTo>
                  <a:pt x="504" y="145"/>
                  <a:pt x="559" y="140"/>
                  <a:pt x="605" y="154"/>
                </a:cubicBezTo>
                <a:cubicBezTo>
                  <a:pt x="647" y="167"/>
                  <a:pt x="680" y="197"/>
                  <a:pt x="679" y="243"/>
                </a:cubicBezTo>
                <a:cubicBezTo>
                  <a:pt x="678" y="290"/>
                  <a:pt x="640" y="326"/>
                  <a:pt x="606" y="354"/>
                </a:cubicBezTo>
                <a:cubicBezTo>
                  <a:pt x="590" y="367"/>
                  <a:pt x="526" y="394"/>
                  <a:pt x="518" y="411"/>
                </a:cubicBezTo>
                <a:cubicBezTo>
                  <a:pt x="515" y="418"/>
                  <a:pt x="539" y="407"/>
                  <a:pt x="542" y="406"/>
                </a:cubicBezTo>
              </a:path>
              <a:path w="2650" h="573" extrusionOk="0">
                <a:moveTo>
                  <a:pt x="852" y="332"/>
                </a:moveTo>
                <a:cubicBezTo>
                  <a:pt x="833" y="346"/>
                  <a:pt x="815" y="360"/>
                  <a:pt x="796" y="373"/>
                </a:cubicBezTo>
                <a:cubicBezTo>
                  <a:pt x="755" y="400"/>
                  <a:pt x="728" y="426"/>
                  <a:pt x="701" y="466"/>
                </a:cubicBezTo>
                <a:cubicBezTo>
                  <a:pt x="728" y="476"/>
                  <a:pt x="755" y="469"/>
                  <a:pt x="784" y="463"/>
                </a:cubicBezTo>
                <a:cubicBezTo>
                  <a:pt x="815" y="456"/>
                  <a:pt x="842" y="448"/>
                  <a:pt x="874" y="452"/>
                </a:cubicBezTo>
                <a:cubicBezTo>
                  <a:pt x="910" y="456"/>
                  <a:pt x="921" y="479"/>
                  <a:pt x="953" y="492"/>
                </a:cubicBezTo>
                <a:cubicBezTo>
                  <a:pt x="993" y="508"/>
                  <a:pt x="1022" y="492"/>
                  <a:pt x="1059" y="481"/>
                </a:cubicBezTo>
              </a:path>
              <a:path w="2650" h="573" extrusionOk="0">
                <a:moveTo>
                  <a:pt x="1323" y="289"/>
                </a:moveTo>
                <a:cubicBezTo>
                  <a:pt x="1297" y="295"/>
                  <a:pt x="1280" y="315"/>
                  <a:pt x="1260" y="332"/>
                </a:cubicBezTo>
                <a:cubicBezTo>
                  <a:pt x="1216" y="369"/>
                  <a:pt x="1178" y="410"/>
                  <a:pt x="1141" y="453"/>
                </a:cubicBezTo>
                <a:cubicBezTo>
                  <a:pt x="1133" y="462"/>
                  <a:pt x="1097" y="520"/>
                  <a:pt x="1077" y="510"/>
                </a:cubicBezTo>
                <a:cubicBezTo>
                  <a:pt x="1074" y="507"/>
                  <a:pt x="1072" y="503"/>
                  <a:pt x="1073" y="498"/>
                </a:cubicBezTo>
              </a:path>
              <a:path w="2650" h="573" extrusionOk="0">
                <a:moveTo>
                  <a:pt x="1064" y="365"/>
                </a:moveTo>
                <a:cubicBezTo>
                  <a:pt x="1066" y="354"/>
                  <a:pt x="1067" y="350"/>
                  <a:pt x="1069" y="342"/>
                </a:cubicBezTo>
                <a:cubicBezTo>
                  <a:pt x="1084" y="366"/>
                  <a:pt x="1096" y="386"/>
                  <a:pt x="1113" y="410"/>
                </a:cubicBezTo>
                <a:cubicBezTo>
                  <a:pt x="1136" y="441"/>
                  <a:pt x="1163" y="476"/>
                  <a:pt x="1192" y="500"/>
                </a:cubicBezTo>
                <a:cubicBezTo>
                  <a:pt x="1214" y="518"/>
                  <a:pt x="1259" y="552"/>
                  <a:pt x="1290" y="547"/>
                </a:cubicBezTo>
                <a:cubicBezTo>
                  <a:pt x="1306" y="542"/>
                  <a:pt x="1321" y="537"/>
                  <a:pt x="1337" y="532"/>
                </a:cubicBezTo>
              </a:path>
              <a:path w="2650" h="573" extrusionOk="0">
                <a:moveTo>
                  <a:pt x="1461" y="398"/>
                </a:moveTo>
                <a:cubicBezTo>
                  <a:pt x="1450" y="421"/>
                  <a:pt x="1439" y="443"/>
                  <a:pt x="1433" y="468"/>
                </a:cubicBezTo>
                <a:cubicBezTo>
                  <a:pt x="1428" y="489"/>
                  <a:pt x="1429" y="512"/>
                  <a:pt x="1431" y="533"/>
                </a:cubicBezTo>
                <a:cubicBezTo>
                  <a:pt x="1432" y="542"/>
                  <a:pt x="1430" y="565"/>
                  <a:pt x="1437" y="572"/>
                </a:cubicBezTo>
                <a:cubicBezTo>
                  <a:pt x="1443" y="570"/>
                  <a:pt x="1444" y="569"/>
                  <a:pt x="1443" y="563"/>
                </a:cubicBezTo>
              </a:path>
              <a:path w="2650" h="573" extrusionOk="0">
                <a:moveTo>
                  <a:pt x="1418" y="281"/>
                </a:moveTo>
                <a:cubicBezTo>
                  <a:pt x="1412" y="278"/>
                  <a:pt x="1397" y="274"/>
                  <a:pt x="1392" y="271"/>
                </a:cubicBezTo>
                <a:cubicBezTo>
                  <a:pt x="1390" y="269"/>
                  <a:pt x="1389" y="268"/>
                  <a:pt x="1387" y="266"/>
                </a:cubicBezTo>
                <a:cubicBezTo>
                  <a:pt x="1390" y="263"/>
                  <a:pt x="1390" y="260"/>
                  <a:pt x="1393" y="257"/>
                </a:cubicBezTo>
                <a:cubicBezTo>
                  <a:pt x="1398" y="252"/>
                  <a:pt x="1397" y="258"/>
                  <a:pt x="1398" y="251"/>
                </a:cubicBezTo>
                <a:cubicBezTo>
                  <a:pt x="1404" y="258"/>
                  <a:pt x="1410" y="258"/>
                  <a:pt x="1419" y="259"/>
                </a:cubicBezTo>
              </a:path>
              <a:path w="2650" h="573" extrusionOk="0">
                <a:moveTo>
                  <a:pt x="1598" y="287"/>
                </a:moveTo>
                <a:cubicBezTo>
                  <a:pt x="1589" y="277"/>
                  <a:pt x="1583" y="271"/>
                  <a:pt x="1588" y="258"/>
                </a:cubicBezTo>
                <a:cubicBezTo>
                  <a:pt x="1593" y="245"/>
                  <a:pt x="1624" y="240"/>
                  <a:pt x="1637" y="239"/>
                </a:cubicBezTo>
                <a:cubicBezTo>
                  <a:pt x="1660" y="237"/>
                  <a:pt x="1683" y="238"/>
                  <a:pt x="1704" y="249"/>
                </a:cubicBezTo>
                <a:cubicBezTo>
                  <a:pt x="1724" y="259"/>
                  <a:pt x="1714" y="268"/>
                  <a:pt x="1704" y="282"/>
                </a:cubicBezTo>
              </a:path>
              <a:path w="2650" h="573" extrusionOk="0">
                <a:moveTo>
                  <a:pt x="1566" y="419"/>
                </a:moveTo>
                <a:cubicBezTo>
                  <a:pt x="1559" y="433"/>
                  <a:pt x="1562" y="429"/>
                  <a:pt x="1563" y="440"/>
                </a:cubicBezTo>
                <a:cubicBezTo>
                  <a:pt x="1586" y="440"/>
                  <a:pt x="1609" y="436"/>
                  <a:pt x="1632" y="432"/>
                </a:cubicBezTo>
                <a:cubicBezTo>
                  <a:pt x="1669" y="425"/>
                  <a:pt x="1708" y="419"/>
                  <a:pt x="1744" y="407"/>
                </a:cubicBezTo>
                <a:cubicBezTo>
                  <a:pt x="1779" y="395"/>
                  <a:pt x="1811" y="377"/>
                  <a:pt x="1843" y="359"/>
                </a:cubicBezTo>
              </a:path>
              <a:path w="2650" h="573" extrusionOk="0">
                <a:moveTo>
                  <a:pt x="2032" y="163"/>
                </a:moveTo>
                <a:cubicBezTo>
                  <a:pt x="2006" y="164"/>
                  <a:pt x="1989" y="175"/>
                  <a:pt x="1971" y="197"/>
                </a:cubicBezTo>
                <a:cubicBezTo>
                  <a:pt x="1949" y="225"/>
                  <a:pt x="1938" y="261"/>
                  <a:pt x="1933" y="295"/>
                </a:cubicBezTo>
                <a:cubicBezTo>
                  <a:pt x="1930" y="314"/>
                  <a:pt x="1924" y="357"/>
                  <a:pt x="1942" y="373"/>
                </a:cubicBezTo>
                <a:cubicBezTo>
                  <a:pt x="1962" y="390"/>
                  <a:pt x="2002" y="359"/>
                  <a:pt x="2016" y="348"/>
                </a:cubicBezTo>
                <a:cubicBezTo>
                  <a:pt x="2067" y="307"/>
                  <a:pt x="2106" y="248"/>
                  <a:pt x="2147" y="198"/>
                </a:cubicBezTo>
                <a:cubicBezTo>
                  <a:pt x="2160" y="182"/>
                  <a:pt x="2169" y="171"/>
                  <a:pt x="2185" y="160"/>
                </a:cubicBezTo>
                <a:cubicBezTo>
                  <a:pt x="2190" y="172"/>
                  <a:pt x="2196" y="185"/>
                  <a:pt x="2198" y="201"/>
                </a:cubicBezTo>
                <a:cubicBezTo>
                  <a:pt x="2202" y="228"/>
                  <a:pt x="2203" y="252"/>
                  <a:pt x="2215" y="277"/>
                </a:cubicBezTo>
                <a:cubicBezTo>
                  <a:pt x="2225" y="298"/>
                  <a:pt x="2237" y="315"/>
                  <a:pt x="2259" y="323"/>
                </a:cubicBezTo>
                <a:cubicBezTo>
                  <a:pt x="2282" y="331"/>
                  <a:pt x="2297" y="320"/>
                  <a:pt x="2317" y="314"/>
                </a:cubicBezTo>
                <a:cubicBezTo>
                  <a:pt x="2339" y="307"/>
                  <a:pt x="2358" y="298"/>
                  <a:pt x="2379" y="289"/>
                </a:cubicBezTo>
                <a:cubicBezTo>
                  <a:pt x="2385" y="287"/>
                  <a:pt x="2391" y="284"/>
                  <a:pt x="2397" y="282"/>
                </a:cubicBezTo>
              </a:path>
              <a:path w="2650" h="573" extrusionOk="0">
                <a:moveTo>
                  <a:pt x="2563" y="0"/>
                </a:moveTo>
                <a:cubicBezTo>
                  <a:pt x="2551" y="17"/>
                  <a:pt x="2550" y="23"/>
                  <a:pt x="2553" y="52"/>
                </a:cubicBezTo>
                <a:cubicBezTo>
                  <a:pt x="2558" y="100"/>
                  <a:pt x="2582" y="147"/>
                  <a:pt x="2599" y="191"/>
                </a:cubicBezTo>
                <a:cubicBezTo>
                  <a:pt x="2622" y="249"/>
                  <a:pt x="2657" y="312"/>
                  <a:pt x="2648" y="376"/>
                </a:cubicBezTo>
                <a:cubicBezTo>
                  <a:pt x="2640" y="433"/>
                  <a:pt x="2612" y="454"/>
                  <a:pt x="2561" y="473"/>
                </a:cubicBezTo>
                <a:cubicBezTo>
                  <a:pt x="2551" y="476"/>
                  <a:pt x="2540" y="480"/>
                  <a:pt x="2530" y="48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55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80188" y="1944688"/>
            <a:ext cx="752475" cy="369887"/>
          </a:xfrm>
          <a:custGeom>
            <a:avLst/>
            <a:gdLst/>
            <a:ahLst/>
            <a:cxnLst>
              <a:cxn ang="0">
                <a:pos x="82" y="720"/>
              </a:cxn>
              <a:cxn ang="0">
                <a:pos x="68" y="939"/>
              </a:cxn>
              <a:cxn ang="0">
                <a:pos x="62" y="1018"/>
              </a:cxn>
              <a:cxn ang="0">
                <a:pos x="12" y="67"/>
              </a:cxn>
              <a:cxn ang="0">
                <a:pos x="22" y="546"/>
              </a:cxn>
              <a:cxn ang="0">
                <a:pos x="245" y="620"/>
              </a:cxn>
              <a:cxn ang="0">
                <a:pos x="402" y="363"/>
              </a:cxn>
              <a:cxn ang="0">
                <a:pos x="229" y="96"/>
              </a:cxn>
              <a:cxn ang="0">
                <a:pos x="3" y="19"/>
              </a:cxn>
              <a:cxn ang="0">
                <a:pos x="52" y="388"/>
              </a:cxn>
              <a:cxn ang="0">
                <a:pos x="428" y="160"/>
              </a:cxn>
              <a:cxn ang="0">
                <a:pos x="738" y="336"/>
              </a:cxn>
              <a:cxn ang="0">
                <a:pos x="686" y="377"/>
              </a:cxn>
              <a:cxn ang="0">
                <a:pos x="596" y="606"/>
              </a:cxn>
              <a:cxn ang="0">
                <a:pos x="544" y="370"/>
              </a:cxn>
              <a:cxn ang="0">
                <a:pos x="683" y="450"/>
              </a:cxn>
              <a:cxn ang="0">
                <a:pos x="817" y="510"/>
              </a:cxn>
              <a:cxn ang="0">
                <a:pos x="913" y="528"/>
              </a:cxn>
              <a:cxn ang="0">
                <a:pos x="947" y="566"/>
              </a:cxn>
              <a:cxn ang="0">
                <a:pos x="876" y="248"/>
              </a:cxn>
              <a:cxn ang="0">
                <a:pos x="883" y="264"/>
              </a:cxn>
              <a:cxn ang="0">
                <a:pos x="1102" y="12"/>
              </a:cxn>
              <a:cxn ang="0">
                <a:pos x="1084" y="208"/>
              </a:cxn>
              <a:cxn ang="0">
                <a:pos x="1101" y="578"/>
              </a:cxn>
              <a:cxn ang="0">
                <a:pos x="1275" y="86"/>
              </a:cxn>
              <a:cxn ang="0">
                <a:pos x="1276" y="297"/>
              </a:cxn>
              <a:cxn ang="0">
                <a:pos x="1283" y="558"/>
              </a:cxn>
              <a:cxn ang="0">
                <a:pos x="1247" y="28"/>
              </a:cxn>
              <a:cxn ang="0">
                <a:pos x="1390" y="197"/>
              </a:cxn>
              <a:cxn ang="0">
                <a:pos x="1359" y="334"/>
              </a:cxn>
              <a:cxn ang="0">
                <a:pos x="1495" y="357"/>
              </a:cxn>
              <a:cxn ang="0">
                <a:pos x="1415" y="422"/>
              </a:cxn>
              <a:cxn ang="0">
                <a:pos x="1550" y="417"/>
              </a:cxn>
              <a:cxn ang="0">
                <a:pos x="1635" y="496"/>
              </a:cxn>
              <a:cxn ang="0">
                <a:pos x="1933" y="278"/>
              </a:cxn>
              <a:cxn ang="0">
                <a:pos x="1846" y="410"/>
              </a:cxn>
              <a:cxn ang="0">
                <a:pos x="1778" y="504"/>
              </a:cxn>
              <a:cxn ang="0">
                <a:pos x="1785" y="350"/>
              </a:cxn>
              <a:cxn ang="0">
                <a:pos x="1968" y="555"/>
              </a:cxn>
              <a:cxn ang="0">
                <a:pos x="2035" y="522"/>
              </a:cxn>
              <a:cxn ang="0">
                <a:pos x="2063" y="526"/>
              </a:cxn>
              <a:cxn ang="0">
                <a:pos x="2086" y="350"/>
              </a:cxn>
              <a:cxn ang="0">
                <a:pos x="2070" y="373"/>
              </a:cxn>
            </a:cxnLst>
            <a:rect l="0" t="0" r="r" b="b"/>
            <a:pathLst>
              <a:path w="2090" h="1027" extrusionOk="0">
                <a:moveTo>
                  <a:pt x="91" y="711"/>
                </a:moveTo>
                <a:cubicBezTo>
                  <a:pt x="84" y="717"/>
                  <a:pt x="87" y="711"/>
                  <a:pt x="82" y="720"/>
                </a:cubicBezTo>
                <a:cubicBezTo>
                  <a:pt x="78" y="728"/>
                  <a:pt x="72" y="731"/>
                  <a:pt x="71" y="745"/>
                </a:cubicBezTo>
                <a:cubicBezTo>
                  <a:pt x="67" y="809"/>
                  <a:pt x="71" y="875"/>
                  <a:pt x="68" y="939"/>
                </a:cubicBezTo>
                <a:cubicBezTo>
                  <a:pt x="67" y="962"/>
                  <a:pt x="65" y="984"/>
                  <a:pt x="62" y="1007"/>
                </a:cubicBezTo>
                <a:cubicBezTo>
                  <a:pt x="60" y="1022"/>
                  <a:pt x="59" y="1032"/>
                  <a:pt x="62" y="1018"/>
                </a:cubicBezTo>
              </a:path>
              <a:path w="2090" h="1027" extrusionOk="0">
                <a:moveTo>
                  <a:pt x="21" y="43"/>
                </a:moveTo>
                <a:cubicBezTo>
                  <a:pt x="18" y="55"/>
                  <a:pt x="13" y="55"/>
                  <a:pt x="12" y="67"/>
                </a:cubicBezTo>
                <a:cubicBezTo>
                  <a:pt x="8" y="127"/>
                  <a:pt x="3" y="190"/>
                  <a:pt x="3" y="250"/>
                </a:cubicBezTo>
                <a:cubicBezTo>
                  <a:pt x="3" y="345"/>
                  <a:pt x="-1" y="452"/>
                  <a:pt x="22" y="546"/>
                </a:cubicBezTo>
                <a:cubicBezTo>
                  <a:pt x="32" y="586"/>
                  <a:pt x="49" y="650"/>
                  <a:pt x="97" y="667"/>
                </a:cubicBezTo>
                <a:cubicBezTo>
                  <a:pt x="143" y="683"/>
                  <a:pt x="213" y="641"/>
                  <a:pt x="245" y="620"/>
                </a:cubicBezTo>
                <a:cubicBezTo>
                  <a:pt x="288" y="592"/>
                  <a:pt x="338" y="549"/>
                  <a:pt x="366" y="505"/>
                </a:cubicBezTo>
                <a:cubicBezTo>
                  <a:pt x="394" y="461"/>
                  <a:pt x="410" y="415"/>
                  <a:pt x="402" y="363"/>
                </a:cubicBezTo>
                <a:cubicBezTo>
                  <a:pt x="394" y="309"/>
                  <a:pt x="361" y="254"/>
                  <a:pt x="330" y="210"/>
                </a:cubicBezTo>
                <a:cubicBezTo>
                  <a:pt x="302" y="170"/>
                  <a:pt x="268" y="126"/>
                  <a:pt x="229" y="96"/>
                </a:cubicBezTo>
                <a:cubicBezTo>
                  <a:pt x="191" y="66"/>
                  <a:pt x="142" y="54"/>
                  <a:pt x="96" y="43"/>
                </a:cubicBezTo>
                <a:cubicBezTo>
                  <a:pt x="85" y="40"/>
                  <a:pt x="12" y="14"/>
                  <a:pt x="3" y="19"/>
                </a:cubicBezTo>
                <a:cubicBezTo>
                  <a:pt x="-7" y="25"/>
                  <a:pt x="10" y="38"/>
                  <a:pt x="12" y="43"/>
                </a:cubicBezTo>
              </a:path>
              <a:path w="2090" h="1027" extrusionOk="0">
                <a:moveTo>
                  <a:pt x="52" y="388"/>
                </a:moveTo>
                <a:cubicBezTo>
                  <a:pt x="98" y="352"/>
                  <a:pt x="146" y="320"/>
                  <a:pt x="196" y="290"/>
                </a:cubicBezTo>
                <a:cubicBezTo>
                  <a:pt x="271" y="245"/>
                  <a:pt x="348" y="195"/>
                  <a:pt x="428" y="160"/>
                </a:cubicBezTo>
                <a:cubicBezTo>
                  <a:pt x="466" y="143"/>
                  <a:pt x="490" y="140"/>
                  <a:pt x="523" y="146"/>
                </a:cubicBezTo>
              </a:path>
              <a:path w="2090" h="1027" extrusionOk="0">
                <a:moveTo>
                  <a:pt x="738" y="336"/>
                </a:moveTo>
                <a:cubicBezTo>
                  <a:pt x="734" y="325"/>
                  <a:pt x="735" y="330"/>
                  <a:pt x="726" y="326"/>
                </a:cubicBezTo>
                <a:cubicBezTo>
                  <a:pt x="710" y="334"/>
                  <a:pt x="695" y="358"/>
                  <a:pt x="686" y="377"/>
                </a:cubicBezTo>
                <a:cubicBezTo>
                  <a:pt x="661" y="430"/>
                  <a:pt x="649" y="483"/>
                  <a:pt x="629" y="537"/>
                </a:cubicBezTo>
                <a:cubicBezTo>
                  <a:pt x="622" y="555"/>
                  <a:pt x="614" y="595"/>
                  <a:pt x="596" y="606"/>
                </a:cubicBezTo>
                <a:cubicBezTo>
                  <a:pt x="594" y="606"/>
                  <a:pt x="591" y="606"/>
                  <a:pt x="589" y="606"/>
                </a:cubicBezTo>
              </a:path>
              <a:path w="2090" h="1027" extrusionOk="0">
                <a:moveTo>
                  <a:pt x="544" y="370"/>
                </a:moveTo>
                <a:cubicBezTo>
                  <a:pt x="557" y="365"/>
                  <a:pt x="559" y="363"/>
                  <a:pt x="575" y="376"/>
                </a:cubicBezTo>
                <a:cubicBezTo>
                  <a:pt x="609" y="404"/>
                  <a:pt x="645" y="428"/>
                  <a:pt x="683" y="450"/>
                </a:cubicBezTo>
                <a:cubicBezTo>
                  <a:pt x="714" y="467"/>
                  <a:pt x="747" y="481"/>
                  <a:pt x="779" y="493"/>
                </a:cubicBezTo>
                <a:cubicBezTo>
                  <a:pt x="792" y="498"/>
                  <a:pt x="804" y="505"/>
                  <a:pt x="817" y="510"/>
                </a:cubicBezTo>
              </a:path>
              <a:path w="2090" h="1027" extrusionOk="0">
                <a:moveTo>
                  <a:pt x="934" y="472"/>
                </a:moveTo>
                <a:cubicBezTo>
                  <a:pt x="926" y="488"/>
                  <a:pt x="911" y="509"/>
                  <a:pt x="913" y="528"/>
                </a:cubicBezTo>
                <a:cubicBezTo>
                  <a:pt x="915" y="543"/>
                  <a:pt x="921" y="555"/>
                  <a:pt x="928" y="567"/>
                </a:cubicBezTo>
                <a:cubicBezTo>
                  <a:pt x="933" y="576"/>
                  <a:pt x="939" y="568"/>
                  <a:pt x="947" y="566"/>
                </a:cubicBezTo>
              </a:path>
              <a:path w="2090" h="1027" extrusionOk="0">
                <a:moveTo>
                  <a:pt x="903" y="298"/>
                </a:moveTo>
                <a:cubicBezTo>
                  <a:pt x="895" y="278"/>
                  <a:pt x="888" y="264"/>
                  <a:pt x="876" y="248"/>
                </a:cubicBezTo>
                <a:cubicBezTo>
                  <a:pt x="875" y="246"/>
                  <a:pt x="874" y="245"/>
                  <a:pt x="873" y="243"/>
                </a:cubicBezTo>
                <a:cubicBezTo>
                  <a:pt x="873" y="252"/>
                  <a:pt x="877" y="257"/>
                  <a:pt x="883" y="264"/>
                </a:cubicBezTo>
                <a:cubicBezTo>
                  <a:pt x="886" y="267"/>
                  <a:pt x="889" y="270"/>
                  <a:pt x="892" y="273"/>
                </a:cubicBezTo>
              </a:path>
              <a:path w="2090" h="1027" extrusionOk="0">
                <a:moveTo>
                  <a:pt x="1102" y="12"/>
                </a:moveTo>
                <a:cubicBezTo>
                  <a:pt x="1080" y="6"/>
                  <a:pt x="1082" y="7"/>
                  <a:pt x="1078" y="38"/>
                </a:cubicBezTo>
                <a:cubicBezTo>
                  <a:pt x="1071" y="93"/>
                  <a:pt x="1081" y="153"/>
                  <a:pt x="1084" y="208"/>
                </a:cubicBezTo>
                <a:cubicBezTo>
                  <a:pt x="1089" y="297"/>
                  <a:pt x="1098" y="388"/>
                  <a:pt x="1096" y="477"/>
                </a:cubicBezTo>
                <a:cubicBezTo>
                  <a:pt x="1095" y="509"/>
                  <a:pt x="1090" y="548"/>
                  <a:pt x="1101" y="578"/>
                </a:cubicBezTo>
                <a:cubicBezTo>
                  <a:pt x="1102" y="579"/>
                  <a:pt x="1103" y="580"/>
                  <a:pt x="1104" y="581"/>
                </a:cubicBezTo>
              </a:path>
              <a:path w="2090" h="1027" extrusionOk="0">
                <a:moveTo>
                  <a:pt x="1275" y="86"/>
                </a:moveTo>
                <a:cubicBezTo>
                  <a:pt x="1272" y="86"/>
                  <a:pt x="1266" y="96"/>
                  <a:pt x="1266" y="118"/>
                </a:cubicBezTo>
                <a:cubicBezTo>
                  <a:pt x="1267" y="177"/>
                  <a:pt x="1271" y="238"/>
                  <a:pt x="1276" y="297"/>
                </a:cubicBezTo>
                <a:cubicBezTo>
                  <a:pt x="1282" y="370"/>
                  <a:pt x="1288" y="444"/>
                  <a:pt x="1293" y="517"/>
                </a:cubicBezTo>
                <a:cubicBezTo>
                  <a:pt x="1294" y="529"/>
                  <a:pt x="1304" y="570"/>
                  <a:pt x="1283" y="558"/>
                </a:cubicBezTo>
              </a:path>
              <a:path w="2090" h="1027" extrusionOk="0">
                <a:moveTo>
                  <a:pt x="1185" y="169"/>
                </a:moveTo>
                <a:cubicBezTo>
                  <a:pt x="1194" y="108"/>
                  <a:pt x="1200" y="69"/>
                  <a:pt x="1247" y="28"/>
                </a:cubicBezTo>
                <a:cubicBezTo>
                  <a:pt x="1299" y="-18"/>
                  <a:pt x="1349" y="-8"/>
                  <a:pt x="1381" y="50"/>
                </a:cubicBezTo>
                <a:cubicBezTo>
                  <a:pt x="1404" y="92"/>
                  <a:pt x="1394" y="152"/>
                  <a:pt x="1390" y="197"/>
                </a:cubicBezTo>
                <a:cubicBezTo>
                  <a:pt x="1386" y="236"/>
                  <a:pt x="1378" y="282"/>
                  <a:pt x="1365" y="319"/>
                </a:cubicBezTo>
                <a:cubicBezTo>
                  <a:pt x="1363" y="326"/>
                  <a:pt x="1361" y="327"/>
                  <a:pt x="1359" y="334"/>
                </a:cubicBezTo>
              </a:path>
              <a:path w="2090" h="1027" extrusionOk="0">
                <a:moveTo>
                  <a:pt x="1524" y="346"/>
                </a:moveTo>
                <a:cubicBezTo>
                  <a:pt x="1515" y="358"/>
                  <a:pt x="1508" y="351"/>
                  <a:pt x="1495" y="357"/>
                </a:cubicBezTo>
                <a:cubicBezTo>
                  <a:pt x="1473" y="366"/>
                  <a:pt x="1447" y="376"/>
                  <a:pt x="1428" y="393"/>
                </a:cubicBezTo>
                <a:cubicBezTo>
                  <a:pt x="1417" y="403"/>
                  <a:pt x="1416" y="409"/>
                  <a:pt x="1415" y="422"/>
                </a:cubicBezTo>
                <a:cubicBezTo>
                  <a:pt x="1435" y="432"/>
                  <a:pt x="1449" y="425"/>
                  <a:pt x="1471" y="422"/>
                </a:cubicBezTo>
                <a:cubicBezTo>
                  <a:pt x="1496" y="419"/>
                  <a:pt x="1525" y="413"/>
                  <a:pt x="1550" y="417"/>
                </a:cubicBezTo>
                <a:cubicBezTo>
                  <a:pt x="1571" y="420"/>
                  <a:pt x="1585" y="433"/>
                  <a:pt x="1598" y="448"/>
                </a:cubicBezTo>
                <a:cubicBezTo>
                  <a:pt x="1610" y="461"/>
                  <a:pt x="1620" y="487"/>
                  <a:pt x="1635" y="496"/>
                </a:cubicBezTo>
                <a:cubicBezTo>
                  <a:pt x="1645" y="502"/>
                  <a:pt x="1655" y="494"/>
                  <a:pt x="1662" y="490"/>
                </a:cubicBezTo>
              </a:path>
              <a:path w="2090" h="1027" extrusionOk="0">
                <a:moveTo>
                  <a:pt x="1933" y="278"/>
                </a:moveTo>
                <a:cubicBezTo>
                  <a:pt x="1927" y="293"/>
                  <a:pt x="1919" y="310"/>
                  <a:pt x="1908" y="323"/>
                </a:cubicBezTo>
                <a:cubicBezTo>
                  <a:pt x="1885" y="351"/>
                  <a:pt x="1866" y="380"/>
                  <a:pt x="1846" y="410"/>
                </a:cubicBezTo>
                <a:cubicBezTo>
                  <a:pt x="1825" y="441"/>
                  <a:pt x="1812" y="481"/>
                  <a:pt x="1781" y="504"/>
                </a:cubicBezTo>
                <a:cubicBezTo>
                  <a:pt x="1780" y="504"/>
                  <a:pt x="1779" y="504"/>
                  <a:pt x="1778" y="504"/>
                </a:cubicBezTo>
              </a:path>
              <a:path w="2090" h="1027" extrusionOk="0">
                <a:moveTo>
                  <a:pt x="1752" y="312"/>
                </a:moveTo>
                <a:cubicBezTo>
                  <a:pt x="1767" y="321"/>
                  <a:pt x="1774" y="330"/>
                  <a:pt x="1785" y="350"/>
                </a:cubicBezTo>
                <a:cubicBezTo>
                  <a:pt x="1811" y="400"/>
                  <a:pt x="1842" y="458"/>
                  <a:pt x="1878" y="502"/>
                </a:cubicBezTo>
                <a:cubicBezTo>
                  <a:pt x="1909" y="539"/>
                  <a:pt x="1922" y="550"/>
                  <a:pt x="1968" y="555"/>
                </a:cubicBezTo>
              </a:path>
              <a:path w="2090" h="1027" extrusionOk="0">
                <a:moveTo>
                  <a:pt x="2057" y="489"/>
                </a:moveTo>
                <a:cubicBezTo>
                  <a:pt x="2040" y="500"/>
                  <a:pt x="2035" y="502"/>
                  <a:pt x="2035" y="522"/>
                </a:cubicBezTo>
                <a:cubicBezTo>
                  <a:pt x="2035" y="533"/>
                  <a:pt x="2034" y="537"/>
                  <a:pt x="2047" y="537"/>
                </a:cubicBezTo>
                <a:cubicBezTo>
                  <a:pt x="2058" y="536"/>
                  <a:pt x="2061" y="535"/>
                  <a:pt x="2063" y="526"/>
                </a:cubicBezTo>
              </a:path>
              <a:path w="2090" h="1027" extrusionOk="0">
                <a:moveTo>
                  <a:pt x="2089" y="387"/>
                </a:moveTo>
                <a:cubicBezTo>
                  <a:pt x="2089" y="384"/>
                  <a:pt x="2090" y="352"/>
                  <a:pt x="2086" y="350"/>
                </a:cubicBezTo>
                <a:cubicBezTo>
                  <a:pt x="2082" y="349"/>
                  <a:pt x="2079" y="349"/>
                  <a:pt x="2075" y="348"/>
                </a:cubicBezTo>
                <a:cubicBezTo>
                  <a:pt x="2074" y="352"/>
                  <a:pt x="2068" y="369"/>
                  <a:pt x="2070" y="373"/>
                </a:cubicBezTo>
                <a:cubicBezTo>
                  <a:pt x="2072" y="374"/>
                  <a:pt x="2073" y="376"/>
                  <a:pt x="2075" y="37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hat{P}({\bf u}) = \frac{\mbox{Count}({\bf U}={\bf u})}{m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95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ell(\mathcal{D} : \theta) = \log {P}(\mathcal{D}\mid \theta) = m \sum_i \sum_{x_i,{\bf Pa}_{x_i}}&#10;\hat{P}(x_i,{\bf Pa}_{x_i}) \log {P}(x_i\mid{\bf Pa}_{x_i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616"/>
  <p:tag name="PICTUREFILESIZE" val="3681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P(X_1,\ldots,X_n) = \frac{1}{Z}\exp\left[ \sum_{i=1}^k w_i \phi_i\left({\bf D}_{i}\right)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2489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HD:Applications:Office 2004 for Mac Test Drive:Templates:Presentations:Designs:Blank Presentation</Template>
  <TotalTime>4356</TotalTime>
  <Words>266</Words>
  <Application>Microsoft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Pixel</vt:lpstr>
      <vt:lpstr>Parameter Learning in Markov Nets</vt:lpstr>
      <vt:lpstr>Contents</vt:lpstr>
      <vt:lpstr>Semantics</vt:lpstr>
      <vt:lpstr>Slide 4</vt:lpstr>
      <vt:lpstr>Metric MRFs</vt:lpstr>
      <vt:lpstr>HW4</vt:lpstr>
      <vt:lpstr>HW4</vt:lpstr>
      <vt:lpstr>HW 5</vt:lpstr>
      <vt:lpstr>Learning Parameters of a BN</vt:lpstr>
      <vt:lpstr>Learning Parameters of a MN</vt:lpstr>
      <vt:lpstr>Log-linear Markov network (most common representation)</vt:lpstr>
      <vt:lpstr>HW 5</vt:lpstr>
      <vt:lpstr>Questions?</vt:lpstr>
      <vt:lpstr>Semantics</vt:lpstr>
      <vt:lpstr>Semantics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Segmentation, Contour tracking</dc:title>
  <dc:creator>Office 2004 Test Drive User</dc:creator>
  <cp:lastModifiedBy>Admin</cp:lastModifiedBy>
  <cp:revision>310</cp:revision>
  <cp:lastPrinted>2008-11-13T20:09:50Z</cp:lastPrinted>
  <dcterms:created xsi:type="dcterms:W3CDTF">2008-11-13T17:17:31Z</dcterms:created>
  <dcterms:modified xsi:type="dcterms:W3CDTF">2008-11-13T21:46:50Z</dcterms:modified>
</cp:coreProperties>
</file>