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charts/chart8.xml" ContentType="application/vnd.openxmlformats-officedocument.drawingml.chart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charts/chart10.xml" ContentType="application/vnd.openxmlformats-officedocument.drawingml.chart+xml"/>
  <Override PartName="/ppt/tags/tag24.xml" ContentType="application/vnd.openxmlformats-officedocument.presentationml.tags+xml"/>
  <Override PartName="/ppt/slides/slide89.xml" ContentType="application/vnd.openxmlformats-officedocument.presentationml.slide+xml"/>
  <Override PartName="/ppt/diagrams/data3.xml" ContentType="application/vnd.openxmlformats-officedocument.drawingml.diagramData+xml"/>
  <Override PartName="/ppt/tags/tag13.xml" ContentType="application/vnd.openxmlformats-officedocument.presentationml.tags+xml"/>
  <Override PartName="/ppt/charts/chart4.xml" ContentType="application/vnd.openxmlformats-officedocument.drawingml.chart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xls" ContentType="application/vnd.ms-exce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8.xml" ContentType="application/vnd.openxmlformats-officedocument.presentationml.tags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charts/chart1.xml" ContentType="application/vnd.openxmlformats-officedocument.drawingml.chart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diagrams/colors2.xml" ContentType="application/vnd.openxmlformats-officedocument.drawingml.diagramColors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charts/chart16.xml" ContentType="application/vnd.openxmlformats-officedocument.drawingml.char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9.xml" ContentType="application/vnd.openxmlformats-officedocument.presentationml.tags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12.xml" ContentType="application/vnd.openxmlformats-officedocument.drawingml.chart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charts/chart6.xml" ContentType="application/vnd.openxmlformats-officedocument.drawingml.chart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tags/tag11.xml" ContentType="application/vnd.openxmlformats-officedocument.presentationml.tags+xml"/>
  <Override PartName="/ppt/charts/chart2.xml" ContentType="application/vnd.openxmlformats-officedocument.drawingml.char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Default Extension="fntdata" ContentType="application/x-fontdata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notesSlides/notesSlide53.xml" ContentType="application/vnd.openxmlformats-officedocument.presentationml.notesSlide+xml"/>
  <Override PartName="/ppt/charts/chart1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8"/>
  </p:notesMasterIdLst>
  <p:sldIdLst>
    <p:sldId id="404" r:id="rId2"/>
    <p:sldId id="447" r:id="rId3"/>
    <p:sldId id="410" r:id="rId4"/>
    <p:sldId id="407" r:id="rId5"/>
    <p:sldId id="412" r:id="rId6"/>
    <p:sldId id="402" r:id="rId7"/>
    <p:sldId id="413" r:id="rId8"/>
    <p:sldId id="446" r:id="rId9"/>
    <p:sldId id="408" r:id="rId10"/>
    <p:sldId id="409" r:id="rId11"/>
    <p:sldId id="313" r:id="rId12"/>
    <p:sldId id="394" r:id="rId13"/>
    <p:sldId id="398" r:id="rId14"/>
    <p:sldId id="395" r:id="rId15"/>
    <p:sldId id="396" r:id="rId16"/>
    <p:sldId id="397" r:id="rId17"/>
    <p:sldId id="427" r:id="rId18"/>
    <p:sldId id="415" r:id="rId19"/>
    <p:sldId id="416" r:id="rId20"/>
    <p:sldId id="417" r:id="rId21"/>
    <p:sldId id="418" r:id="rId22"/>
    <p:sldId id="391" r:id="rId23"/>
    <p:sldId id="429" r:id="rId24"/>
    <p:sldId id="424" r:id="rId25"/>
    <p:sldId id="264" r:id="rId26"/>
    <p:sldId id="448" r:id="rId27"/>
    <p:sldId id="449" r:id="rId28"/>
    <p:sldId id="430" r:id="rId29"/>
    <p:sldId id="282" r:id="rId30"/>
    <p:sldId id="390" r:id="rId31"/>
    <p:sldId id="431" r:id="rId32"/>
    <p:sldId id="288" r:id="rId33"/>
    <p:sldId id="290" r:id="rId34"/>
    <p:sldId id="426" r:id="rId35"/>
    <p:sldId id="291" r:id="rId36"/>
    <p:sldId id="432" r:id="rId37"/>
    <p:sldId id="360" r:id="rId38"/>
    <p:sldId id="358" r:id="rId39"/>
    <p:sldId id="359" r:id="rId40"/>
    <p:sldId id="361" r:id="rId41"/>
    <p:sldId id="259" r:id="rId42"/>
    <p:sldId id="454" r:id="rId43"/>
    <p:sldId id="433" r:id="rId44"/>
    <p:sldId id="385" r:id="rId45"/>
    <p:sldId id="377" r:id="rId46"/>
    <p:sldId id="260" r:id="rId47"/>
    <p:sldId id="378" r:id="rId48"/>
    <p:sldId id="437" r:id="rId49"/>
    <p:sldId id="298" r:id="rId50"/>
    <p:sldId id="279" r:id="rId51"/>
    <p:sldId id="434" r:id="rId52"/>
    <p:sldId id="278" r:id="rId53"/>
    <p:sldId id="299" r:id="rId54"/>
    <p:sldId id="321" r:id="rId55"/>
    <p:sldId id="300" r:id="rId56"/>
    <p:sldId id="322" r:id="rId57"/>
    <p:sldId id="450" r:id="rId58"/>
    <p:sldId id="435" r:id="rId59"/>
    <p:sldId id="380" r:id="rId60"/>
    <p:sldId id="381" r:id="rId61"/>
    <p:sldId id="349" r:id="rId62"/>
    <p:sldId id="352" r:id="rId63"/>
    <p:sldId id="387" r:id="rId64"/>
    <p:sldId id="455" r:id="rId65"/>
    <p:sldId id="452" r:id="rId66"/>
    <p:sldId id="382" r:id="rId67"/>
    <p:sldId id="386" r:id="rId68"/>
    <p:sldId id="457" r:id="rId69"/>
    <p:sldId id="453" r:id="rId70"/>
    <p:sldId id="316" r:id="rId71"/>
    <p:sldId id="286" r:id="rId72"/>
    <p:sldId id="287" r:id="rId73"/>
    <p:sldId id="301" r:id="rId74"/>
    <p:sldId id="346" r:id="rId75"/>
    <p:sldId id="323" r:id="rId76"/>
    <p:sldId id="302" r:id="rId77"/>
    <p:sldId id="305" r:id="rId78"/>
    <p:sldId id="311" r:id="rId79"/>
    <p:sldId id="312" r:id="rId80"/>
    <p:sldId id="406" r:id="rId81"/>
    <p:sldId id="419" r:id="rId82"/>
    <p:sldId id="420" r:id="rId83"/>
    <p:sldId id="421" r:id="rId84"/>
    <p:sldId id="422" r:id="rId85"/>
    <p:sldId id="423" r:id="rId86"/>
    <p:sldId id="425" r:id="rId87"/>
    <p:sldId id="258" r:id="rId88"/>
    <p:sldId id="368" r:id="rId89"/>
    <p:sldId id="369" r:id="rId90"/>
    <p:sldId id="370" r:id="rId91"/>
    <p:sldId id="371" r:id="rId92"/>
    <p:sldId id="373" r:id="rId93"/>
    <p:sldId id="372" r:id="rId94"/>
    <p:sldId id="375" r:id="rId95"/>
    <p:sldId id="388" r:id="rId96"/>
    <p:sldId id="438" r:id="rId97"/>
    <p:sldId id="439" r:id="rId98"/>
    <p:sldId id="440" r:id="rId99"/>
    <p:sldId id="441" r:id="rId100"/>
    <p:sldId id="442" r:id="rId101"/>
    <p:sldId id="443" r:id="rId102"/>
    <p:sldId id="444" r:id="rId103"/>
    <p:sldId id="445" r:id="rId104"/>
    <p:sldId id="414" r:id="rId105"/>
    <p:sldId id="345" r:id="rId106"/>
    <p:sldId id="451" r:id="rId107"/>
  </p:sldIdLst>
  <p:sldSz cx="9144000" cy="6858000" type="screen4x3"/>
  <p:notesSz cx="6858000" cy="9144000"/>
  <p:embeddedFontLst>
    <p:embeddedFont>
      <p:font typeface="Calibri" pitchFamily="34" charset="0"/>
      <p:regular r:id="rId109"/>
      <p:bold r:id="rId110"/>
      <p:italic r:id="rId111"/>
      <p:boldItalic r:id="rId112"/>
    </p:embeddedFont>
    <p:embeddedFont>
      <p:font typeface="MS PGothic" pitchFamily="34" charset="-128"/>
      <p:regular r:id="rId1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4D4D4D"/>
    <a:srgbClr val="FF6600"/>
    <a:srgbClr val="006600"/>
    <a:srgbClr val="800080"/>
    <a:srgbClr val="663300"/>
    <a:srgbClr val="003366"/>
    <a:srgbClr val="006666"/>
    <a:srgbClr val="385D8A"/>
    <a:srgbClr val="3333CC"/>
    <a:srgbClr val="10A8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 snapToGrid="0">
      <p:cViewPr varScale="1">
        <p:scale>
          <a:sx n="65" d="100"/>
          <a:sy n="65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font" Target="fonts/font4.fntdata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font" Target="fonts/font2.fntdata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font" Target="fonts/font1.fntdata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analysis_winter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yokoyari_analysi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resentation\MSR\analysi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resentation\MSR\analysis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resentation\MSR\analysis2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yosoku_analysi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resentation\MSR\analysis2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yosoku_vs_sukim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analysis_wint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sukima_evalu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sukima_evaluatio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sukima_evaluati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yosoku_vs_sukim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Thesis\Documents\yosoku_analysi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resentation\MSR\analysis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Presentation\MSR\analysi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"/>
  <c:chart>
    <c:autoTitleDeleted val="1"/>
    <c:plotArea>
      <c:layout>
        <c:manualLayout>
          <c:layoutTarget val="inner"/>
          <c:xMode val="edge"/>
          <c:yMode val="edge"/>
          <c:x val="0.15916788179255381"/>
          <c:y val="4.0017396081303835E-2"/>
          <c:w val="0.81603662389423548"/>
          <c:h val="0.76893407800769131"/>
        </c:manualLayout>
      </c:layout>
      <c:scatterChart>
        <c:scatterStyle val="smoothMarker"/>
        <c:ser>
          <c:idx val="0"/>
          <c:order val="0"/>
          <c:tx>
            <c:strRef>
              <c:f>'Latencies overall (3)'!$C$14</c:f>
              <c:strCache>
                <c:ptCount val="1"/>
                <c:pt idx="0">
                  <c:v>Fixed threshold</c:v>
                </c:pt>
              </c:strCache>
            </c:strRef>
          </c:tx>
          <c:spPr>
            <a:ln w="50800">
              <a:solidFill>
                <a:srgbClr val="4D4D4D"/>
              </a:solidFill>
              <a:prstDash val="solid"/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(3)'!$C$17:$C$21</c:f>
              <c:numCache>
                <c:formatCode>General</c:formatCode>
                <c:ptCount val="5"/>
                <c:pt idx="0">
                  <c:v>867</c:v>
                </c:pt>
                <c:pt idx="1">
                  <c:v>780</c:v>
                </c:pt>
                <c:pt idx="2">
                  <c:v>677</c:v>
                </c:pt>
                <c:pt idx="3">
                  <c:v>569</c:v>
                </c:pt>
                <c:pt idx="4">
                  <c:v>524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'Latencies overall (3)'!$D$14</c:f>
              <c:strCache>
                <c:ptCount val="1"/>
                <c:pt idx="0">
                  <c:v>State-specific threshold</c:v>
                </c:pt>
              </c:strCache>
            </c:strRef>
          </c:tx>
          <c:spPr>
            <a:ln w="50800">
              <a:solidFill>
                <a:schemeClr val="accent3"/>
              </a:solidFill>
              <a:prstDash val="solid"/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(3)'!$D$17:$D$21</c:f>
              <c:numCache>
                <c:formatCode>General</c:formatCode>
                <c:ptCount val="5"/>
                <c:pt idx="0">
                  <c:v>834</c:v>
                </c:pt>
                <c:pt idx="1">
                  <c:v>699</c:v>
                </c:pt>
                <c:pt idx="2">
                  <c:v>610</c:v>
                </c:pt>
                <c:pt idx="3">
                  <c:v>515</c:v>
                </c:pt>
                <c:pt idx="4">
                  <c:v>453</c:v>
                </c:pt>
              </c:numCache>
            </c:numRef>
          </c:yVal>
          <c:smooth val="1"/>
        </c:ser>
        <c:ser>
          <c:idx val="7"/>
          <c:order val="2"/>
          <c:tx>
            <c:strRef>
              <c:f>'Latencies overall (3)'!$J$14</c:f>
              <c:strCache>
                <c:ptCount val="1"/>
                <c:pt idx="0">
                  <c:v>Decision Tree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(3)'!$J$17:$J$21</c:f>
              <c:numCache>
                <c:formatCode>General</c:formatCode>
                <c:ptCount val="5"/>
                <c:pt idx="0">
                  <c:v>773</c:v>
                </c:pt>
                <c:pt idx="1">
                  <c:v>635</c:v>
                </c:pt>
                <c:pt idx="2">
                  <c:v>529</c:v>
                </c:pt>
                <c:pt idx="3">
                  <c:v>460</c:v>
                </c:pt>
                <c:pt idx="4">
                  <c:v>394</c:v>
                </c:pt>
              </c:numCache>
            </c:numRef>
          </c:yVal>
          <c:smooth val="1"/>
        </c:ser>
        <c:axId val="49594368"/>
        <c:axId val="49596288"/>
      </c:scatterChart>
      <c:valAx>
        <c:axId val="49594368"/>
        <c:scaling>
          <c:orientation val="minMax"/>
          <c:max val="6"/>
          <c:min val="2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Turn cut-in rate (%)</a:t>
                </a:r>
              </a:p>
            </c:rich>
          </c:tx>
          <c:layout/>
        </c:title>
        <c:numFmt formatCode="General" sourceLinked="1"/>
        <c:majorTickMark val="in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49596288"/>
        <c:crosses val="autoZero"/>
        <c:crossBetween val="midCat"/>
        <c:majorUnit val="1"/>
      </c:valAx>
      <c:valAx>
        <c:axId val="49596288"/>
        <c:scaling>
          <c:orientation val="minMax"/>
          <c:max val="900"/>
          <c:min val="300"/>
        </c:scaling>
        <c:axPos val="l"/>
        <c:majorGridlines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Average latency (ms)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49594368"/>
        <c:crosses val="autoZero"/>
        <c:crossBetween val="midCat"/>
        <c:majorUnit val="200"/>
      </c:valAx>
    </c:plotArea>
    <c:legend>
      <c:legendPos val="r"/>
      <c:layout>
        <c:manualLayout>
          <c:xMode val="edge"/>
          <c:yMode val="edge"/>
          <c:x val="0.61775140954602992"/>
          <c:y val="6.706844336765598E-2"/>
          <c:w val="0.37314450277048739"/>
          <c:h val="0.16790697674418609"/>
        </c:manualLayout>
      </c:layout>
      <c:overlay val="1"/>
      <c:spPr>
        <a:solidFill>
          <a:schemeClr val="bg1"/>
        </a:solidFill>
        <a:ln>
          <a:solidFill>
            <a:schemeClr val="dk1"/>
          </a:solidFill>
        </a:ln>
      </c:spPr>
      <c:txPr>
        <a:bodyPr/>
        <a:lstStyle/>
        <a:p>
          <a:pPr>
            <a:defRPr sz="2000"/>
          </a:pPr>
          <a:endParaRPr lang="en-US"/>
        </a:p>
      </c:txPr>
    </c:legend>
    <c:plotVisOnly val="1"/>
  </c:chart>
  <c:txPr>
    <a:bodyPr/>
    <a:lstStyle/>
    <a:p>
      <a:pPr>
        <a:defRPr sz="16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3870730414497426"/>
          <c:y val="5.1400554097404488E-2"/>
          <c:w val="0.79470229823919625"/>
          <c:h val="0.75832485714846765"/>
        </c:manualLayout>
      </c:layout>
      <c:scatterChart>
        <c:scatterStyle val="smoothMarker"/>
        <c:ser>
          <c:idx val="2"/>
          <c:order val="0"/>
          <c:tx>
            <c:strRef>
              <c:f>Sheet2!$G$1</c:f>
              <c:strCache>
                <c:ptCount val="1"/>
                <c:pt idx="0">
                  <c:v>Hyp matches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11"/>
            <c:spPr>
              <a:solidFill>
                <a:schemeClr val="accent2"/>
              </a:solidFill>
              <a:ln>
                <a:noFill/>
              </a:ln>
            </c:spPr>
          </c:marker>
          <c:xVal>
            <c:numRef>
              <c:f>Sheet2!$H$2</c:f>
              <c:numCache>
                <c:formatCode>0.0</c:formatCode>
                <c:ptCount val="1"/>
                <c:pt idx="0">
                  <c:v>1.6056429802382481</c:v>
                </c:pt>
              </c:numCache>
            </c:numRef>
          </c:xVal>
          <c:yVal>
            <c:numRef>
              <c:f>Sheet2!$I$2</c:f>
              <c:numCache>
                <c:formatCode>General</c:formatCode>
                <c:ptCount val="1"/>
                <c:pt idx="0">
                  <c:v>543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Sheet2!$B$1</c:f>
              <c:strCache>
                <c:ptCount val="1"/>
                <c:pt idx="0">
                  <c:v>Hyp matches + cues</c:v>
                </c:pt>
              </c:strCache>
            </c:strRef>
          </c:tx>
          <c:spPr>
            <a:ln w="50800">
              <a:solidFill>
                <a:schemeClr val="tx2"/>
              </a:solidFill>
            </a:ln>
          </c:spPr>
          <c:marker>
            <c:symbol val="none"/>
          </c:marker>
          <c:xVal>
            <c:numRef>
              <c:f>Sheet2!$C$2:$C$22</c:f>
              <c:numCache>
                <c:formatCode>0.0</c:formatCode>
                <c:ptCount val="21"/>
                <c:pt idx="0">
                  <c:v>4.7086833465413793</c:v>
                </c:pt>
                <c:pt idx="1">
                  <c:v>4.2396191051234666</c:v>
                </c:pt>
                <c:pt idx="2">
                  <c:v>3.9690051196900504</c:v>
                </c:pt>
                <c:pt idx="3">
                  <c:v>3.7525139313433207</c:v>
                </c:pt>
                <c:pt idx="4">
                  <c:v>3.5721046077210459</c:v>
                </c:pt>
                <c:pt idx="5">
                  <c:v>3.2834496899254058</c:v>
                </c:pt>
                <c:pt idx="6">
                  <c:v>3.1210812986653589</c:v>
                </c:pt>
                <c:pt idx="7">
                  <c:v>2.5618123954363057</c:v>
                </c:pt>
                <c:pt idx="8">
                  <c:v>2.363362139451803</c:v>
                </c:pt>
                <c:pt idx="9">
                  <c:v>2.0566662892939354</c:v>
                </c:pt>
                <c:pt idx="10">
                  <c:v>1.930379762758343</c:v>
                </c:pt>
                <c:pt idx="11">
                  <c:v>1.9123388303961157</c:v>
                </c:pt>
                <c:pt idx="12">
                  <c:v>1.8582160333094329</c:v>
                </c:pt>
                <c:pt idx="13">
                  <c:v>1.6236839126004754</c:v>
                </c:pt>
                <c:pt idx="14">
                  <c:v>1.5154383184271101</c:v>
                </c:pt>
                <c:pt idx="15">
                  <c:v>1.4793564537026556</c:v>
                </c:pt>
                <c:pt idx="16">
                  <c:v>1.3711108595292902</c:v>
                </c:pt>
                <c:pt idx="17">
                  <c:v>1.2809061977181526</c:v>
                </c:pt>
                <c:pt idx="18">
                  <c:v>0.93812848283583039</c:v>
                </c:pt>
                <c:pt idx="19">
                  <c:v>0.5231870385045978</c:v>
                </c:pt>
                <c:pt idx="20">
                  <c:v>0</c:v>
                </c:pt>
              </c:numCache>
            </c:numRef>
          </c:xVal>
          <c:yVal>
            <c:numRef>
              <c:f>Sheet2!$D$2:$D$22</c:f>
              <c:numCache>
                <c:formatCode>General</c:formatCode>
                <c:ptCount val="21"/>
                <c:pt idx="0">
                  <c:v>233</c:v>
                </c:pt>
                <c:pt idx="1">
                  <c:v>297</c:v>
                </c:pt>
                <c:pt idx="2">
                  <c:v>311</c:v>
                </c:pt>
                <c:pt idx="3">
                  <c:v>314</c:v>
                </c:pt>
                <c:pt idx="4">
                  <c:v>317</c:v>
                </c:pt>
                <c:pt idx="5">
                  <c:v>329</c:v>
                </c:pt>
                <c:pt idx="6">
                  <c:v>348</c:v>
                </c:pt>
                <c:pt idx="7">
                  <c:v>377</c:v>
                </c:pt>
                <c:pt idx="8">
                  <c:v>400</c:v>
                </c:pt>
                <c:pt idx="9">
                  <c:v>432</c:v>
                </c:pt>
                <c:pt idx="10">
                  <c:v>446</c:v>
                </c:pt>
                <c:pt idx="11">
                  <c:v>450</c:v>
                </c:pt>
                <c:pt idx="12">
                  <c:v>457</c:v>
                </c:pt>
                <c:pt idx="13">
                  <c:v>482</c:v>
                </c:pt>
                <c:pt idx="14">
                  <c:v>510</c:v>
                </c:pt>
                <c:pt idx="15">
                  <c:v>526</c:v>
                </c:pt>
                <c:pt idx="16">
                  <c:v>563</c:v>
                </c:pt>
                <c:pt idx="17">
                  <c:v>587</c:v>
                </c:pt>
                <c:pt idx="18">
                  <c:v>643</c:v>
                </c:pt>
                <c:pt idx="19">
                  <c:v>721</c:v>
                </c:pt>
                <c:pt idx="20">
                  <c:v>1070</c:v>
                </c:pt>
              </c:numCache>
            </c:numRef>
          </c:yVal>
          <c:smooth val="1"/>
        </c:ser>
        <c:axId val="52775168"/>
        <c:axId val="52777344"/>
      </c:scatterChart>
      <c:valAx>
        <c:axId val="52775168"/>
        <c:scaling>
          <c:orientation val="minMax"/>
          <c:max val="2.5"/>
          <c:min val="0.5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 dirty="0" smtClean="0"/>
                  <a:t>Self </a:t>
                </a:r>
                <a:r>
                  <a:rPr lang="en-US" sz="2800" dirty="0"/>
                  <a:t>Interruption Rate (%)</a:t>
                </a:r>
              </a:p>
            </c:rich>
          </c:tx>
          <c:layout/>
        </c:title>
        <c:numFmt formatCode="#,##0.0" sourceLinked="0"/>
        <c:tickLblPos val="nextTo"/>
        <c:crossAx val="52777344"/>
        <c:crosses val="autoZero"/>
        <c:crossBetween val="midCat"/>
      </c:valAx>
      <c:valAx>
        <c:axId val="52777344"/>
        <c:scaling>
          <c:orientation val="minMax"/>
          <c:max val="700"/>
          <c:min val="4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Average Latency (ms)</a:t>
                </a:r>
              </a:p>
            </c:rich>
          </c:tx>
          <c:layout/>
        </c:title>
        <c:numFmt formatCode="General" sourceLinked="1"/>
        <c:tickLblPos val="nextTo"/>
        <c:crossAx val="52775168"/>
        <c:crosses val="autoZero"/>
        <c:crossBetween val="midCat"/>
        <c:majorUnit val="100"/>
      </c:valAx>
    </c:plotArea>
    <c:legend>
      <c:legendPos val="r"/>
      <c:layout>
        <c:manualLayout>
          <c:xMode val="edge"/>
          <c:yMode val="edge"/>
          <c:x val="0.5799114173228348"/>
          <c:y val="9.2947043397236473E-2"/>
          <c:w val="0.31906897054534861"/>
          <c:h val="0.13175654632288542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</c:legend>
    <c:plotVisOnly val="1"/>
  </c:chart>
  <c:spPr>
    <a:ln>
      <a:noFill/>
    </a:ln>
  </c:spPr>
  <c:txPr>
    <a:bodyPr/>
    <a:lstStyle/>
    <a:p>
      <a:pPr>
        <a:defRPr sz="20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'Duration Prediction (data)'!$B$1</c:f>
              <c:strCache>
                <c:ptCount val="1"/>
                <c:pt idx="0">
                  <c:v>Predicted</c:v>
                </c:pt>
              </c:strCache>
            </c:strRef>
          </c:tx>
          <c:spPr>
            <a:ln w="28575">
              <a:noFill/>
            </a:ln>
          </c:spPr>
          <c:xVal>
            <c:numRef>
              <c:f>'Duration Prediction (data)'!$A$2:$A$3100</c:f>
              <c:numCache>
                <c:formatCode>General</c:formatCode>
                <c:ptCount val="3099"/>
                <c:pt idx="0">
                  <c:v>570</c:v>
                </c:pt>
                <c:pt idx="1">
                  <c:v>714</c:v>
                </c:pt>
                <c:pt idx="2">
                  <c:v>550</c:v>
                </c:pt>
                <c:pt idx="3">
                  <c:v>500</c:v>
                </c:pt>
                <c:pt idx="4">
                  <c:v>550</c:v>
                </c:pt>
                <c:pt idx="5">
                  <c:v>620</c:v>
                </c:pt>
                <c:pt idx="6">
                  <c:v>490</c:v>
                </c:pt>
                <c:pt idx="7">
                  <c:v>720</c:v>
                </c:pt>
                <c:pt idx="8">
                  <c:v>290</c:v>
                </c:pt>
                <c:pt idx="9">
                  <c:v>310</c:v>
                </c:pt>
                <c:pt idx="10">
                  <c:v>1080</c:v>
                </c:pt>
                <c:pt idx="11">
                  <c:v>632</c:v>
                </c:pt>
                <c:pt idx="12">
                  <c:v>510</c:v>
                </c:pt>
                <c:pt idx="13">
                  <c:v>490</c:v>
                </c:pt>
                <c:pt idx="14">
                  <c:v>430</c:v>
                </c:pt>
                <c:pt idx="15">
                  <c:v>310</c:v>
                </c:pt>
                <c:pt idx="16">
                  <c:v>500</c:v>
                </c:pt>
                <c:pt idx="17">
                  <c:v>460</c:v>
                </c:pt>
                <c:pt idx="18">
                  <c:v>440</c:v>
                </c:pt>
                <c:pt idx="19">
                  <c:v>530</c:v>
                </c:pt>
                <c:pt idx="20">
                  <c:v>390</c:v>
                </c:pt>
                <c:pt idx="21">
                  <c:v>660</c:v>
                </c:pt>
                <c:pt idx="22">
                  <c:v>330</c:v>
                </c:pt>
                <c:pt idx="23">
                  <c:v>540</c:v>
                </c:pt>
                <c:pt idx="24">
                  <c:v>620</c:v>
                </c:pt>
                <c:pt idx="25">
                  <c:v>320</c:v>
                </c:pt>
                <c:pt idx="26">
                  <c:v>670</c:v>
                </c:pt>
                <c:pt idx="27">
                  <c:v>360</c:v>
                </c:pt>
                <c:pt idx="28">
                  <c:v>654</c:v>
                </c:pt>
                <c:pt idx="29">
                  <c:v>340</c:v>
                </c:pt>
                <c:pt idx="30">
                  <c:v>370</c:v>
                </c:pt>
                <c:pt idx="31">
                  <c:v>430</c:v>
                </c:pt>
                <c:pt idx="32">
                  <c:v>286</c:v>
                </c:pt>
                <c:pt idx="33">
                  <c:v>370</c:v>
                </c:pt>
                <c:pt idx="34">
                  <c:v>400</c:v>
                </c:pt>
                <c:pt idx="35">
                  <c:v>790</c:v>
                </c:pt>
                <c:pt idx="36">
                  <c:v>380</c:v>
                </c:pt>
                <c:pt idx="37">
                  <c:v>410</c:v>
                </c:pt>
                <c:pt idx="38">
                  <c:v>830</c:v>
                </c:pt>
                <c:pt idx="39">
                  <c:v>444</c:v>
                </c:pt>
                <c:pt idx="40">
                  <c:v>660</c:v>
                </c:pt>
                <c:pt idx="41">
                  <c:v>900</c:v>
                </c:pt>
                <c:pt idx="42">
                  <c:v>1018</c:v>
                </c:pt>
                <c:pt idx="43">
                  <c:v>330</c:v>
                </c:pt>
                <c:pt idx="44">
                  <c:v>490</c:v>
                </c:pt>
                <c:pt idx="45">
                  <c:v>820</c:v>
                </c:pt>
                <c:pt idx="46">
                  <c:v>450</c:v>
                </c:pt>
                <c:pt idx="47">
                  <c:v>560</c:v>
                </c:pt>
                <c:pt idx="48">
                  <c:v>320</c:v>
                </c:pt>
                <c:pt idx="49">
                  <c:v>490</c:v>
                </c:pt>
                <c:pt idx="50">
                  <c:v>550</c:v>
                </c:pt>
                <c:pt idx="51">
                  <c:v>430</c:v>
                </c:pt>
                <c:pt idx="52">
                  <c:v>510</c:v>
                </c:pt>
                <c:pt idx="53">
                  <c:v>1034</c:v>
                </c:pt>
                <c:pt idx="54">
                  <c:v>480</c:v>
                </c:pt>
                <c:pt idx="55">
                  <c:v>310</c:v>
                </c:pt>
                <c:pt idx="56">
                  <c:v>810</c:v>
                </c:pt>
                <c:pt idx="57">
                  <c:v>340</c:v>
                </c:pt>
                <c:pt idx="58">
                  <c:v>310</c:v>
                </c:pt>
                <c:pt idx="59">
                  <c:v>320</c:v>
                </c:pt>
                <c:pt idx="60">
                  <c:v>360</c:v>
                </c:pt>
                <c:pt idx="61">
                  <c:v>582</c:v>
                </c:pt>
                <c:pt idx="62">
                  <c:v>342</c:v>
                </c:pt>
                <c:pt idx="63">
                  <c:v>470</c:v>
                </c:pt>
                <c:pt idx="64">
                  <c:v>460</c:v>
                </c:pt>
                <c:pt idx="65">
                  <c:v>530</c:v>
                </c:pt>
                <c:pt idx="66">
                  <c:v>676</c:v>
                </c:pt>
                <c:pt idx="67">
                  <c:v>320</c:v>
                </c:pt>
                <c:pt idx="68">
                  <c:v>340</c:v>
                </c:pt>
                <c:pt idx="69">
                  <c:v>590</c:v>
                </c:pt>
                <c:pt idx="70">
                  <c:v>310</c:v>
                </c:pt>
                <c:pt idx="71">
                  <c:v>280</c:v>
                </c:pt>
                <c:pt idx="72">
                  <c:v>460</c:v>
                </c:pt>
                <c:pt idx="73">
                  <c:v>470</c:v>
                </c:pt>
                <c:pt idx="74">
                  <c:v>700</c:v>
                </c:pt>
                <c:pt idx="75">
                  <c:v>510</c:v>
                </c:pt>
                <c:pt idx="76">
                  <c:v>580</c:v>
                </c:pt>
                <c:pt idx="77">
                  <c:v>750</c:v>
                </c:pt>
                <c:pt idx="78">
                  <c:v>370</c:v>
                </c:pt>
                <c:pt idx="79">
                  <c:v>450</c:v>
                </c:pt>
                <c:pt idx="80">
                  <c:v>350</c:v>
                </c:pt>
                <c:pt idx="81">
                  <c:v>390</c:v>
                </c:pt>
                <c:pt idx="82">
                  <c:v>670</c:v>
                </c:pt>
                <c:pt idx="83">
                  <c:v>510</c:v>
                </c:pt>
                <c:pt idx="84">
                  <c:v>410</c:v>
                </c:pt>
                <c:pt idx="85">
                  <c:v>550</c:v>
                </c:pt>
                <c:pt idx="86">
                  <c:v>360</c:v>
                </c:pt>
                <c:pt idx="87">
                  <c:v>540</c:v>
                </c:pt>
                <c:pt idx="88">
                  <c:v>340</c:v>
                </c:pt>
                <c:pt idx="89">
                  <c:v>460</c:v>
                </c:pt>
                <c:pt idx="90">
                  <c:v>360</c:v>
                </c:pt>
                <c:pt idx="91">
                  <c:v>460</c:v>
                </c:pt>
                <c:pt idx="92">
                  <c:v>410</c:v>
                </c:pt>
                <c:pt idx="93">
                  <c:v>420</c:v>
                </c:pt>
                <c:pt idx="94">
                  <c:v>300</c:v>
                </c:pt>
                <c:pt idx="95">
                  <c:v>1166</c:v>
                </c:pt>
                <c:pt idx="96">
                  <c:v>410</c:v>
                </c:pt>
                <c:pt idx="97">
                  <c:v>320</c:v>
                </c:pt>
                <c:pt idx="98">
                  <c:v>450</c:v>
                </c:pt>
                <c:pt idx="99">
                  <c:v>1084</c:v>
                </c:pt>
                <c:pt idx="100">
                  <c:v>290</c:v>
                </c:pt>
                <c:pt idx="101">
                  <c:v>520</c:v>
                </c:pt>
                <c:pt idx="102">
                  <c:v>390</c:v>
                </c:pt>
                <c:pt idx="103">
                  <c:v>320</c:v>
                </c:pt>
                <c:pt idx="104">
                  <c:v>630</c:v>
                </c:pt>
                <c:pt idx="105">
                  <c:v>956</c:v>
                </c:pt>
                <c:pt idx="106">
                  <c:v>420</c:v>
                </c:pt>
                <c:pt idx="107">
                  <c:v>280</c:v>
                </c:pt>
                <c:pt idx="108">
                  <c:v>370</c:v>
                </c:pt>
                <c:pt idx="109">
                  <c:v>380</c:v>
                </c:pt>
                <c:pt idx="110">
                  <c:v>920</c:v>
                </c:pt>
                <c:pt idx="111">
                  <c:v>420</c:v>
                </c:pt>
                <c:pt idx="112">
                  <c:v>440</c:v>
                </c:pt>
                <c:pt idx="113">
                  <c:v>750</c:v>
                </c:pt>
                <c:pt idx="114">
                  <c:v>1192</c:v>
                </c:pt>
                <c:pt idx="115">
                  <c:v>290</c:v>
                </c:pt>
                <c:pt idx="116">
                  <c:v>620</c:v>
                </c:pt>
                <c:pt idx="117">
                  <c:v>360</c:v>
                </c:pt>
                <c:pt idx="118">
                  <c:v>410</c:v>
                </c:pt>
                <c:pt idx="119">
                  <c:v>520</c:v>
                </c:pt>
                <c:pt idx="120">
                  <c:v>380</c:v>
                </c:pt>
                <c:pt idx="121">
                  <c:v>430</c:v>
                </c:pt>
                <c:pt idx="122">
                  <c:v>330</c:v>
                </c:pt>
                <c:pt idx="123">
                  <c:v>400</c:v>
                </c:pt>
                <c:pt idx="124">
                  <c:v>600</c:v>
                </c:pt>
                <c:pt idx="125">
                  <c:v>530</c:v>
                </c:pt>
                <c:pt idx="126">
                  <c:v>530</c:v>
                </c:pt>
                <c:pt idx="127">
                  <c:v>900</c:v>
                </c:pt>
                <c:pt idx="128">
                  <c:v>800</c:v>
                </c:pt>
                <c:pt idx="129">
                  <c:v>820</c:v>
                </c:pt>
                <c:pt idx="130">
                  <c:v>380</c:v>
                </c:pt>
                <c:pt idx="131">
                  <c:v>976</c:v>
                </c:pt>
                <c:pt idx="132">
                  <c:v>330</c:v>
                </c:pt>
                <c:pt idx="133">
                  <c:v>450</c:v>
                </c:pt>
                <c:pt idx="134">
                  <c:v>570</c:v>
                </c:pt>
                <c:pt idx="135">
                  <c:v>360</c:v>
                </c:pt>
                <c:pt idx="136">
                  <c:v>1058</c:v>
                </c:pt>
                <c:pt idx="137">
                  <c:v>748</c:v>
                </c:pt>
                <c:pt idx="138">
                  <c:v>580</c:v>
                </c:pt>
                <c:pt idx="139">
                  <c:v>340</c:v>
                </c:pt>
                <c:pt idx="140">
                  <c:v>350</c:v>
                </c:pt>
                <c:pt idx="141">
                  <c:v>554</c:v>
                </c:pt>
                <c:pt idx="142">
                  <c:v>320</c:v>
                </c:pt>
                <c:pt idx="143">
                  <c:v>906</c:v>
                </c:pt>
                <c:pt idx="144">
                  <c:v>290</c:v>
                </c:pt>
                <c:pt idx="145">
                  <c:v>370</c:v>
                </c:pt>
                <c:pt idx="146">
                  <c:v>360</c:v>
                </c:pt>
                <c:pt idx="147">
                  <c:v>310</c:v>
                </c:pt>
                <c:pt idx="148">
                  <c:v>622</c:v>
                </c:pt>
                <c:pt idx="149">
                  <c:v>390</c:v>
                </c:pt>
                <c:pt idx="150">
                  <c:v>410</c:v>
                </c:pt>
                <c:pt idx="151">
                  <c:v>380</c:v>
                </c:pt>
                <c:pt idx="152">
                  <c:v>320</c:v>
                </c:pt>
                <c:pt idx="153">
                  <c:v>340</c:v>
                </c:pt>
                <c:pt idx="154">
                  <c:v>300</c:v>
                </c:pt>
                <c:pt idx="155">
                  <c:v>390</c:v>
                </c:pt>
                <c:pt idx="156">
                  <c:v>380</c:v>
                </c:pt>
                <c:pt idx="157">
                  <c:v>360</c:v>
                </c:pt>
                <c:pt idx="158">
                  <c:v>350</c:v>
                </c:pt>
                <c:pt idx="159">
                  <c:v>380</c:v>
                </c:pt>
                <c:pt idx="160">
                  <c:v>610</c:v>
                </c:pt>
                <c:pt idx="161">
                  <c:v>650</c:v>
                </c:pt>
                <c:pt idx="162">
                  <c:v>500</c:v>
                </c:pt>
                <c:pt idx="163">
                  <c:v>590</c:v>
                </c:pt>
                <c:pt idx="164">
                  <c:v>470</c:v>
                </c:pt>
                <c:pt idx="165">
                  <c:v>430</c:v>
                </c:pt>
                <c:pt idx="166">
                  <c:v>530</c:v>
                </c:pt>
                <c:pt idx="167">
                  <c:v>310</c:v>
                </c:pt>
                <c:pt idx="168">
                  <c:v>400</c:v>
                </c:pt>
                <c:pt idx="169">
                  <c:v>360</c:v>
                </c:pt>
                <c:pt idx="170">
                  <c:v>290</c:v>
                </c:pt>
                <c:pt idx="171">
                  <c:v>290</c:v>
                </c:pt>
                <c:pt idx="172">
                  <c:v>290</c:v>
                </c:pt>
                <c:pt idx="173">
                  <c:v>340</c:v>
                </c:pt>
                <c:pt idx="174">
                  <c:v>310</c:v>
                </c:pt>
                <c:pt idx="175">
                  <c:v>510</c:v>
                </c:pt>
                <c:pt idx="176">
                  <c:v>510</c:v>
                </c:pt>
                <c:pt idx="177">
                  <c:v>300</c:v>
                </c:pt>
                <c:pt idx="178">
                  <c:v>650</c:v>
                </c:pt>
                <c:pt idx="179">
                  <c:v>550</c:v>
                </c:pt>
                <c:pt idx="180">
                  <c:v>440</c:v>
                </c:pt>
                <c:pt idx="181">
                  <c:v>410</c:v>
                </c:pt>
                <c:pt idx="182">
                  <c:v>320</c:v>
                </c:pt>
                <c:pt idx="183">
                  <c:v>730</c:v>
                </c:pt>
                <c:pt idx="184">
                  <c:v>1144</c:v>
                </c:pt>
                <c:pt idx="185">
                  <c:v>888</c:v>
                </c:pt>
                <c:pt idx="186">
                  <c:v>950</c:v>
                </c:pt>
                <c:pt idx="187">
                  <c:v>1026</c:v>
                </c:pt>
                <c:pt idx="188">
                  <c:v>676</c:v>
                </c:pt>
                <c:pt idx="189">
                  <c:v>640</c:v>
                </c:pt>
                <c:pt idx="190">
                  <c:v>540</c:v>
                </c:pt>
                <c:pt idx="191">
                  <c:v>350</c:v>
                </c:pt>
                <c:pt idx="192">
                  <c:v>570</c:v>
                </c:pt>
                <c:pt idx="193">
                  <c:v>500</c:v>
                </c:pt>
                <c:pt idx="194">
                  <c:v>650</c:v>
                </c:pt>
                <c:pt idx="195">
                  <c:v>1132</c:v>
                </c:pt>
                <c:pt idx="196">
                  <c:v>716</c:v>
                </c:pt>
                <c:pt idx="197">
                  <c:v>310</c:v>
                </c:pt>
                <c:pt idx="198">
                  <c:v>420</c:v>
                </c:pt>
                <c:pt idx="199">
                  <c:v>1146</c:v>
                </c:pt>
                <c:pt idx="200">
                  <c:v>1040</c:v>
                </c:pt>
                <c:pt idx="201">
                  <c:v>1066</c:v>
                </c:pt>
                <c:pt idx="202">
                  <c:v>490</c:v>
                </c:pt>
                <c:pt idx="203">
                  <c:v>380</c:v>
                </c:pt>
                <c:pt idx="204">
                  <c:v>420</c:v>
                </c:pt>
                <c:pt idx="205">
                  <c:v>580</c:v>
                </c:pt>
                <c:pt idx="206">
                  <c:v>400</c:v>
                </c:pt>
                <c:pt idx="207">
                  <c:v>962</c:v>
                </c:pt>
                <c:pt idx="208">
                  <c:v>330</c:v>
                </c:pt>
                <c:pt idx="209">
                  <c:v>430</c:v>
                </c:pt>
                <c:pt idx="210">
                  <c:v>310</c:v>
                </c:pt>
                <c:pt idx="211">
                  <c:v>300</c:v>
                </c:pt>
                <c:pt idx="212">
                  <c:v>340</c:v>
                </c:pt>
                <c:pt idx="213">
                  <c:v>658</c:v>
                </c:pt>
                <c:pt idx="214">
                  <c:v>310</c:v>
                </c:pt>
                <c:pt idx="215">
                  <c:v>560</c:v>
                </c:pt>
                <c:pt idx="216">
                  <c:v>350</c:v>
                </c:pt>
                <c:pt idx="217">
                  <c:v>788</c:v>
                </c:pt>
                <c:pt idx="218">
                  <c:v>954</c:v>
                </c:pt>
                <c:pt idx="219">
                  <c:v>300</c:v>
                </c:pt>
                <c:pt idx="220">
                  <c:v>380</c:v>
                </c:pt>
                <c:pt idx="221">
                  <c:v>380</c:v>
                </c:pt>
                <c:pt idx="222">
                  <c:v>370</c:v>
                </c:pt>
                <c:pt idx="223">
                  <c:v>340</c:v>
                </c:pt>
                <c:pt idx="224">
                  <c:v>708</c:v>
                </c:pt>
                <c:pt idx="225">
                  <c:v>490</c:v>
                </c:pt>
                <c:pt idx="226">
                  <c:v>370</c:v>
                </c:pt>
                <c:pt idx="227">
                  <c:v>340</c:v>
                </c:pt>
                <c:pt idx="228">
                  <c:v>280</c:v>
                </c:pt>
                <c:pt idx="229">
                  <c:v>320</c:v>
                </c:pt>
                <c:pt idx="230">
                  <c:v>510</c:v>
                </c:pt>
                <c:pt idx="231">
                  <c:v>440</c:v>
                </c:pt>
                <c:pt idx="232">
                  <c:v>802</c:v>
                </c:pt>
                <c:pt idx="233">
                  <c:v>560</c:v>
                </c:pt>
                <c:pt idx="234">
                  <c:v>530</c:v>
                </c:pt>
                <c:pt idx="235">
                  <c:v>400</c:v>
                </c:pt>
                <c:pt idx="236">
                  <c:v>340</c:v>
                </c:pt>
                <c:pt idx="237">
                  <c:v>480</c:v>
                </c:pt>
                <c:pt idx="238">
                  <c:v>290</c:v>
                </c:pt>
                <c:pt idx="239">
                  <c:v>958</c:v>
                </c:pt>
                <c:pt idx="240">
                  <c:v>650</c:v>
                </c:pt>
                <c:pt idx="241">
                  <c:v>400</c:v>
                </c:pt>
                <c:pt idx="242">
                  <c:v>540</c:v>
                </c:pt>
                <c:pt idx="243">
                  <c:v>350</c:v>
                </c:pt>
                <c:pt idx="244">
                  <c:v>690</c:v>
                </c:pt>
                <c:pt idx="245">
                  <c:v>540</c:v>
                </c:pt>
                <c:pt idx="246">
                  <c:v>340</c:v>
                </c:pt>
                <c:pt idx="247">
                  <c:v>290</c:v>
                </c:pt>
                <c:pt idx="248">
                  <c:v>290</c:v>
                </c:pt>
                <c:pt idx="249">
                  <c:v>370</c:v>
                </c:pt>
                <c:pt idx="250">
                  <c:v>340</c:v>
                </c:pt>
                <c:pt idx="251">
                  <c:v>460</c:v>
                </c:pt>
                <c:pt idx="252">
                  <c:v>420</c:v>
                </c:pt>
                <c:pt idx="253">
                  <c:v>390</c:v>
                </c:pt>
                <c:pt idx="254">
                  <c:v>460</c:v>
                </c:pt>
                <c:pt idx="255">
                  <c:v>400</c:v>
                </c:pt>
                <c:pt idx="256">
                  <c:v>350</c:v>
                </c:pt>
                <c:pt idx="257">
                  <c:v>340</c:v>
                </c:pt>
                <c:pt idx="258">
                  <c:v>540</c:v>
                </c:pt>
                <c:pt idx="259">
                  <c:v>410</c:v>
                </c:pt>
                <c:pt idx="260">
                  <c:v>706</c:v>
                </c:pt>
                <c:pt idx="261">
                  <c:v>636</c:v>
                </c:pt>
                <c:pt idx="262">
                  <c:v>380</c:v>
                </c:pt>
                <c:pt idx="263">
                  <c:v>330</c:v>
                </c:pt>
                <c:pt idx="264">
                  <c:v>430</c:v>
                </c:pt>
                <c:pt idx="265">
                  <c:v>796</c:v>
                </c:pt>
                <c:pt idx="266">
                  <c:v>430</c:v>
                </c:pt>
                <c:pt idx="267">
                  <c:v>390</c:v>
                </c:pt>
                <c:pt idx="268">
                  <c:v>330</c:v>
                </c:pt>
                <c:pt idx="269">
                  <c:v>360</c:v>
                </c:pt>
                <c:pt idx="270">
                  <c:v>300</c:v>
                </c:pt>
                <c:pt idx="271">
                  <c:v>450</c:v>
                </c:pt>
                <c:pt idx="272">
                  <c:v>500</c:v>
                </c:pt>
                <c:pt idx="273">
                  <c:v>604</c:v>
                </c:pt>
                <c:pt idx="274">
                  <c:v>350</c:v>
                </c:pt>
                <c:pt idx="275">
                  <c:v>360</c:v>
                </c:pt>
                <c:pt idx="276">
                  <c:v>300</c:v>
                </c:pt>
                <c:pt idx="277">
                  <c:v>802</c:v>
                </c:pt>
                <c:pt idx="278">
                  <c:v>310</c:v>
                </c:pt>
                <c:pt idx="279">
                  <c:v>420</c:v>
                </c:pt>
                <c:pt idx="280">
                  <c:v>360</c:v>
                </c:pt>
                <c:pt idx="281">
                  <c:v>390</c:v>
                </c:pt>
                <c:pt idx="282">
                  <c:v>610</c:v>
                </c:pt>
                <c:pt idx="283">
                  <c:v>1054</c:v>
                </c:pt>
                <c:pt idx="284">
                  <c:v>490</c:v>
                </c:pt>
                <c:pt idx="285">
                  <c:v>670</c:v>
                </c:pt>
                <c:pt idx="286">
                  <c:v>490</c:v>
                </c:pt>
                <c:pt idx="287">
                  <c:v>360</c:v>
                </c:pt>
                <c:pt idx="288">
                  <c:v>876</c:v>
                </c:pt>
                <c:pt idx="289">
                  <c:v>340</c:v>
                </c:pt>
                <c:pt idx="290">
                  <c:v>710</c:v>
                </c:pt>
                <c:pt idx="291">
                  <c:v>340</c:v>
                </c:pt>
                <c:pt idx="292">
                  <c:v>410</c:v>
                </c:pt>
                <c:pt idx="293">
                  <c:v>500</c:v>
                </c:pt>
                <c:pt idx="294">
                  <c:v>430</c:v>
                </c:pt>
                <c:pt idx="295">
                  <c:v>1124</c:v>
                </c:pt>
                <c:pt idx="296">
                  <c:v>430</c:v>
                </c:pt>
                <c:pt idx="297">
                  <c:v>380</c:v>
                </c:pt>
                <c:pt idx="298">
                  <c:v>510</c:v>
                </c:pt>
                <c:pt idx="299">
                  <c:v>301</c:v>
                </c:pt>
                <c:pt idx="300">
                  <c:v>550</c:v>
                </c:pt>
                <c:pt idx="301">
                  <c:v>1280</c:v>
                </c:pt>
                <c:pt idx="302">
                  <c:v>640</c:v>
                </c:pt>
                <c:pt idx="303">
                  <c:v>814</c:v>
                </c:pt>
                <c:pt idx="304">
                  <c:v>1182</c:v>
                </c:pt>
                <c:pt idx="305">
                  <c:v>570</c:v>
                </c:pt>
                <c:pt idx="306">
                  <c:v>450</c:v>
                </c:pt>
                <c:pt idx="307">
                  <c:v>430</c:v>
                </c:pt>
                <c:pt idx="308">
                  <c:v>680</c:v>
                </c:pt>
                <c:pt idx="309">
                  <c:v>370</c:v>
                </c:pt>
                <c:pt idx="310">
                  <c:v>540</c:v>
                </c:pt>
                <c:pt idx="311">
                  <c:v>380</c:v>
                </c:pt>
                <c:pt idx="312">
                  <c:v>450</c:v>
                </c:pt>
                <c:pt idx="313">
                  <c:v>370</c:v>
                </c:pt>
                <c:pt idx="314">
                  <c:v>330</c:v>
                </c:pt>
                <c:pt idx="315">
                  <c:v>420</c:v>
                </c:pt>
                <c:pt idx="316">
                  <c:v>390</c:v>
                </c:pt>
                <c:pt idx="317">
                  <c:v>720</c:v>
                </c:pt>
                <c:pt idx="318">
                  <c:v>350</c:v>
                </c:pt>
                <c:pt idx="319">
                  <c:v>330</c:v>
                </c:pt>
                <c:pt idx="320">
                  <c:v>410</c:v>
                </c:pt>
                <c:pt idx="321">
                  <c:v>490</c:v>
                </c:pt>
                <c:pt idx="322">
                  <c:v>380</c:v>
                </c:pt>
                <c:pt idx="323">
                  <c:v>500</c:v>
                </c:pt>
                <c:pt idx="324">
                  <c:v>460</c:v>
                </c:pt>
                <c:pt idx="325">
                  <c:v>370</c:v>
                </c:pt>
                <c:pt idx="326">
                  <c:v>540</c:v>
                </c:pt>
                <c:pt idx="327">
                  <c:v>1196</c:v>
                </c:pt>
                <c:pt idx="328">
                  <c:v>930</c:v>
                </c:pt>
                <c:pt idx="329">
                  <c:v>434</c:v>
                </c:pt>
                <c:pt idx="330">
                  <c:v>500</c:v>
                </c:pt>
                <c:pt idx="331">
                  <c:v>820</c:v>
                </c:pt>
                <c:pt idx="332">
                  <c:v>430</c:v>
                </c:pt>
                <c:pt idx="333">
                  <c:v>300</c:v>
                </c:pt>
                <c:pt idx="334">
                  <c:v>450</c:v>
                </c:pt>
                <c:pt idx="335">
                  <c:v>420</c:v>
                </c:pt>
                <c:pt idx="336">
                  <c:v>300</c:v>
                </c:pt>
                <c:pt idx="337">
                  <c:v>510</c:v>
                </c:pt>
                <c:pt idx="338">
                  <c:v>370</c:v>
                </c:pt>
                <c:pt idx="339">
                  <c:v>914</c:v>
                </c:pt>
                <c:pt idx="340">
                  <c:v>330</c:v>
                </c:pt>
                <c:pt idx="341">
                  <c:v>764</c:v>
                </c:pt>
                <c:pt idx="342">
                  <c:v>340</c:v>
                </c:pt>
                <c:pt idx="343">
                  <c:v>660</c:v>
                </c:pt>
                <c:pt idx="344">
                  <c:v>410</c:v>
                </c:pt>
                <c:pt idx="345">
                  <c:v>480</c:v>
                </c:pt>
                <c:pt idx="346">
                  <c:v>450</c:v>
                </c:pt>
                <c:pt idx="347">
                  <c:v>520</c:v>
                </c:pt>
                <c:pt idx="348">
                  <c:v>430</c:v>
                </c:pt>
                <c:pt idx="349">
                  <c:v>874</c:v>
                </c:pt>
                <c:pt idx="350">
                  <c:v>390</c:v>
                </c:pt>
                <c:pt idx="351">
                  <c:v>1122</c:v>
                </c:pt>
                <c:pt idx="352">
                  <c:v>330</c:v>
                </c:pt>
                <c:pt idx="353">
                  <c:v>590</c:v>
                </c:pt>
                <c:pt idx="354">
                  <c:v>360</c:v>
                </c:pt>
                <c:pt idx="355">
                  <c:v>490</c:v>
                </c:pt>
                <c:pt idx="356">
                  <c:v>490</c:v>
                </c:pt>
                <c:pt idx="357">
                  <c:v>420</c:v>
                </c:pt>
                <c:pt idx="358">
                  <c:v>510</c:v>
                </c:pt>
                <c:pt idx="359">
                  <c:v>662</c:v>
                </c:pt>
                <c:pt idx="360">
                  <c:v>550</c:v>
                </c:pt>
                <c:pt idx="361">
                  <c:v>1162</c:v>
                </c:pt>
                <c:pt idx="362">
                  <c:v>480</c:v>
                </c:pt>
                <c:pt idx="363">
                  <c:v>440</c:v>
                </c:pt>
                <c:pt idx="364">
                  <c:v>430</c:v>
                </c:pt>
                <c:pt idx="365">
                  <c:v>860</c:v>
                </c:pt>
                <c:pt idx="366">
                  <c:v>520</c:v>
                </c:pt>
                <c:pt idx="367">
                  <c:v>350</c:v>
                </c:pt>
                <c:pt idx="368">
                  <c:v>430</c:v>
                </c:pt>
                <c:pt idx="369">
                  <c:v>760</c:v>
                </c:pt>
                <c:pt idx="370">
                  <c:v>420</c:v>
                </c:pt>
                <c:pt idx="371">
                  <c:v>340</c:v>
                </c:pt>
                <c:pt idx="372">
                  <c:v>530</c:v>
                </c:pt>
                <c:pt idx="373">
                  <c:v>718</c:v>
                </c:pt>
                <c:pt idx="374">
                  <c:v>390</c:v>
                </c:pt>
                <c:pt idx="375">
                  <c:v>480</c:v>
                </c:pt>
                <c:pt idx="376">
                  <c:v>570</c:v>
                </c:pt>
                <c:pt idx="377">
                  <c:v>570</c:v>
                </c:pt>
                <c:pt idx="378">
                  <c:v>440</c:v>
                </c:pt>
                <c:pt idx="379">
                  <c:v>350</c:v>
                </c:pt>
                <c:pt idx="380">
                  <c:v>450</c:v>
                </c:pt>
                <c:pt idx="381">
                  <c:v>560</c:v>
                </c:pt>
                <c:pt idx="382">
                  <c:v>370</c:v>
                </c:pt>
                <c:pt idx="383">
                  <c:v>350</c:v>
                </c:pt>
                <c:pt idx="384">
                  <c:v>370</c:v>
                </c:pt>
                <c:pt idx="385">
                  <c:v>350</c:v>
                </c:pt>
                <c:pt idx="386">
                  <c:v>420</c:v>
                </c:pt>
                <c:pt idx="387">
                  <c:v>550</c:v>
                </c:pt>
                <c:pt idx="388">
                  <c:v>440</c:v>
                </c:pt>
                <c:pt idx="389">
                  <c:v>430</c:v>
                </c:pt>
                <c:pt idx="390">
                  <c:v>300</c:v>
                </c:pt>
                <c:pt idx="391">
                  <c:v>300</c:v>
                </c:pt>
                <c:pt idx="392">
                  <c:v>290</c:v>
                </c:pt>
                <c:pt idx="393">
                  <c:v>840</c:v>
                </c:pt>
                <c:pt idx="394">
                  <c:v>1186</c:v>
                </c:pt>
                <c:pt idx="395">
                  <c:v>590</c:v>
                </c:pt>
                <c:pt idx="396">
                  <c:v>440</c:v>
                </c:pt>
                <c:pt idx="397">
                  <c:v>930</c:v>
                </c:pt>
                <c:pt idx="398">
                  <c:v>440</c:v>
                </c:pt>
                <c:pt idx="399">
                  <c:v>600</c:v>
                </c:pt>
                <c:pt idx="400">
                  <c:v>730</c:v>
                </c:pt>
                <c:pt idx="401">
                  <c:v>520</c:v>
                </c:pt>
                <c:pt idx="402">
                  <c:v>460</c:v>
                </c:pt>
                <c:pt idx="403">
                  <c:v>420</c:v>
                </c:pt>
                <c:pt idx="404">
                  <c:v>800</c:v>
                </c:pt>
                <c:pt idx="405">
                  <c:v>750</c:v>
                </c:pt>
                <c:pt idx="406">
                  <c:v>410</c:v>
                </c:pt>
                <c:pt idx="407">
                  <c:v>420</c:v>
                </c:pt>
                <c:pt idx="408">
                  <c:v>650</c:v>
                </c:pt>
                <c:pt idx="409">
                  <c:v>430</c:v>
                </c:pt>
                <c:pt idx="410">
                  <c:v>380</c:v>
                </c:pt>
                <c:pt idx="411">
                  <c:v>410</c:v>
                </c:pt>
                <c:pt idx="412">
                  <c:v>430</c:v>
                </c:pt>
                <c:pt idx="413">
                  <c:v>360</c:v>
                </c:pt>
                <c:pt idx="414">
                  <c:v>430</c:v>
                </c:pt>
                <c:pt idx="415">
                  <c:v>510</c:v>
                </c:pt>
                <c:pt idx="416">
                  <c:v>826</c:v>
                </c:pt>
                <c:pt idx="417">
                  <c:v>400</c:v>
                </c:pt>
                <c:pt idx="418">
                  <c:v>520</c:v>
                </c:pt>
                <c:pt idx="419">
                  <c:v>360</c:v>
                </c:pt>
                <c:pt idx="420">
                  <c:v>300</c:v>
                </c:pt>
                <c:pt idx="421">
                  <c:v>490</c:v>
                </c:pt>
                <c:pt idx="422">
                  <c:v>720</c:v>
                </c:pt>
                <c:pt idx="423">
                  <c:v>370</c:v>
                </c:pt>
                <c:pt idx="424">
                  <c:v>390</c:v>
                </c:pt>
                <c:pt idx="425">
                  <c:v>590</c:v>
                </c:pt>
                <c:pt idx="426">
                  <c:v>500</c:v>
                </c:pt>
                <c:pt idx="427">
                  <c:v>660</c:v>
                </c:pt>
                <c:pt idx="428">
                  <c:v>470</c:v>
                </c:pt>
                <c:pt idx="429">
                  <c:v>360</c:v>
                </c:pt>
                <c:pt idx="430">
                  <c:v>300</c:v>
                </c:pt>
                <c:pt idx="431">
                  <c:v>460</c:v>
                </c:pt>
                <c:pt idx="432">
                  <c:v>380</c:v>
                </c:pt>
                <c:pt idx="433">
                  <c:v>600</c:v>
                </c:pt>
                <c:pt idx="434">
                  <c:v>340</c:v>
                </c:pt>
                <c:pt idx="435">
                  <c:v>470</c:v>
                </c:pt>
                <c:pt idx="436">
                  <c:v>350</c:v>
                </c:pt>
                <c:pt idx="437">
                  <c:v>390</c:v>
                </c:pt>
                <c:pt idx="438">
                  <c:v>380</c:v>
                </c:pt>
                <c:pt idx="439">
                  <c:v>330</c:v>
                </c:pt>
                <c:pt idx="440">
                  <c:v>360</c:v>
                </c:pt>
                <c:pt idx="441">
                  <c:v>1054</c:v>
                </c:pt>
                <c:pt idx="442">
                  <c:v>480</c:v>
                </c:pt>
                <c:pt idx="443">
                  <c:v>400</c:v>
                </c:pt>
                <c:pt idx="444">
                  <c:v>560</c:v>
                </c:pt>
                <c:pt idx="445">
                  <c:v>360</c:v>
                </c:pt>
                <c:pt idx="446">
                  <c:v>340</c:v>
                </c:pt>
                <c:pt idx="447">
                  <c:v>300</c:v>
                </c:pt>
                <c:pt idx="448">
                  <c:v>320</c:v>
                </c:pt>
                <c:pt idx="449">
                  <c:v>350</c:v>
                </c:pt>
                <c:pt idx="450">
                  <c:v>560</c:v>
                </c:pt>
                <c:pt idx="451">
                  <c:v>390</c:v>
                </c:pt>
                <c:pt idx="452">
                  <c:v>430</c:v>
                </c:pt>
                <c:pt idx="453">
                  <c:v>390</c:v>
                </c:pt>
                <c:pt idx="454">
                  <c:v>720</c:v>
                </c:pt>
                <c:pt idx="455">
                  <c:v>680</c:v>
                </c:pt>
                <c:pt idx="456">
                  <c:v>620</c:v>
                </c:pt>
                <c:pt idx="457">
                  <c:v>820</c:v>
                </c:pt>
                <c:pt idx="458">
                  <c:v>380</c:v>
                </c:pt>
                <c:pt idx="459">
                  <c:v>390</c:v>
                </c:pt>
                <c:pt idx="460">
                  <c:v>760</c:v>
                </c:pt>
                <c:pt idx="461">
                  <c:v>350</c:v>
                </c:pt>
                <c:pt idx="462">
                  <c:v>450</c:v>
                </c:pt>
                <c:pt idx="463">
                  <c:v>940</c:v>
                </c:pt>
                <c:pt idx="464">
                  <c:v>450</c:v>
                </c:pt>
                <c:pt idx="465">
                  <c:v>380</c:v>
                </c:pt>
                <c:pt idx="466">
                  <c:v>380</c:v>
                </c:pt>
                <c:pt idx="467">
                  <c:v>430</c:v>
                </c:pt>
                <c:pt idx="468">
                  <c:v>420</c:v>
                </c:pt>
                <c:pt idx="469">
                  <c:v>670</c:v>
                </c:pt>
                <c:pt idx="470">
                  <c:v>810</c:v>
                </c:pt>
                <c:pt idx="471">
                  <c:v>990</c:v>
                </c:pt>
                <c:pt idx="472">
                  <c:v>310</c:v>
                </c:pt>
                <c:pt idx="473">
                  <c:v>830</c:v>
                </c:pt>
                <c:pt idx="474">
                  <c:v>470</c:v>
                </c:pt>
                <c:pt idx="475">
                  <c:v>400</c:v>
                </c:pt>
                <c:pt idx="476">
                  <c:v>470</c:v>
                </c:pt>
                <c:pt idx="477">
                  <c:v>880</c:v>
                </c:pt>
                <c:pt idx="478">
                  <c:v>370</c:v>
                </c:pt>
                <c:pt idx="479">
                  <c:v>500</c:v>
                </c:pt>
                <c:pt idx="480">
                  <c:v>730</c:v>
                </c:pt>
                <c:pt idx="481">
                  <c:v>340</c:v>
                </c:pt>
                <c:pt idx="482">
                  <c:v>690</c:v>
                </c:pt>
                <c:pt idx="483">
                  <c:v>810</c:v>
                </c:pt>
                <c:pt idx="484">
                  <c:v>830</c:v>
                </c:pt>
                <c:pt idx="485">
                  <c:v>910</c:v>
                </c:pt>
                <c:pt idx="486">
                  <c:v>1054</c:v>
                </c:pt>
                <c:pt idx="487">
                  <c:v>420</c:v>
                </c:pt>
                <c:pt idx="488">
                  <c:v>470</c:v>
                </c:pt>
                <c:pt idx="489">
                  <c:v>790</c:v>
                </c:pt>
                <c:pt idx="490">
                  <c:v>380</c:v>
                </c:pt>
                <c:pt idx="491">
                  <c:v>1300</c:v>
                </c:pt>
                <c:pt idx="492">
                  <c:v>420</c:v>
                </c:pt>
                <c:pt idx="493">
                  <c:v>640</c:v>
                </c:pt>
                <c:pt idx="494">
                  <c:v>420</c:v>
                </c:pt>
                <c:pt idx="495">
                  <c:v>460</c:v>
                </c:pt>
                <c:pt idx="496">
                  <c:v>470</c:v>
                </c:pt>
                <c:pt idx="497">
                  <c:v>150</c:v>
                </c:pt>
                <c:pt idx="498">
                  <c:v>570</c:v>
                </c:pt>
                <c:pt idx="499">
                  <c:v>310</c:v>
                </c:pt>
                <c:pt idx="500">
                  <c:v>400</c:v>
                </c:pt>
                <c:pt idx="501">
                  <c:v>450</c:v>
                </c:pt>
                <c:pt idx="502">
                  <c:v>956</c:v>
                </c:pt>
                <c:pt idx="503">
                  <c:v>298</c:v>
                </c:pt>
                <c:pt idx="504">
                  <c:v>370</c:v>
                </c:pt>
                <c:pt idx="505">
                  <c:v>560</c:v>
                </c:pt>
                <c:pt idx="506">
                  <c:v>330</c:v>
                </c:pt>
                <c:pt idx="507">
                  <c:v>310</c:v>
                </c:pt>
                <c:pt idx="508">
                  <c:v>490</c:v>
                </c:pt>
                <c:pt idx="509">
                  <c:v>710</c:v>
                </c:pt>
                <c:pt idx="510">
                  <c:v>590</c:v>
                </c:pt>
                <c:pt idx="511">
                  <c:v>360</c:v>
                </c:pt>
                <c:pt idx="512">
                  <c:v>520</c:v>
                </c:pt>
                <c:pt idx="513">
                  <c:v>620</c:v>
                </c:pt>
                <c:pt idx="514">
                  <c:v>858</c:v>
                </c:pt>
                <c:pt idx="515">
                  <c:v>300</c:v>
                </c:pt>
                <c:pt idx="516">
                  <c:v>632</c:v>
                </c:pt>
                <c:pt idx="517">
                  <c:v>560</c:v>
                </c:pt>
                <c:pt idx="518">
                  <c:v>450</c:v>
                </c:pt>
                <c:pt idx="519">
                  <c:v>390</c:v>
                </c:pt>
                <c:pt idx="520">
                  <c:v>430</c:v>
                </c:pt>
                <c:pt idx="521">
                  <c:v>360</c:v>
                </c:pt>
                <c:pt idx="522">
                  <c:v>706</c:v>
                </c:pt>
                <c:pt idx="523">
                  <c:v>460</c:v>
                </c:pt>
                <c:pt idx="524">
                  <c:v>594</c:v>
                </c:pt>
                <c:pt idx="525">
                  <c:v>380</c:v>
                </c:pt>
                <c:pt idx="526">
                  <c:v>380</c:v>
                </c:pt>
                <c:pt idx="527">
                  <c:v>540</c:v>
                </c:pt>
                <c:pt idx="528">
                  <c:v>450</c:v>
                </c:pt>
                <c:pt idx="529">
                  <c:v>930</c:v>
                </c:pt>
                <c:pt idx="530">
                  <c:v>400</c:v>
                </c:pt>
                <c:pt idx="531">
                  <c:v>370</c:v>
                </c:pt>
                <c:pt idx="532">
                  <c:v>290</c:v>
                </c:pt>
                <c:pt idx="533">
                  <c:v>620</c:v>
                </c:pt>
                <c:pt idx="534">
                  <c:v>350</c:v>
                </c:pt>
                <c:pt idx="535">
                  <c:v>360</c:v>
                </c:pt>
                <c:pt idx="536">
                  <c:v>490</c:v>
                </c:pt>
                <c:pt idx="537">
                  <c:v>560</c:v>
                </c:pt>
                <c:pt idx="538">
                  <c:v>410</c:v>
                </c:pt>
                <c:pt idx="539">
                  <c:v>300</c:v>
                </c:pt>
                <c:pt idx="540">
                  <c:v>300</c:v>
                </c:pt>
                <c:pt idx="541">
                  <c:v>390</c:v>
                </c:pt>
                <c:pt idx="542">
                  <c:v>330</c:v>
                </c:pt>
                <c:pt idx="543">
                  <c:v>420</c:v>
                </c:pt>
                <c:pt idx="544">
                  <c:v>660</c:v>
                </c:pt>
                <c:pt idx="545">
                  <c:v>1016</c:v>
                </c:pt>
                <c:pt idx="546">
                  <c:v>330</c:v>
                </c:pt>
                <c:pt idx="547">
                  <c:v>350</c:v>
                </c:pt>
                <c:pt idx="548">
                  <c:v>550</c:v>
                </c:pt>
                <c:pt idx="549">
                  <c:v>390</c:v>
                </c:pt>
                <c:pt idx="550">
                  <c:v>410</c:v>
                </c:pt>
                <c:pt idx="551">
                  <c:v>480</c:v>
                </c:pt>
                <c:pt idx="552">
                  <c:v>410</c:v>
                </c:pt>
                <c:pt idx="553">
                  <c:v>310</c:v>
                </c:pt>
                <c:pt idx="554">
                  <c:v>380</c:v>
                </c:pt>
                <c:pt idx="555">
                  <c:v>702</c:v>
                </c:pt>
                <c:pt idx="556">
                  <c:v>600</c:v>
                </c:pt>
                <c:pt idx="557">
                  <c:v>1182</c:v>
                </c:pt>
                <c:pt idx="558">
                  <c:v>550</c:v>
                </c:pt>
                <c:pt idx="559">
                  <c:v>550</c:v>
                </c:pt>
                <c:pt idx="560">
                  <c:v>370</c:v>
                </c:pt>
                <c:pt idx="561">
                  <c:v>792</c:v>
                </c:pt>
                <c:pt idx="562">
                  <c:v>968</c:v>
                </c:pt>
                <c:pt idx="563">
                  <c:v>592</c:v>
                </c:pt>
                <c:pt idx="564">
                  <c:v>1170</c:v>
                </c:pt>
                <c:pt idx="565">
                  <c:v>390</c:v>
                </c:pt>
                <c:pt idx="566">
                  <c:v>580</c:v>
                </c:pt>
                <c:pt idx="567">
                  <c:v>746</c:v>
                </c:pt>
                <c:pt idx="568">
                  <c:v>680</c:v>
                </c:pt>
                <c:pt idx="569">
                  <c:v>520</c:v>
                </c:pt>
                <c:pt idx="570">
                  <c:v>350</c:v>
                </c:pt>
                <c:pt idx="571">
                  <c:v>470</c:v>
                </c:pt>
                <c:pt idx="572">
                  <c:v>370</c:v>
                </c:pt>
                <c:pt idx="573">
                  <c:v>450</c:v>
                </c:pt>
                <c:pt idx="574">
                  <c:v>580</c:v>
                </c:pt>
                <c:pt idx="575">
                  <c:v>380</c:v>
                </c:pt>
                <c:pt idx="576">
                  <c:v>956</c:v>
                </c:pt>
                <c:pt idx="577">
                  <c:v>290</c:v>
                </c:pt>
                <c:pt idx="578">
                  <c:v>530</c:v>
                </c:pt>
                <c:pt idx="579">
                  <c:v>490</c:v>
                </c:pt>
                <c:pt idx="580">
                  <c:v>340</c:v>
                </c:pt>
                <c:pt idx="581">
                  <c:v>340</c:v>
                </c:pt>
                <c:pt idx="582">
                  <c:v>530</c:v>
                </c:pt>
                <c:pt idx="583">
                  <c:v>350</c:v>
                </c:pt>
                <c:pt idx="584">
                  <c:v>330</c:v>
                </c:pt>
                <c:pt idx="585">
                  <c:v>340</c:v>
                </c:pt>
                <c:pt idx="586">
                  <c:v>560</c:v>
                </c:pt>
                <c:pt idx="587">
                  <c:v>716</c:v>
                </c:pt>
                <c:pt idx="588">
                  <c:v>380</c:v>
                </c:pt>
                <c:pt idx="589">
                  <c:v>500</c:v>
                </c:pt>
                <c:pt idx="590">
                  <c:v>680</c:v>
                </c:pt>
                <c:pt idx="591">
                  <c:v>470</c:v>
                </c:pt>
                <c:pt idx="592">
                  <c:v>310</c:v>
                </c:pt>
                <c:pt idx="593">
                  <c:v>420</c:v>
                </c:pt>
                <c:pt idx="594">
                  <c:v>582</c:v>
                </c:pt>
                <c:pt idx="595">
                  <c:v>350</c:v>
                </c:pt>
                <c:pt idx="596">
                  <c:v>632</c:v>
                </c:pt>
                <c:pt idx="597">
                  <c:v>580</c:v>
                </c:pt>
                <c:pt idx="598">
                  <c:v>734</c:v>
                </c:pt>
                <c:pt idx="599">
                  <c:v>360</c:v>
                </c:pt>
                <c:pt idx="600">
                  <c:v>540</c:v>
                </c:pt>
                <c:pt idx="601">
                  <c:v>320</c:v>
                </c:pt>
                <c:pt idx="602">
                  <c:v>350</c:v>
                </c:pt>
                <c:pt idx="603">
                  <c:v>320</c:v>
                </c:pt>
                <c:pt idx="604">
                  <c:v>636</c:v>
                </c:pt>
                <c:pt idx="605">
                  <c:v>530</c:v>
                </c:pt>
                <c:pt idx="606">
                  <c:v>490</c:v>
                </c:pt>
                <c:pt idx="607">
                  <c:v>808</c:v>
                </c:pt>
                <c:pt idx="608">
                  <c:v>610</c:v>
                </c:pt>
                <c:pt idx="609">
                  <c:v>540</c:v>
                </c:pt>
                <c:pt idx="610">
                  <c:v>540</c:v>
                </c:pt>
                <c:pt idx="611">
                  <c:v>350</c:v>
                </c:pt>
                <c:pt idx="612">
                  <c:v>420</c:v>
                </c:pt>
                <c:pt idx="613">
                  <c:v>674</c:v>
                </c:pt>
                <c:pt idx="614">
                  <c:v>330</c:v>
                </c:pt>
                <c:pt idx="615">
                  <c:v>330</c:v>
                </c:pt>
                <c:pt idx="616">
                  <c:v>840</c:v>
                </c:pt>
                <c:pt idx="617">
                  <c:v>410</c:v>
                </c:pt>
                <c:pt idx="618">
                  <c:v>500</c:v>
                </c:pt>
                <c:pt idx="619">
                  <c:v>580</c:v>
                </c:pt>
                <c:pt idx="620">
                  <c:v>310</c:v>
                </c:pt>
                <c:pt idx="621">
                  <c:v>700</c:v>
                </c:pt>
                <c:pt idx="622">
                  <c:v>290</c:v>
                </c:pt>
                <c:pt idx="623">
                  <c:v>590</c:v>
                </c:pt>
                <c:pt idx="624">
                  <c:v>690</c:v>
                </c:pt>
                <c:pt idx="625">
                  <c:v>850</c:v>
                </c:pt>
                <c:pt idx="626">
                  <c:v>370</c:v>
                </c:pt>
                <c:pt idx="627">
                  <c:v>290</c:v>
                </c:pt>
                <c:pt idx="628">
                  <c:v>440</c:v>
                </c:pt>
                <c:pt idx="629">
                  <c:v>370</c:v>
                </c:pt>
                <c:pt idx="630">
                  <c:v>450</c:v>
                </c:pt>
                <c:pt idx="631">
                  <c:v>470</c:v>
                </c:pt>
                <c:pt idx="632">
                  <c:v>380</c:v>
                </c:pt>
                <c:pt idx="633">
                  <c:v>490</c:v>
                </c:pt>
                <c:pt idx="634">
                  <c:v>340</c:v>
                </c:pt>
                <c:pt idx="635">
                  <c:v>158</c:v>
                </c:pt>
                <c:pt idx="636">
                  <c:v>400</c:v>
                </c:pt>
                <c:pt idx="637">
                  <c:v>380</c:v>
                </c:pt>
                <c:pt idx="638">
                  <c:v>470</c:v>
                </c:pt>
                <c:pt idx="639">
                  <c:v>732</c:v>
                </c:pt>
                <c:pt idx="640">
                  <c:v>370</c:v>
                </c:pt>
                <c:pt idx="641">
                  <c:v>420</c:v>
                </c:pt>
                <c:pt idx="642">
                  <c:v>300</c:v>
                </c:pt>
                <c:pt idx="643">
                  <c:v>380</c:v>
                </c:pt>
                <c:pt idx="644">
                  <c:v>1132</c:v>
                </c:pt>
                <c:pt idx="645">
                  <c:v>440</c:v>
                </c:pt>
                <c:pt idx="646">
                  <c:v>510</c:v>
                </c:pt>
                <c:pt idx="647">
                  <c:v>1172</c:v>
                </c:pt>
                <c:pt idx="648">
                  <c:v>520</c:v>
                </c:pt>
                <c:pt idx="649">
                  <c:v>450</c:v>
                </c:pt>
                <c:pt idx="650">
                  <c:v>480</c:v>
                </c:pt>
                <c:pt idx="651">
                  <c:v>794</c:v>
                </c:pt>
                <c:pt idx="652">
                  <c:v>430</c:v>
                </c:pt>
                <c:pt idx="653">
                  <c:v>390</c:v>
                </c:pt>
                <c:pt idx="654">
                  <c:v>510</c:v>
                </c:pt>
                <c:pt idx="655">
                  <c:v>540</c:v>
                </c:pt>
                <c:pt idx="656">
                  <c:v>290</c:v>
                </c:pt>
                <c:pt idx="657">
                  <c:v>440</c:v>
                </c:pt>
                <c:pt idx="658">
                  <c:v>894</c:v>
                </c:pt>
                <c:pt idx="659">
                  <c:v>400</c:v>
                </c:pt>
                <c:pt idx="660">
                  <c:v>610</c:v>
                </c:pt>
                <c:pt idx="661">
                  <c:v>370</c:v>
                </c:pt>
                <c:pt idx="662">
                  <c:v>914</c:v>
                </c:pt>
                <c:pt idx="663">
                  <c:v>520</c:v>
                </c:pt>
                <c:pt idx="664">
                  <c:v>290</c:v>
                </c:pt>
                <c:pt idx="665">
                  <c:v>290</c:v>
                </c:pt>
                <c:pt idx="666">
                  <c:v>350</c:v>
                </c:pt>
                <c:pt idx="667">
                  <c:v>520</c:v>
                </c:pt>
                <c:pt idx="668">
                  <c:v>400</c:v>
                </c:pt>
                <c:pt idx="669">
                  <c:v>370</c:v>
                </c:pt>
                <c:pt idx="670">
                  <c:v>420</c:v>
                </c:pt>
                <c:pt idx="671">
                  <c:v>430</c:v>
                </c:pt>
                <c:pt idx="672">
                  <c:v>188</c:v>
                </c:pt>
                <c:pt idx="673">
                  <c:v>340</c:v>
                </c:pt>
                <c:pt idx="674">
                  <c:v>340</c:v>
                </c:pt>
                <c:pt idx="675">
                  <c:v>870</c:v>
                </c:pt>
                <c:pt idx="676">
                  <c:v>770</c:v>
                </c:pt>
                <c:pt idx="677">
                  <c:v>1068</c:v>
                </c:pt>
                <c:pt idx="678">
                  <c:v>330</c:v>
                </c:pt>
                <c:pt idx="679">
                  <c:v>350</c:v>
                </c:pt>
                <c:pt idx="680">
                  <c:v>390</c:v>
                </c:pt>
                <c:pt idx="681">
                  <c:v>310</c:v>
                </c:pt>
                <c:pt idx="682">
                  <c:v>340</c:v>
                </c:pt>
                <c:pt idx="683">
                  <c:v>490</c:v>
                </c:pt>
                <c:pt idx="684">
                  <c:v>680</c:v>
                </c:pt>
                <c:pt idx="685">
                  <c:v>774</c:v>
                </c:pt>
                <c:pt idx="686">
                  <c:v>480</c:v>
                </c:pt>
                <c:pt idx="687">
                  <c:v>430</c:v>
                </c:pt>
                <c:pt idx="688">
                  <c:v>620</c:v>
                </c:pt>
                <c:pt idx="689">
                  <c:v>1054</c:v>
                </c:pt>
                <c:pt idx="690">
                  <c:v>410</c:v>
                </c:pt>
                <c:pt idx="691">
                  <c:v>560</c:v>
                </c:pt>
                <c:pt idx="692">
                  <c:v>350</c:v>
                </c:pt>
                <c:pt idx="693">
                  <c:v>840</c:v>
                </c:pt>
                <c:pt idx="694">
                  <c:v>330</c:v>
                </c:pt>
                <c:pt idx="695">
                  <c:v>996</c:v>
                </c:pt>
                <c:pt idx="696">
                  <c:v>588</c:v>
                </c:pt>
                <c:pt idx="697">
                  <c:v>320</c:v>
                </c:pt>
                <c:pt idx="698">
                  <c:v>400</c:v>
                </c:pt>
                <c:pt idx="699">
                  <c:v>690</c:v>
                </c:pt>
                <c:pt idx="700">
                  <c:v>470</c:v>
                </c:pt>
                <c:pt idx="701">
                  <c:v>350</c:v>
                </c:pt>
                <c:pt idx="702">
                  <c:v>670</c:v>
                </c:pt>
                <c:pt idx="703">
                  <c:v>750</c:v>
                </c:pt>
                <c:pt idx="704">
                  <c:v>920</c:v>
                </c:pt>
                <c:pt idx="705">
                  <c:v>350</c:v>
                </c:pt>
                <c:pt idx="706">
                  <c:v>460</c:v>
                </c:pt>
                <c:pt idx="707">
                  <c:v>340</c:v>
                </c:pt>
                <c:pt idx="708">
                  <c:v>1112</c:v>
                </c:pt>
                <c:pt idx="709">
                  <c:v>530</c:v>
                </c:pt>
                <c:pt idx="710">
                  <c:v>416</c:v>
                </c:pt>
                <c:pt idx="711">
                  <c:v>440</c:v>
                </c:pt>
                <c:pt idx="712">
                  <c:v>732</c:v>
                </c:pt>
                <c:pt idx="713">
                  <c:v>470</c:v>
                </c:pt>
                <c:pt idx="714">
                  <c:v>450</c:v>
                </c:pt>
                <c:pt idx="715">
                  <c:v>330</c:v>
                </c:pt>
                <c:pt idx="716">
                  <c:v>598</c:v>
                </c:pt>
                <c:pt idx="717">
                  <c:v>1042</c:v>
                </c:pt>
                <c:pt idx="718">
                  <c:v>630</c:v>
                </c:pt>
                <c:pt idx="719">
                  <c:v>290</c:v>
                </c:pt>
                <c:pt idx="720">
                  <c:v>478</c:v>
                </c:pt>
                <c:pt idx="721">
                  <c:v>550</c:v>
                </c:pt>
                <c:pt idx="722">
                  <c:v>470</c:v>
                </c:pt>
                <c:pt idx="723">
                  <c:v>430</c:v>
                </c:pt>
                <c:pt idx="724">
                  <c:v>450</c:v>
                </c:pt>
                <c:pt idx="725">
                  <c:v>580</c:v>
                </c:pt>
                <c:pt idx="726">
                  <c:v>1104</c:v>
                </c:pt>
                <c:pt idx="727">
                  <c:v>350</c:v>
                </c:pt>
                <c:pt idx="728">
                  <c:v>420</c:v>
                </c:pt>
                <c:pt idx="729">
                  <c:v>330</c:v>
                </c:pt>
                <c:pt idx="730">
                  <c:v>870</c:v>
                </c:pt>
                <c:pt idx="731">
                  <c:v>390</c:v>
                </c:pt>
                <c:pt idx="732">
                  <c:v>730</c:v>
                </c:pt>
                <c:pt idx="733">
                  <c:v>670</c:v>
                </c:pt>
                <c:pt idx="734">
                  <c:v>370</c:v>
                </c:pt>
                <c:pt idx="735">
                  <c:v>380</c:v>
                </c:pt>
                <c:pt idx="736">
                  <c:v>710</c:v>
                </c:pt>
                <c:pt idx="737">
                  <c:v>722</c:v>
                </c:pt>
                <c:pt idx="738">
                  <c:v>580</c:v>
                </c:pt>
                <c:pt idx="739">
                  <c:v>814</c:v>
                </c:pt>
                <c:pt idx="740">
                  <c:v>1194</c:v>
                </c:pt>
                <c:pt idx="741">
                  <c:v>310</c:v>
                </c:pt>
                <c:pt idx="742">
                  <c:v>340</c:v>
                </c:pt>
                <c:pt idx="743">
                  <c:v>490</c:v>
                </c:pt>
                <c:pt idx="744">
                  <c:v>330</c:v>
                </c:pt>
                <c:pt idx="745">
                  <c:v>360</c:v>
                </c:pt>
                <c:pt idx="746">
                  <c:v>700</c:v>
                </c:pt>
                <c:pt idx="747">
                  <c:v>940</c:v>
                </c:pt>
                <c:pt idx="748">
                  <c:v>520</c:v>
                </c:pt>
                <c:pt idx="749">
                  <c:v>440</c:v>
                </c:pt>
                <c:pt idx="750">
                  <c:v>310</c:v>
                </c:pt>
                <c:pt idx="751">
                  <c:v>410</c:v>
                </c:pt>
                <c:pt idx="752">
                  <c:v>280</c:v>
                </c:pt>
                <c:pt idx="753">
                  <c:v>480</c:v>
                </c:pt>
                <c:pt idx="754">
                  <c:v>400</c:v>
                </c:pt>
                <c:pt idx="755">
                  <c:v>490</c:v>
                </c:pt>
                <c:pt idx="756">
                  <c:v>350</c:v>
                </c:pt>
                <c:pt idx="757">
                  <c:v>670</c:v>
                </c:pt>
                <c:pt idx="758">
                  <c:v>390</c:v>
                </c:pt>
                <c:pt idx="759">
                  <c:v>450</c:v>
                </c:pt>
                <c:pt idx="760">
                  <c:v>440</c:v>
                </c:pt>
                <c:pt idx="761">
                  <c:v>290</c:v>
                </c:pt>
                <c:pt idx="762">
                  <c:v>510</c:v>
                </c:pt>
                <c:pt idx="763">
                  <c:v>510</c:v>
                </c:pt>
                <c:pt idx="764">
                  <c:v>350</c:v>
                </c:pt>
                <c:pt idx="765">
                  <c:v>736</c:v>
                </c:pt>
                <c:pt idx="766">
                  <c:v>290</c:v>
                </c:pt>
                <c:pt idx="767">
                  <c:v>670</c:v>
                </c:pt>
                <c:pt idx="768">
                  <c:v>590</c:v>
                </c:pt>
                <c:pt idx="769">
                  <c:v>822</c:v>
                </c:pt>
                <c:pt idx="770">
                  <c:v>610</c:v>
                </c:pt>
                <c:pt idx="771">
                  <c:v>450</c:v>
                </c:pt>
                <c:pt idx="772">
                  <c:v>430</c:v>
                </c:pt>
                <c:pt idx="773">
                  <c:v>410</c:v>
                </c:pt>
                <c:pt idx="774">
                  <c:v>430</c:v>
                </c:pt>
                <c:pt idx="775">
                  <c:v>490</c:v>
                </c:pt>
                <c:pt idx="776">
                  <c:v>530</c:v>
                </c:pt>
                <c:pt idx="777">
                  <c:v>460</c:v>
                </c:pt>
                <c:pt idx="778">
                  <c:v>510</c:v>
                </c:pt>
                <c:pt idx="779">
                  <c:v>290</c:v>
                </c:pt>
                <c:pt idx="780">
                  <c:v>580</c:v>
                </c:pt>
                <c:pt idx="781">
                  <c:v>708</c:v>
                </c:pt>
                <c:pt idx="782">
                  <c:v>580</c:v>
                </c:pt>
                <c:pt idx="783">
                  <c:v>520</c:v>
                </c:pt>
                <c:pt idx="784">
                  <c:v>590</c:v>
                </c:pt>
                <c:pt idx="785">
                  <c:v>344</c:v>
                </c:pt>
                <c:pt idx="786">
                  <c:v>590</c:v>
                </c:pt>
                <c:pt idx="787">
                  <c:v>880</c:v>
                </c:pt>
                <c:pt idx="788">
                  <c:v>1008</c:v>
                </c:pt>
                <c:pt idx="789">
                  <c:v>360</c:v>
                </c:pt>
                <c:pt idx="790">
                  <c:v>560</c:v>
                </c:pt>
                <c:pt idx="791">
                  <c:v>678</c:v>
                </c:pt>
                <c:pt idx="792">
                  <c:v>400</c:v>
                </c:pt>
                <c:pt idx="793">
                  <c:v>934</c:v>
                </c:pt>
                <c:pt idx="794">
                  <c:v>410</c:v>
                </c:pt>
                <c:pt idx="795">
                  <c:v>370</c:v>
                </c:pt>
                <c:pt idx="796">
                  <c:v>400</c:v>
                </c:pt>
                <c:pt idx="797">
                  <c:v>490</c:v>
                </c:pt>
                <c:pt idx="798">
                  <c:v>310</c:v>
                </c:pt>
                <c:pt idx="799">
                  <c:v>676</c:v>
                </c:pt>
                <c:pt idx="800">
                  <c:v>728</c:v>
                </c:pt>
                <c:pt idx="801">
                  <c:v>320</c:v>
                </c:pt>
                <c:pt idx="802">
                  <c:v>770</c:v>
                </c:pt>
                <c:pt idx="803">
                  <c:v>400</c:v>
                </c:pt>
                <c:pt idx="804">
                  <c:v>560</c:v>
                </c:pt>
                <c:pt idx="805">
                  <c:v>490</c:v>
                </c:pt>
                <c:pt idx="806">
                  <c:v>300</c:v>
                </c:pt>
                <c:pt idx="807">
                  <c:v>962</c:v>
                </c:pt>
                <c:pt idx="808">
                  <c:v>606</c:v>
                </c:pt>
                <c:pt idx="809">
                  <c:v>460</c:v>
                </c:pt>
                <c:pt idx="810">
                  <c:v>606</c:v>
                </c:pt>
                <c:pt idx="811">
                  <c:v>1026</c:v>
                </c:pt>
                <c:pt idx="812">
                  <c:v>370</c:v>
                </c:pt>
                <c:pt idx="813">
                  <c:v>480</c:v>
                </c:pt>
                <c:pt idx="814">
                  <c:v>540</c:v>
                </c:pt>
                <c:pt idx="815">
                  <c:v>700</c:v>
                </c:pt>
                <c:pt idx="816">
                  <c:v>520</c:v>
                </c:pt>
                <c:pt idx="817">
                  <c:v>280</c:v>
                </c:pt>
                <c:pt idx="818">
                  <c:v>290</c:v>
                </c:pt>
                <c:pt idx="819">
                  <c:v>410</c:v>
                </c:pt>
                <c:pt idx="820">
                  <c:v>390</c:v>
                </c:pt>
                <c:pt idx="821">
                  <c:v>350</c:v>
                </c:pt>
                <c:pt idx="822">
                  <c:v>490</c:v>
                </c:pt>
                <c:pt idx="823">
                  <c:v>370</c:v>
                </c:pt>
                <c:pt idx="824">
                  <c:v>490</c:v>
                </c:pt>
                <c:pt idx="825">
                  <c:v>500</c:v>
                </c:pt>
                <c:pt idx="826">
                  <c:v>420</c:v>
                </c:pt>
                <c:pt idx="827">
                  <c:v>520</c:v>
                </c:pt>
                <c:pt idx="828">
                  <c:v>400</c:v>
                </c:pt>
                <c:pt idx="829">
                  <c:v>968</c:v>
                </c:pt>
                <c:pt idx="830">
                  <c:v>610</c:v>
                </c:pt>
                <c:pt idx="831">
                  <c:v>450</c:v>
                </c:pt>
                <c:pt idx="832">
                  <c:v>360</c:v>
                </c:pt>
                <c:pt idx="833">
                  <c:v>330</c:v>
                </c:pt>
                <c:pt idx="834">
                  <c:v>290</c:v>
                </c:pt>
                <c:pt idx="835">
                  <c:v>330</c:v>
                </c:pt>
                <c:pt idx="836">
                  <c:v>400</c:v>
                </c:pt>
                <c:pt idx="837">
                  <c:v>540</c:v>
                </c:pt>
                <c:pt idx="838">
                  <c:v>400</c:v>
                </c:pt>
                <c:pt idx="839">
                  <c:v>310</c:v>
                </c:pt>
                <c:pt idx="840">
                  <c:v>360</c:v>
                </c:pt>
                <c:pt idx="841">
                  <c:v>520</c:v>
                </c:pt>
                <c:pt idx="842">
                  <c:v>810</c:v>
                </c:pt>
                <c:pt idx="843">
                  <c:v>410</c:v>
                </c:pt>
                <c:pt idx="844">
                  <c:v>480</c:v>
                </c:pt>
                <c:pt idx="845">
                  <c:v>430</c:v>
                </c:pt>
                <c:pt idx="846">
                  <c:v>1112</c:v>
                </c:pt>
                <c:pt idx="847">
                  <c:v>390</c:v>
                </c:pt>
                <c:pt idx="848">
                  <c:v>530</c:v>
                </c:pt>
                <c:pt idx="849">
                  <c:v>370</c:v>
                </c:pt>
                <c:pt idx="850">
                  <c:v>370</c:v>
                </c:pt>
                <c:pt idx="851">
                  <c:v>360</c:v>
                </c:pt>
                <c:pt idx="852">
                  <c:v>590</c:v>
                </c:pt>
                <c:pt idx="853">
                  <c:v>362</c:v>
                </c:pt>
                <c:pt idx="854">
                  <c:v>350</c:v>
                </c:pt>
                <c:pt idx="855">
                  <c:v>340</c:v>
                </c:pt>
                <c:pt idx="856">
                  <c:v>330</c:v>
                </c:pt>
                <c:pt idx="857">
                  <c:v>834</c:v>
                </c:pt>
                <c:pt idx="858">
                  <c:v>390</c:v>
                </c:pt>
                <c:pt idx="859">
                  <c:v>440</c:v>
                </c:pt>
                <c:pt idx="860">
                  <c:v>300</c:v>
                </c:pt>
                <c:pt idx="861">
                  <c:v>390</c:v>
                </c:pt>
                <c:pt idx="862">
                  <c:v>310</c:v>
                </c:pt>
                <c:pt idx="863">
                  <c:v>570</c:v>
                </c:pt>
                <c:pt idx="864">
                  <c:v>310</c:v>
                </c:pt>
                <c:pt idx="865">
                  <c:v>500</c:v>
                </c:pt>
                <c:pt idx="866">
                  <c:v>360</c:v>
                </c:pt>
                <c:pt idx="867">
                  <c:v>550</c:v>
                </c:pt>
                <c:pt idx="868">
                  <c:v>380</c:v>
                </c:pt>
                <c:pt idx="869">
                  <c:v>290</c:v>
                </c:pt>
                <c:pt idx="870">
                  <c:v>640</c:v>
                </c:pt>
                <c:pt idx="871">
                  <c:v>520</c:v>
                </c:pt>
                <c:pt idx="872">
                  <c:v>290</c:v>
                </c:pt>
                <c:pt idx="873">
                  <c:v>330</c:v>
                </c:pt>
                <c:pt idx="874">
                  <c:v>590</c:v>
                </c:pt>
                <c:pt idx="875">
                  <c:v>300</c:v>
                </c:pt>
                <c:pt idx="876">
                  <c:v>320</c:v>
                </c:pt>
                <c:pt idx="877">
                  <c:v>510</c:v>
                </c:pt>
                <c:pt idx="878">
                  <c:v>450</c:v>
                </c:pt>
                <c:pt idx="879">
                  <c:v>510</c:v>
                </c:pt>
                <c:pt idx="880">
                  <c:v>410</c:v>
                </c:pt>
                <c:pt idx="881">
                  <c:v>440</c:v>
                </c:pt>
                <c:pt idx="882">
                  <c:v>360</c:v>
                </c:pt>
                <c:pt idx="883">
                  <c:v>390</c:v>
                </c:pt>
                <c:pt idx="884">
                  <c:v>390</c:v>
                </c:pt>
                <c:pt idx="885">
                  <c:v>630</c:v>
                </c:pt>
                <c:pt idx="886">
                  <c:v>300</c:v>
                </c:pt>
                <c:pt idx="887">
                  <c:v>682</c:v>
                </c:pt>
                <c:pt idx="888">
                  <c:v>290</c:v>
                </c:pt>
                <c:pt idx="889">
                  <c:v>510</c:v>
                </c:pt>
                <c:pt idx="890">
                  <c:v>480</c:v>
                </c:pt>
                <c:pt idx="891">
                  <c:v>686</c:v>
                </c:pt>
                <c:pt idx="892">
                  <c:v>510</c:v>
                </c:pt>
                <c:pt idx="893">
                  <c:v>370</c:v>
                </c:pt>
                <c:pt idx="894">
                  <c:v>400</c:v>
                </c:pt>
                <c:pt idx="895">
                  <c:v>450</c:v>
                </c:pt>
                <c:pt idx="896">
                  <c:v>400</c:v>
                </c:pt>
                <c:pt idx="897">
                  <c:v>390</c:v>
                </c:pt>
                <c:pt idx="898">
                  <c:v>410</c:v>
                </c:pt>
                <c:pt idx="899">
                  <c:v>380</c:v>
                </c:pt>
                <c:pt idx="900">
                  <c:v>400</c:v>
                </c:pt>
                <c:pt idx="901">
                  <c:v>370</c:v>
                </c:pt>
                <c:pt idx="902">
                  <c:v>390</c:v>
                </c:pt>
                <c:pt idx="903">
                  <c:v>310</c:v>
                </c:pt>
                <c:pt idx="904">
                  <c:v>560</c:v>
                </c:pt>
                <c:pt idx="905">
                  <c:v>290</c:v>
                </c:pt>
                <c:pt idx="906">
                  <c:v>350</c:v>
                </c:pt>
                <c:pt idx="907">
                  <c:v>390</c:v>
                </c:pt>
                <c:pt idx="908">
                  <c:v>340</c:v>
                </c:pt>
                <c:pt idx="909">
                  <c:v>340</c:v>
                </c:pt>
                <c:pt idx="910">
                  <c:v>290</c:v>
                </c:pt>
                <c:pt idx="911">
                  <c:v>470</c:v>
                </c:pt>
                <c:pt idx="912">
                  <c:v>500</c:v>
                </c:pt>
                <c:pt idx="913">
                  <c:v>450</c:v>
                </c:pt>
                <c:pt idx="914">
                  <c:v>390</c:v>
                </c:pt>
                <c:pt idx="915">
                  <c:v>280</c:v>
                </c:pt>
                <c:pt idx="916">
                  <c:v>610</c:v>
                </c:pt>
                <c:pt idx="917">
                  <c:v>370</c:v>
                </c:pt>
                <c:pt idx="918">
                  <c:v>460</c:v>
                </c:pt>
                <c:pt idx="919">
                  <c:v>420</c:v>
                </c:pt>
                <c:pt idx="920">
                  <c:v>420</c:v>
                </c:pt>
                <c:pt idx="921">
                  <c:v>470</c:v>
                </c:pt>
                <c:pt idx="922">
                  <c:v>310</c:v>
                </c:pt>
                <c:pt idx="923">
                  <c:v>380</c:v>
                </c:pt>
                <c:pt idx="924">
                  <c:v>320</c:v>
                </c:pt>
                <c:pt idx="925">
                  <c:v>330</c:v>
                </c:pt>
                <c:pt idx="926">
                  <c:v>560</c:v>
                </c:pt>
                <c:pt idx="927">
                  <c:v>430</c:v>
                </c:pt>
                <c:pt idx="928">
                  <c:v>280</c:v>
                </c:pt>
                <c:pt idx="929">
                  <c:v>500</c:v>
                </c:pt>
                <c:pt idx="930">
                  <c:v>390</c:v>
                </c:pt>
                <c:pt idx="931">
                  <c:v>570</c:v>
                </c:pt>
                <c:pt idx="932">
                  <c:v>320</c:v>
                </c:pt>
                <c:pt idx="933">
                  <c:v>580</c:v>
                </c:pt>
                <c:pt idx="934">
                  <c:v>430</c:v>
                </c:pt>
                <c:pt idx="935">
                  <c:v>440</c:v>
                </c:pt>
                <c:pt idx="936">
                  <c:v>310</c:v>
                </c:pt>
                <c:pt idx="937">
                  <c:v>360</c:v>
                </c:pt>
                <c:pt idx="938">
                  <c:v>290</c:v>
                </c:pt>
                <c:pt idx="939">
                  <c:v>310</c:v>
                </c:pt>
                <c:pt idx="940">
                  <c:v>440</c:v>
                </c:pt>
                <c:pt idx="941">
                  <c:v>560</c:v>
                </c:pt>
                <c:pt idx="942">
                  <c:v>340</c:v>
                </c:pt>
                <c:pt idx="943">
                  <c:v>480</c:v>
                </c:pt>
                <c:pt idx="944">
                  <c:v>390</c:v>
                </c:pt>
                <c:pt idx="945">
                  <c:v>300</c:v>
                </c:pt>
                <c:pt idx="946">
                  <c:v>330</c:v>
                </c:pt>
                <c:pt idx="947">
                  <c:v>520</c:v>
                </c:pt>
                <c:pt idx="948">
                  <c:v>420</c:v>
                </c:pt>
                <c:pt idx="949">
                  <c:v>310</c:v>
                </c:pt>
                <c:pt idx="950">
                  <c:v>1096</c:v>
                </c:pt>
                <c:pt idx="951">
                  <c:v>400</c:v>
                </c:pt>
                <c:pt idx="952">
                  <c:v>480</c:v>
                </c:pt>
                <c:pt idx="953">
                  <c:v>772</c:v>
                </c:pt>
                <c:pt idx="954">
                  <c:v>470</c:v>
                </c:pt>
                <c:pt idx="955">
                  <c:v>420</c:v>
                </c:pt>
                <c:pt idx="956">
                  <c:v>440</c:v>
                </c:pt>
                <c:pt idx="957">
                  <c:v>420</c:v>
                </c:pt>
                <c:pt idx="958">
                  <c:v>300</c:v>
                </c:pt>
                <c:pt idx="959">
                  <c:v>470</c:v>
                </c:pt>
                <c:pt idx="960">
                  <c:v>590</c:v>
                </c:pt>
                <c:pt idx="961">
                  <c:v>300</c:v>
                </c:pt>
                <c:pt idx="962">
                  <c:v>620</c:v>
                </c:pt>
                <c:pt idx="963">
                  <c:v>1096</c:v>
                </c:pt>
                <c:pt idx="964">
                  <c:v>350</c:v>
                </c:pt>
                <c:pt idx="965">
                  <c:v>310</c:v>
                </c:pt>
                <c:pt idx="966">
                  <c:v>420</c:v>
                </c:pt>
                <c:pt idx="967">
                  <c:v>400</c:v>
                </c:pt>
                <c:pt idx="968">
                  <c:v>550</c:v>
                </c:pt>
                <c:pt idx="969">
                  <c:v>450</c:v>
                </c:pt>
                <c:pt idx="970">
                  <c:v>450</c:v>
                </c:pt>
                <c:pt idx="971">
                  <c:v>720</c:v>
                </c:pt>
                <c:pt idx="972">
                  <c:v>320</c:v>
                </c:pt>
                <c:pt idx="973">
                  <c:v>330</c:v>
                </c:pt>
                <c:pt idx="974">
                  <c:v>410</c:v>
                </c:pt>
                <c:pt idx="975">
                  <c:v>370</c:v>
                </c:pt>
                <c:pt idx="976">
                  <c:v>500</c:v>
                </c:pt>
                <c:pt idx="977">
                  <c:v>560</c:v>
                </c:pt>
                <c:pt idx="978">
                  <c:v>320</c:v>
                </c:pt>
                <c:pt idx="979">
                  <c:v>340</c:v>
                </c:pt>
                <c:pt idx="980">
                  <c:v>460</c:v>
                </c:pt>
                <c:pt idx="981">
                  <c:v>530</c:v>
                </c:pt>
                <c:pt idx="982">
                  <c:v>800</c:v>
                </c:pt>
                <c:pt idx="983">
                  <c:v>320</c:v>
                </c:pt>
                <c:pt idx="984">
                  <c:v>340</c:v>
                </c:pt>
                <c:pt idx="985">
                  <c:v>370</c:v>
                </c:pt>
                <c:pt idx="986">
                  <c:v>624</c:v>
                </c:pt>
                <c:pt idx="987">
                  <c:v>320</c:v>
                </c:pt>
                <c:pt idx="988">
                  <c:v>610</c:v>
                </c:pt>
                <c:pt idx="989">
                  <c:v>570</c:v>
                </c:pt>
                <c:pt idx="990">
                  <c:v>310</c:v>
                </c:pt>
                <c:pt idx="991">
                  <c:v>590</c:v>
                </c:pt>
                <c:pt idx="992">
                  <c:v>550</c:v>
                </c:pt>
                <c:pt idx="993">
                  <c:v>390</c:v>
                </c:pt>
                <c:pt idx="994">
                  <c:v>370</c:v>
                </c:pt>
                <c:pt idx="995">
                  <c:v>430</c:v>
                </c:pt>
                <c:pt idx="996">
                  <c:v>580</c:v>
                </c:pt>
                <c:pt idx="997">
                  <c:v>390</c:v>
                </c:pt>
                <c:pt idx="998">
                  <c:v>1174</c:v>
                </c:pt>
                <c:pt idx="999">
                  <c:v>390</c:v>
                </c:pt>
                <c:pt idx="1000">
                  <c:v>970</c:v>
                </c:pt>
                <c:pt idx="1001">
                  <c:v>490</c:v>
                </c:pt>
                <c:pt idx="1002">
                  <c:v>300</c:v>
                </c:pt>
                <c:pt idx="1003">
                  <c:v>664</c:v>
                </c:pt>
                <c:pt idx="1004">
                  <c:v>640</c:v>
                </c:pt>
                <c:pt idx="1005">
                  <c:v>760</c:v>
                </c:pt>
                <c:pt idx="1006">
                  <c:v>550</c:v>
                </c:pt>
                <c:pt idx="1007">
                  <c:v>1032</c:v>
                </c:pt>
                <c:pt idx="1008">
                  <c:v>790</c:v>
                </c:pt>
                <c:pt idx="1009">
                  <c:v>460</c:v>
                </c:pt>
                <c:pt idx="1010">
                  <c:v>420</c:v>
                </c:pt>
                <c:pt idx="1011">
                  <c:v>826</c:v>
                </c:pt>
                <c:pt idx="1012">
                  <c:v>410</c:v>
                </c:pt>
                <c:pt idx="1013">
                  <c:v>330</c:v>
                </c:pt>
                <c:pt idx="1014">
                  <c:v>620</c:v>
                </c:pt>
                <c:pt idx="1015">
                  <c:v>300</c:v>
                </c:pt>
                <c:pt idx="1016">
                  <c:v>310</c:v>
                </c:pt>
                <c:pt idx="1017">
                  <c:v>560</c:v>
                </c:pt>
                <c:pt idx="1018">
                  <c:v>340</c:v>
                </c:pt>
                <c:pt idx="1019">
                  <c:v>706</c:v>
                </c:pt>
                <c:pt idx="1020">
                  <c:v>750</c:v>
                </c:pt>
                <c:pt idx="1021">
                  <c:v>310</c:v>
                </c:pt>
                <c:pt idx="1022">
                  <c:v>420</c:v>
                </c:pt>
                <c:pt idx="1023">
                  <c:v>440</c:v>
                </c:pt>
                <c:pt idx="1024">
                  <c:v>310</c:v>
                </c:pt>
                <c:pt idx="1025">
                  <c:v>370</c:v>
                </c:pt>
                <c:pt idx="1026">
                  <c:v>1066</c:v>
                </c:pt>
                <c:pt idx="1027">
                  <c:v>430</c:v>
                </c:pt>
                <c:pt idx="1028">
                  <c:v>610</c:v>
                </c:pt>
                <c:pt idx="1029">
                  <c:v>450</c:v>
                </c:pt>
                <c:pt idx="1030">
                  <c:v>694</c:v>
                </c:pt>
                <c:pt idx="1031">
                  <c:v>300</c:v>
                </c:pt>
                <c:pt idx="1032">
                  <c:v>290</c:v>
                </c:pt>
                <c:pt idx="1033">
                  <c:v>540</c:v>
                </c:pt>
                <c:pt idx="1034">
                  <c:v>310</c:v>
                </c:pt>
                <c:pt idx="1035">
                  <c:v>750</c:v>
                </c:pt>
                <c:pt idx="1036">
                  <c:v>470</c:v>
                </c:pt>
                <c:pt idx="1037">
                  <c:v>330</c:v>
                </c:pt>
                <c:pt idx="1038">
                  <c:v>410</c:v>
                </c:pt>
                <c:pt idx="1039">
                  <c:v>480</c:v>
                </c:pt>
                <c:pt idx="1040">
                  <c:v>470</c:v>
                </c:pt>
                <c:pt idx="1041">
                  <c:v>350</c:v>
                </c:pt>
                <c:pt idx="1042">
                  <c:v>800</c:v>
                </c:pt>
                <c:pt idx="1043">
                  <c:v>640</c:v>
                </c:pt>
                <c:pt idx="1044">
                  <c:v>800</c:v>
                </c:pt>
                <c:pt idx="1045">
                  <c:v>460</c:v>
                </c:pt>
                <c:pt idx="1046">
                  <c:v>340</c:v>
                </c:pt>
                <c:pt idx="1047">
                  <c:v>550</c:v>
                </c:pt>
                <c:pt idx="1048">
                  <c:v>470</c:v>
                </c:pt>
                <c:pt idx="1049">
                  <c:v>470</c:v>
                </c:pt>
                <c:pt idx="1050">
                  <c:v>782</c:v>
                </c:pt>
                <c:pt idx="1051">
                  <c:v>590</c:v>
                </c:pt>
                <c:pt idx="1052">
                  <c:v>290</c:v>
                </c:pt>
                <c:pt idx="1053">
                  <c:v>988</c:v>
                </c:pt>
                <c:pt idx="1054">
                  <c:v>350</c:v>
                </c:pt>
                <c:pt idx="1055">
                  <c:v>520</c:v>
                </c:pt>
                <c:pt idx="1056">
                  <c:v>330</c:v>
                </c:pt>
                <c:pt idx="1057">
                  <c:v>550</c:v>
                </c:pt>
                <c:pt idx="1058">
                  <c:v>340</c:v>
                </c:pt>
                <c:pt idx="1059">
                  <c:v>380</c:v>
                </c:pt>
                <c:pt idx="1060">
                  <c:v>340</c:v>
                </c:pt>
                <c:pt idx="1061">
                  <c:v>540</c:v>
                </c:pt>
                <c:pt idx="1062">
                  <c:v>420</c:v>
                </c:pt>
                <c:pt idx="1063">
                  <c:v>310</c:v>
                </c:pt>
                <c:pt idx="1064">
                  <c:v>350</c:v>
                </c:pt>
                <c:pt idx="1065">
                  <c:v>320</c:v>
                </c:pt>
                <c:pt idx="1066">
                  <c:v>380</c:v>
                </c:pt>
                <c:pt idx="1067">
                  <c:v>520</c:v>
                </c:pt>
                <c:pt idx="1068">
                  <c:v>290</c:v>
                </c:pt>
                <c:pt idx="1069">
                  <c:v>334</c:v>
                </c:pt>
                <c:pt idx="1070">
                  <c:v>560</c:v>
                </c:pt>
                <c:pt idx="1071">
                  <c:v>330</c:v>
                </c:pt>
                <c:pt idx="1072">
                  <c:v>460</c:v>
                </c:pt>
                <c:pt idx="1073">
                  <c:v>550</c:v>
                </c:pt>
                <c:pt idx="1074">
                  <c:v>460</c:v>
                </c:pt>
                <c:pt idx="1075">
                  <c:v>720</c:v>
                </c:pt>
                <c:pt idx="1076">
                  <c:v>570</c:v>
                </c:pt>
                <c:pt idx="1077">
                  <c:v>350</c:v>
                </c:pt>
                <c:pt idx="1078">
                  <c:v>300</c:v>
                </c:pt>
                <c:pt idx="1079">
                  <c:v>390</c:v>
                </c:pt>
                <c:pt idx="1080">
                  <c:v>450</c:v>
                </c:pt>
                <c:pt idx="1081">
                  <c:v>460</c:v>
                </c:pt>
                <c:pt idx="1082">
                  <c:v>350</c:v>
                </c:pt>
                <c:pt idx="1083">
                  <c:v>430</c:v>
                </c:pt>
                <c:pt idx="1084">
                  <c:v>922</c:v>
                </c:pt>
                <c:pt idx="1085">
                  <c:v>480</c:v>
                </c:pt>
                <c:pt idx="1086">
                  <c:v>280</c:v>
                </c:pt>
                <c:pt idx="1087">
                  <c:v>440</c:v>
                </c:pt>
                <c:pt idx="1088">
                  <c:v>880</c:v>
                </c:pt>
                <c:pt idx="1089">
                  <c:v>310</c:v>
                </c:pt>
                <c:pt idx="1090">
                  <c:v>620</c:v>
                </c:pt>
                <c:pt idx="1091">
                  <c:v>770</c:v>
                </c:pt>
                <c:pt idx="1092">
                  <c:v>350</c:v>
                </c:pt>
                <c:pt idx="1093">
                  <c:v>440</c:v>
                </c:pt>
                <c:pt idx="1094">
                  <c:v>380</c:v>
                </c:pt>
                <c:pt idx="1095">
                  <c:v>460</c:v>
                </c:pt>
                <c:pt idx="1096">
                  <c:v>320</c:v>
                </c:pt>
                <c:pt idx="1097">
                  <c:v>370</c:v>
                </c:pt>
                <c:pt idx="1098">
                  <c:v>1116</c:v>
                </c:pt>
                <c:pt idx="1099">
                  <c:v>470</c:v>
                </c:pt>
                <c:pt idx="1100">
                  <c:v>460</c:v>
                </c:pt>
                <c:pt idx="1101">
                  <c:v>300</c:v>
                </c:pt>
                <c:pt idx="1102">
                  <c:v>430</c:v>
                </c:pt>
                <c:pt idx="1103">
                  <c:v>400</c:v>
                </c:pt>
                <c:pt idx="1104">
                  <c:v>360</c:v>
                </c:pt>
                <c:pt idx="1105">
                  <c:v>480</c:v>
                </c:pt>
                <c:pt idx="1106">
                  <c:v>550</c:v>
                </c:pt>
                <c:pt idx="1107">
                  <c:v>510</c:v>
                </c:pt>
                <c:pt idx="1108">
                  <c:v>290</c:v>
                </c:pt>
                <c:pt idx="1109">
                  <c:v>370</c:v>
                </c:pt>
                <c:pt idx="1110">
                  <c:v>706</c:v>
                </c:pt>
                <c:pt idx="1111">
                  <c:v>390</c:v>
                </c:pt>
                <c:pt idx="1112">
                  <c:v>550</c:v>
                </c:pt>
                <c:pt idx="1113">
                  <c:v>370</c:v>
                </c:pt>
                <c:pt idx="1114">
                  <c:v>470</c:v>
                </c:pt>
                <c:pt idx="1115">
                  <c:v>380</c:v>
                </c:pt>
                <c:pt idx="1116">
                  <c:v>520</c:v>
                </c:pt>
                <c:pt idx="1117">
                  <c:v>690</c:v>
                </c:pt>
                <c:pt idx="1118">
                  <c:v>370</c:v>
                </c:pt>
                <c:pt idx="1119">
                  <c:v>620</c:v>
                </c:pt>
                <c:pt idx="1120">
                  <c:v>350</c:v>
                </c:pt>
                <c:pt idx="1121">
                  <c:v>460</c:v>
                </c:pt>
                <c:pt idx="1122">
                  <c:v>590</c:v>
                </c:pt>
                <c:pt idx="1123">
                  <c:v>480</c:v>
                </c:pt>
                <c:pt idx="1124">
                  <c:v>370</c:v>
                </c:pt>
                <c:pt idx="1125">
                  <c:v>728</c:v>
                </c:pt>
                <c:pt idx="1126">
                  <c:v>1024</c:v>
                </c:pt>
                <c:pt idx="1127">
                  <c:v>974</c:v>
                </c:pt>
                <c:pt idx="1128">
                  <c:v>1066</c:v>
                </c:pt>
                <c:pt idx="1129">
                  <c:v>480</c:v>
                </c:pt>
                <c:pt idx="1130">
                  <c:v>370</c:v>
                </c:pt>
                <c:pt idx="1131">
                  <c:v>290</c:v>
                </c:pt>
                <c:pt idx="1132">
                  <c:v>770</c:v>
                </c:pt>
                <c:pt idx="1133">
                  <c:v>420</c:v>
                </c:pt>
                <c:pt idx="1134">
                  <c:v>350</c:v>
                </c:pt>
                <c:pt idx="1135">
                  <c:v>720</c:v>
                </c:pt>
                <c:pt idx="1136">
                  <c:v>360</c:v>
                </c:pt>
                <c:pt idx="1137">
                  <c:v>430</c:v>
                </c:pt>
                <c:pt idx="1138">
                  <c:v>290</c:v>
                </c:pt>
                <c:pt idx="1139">
                  <c:v>400</c:v>
                </c:pt>
                <c:pt idx="1140">
                  <c:v>310</c:v>
                </c:pt>
                <c:pt idx="1141">
                  <c:v>500</c:v>
                </c:pt>
                <c:pt idx="1142">
                  <c:v>892</c:v>
                </c:pt>
                <c:pt idx="1143">
                  <c:v>370</c:v>
                </c:pt>
                <c:pt idx="1144">
                  <c:v>460</c:v>
                </c:pt>
                <c:pt idx="1145">
                  <c:v>350</c:v>
                </c:pt>
                <c:pt idx="1146">
                  <c:v>726</c:v>
                </c:pt>
                <c:pt idx="1147">
                  <c:v>310</c:v>
                </c:pt>
                <c:pt idx="1148">
                  <c:v>290</c:v>
                </c:pt>
                <c:pt idx="1149">
                  <c:v>420</c:v>
                </c:pt>
                <c:pt idx="1150">
                  <c:v>610</c:v>
                </c:pt>
                <c:pt idx="1151">
                  <c:v>380</c:v>
                </c:pt>
                <c:pt idx="1152">
                  <c:v>490</c:v>
                </c:pt>
                <c:pt idx="1153">
                  <c:v>290</c:v>
                </c:pt>
                <c:pt idx="1154">
                  <c:v>420</c:v>
                </c:pt>
                <c:pt idx="1155">
                  <c:v>490</c:v>
                </c:pt>
                <c:pt idx="1156">
                  <c:v>510</c:v>
                </c:pt>
                <c:pt idx="1157">
                  <c:v>480</c:v>
                </c:pt>
                <c:pt idx="1158">
                  <c:v>520</c:v>
                </c:pt>
                <c:pt idx="1159">
                  <c:v>620</c:v>
                </c:pt>
                <c:pt idx="1160">
                  <c:v>490</c:v>
                </c:pt>
                <c:pt idx="1161">
                  <c:v>390</c:v>
                </c:pt>
                <c:pt idx="1162">
                  <c:v>320</c:v>
                </c:pt>
                <c:pt idx="1163">
                  <c:v>330</c:v>
                </c:pt>
                <c:pt idx="1164">
                  <c:v>510</c:v>
                </c:pt>
                <c:pt idx="1165">
                  <c:v>986</c:v>
                </c:pt>
                <c:pt idx="1166">
                  <c:v>880</c:v>
                </c:pt>
                <c:pt idx="1167">
                  <c:v>460</c:v>
                </c:pt>
                <c:pt idx="1168">
                  <c:v>400</c:v>
                </c:pt>
                <c:pt idx="1169">
                  <c:v>410</c:v>
                </c:pt>
                <c:pt idx="1170">
                  <c:v>570</c:v>
                </c:pt>
                <c:pt idx="1171">
                  <c:v>520</c:v>
                </c:pt>
                <c:pt idx="1172">
                  <c:v>310</c:v>
                </c:pt>
                <c:pt idx="1173">
                  <c:v>400</c:v>
                </c:pt>
                <c:pt idx="1174">
                  <c:v>470</c:v>
                </c:pt>
                <c:pt idx="1175">
                  <c:v>420</c:v>
                </c:pt>
                <c:pt idx="1176">
                  <c:v>550</c:v>
                </c:pt>
                <c:pt idx="1177">
                  <c:v>380</c:v>
                </c:pt>
                <c:pt idx="1178">
                  <c:v>300</c:v>
                </c:pt>
                <c:pt idx="1179">
                  <c:v>630</c:v>
                </c:pt>
                <c:pt idx="1180">
                  <c:v>600</c:v>
                </c:pt>
                <c:pt idx="1181">
                  <c:v>310</c:v>
                </c:pt>
                <c:pt idx="1182">
                  <c:v>340</c:v>
                </c:pt>
                <c:pt idx="1183">
                  <c:v>660</c:v>
                </c:pt>
                <c:pt idx="1184">
                  <c:v>480</c:v>
                </c:pt>
                <c:pt idx="1185">
                  <c:v>520</c:v>
                </c:pt>
                <c:pt idx="1186">
                  <c:v>320</c:v>
                </c:pt>
                <c:pt idx="1187">
                  <c:v>470</c:v>
                </c:pt>
                <c:pt idx="1188">
                  <c:v>816</c:v>
                </c:pt>
                <c:pt idx="1189">
                  <c:v>1034</c:v>
                </c:pt>
                <c:pt idx="1190">
                  <c:v>976</c:v>
                </c:pt>
                <c:pt idx="1191">
                  <c:v>530</c:v>
                </c:pt>
                <c:pt idx="1192">
                  <c:v>636</c:v>
                </c:pt>
                <c:pt idx="1193">
                  <c:v>320</c:v>
                </c:pt>
                <c:pt idx="1194">
                  <c:v>580</c:v>
                </c:pt>
                <c:pt idx="1195">
                  <c:v>440</c:v>
                </c:pt>
                <c:pt idx="1196">
                  <c:v>1090</c:v>
                </c:pt>
                <c:pt idx="1197">
                  <c:v>360</c:v>
                </c:pt>
                <c:pt idx="1198">
                  <c:v>602</c:v>
                </c:pt>
                <c:pt idx="1199">
                  <c:v>300</c:v>
                </c:pt>
                <c:pt idx="1200">
                  <c:v>350</c:v>
                </c:pt>
                <c:pt idx="1201">
                  <c:v>280</c:v>
                </c:pt>
                <c:pt idx="1202">
                  <c:v>450</c:v>
                </c:pt>
                <c:pt idx="1203">
                  <c:v>280</c:v>
                </c:pt>
                <c:pt idx="1204">
                  <c:v>360</c:v>
                </c:pt>
                <c:pt idx="1205">
                  <c:v>370</c:v>
                </c:pt>
                <c:pt idx="1206">
                  <c:v>290</c:v>
                </c:pt>
                <c:pt idx="1207">
                  <c:v>720</c:v>
                </c:pt>
                <c:pt idx="1208">
                  <c:v>380</c:v>
                </c:pt>
                <c:pt idx="1209">
                  <c:v>580</c:v>
                </c:pt>
                <c:pt idx="1210">
                  <c:v>600</c:v>
                </c:pt>
                <c:pt idx="1211">
                  <c:v>784</c:v>
                </c:pt>
                <c:pt idx="1212">
                  <c:v>740</c:v>
                </c:pt>
                <c:pt idx="1213">
                  <c:v>888</c:v>
                </c:pt>
                <c:pt idx="1214">
                  <c:v>300</c:v>
                </c:pt>
                <c:pt idx="1215">
                  <c:v>340</c:v>
                </c:pt>
                <c:pt idx="1216">
                  <c:v>430</c:v>
                </c:pt>
                <c:pt idx="1217">
                  <c:v>340</c:v>
                </c:pt>
                <c:pt idx="1218">
                  <c:v>1008</c:v>
                </c:pt>
                <c:pt idx="1219">
                  <c:v>340</c:v>
                </c:pt>
                <c:pt idx="1220">
                  <c:v>480</c:v>
                </c:pt>
                <c:pt idx="1221">
                  <c:v>350</c:v>
                </c:pt>
                <c:pt idx="1222">
                  <c:v>400</c:v>
                </c:pt>
                <c:pt idx="1223">
                  <c:v>770</c:v>
                </c:pt>
                <c:pt idx="1224">
                  <c:v>998</c:v>
                </c:pt>
                <c:pt idx="1225">
                  <c:v>300</c:v>
                </c:pt>
                <c:pt idx="1226">
                  <c:v>720</c:v>
                </c:pt>
                <c:pt idx="1227">
                  <c:v>570</c:v>
                </c:pt>
                <c:pt idx="1228">
                  <c:v>382</c:v>
                </c:pt>
                <c:pt idx="1229">
                  <c:v>590</c:v>
                </c:pt>
                <c:pt idx="1230">
                  <c:v>1158</c:v>
                </c:pt>
                <c:pt idx="1231">
                  <c:v>530</c:v>
                </c:pt>
                <c:pt idx="1232">
                  <c:v>310</c:v>
                </c:pt>
                <c:pt idx="1233">
                  <c:v>480</c:v>
                </c:pt>
                <c:pt idx="1234">
                  <c:v>320</c:v>
                </c:pt>
                <c:pt idx="1235">
                  <c:v>230</c:v>
                </c:pt>
                <c:pt idx="1236">
                  <c:v>310</c:v>
                </c:pt>
                <c:pt idx="1237">
                  <c:v>380</c:v>
                </c:pt>
                <c:pt idx="1238">
                  <c:v>350</c:v>
                </c:pt>
                <c:pt idx="1239">
                  <c:v>750</c:v>
                </c:pt>
                <c:pt idx="1240">
                  <c:v>390</c:v>
                </c:pt>
                <c:pt idx="1241">
                  <c:v>440</c:v>
                </c:pt>
                <c:pt idx="1242">
                  <c:v>340</c:v>
                </c:pt>
                <c:pt idx="1243">
                  <c:v>310</c:v>
                </c:pt>
                <c:pt idx="1244">
                  <c:v>310</c:v>
                </c:pt>
                <c:pt idx="1245">
                  <c:v>510</c:v>
                </c:pt>
                <c:pt idx="1246">
                  <c:v>290</c:v>
                </c:pt>
                <c:pt idx="1247">
                  <c:v>310</c:v>
                </c:pt>
                <c:pt idx="1248">
                  <c:v>320</c:v>
                </c:pt>
                <c:pt idx="1249">
                  <c:v>300</c:v>
                </c:pt>
                <c:pt idx="1250">
                  <c:v>370</c:v>
                </c:pt>
                <c:pt idx="1251">
                  <c:v>1116</c:v>
                </c:pt>
                <c:pt idx="1252">
                  <c:v>350</c:v>
                </c:pt>
                <c:pt idx="1253">
                  <c:v>340</c:v>
                </c:pt>
                <c:pt idx="1254">
                  <c:v>310</c:v>
                </c:pt>
                <c:pt idx="1255">
                  <c:v>440</c:v>
                </c:pt>
                <c:pt idx="1256">
                  <c:v>340</c:v>
                </c:pt>
                <c:pt idx="1257">
                  <c:v>490</c:v>
                </c:pt>
                <c:pt idx="1258">
                  <c:v>490</c:v>
                </c:pt>
                <c:pt idx="1259">
                  <c:v>440</c:v>
                </c:pt>
                <c:pt idx="1260">
                  <c:v>440</c:v>
                </c:pt>
                <c:pt idx="1261">
                  <c:v>360</c:v>
                </c:pt>
                <c:pt idx="1262">
                  <c:v>370</c:v>
                </c:pt>
                <c:pt idx="1263">
                  <c:v>320</c:v>
                </c:pt>
                <c:pt idx="1264">
                  <c:v>290</c:v>
                </c:pt>
                <c:pt idx="1265">
                  <c:v>380</c:v>
                </c:pt>
                <c:pt idx="1266">
                  <c:v>290</c:v>
                </c:pt>
                <c:pt idx="1267">
                  <c:v>550</c:v>
                </c:pt>
                <c:pt idx="1268">
                  <c:v>410</c:v>
                </c:pt>
                <c:pt idx="1269">
                  <c:v>640</c:v>
                </c:pt>
                <c:pt idx="1270">
                  <c:v>380</c:v>
                </c:pt>
                <c:pt idx="1271">
                  <c:v>370</c:v>
                </c:pt>
                <c:pt idx="1272">
                  <c:v>500</c:v>
                </c:pt>
                <c:pt idx="1273">
                  <c:v>380</c:v>
                </c:pt>
                <c:pt idx="1274">
                  <c:v>300</c:v>
                </c:pt>
                <c:pt idx="1275">
                  <c:v>380</c:v>
                </c:pt>
                <c:pt idx="1276">
                  <c:v>450</c:v>
                </c:pt>
                <c:pt idx="1277">
                  <c:v>1032</c:v>
                </c:pt>
                <c:pt idx="1278">
                  <c:v>440</c:v>
                </c:pt>
                <c:pt idx="1279">
                  <c:v>300</c:v>
                </c:pt>
                <c:pt idx="1280">
                  <c:v>320</c:v>
                </c:pt>
                <c:pt idx="1281">
                  <c:v>360</c:v>
                </c:pt>
                <c:pt idx="1282">
                  <c:v>580</c:v>
                </c:pt>
                <c:pt idx="1283">
                  <c:v>360</c:v>
                </c:pt>
                <c:pt idx="1284">
                  <c:v>590</c:v>
                </c:pt>
                <c:pt idx="1285">
                  <c:v>570</c:v>
                </c:pt>
                <c:pt idx="1286">
                  <c:v>400</c:v>
                </c:pt>
                <c:pt idx="1287">
                  <c:v>420</c:v>
                </c:pt>
                <c:pt idx="1288">
                  <c:v>310</c:v>
                </c:pt>
                <c:pt idx="1289">
                  <c:v>350</c:v>
                </c:pt>
                <c:pt idx="1290">
                  <c:v>480</c:v>
                </c:pt>
                <c:pt idx="1291">
                  <c:v>310</c:v>
                </c:pt>
                <c:pt idx="1292">
                  <c:v>380</c:v>
                </c:pt>
                <c:pt idx="1293">
                  <c:v>490</c:v>
                </c:pt>
                <c:pt idx="1294">
                  <c:v>400</c:v>
                </c:pt>
                <c:pt idx="1295">
                  <c:v>1074</c:v>
                </c:pt>
                <c:pt idx="1296">
                  <c:v>580</c:v>
                </c:pt>
                <c:pt idx="1297">
                  <c:v>320</c:v>
                </c:pt>
                <c:pt idx="1298">
                  <c:v>650</c:v>
                </c:pt>
                <c:pt idx="1299">
                  <c:v>440</c:v>
                </c:pt>
                <c:pt idx="1300">
                  <c:v>400</c:v>
                </c:pt>
                <c:pt idx="1301">
                  <c:v>1184</c:v>
                </c:pt>
                <c:pt idx="1302">
                  <c:v>480</c:v>
                </c:pt>
                <c:pt idx="1303">
                  <c:v>430</c:v>
                </c:pt>
                <c:pt idx="1304">
                  <c:v>300</c:v>
                </c:pt>
                <c:pt idx="1305">
                  <c:v>350</c:v>
                </c:pt>
                <c:pt idx="1306">
                  <c:v>742</c:v>
                </c:pt>
                <c:pt idx="1307">
                  <c:v>450</c:v>
                </c:pt>
                <c:pt idx="1308">
                  <c:v>1084</c:v>
                </c:pt>
                <c:pt idx="1309">
                  <c:v>450</c:v>
                </c:pt>
                <c:pt idx="1310">
                  <c:v>570</c:v>
                </c:pt>
                <c:pt idx="1311">
                  <c:v>430</c:v>
                </c:pt>
                <c:pt idx="1312">
                  <c:v>360</c:v>
                </c:pt>
                <c:pt idx="1313">
                  <c:v>340</c:v>
                </c:pt>
                <c:pt idx="1314">
                  <c:v>280</c:v>
                </c:pt>
                <c:pt idx="1315">
                  <c:v>560</c:v>
                </c:pt>
                <c:pt idx="1316">
                  <c:v>380</c:v>
                </c:pt>
                <c:pt idx="1317">
                  <c:v>450</c:v>
                </c:pt>
                <c:pt idx="1318">
                  <c:v>360</c:v>
                </c:pt>
                <c:pt idx="1319">
                  <c:v>420</c:v>
                </c:pt>
                <c:pt idx="1320">
                  <c:v>300</c:v>
                </c:pt>
                <c:pt idx="1321">
                  <c:v>370</c:v>
                </c:pt>
                <c:pt idx="1322">
                  <c:v>450</c:v>
                </c:pt>
                <c:pt idx="1323">
                  <c:v>1160</c:v>
                </c:pt>
                <c:pt idx="1324">
                  <c:v>510</c:v>
                </c:pt>
                <c:pt idx="1325">
                  <c:v>370</c:v>
                </c:pt>
                <c:pt idx="1326">
                  <c:v>888</c:v>
                </c:pt>
                <c:pt idx="1327">
                  <c:v>410</c:v>
                </c:pt>
                <c:pt idx="1328">
                  <c:v>330</c:v>
                </c:pt>
                <c:pt idx="1329">
                  <c:v>320</c:v>
                </c:pt>
                <c:pt idx="1330">
                  <c:v>400</c:v>
                </c:pt>
                <c:pt idx="1331">
                  <c:v>300</c:v>
                </c:pt>
                <c:pt idx="1332">
                  <c:v>578</c:v>
                </c:pt>
                <c:pt idx="1333">
                  <c:v>310</c:v>
                </c:pt>
                <c:pt idx="1334">
                  <c:v>510</c:v>
                </c:pt>
                <c:pt idx="1335">
                  <c:v>770</c:v>
                </c:pt>
                <c:pt idx="1336">
                  <c:v>460</c:v>
                </c:pt>
                <c:pt idx="1337">
                  <c:v>330</c:v>
                </c:pt>
                <c:pt idx="1338">
                  <c:v>1046</c:v>
                </c:pt>
                <c:pt idx="1339">
                  <c:v>920</c:v>
                </c:pt>
                <c:pt idx="1340">
                  <c:v>460</c:v>
                </c:pt>
                <c:pt idx="1341">
                  <c:v>380</c:v>
                </c:pt>
                <c:pt idx="1342">
                  <c:v>962</c:v>
                </c:pt>
                <c:pt idx="1343">
                  <c:v>360</c:v>
                </c:pt>
                <c:pt idx="1344">
                  <c:v>520</c:v>
                </c:pt>
                <c:pt idx="1345">
                  <c:v>460</c:v>
                </c:pt>
                <c:pt idx="1346">
                  <c:v>350</c:v>
                </c:pt>
                <c:pt idx="1347">
                  <c:v>750</c:v>
                </c:pt>
                <c:pt idx="1348">
                  <c:v>280</c:v>
                </c:pt>
                <c:pt idx="1349">
                  <c:v>370</c:v>
                </c:pt>
                <c:pt idx="1350">
                  <c:v>370</c:v>
                </c:pt>
                <c:pt idx="1351">
                  <c:v>760</c:v>
                </c:pt>
                <c:pt idx="1352">
                  <c:v>650</c:v>
                </c:pt>
                <c:pt idx="1353">
                  <c:v>410</c:v>
                </c:pt>
                <c:pt idx="1354">
                  <c:v>310</c:v>
                </c:pt>
                <c:pt idx="1355">
                  <c:v>410</c:v>
                </c:pt>
                <c:pt idx="1356">
                  <c:v>1110</c:v>
                </c:pt>
                <c:pt idx="1357">
                  <c:v>600</c:v>
                </c:pt>
                <c:pt idx="1358">
                  <c:v>360</c:v>
                </c:pt>
                <c:pt idx="1359">
                  <c:v>690</c:v>
                </c:pt>
                <c:pt idx="1360">
                  <c:v>460</c:v>
                </c:pt>
                <c:pt idx="1361">
                  <c:v>510</c:v>
                </c:pt>
                <c:pt idx="1362">
                  <c:v>600</c:v>
                </c:pt>
                <c:pt idx="1363">
                  <c:v>520</c:v>
                </c:pt>
                <c:pt idx="1364">
                  <c:v>330</c:v>
                </c:pt>
                <c:pt idx="1365">
                  <c:v>742</c:v>
                </c:pt>
                <c:pt idx="1366">
                  <c:v>440</c:v>
                </c:pt>
                <c:pt idx="1367">
                  <c:v>360</c:v>
                </c:pt>
                <c:pt idx="1368">
                  <c:v>490</c:v>
                </c:pt>
                <c:pt idx="1369">
                  <c:v>320</c:v>
                </c:pt>
                <c:pt idx="1370">
                  <c:v>470</c:v>
                </c:pt>
                <c:pt idx="1371">
                  <c:v>350</c:v>
                </c:pt>
                <c:pt idx="1372">
                  <c:v>320</c:v>
                </c:pt>
                <c:pt idx="1373">
                  <c:v>370</c:v>
                </c:pt>
                <c:pt idx="1374">
                  <c:v>420</c:v>
                </c:pt>
                <c:pt idx="1375">
                  <c:v>450</c:v>
                </c:pt>
                <c:pt idx="1376">
                  <c:v>380</c:v>
                </c:pt>
                <c:pt idx="1377">
                  <c:v>390</c:v>
                </c:pt>
                <c:pt idx="1378">
                  <c:v>840</c:v>
                </c:pt>
                <c:pt idx="1379">
                  <c:v>290</c:v>
                </c:pt>
                <c:pt idx="1380">
                  <c:v>330</c:v>
                </c:pt>
                <c:pt idx="1381">
                  <c:v>746</c:v>
                </c:pt>
                <c:pt idx="1382">
                  <c:v>450</c:v>
                </c:pt>
                <c:pt idx="1383">
                  <c:v>846</c:v>
                </c:pt>
                <c:pt idx="1384">
                  <c:v>510</c:v>
                </c:pt>
                <c:pt idx="1385">
                  <c:v>340</c:v>
                </c:pt>
                <c:pt idx="1386">
                  <c:v>490</c:v>
                </c:pt>
                <c:pt idx="1387">
                  <c:v>370</c:v>
                </c:pt>
                <c:pt idx="1388">
                  <c:v>240</c:v>
                </c:pt>
                <c:pt idx="1389">
                  <c:v>400</c:v>
                </c:pt>
                <c:pt idx="1390">
                  <c:v>1078</c:v>
                </c:pt>
                <c:pt idx="1391">
                  <c:v>370</c:v>
                </c:pt>
                <c:pt idx="1392">
                  <c:v>350</c:v>
                </c:pt>
                <c:pt idx="1393">
                  <c:v>856</c:v>
                </c:pt>
                <c:pt idx="1394">
                  <c:v>470</c:v>
                </c:pt>
                <c:pt idx="1395">
                  <c:v>400</c:v>
                </c:pt>
                <c:pt idx="1396">
                  <c:v>660</c:v>
                </c:pt>
                <c:pt idx="1397">
                  <c:v>460</c:v>
                </c:pt>
                <c:pt idx="1398">
                  <c:v>908</c:v>
                </c:pt>
                <c:pt idx="1399">
                  <c:v>630</c:v>
                </c:pt>
                <c:pt idx="1400">
                  <c:v>310</c:v>
                </c:pt>
                <c:pt idx="1401">
                  <c:v>370</c:v>
                </c:pt>
                <c:pt idx="1402">
                  <c:v>290</c:v>
                </c:pt>
                <c:pt idx="1403">
                  <c:v>670</c:v>
                </c:pt>
                <c:pt idx="1404">
                  <c:v>420</c:v>
                </c:pt>
                <c:pt idx="1405">
                  <c:v>420</c:v>
                </c:pt>
                <c:pt idx="1406">
                  <c:v>360</c:v>
                </c:pt>
                <c:pt idx="1407">
                  <c:v>360</c:v>
                </c:pt>
                <c:pt idx="1408">
                  <c:v>390</c:v>
                </c:pt>
                <c:pt idx="1409">
                  <c:v>470</c:v>
                </c:pt>
                <c:pt idx="1410">
                  <c:v>370</c:v>
                </c:pt>
                <c:pt idx="1411">
                  <c:v>316</c:v>
                </c:pt>
                <c:pt idx="1412">
                  <c:v>390</c:v>
                </c:pt>
                <c:pt idx="1413">
                  <c:v>290</c:v>
                </c:pt>
                <c:pt idx="1414">
                  <c:v>350</c:v>
                </c:pt>
                <c:pt idx="1415">
                  <c:v>420</c:v>
                </c:pt>
                <c:pt idx="1416">
                  <c:v>320</c:v>
                </c:pt>
                <c:pt idx="1417">
                  <c:v>530</c:v>
                </c:pt>
                <c:pt idx="1418">
                  <c:v>300</c:v>
                </c:pt>
                <c:pt idx="1419">
                  <c:v>880</c:v>
                </c:pt>
                <c:pt idx="1420">
                  <c:v>290</c:v>
                </c:pt>
                <c:pt idx="1421">
                  <c:v>290</c:v>
                </c:pt>
                <c:pt idx="1422">
                  <c:v>420</c:v>
                </c:pt>
                <c:pt idx="1423">
                  <c:v>640</c:v>
                </c:pt>
                <c:pt idx="1424">
                  <c:v>440</c:v>
                </c:pt>
                <c:pt idx="1425">
                  <c:v>580</c:v>
                </c:pt>
                <c:pt idx="1426">
                  <c:v>680</c:v>
                </c:pt>
                <c:pt idx="1427">
                  <c:v>470</c:v>
                </c:pt>
                <c:pt idx="1428">
                  <c:v>568</c:v>
                </c:pt>
                <c:pt idx="1429">
                  <c:v>460</c:v>
                </c:pt>
                <c:pt idx="1430">
                  <c:v>450</c:v>
                </c:pt>
                <c:pt idx="1431">
                  <c:v>440</c:v>
                </c:pt>
                <c:pt idx="1432">
                  <c:v>390</c:v>
                </c:pt>
                <c:pt idx="1433">
                  <c:v>700</c:v>
                </c:pt>
                <c:pt idx="1434">
                  <c:v>320</c:v>
                </c:pt>
                <c:pt idx="1435">
                  <c:v>390</c:v>
                </c:pt>
                <c:pt idx="1436">
                  <c:v>390</c:v>
                </c:pt>
                <c:pt idx="1437">
                  <c:v>470</c:v>
                </c:pt>
                <c:pt idx="1438">
                  <c:v>380</c:v>
                </c:pt>
                <c:pt idx="1439">
                  <c:v>360</c:v>
                </c:pt>
                <c:pt idx="1440">
                  <c:v>1024</c:v>
                </c:pt>
                <c:pt idx="1441">
                  <c:v>540</c:v>
                </c:pt>
                <c:pt idx="1442">
                  <c:v>400</c:v>
                </c:pt>
                <c:pt idx="1443">
                  <c:v>770</c:v>
                </c:pt>
                <c:pt idx="1444">
                  <c:v>310</c:v>
                </c:pt>
                <c:pt idx="1445">
                  <c:v>780</c:v>
                </c:pt>
                <c:pt idx="1446">
                  <c:v>884</c:v>
                </c:pt>
                <c:pt idx="1447">
                  <c:v>490</c:v>
                </c:pt>
                <c:pt idx="1448">
                  <c:v>320</c:v>
                </c:pt>
                <c:pt idx="1449">
                  <c:v>420</c:v>
                </c:pt>
                <c:pt idx="1450">
                  <c:v>370</c:v>
                </c:pt>
                <c:pt idx="1451">
                  <c:v>600</c:v>
                </c:pt>
                <c:pt idx="1452">
                  <c:v>340</c:v>
                </c:pt>
                <c:pt idx="1453">
                  <c:v>490</c:v>
                </c:pt>
                <c:pt idx="1454">
                  <c:v>540</c:v>
                </c:pt>
                <c:pt idx="1455">
                  <c:v>290</c:v>
                </c:pt>
                <c:pt idx="1456">
                  <c:v>1072</c:v>
                </c:pt>
                <c:pt idx="1457">
                  <c:v>330</c:v>
                </c:pt>
                <c:pt idx="1458">
                  <c:v>592</c:v>
                </c:pt>
                <c:pt idx="1459">
                  <c:v>2210</c:v>
                </c:pt>
                <c:pt idx="1460">
                  <c:v>300</c:v>
                </c:pt>
                <c:pt idx="1461">
                  <c:v>500</c:v>
                </c:pt>
                <c:pt idx="1462">
                  <c:v>320</c:v>
                </c:pt>
                <c:pt idx="1463">
                  <c:v>600</c:v>
                </c:pt>
                <c:pt idx="1464">
                  <c:v>810</c:v>
                </c:pt>
                <c:pt idx="1465">
                  <c:v>600</c:v>
                </c:pt>
                <c:pt idx="1466">
                  <c:v>460</c:v>
                </c:pt>
                <c:pt idx="1467">
                  <c:v>420</c:v>
                </c:pt>
                <c:pt idx="1468">
                  <c:v>600</c:v>
                </c:pt>
                <c:pt idx="1469">
                  <c:v>450</c:v>
                </c:pt>
                <c:pt idx="1470">
                  <c:v>370</c:v>
                </c:pt>
                <c:pt idx="1471">
                  <c:v>430</c:v>
                </c:pt>
                <c:pt idx="1472">
                  <c:v>820</c:v>
                </c:pt>
                <c:pt idx="1473">
                  <c:v>390</c:v>
                </c:pt>
                <c:pt idx="1474">
                  <c:v>390</c:v>
                </c:pt>
                <c:pt idx="1475">
                  <c:v>770</c:v>
                </c:pt>
                <c:pt idx="1476">
                  <c:v>540</c:v>
                </c:pt>
                <c:pt idx="1477">
                  <c:v>510</c:v>
                </c:pt>
                <c:pt idx="1478">
                  <c:v>680</c:v>
                </c:pt>
                <c:pt idx="1479">
                  <c:v>980</c:v>
                </c:pt>
                <c:pt idx="1480">
                  <c:v>1002</c:v>
                </c:pt>
                <c:pt idx="1481">
                  <c:v>212</c:v>
                </c:pt>
                <c:pt idx="1482">
                  <c:v>570</c:v>
                </c:pt>
                <c:pt idx="1483">
                  <c:v>420</c:v>
                </c:pt>
                <c:pt idx="1484">
                  <c:v>440</c:v>
                </c:pt>
                <c:pt idx="1485">
                  <c:v>390</c:v>
                </c:pt>
                <c:pt idx="1486">
                  <c:v>500</c:v>
                </c:pt>
                <c:pt idx="1487">
                  <c:v>390</c:v>
                </c:pt>
                <c:pt idx="1488">
                  <c:v>970</c:v>
                </c:pt>
                <c:pt idx="1489">
                  <c:v>640</c:v>
                </c:pt>
                <c:pt idx="1490">
                  <c:v>460</c:v>
                </c:pt>
                <c:pt idx="1491">
                  <c:v>380</c:v>
                </c:pt>
                <c:pt idx="1492">
                  <c:v>790</c:v>
                </c:pt>
                <c:pt idx="1493">
                  <c:v>650</c:v>
                </c:pt>
                <c:pt idx="1494">
                  <c:v>550</c:v>
                </c:pt>
                <c:pt idx="1495">
                  <c:v>300</c:v>
                </c:pt>
                <c:pt idx="1496">
                  <c:v>690</c:v>
                </c:pt>
                <c:pt idx="1497">
                  <c:v>580</c:v>
                </c:pt>
                <c:pt idx="1498">
                  <c:v>950</c:v>
                </c:pt>
                <c:pt idx="1499">
                  <c:v>640</c:v>
                </c:pt>
                <c:pt idx="1500">
                  <c:v>640</c:v>
                </c:pt>
                <c:pt idx="1501">
                  <c:v>750</c:v>
                </c:pt>
                <c:pt idx="1502">
                  <c:v>970</c:v>
                </c:pt>
                <c:pt idx="1503">
                  <c:v>420</c:v>
                </c:pt>
                <c:pt idx="1504">
                  <c:v>940</c:v>
                </c:pt>
                <c:pt idx="1505">
                  <c:v>300</c:v>
                </c:pt>
                <c:pt idx="1506">
                  <c:v>560</c:v>
                </c:pt>
                <c:pt idx="1507">
                  <c:v>340</c:v>
                </c:pt>
                <c:pt idx="1508">
                  <c:v>330</c:v>
                </c:pt>
                <c:pt idx="1509">
                  <c:v>710</c:v>
                </c:pt>
                <c:pt idx="1510">
                  <c:v>810</c:v>
                </c:pt>
                <c:pt idx="1511">
                  <c:v>390</c:v>
                </c:pt>
                <c:pt idx="1512">
                  <c:v>1198</c:v>
                </c:pt>
                <c:pt idx="1513">
                  <c:v>380</c:v>
                </c:pt>
                <c:pt idx="1514">
                  <c:v>530</c:v>
                </c:pt>
                <c:pt idx="1515">
                  <c:v>430</c:v>
                </c:pt>
                <c:pt idx="1516">
                  <c:v>320</c:v>
                </c:pt>
                <c:pt idx="1517">
                  <c:v>932</c:v>
                </c:pt>
                <c:pt idx="1518">
                  <c:v>510</c:v>
                </c:pt>
                <c:pt idx="1519">
                  <c:v>380</c:v>
                </c:pt>
                <c:pt idx="1520">
                  <c:v>850</c:v>
                </c:pt>
                <c:pt idx="1521">
                  <c:v>420</c:v>
                </c:pt>
                <c:pt idx="1522">
                  <c:v>320</c:v>
                </c:pt>
                <c:pt idx="1523">
                  <c:v>400</c:v>
                </c:pt>
                <c:pt idx="1524">
                  <c:v>450</c:v>
                </c:pt>
                <c:pt idx="1525">
                  <c:v>750</c:v>
                </c:pt>
                <c:pt idx="1526">
                  <c:v>320</c:v>
                </c:pt>
                <c:pt idx="1527">
                  <c:v>660</c:v>
                </c:pt>
                <c:pt idx="1528">
                  <c:v>330</c:v>
                </c:pt>
                <c:pt idx="1529">
                  <c:v>580</c:v>
                </c:pt>
                <c:pt idx="1530">
                  <c:v>1058</c:v>
                </c:pt>
                <c:pt idx="1531">
                  <c:v>390</c:v>
                </c:pt>
                <c:pt idx="1532">
                  <c:v>546</c:v>
                </c:pt>
                <c:pt idx="1533">
                  <c:v>620</c:v>
                </c:pt>
                <c:pt idx="1534">
                  <c:v>400</c:v>
                </c:pt>
                <c:pt idx="1535">
                  <c:v>750</c:v>
                </c:pt>
                <c:pt idx="1536">
                  <c:v>400</c:v>
                </c:pt>
                <c:pt idx="1537">
                  <c:v>510</c:v>
                </c:pt>
                <c:pt idx="1538">
                  <c:v>350</c:v>
                </c:pt>
                <c:pt idx="1539">
                  <c:v>480</c:v>
                </c:pt>
                <c:pt idx="1540">
                  <c:v>400</c:v>
                </c:pt>
                <c:pt idx="1541">
                  <c:v>430</c:v>
                </c:pt>
                <c:pt idx="1542">
                  <c:v>470</c:v>
                </c:pt>
                <c:pt idx="1543">
                  <c:v>390</c:v>
                </c:pt>
                <c:pt idx="1544">
                  <c:v>1116</c:v>
                </c:pt>
                <c:pt idx="1545">
                  <c:v>560</c:v>
                </c:pt>
                <c:pt idx="1546">
                  <c:v>310</c:v>
                </c:pt>
                <c:pt idx="1547">
                  <c:v>400</c:v>
                </c:pt>
                <c:pt idx="1548">
                  <c:v>490</c:v>
                </c:pt>
                <c:pt idx="1549">
                  <c:v>460</c:v>
                </c:pt>
                <c:pt idx="1550">
                  <c:v>380</c:v>
                </c:pt>
                <c:pt idx="1551">
                  <c:v>390</c:v>
                </c:pt>
                <c:pt idx="1552">
                  <c:v>651</c:v>
                </c:pt>
                <c:pt idx="1553">
                  <c:v>539</c:v>
                </c:pt>
                <c:pt idx="1554">
                  <c:v>315</c:v>
                </c:pt>
                <c:pt idx="1555">
                  <c:v>404</c:v>
                </c:pt>
                <c:pt idx="1556">
                  <c:v>423</c:v>
                </c:pt>
                <c:pt idx="1557">
                  <c:v>384</c:v>
                </c:pt>
                <c:pt idx="1558">
                  <c:v>403</c:v>
                </c:pt>
                <c:pt idx="1559">
                  <c:v>332</c:v>
                </c:pt>
                <c:pt idx="1560">
                  <c:v>490</c:v>
                </c:pt>
                <c:pt idx="1561">
                  <c:v>360</c:v>
                </c:pt>
                <c:pt idx="1562">
                  <c:v>370</c:v>
                </c:pt>
                <c:pt idx="1563">
                  <c:v>370</c:v>
                </c:pt>
                <c:pt idx="1564">
                  <c:v>630</c:v>
                </c:pt>
                <c:pt idx="1565">
                  <c:v>380</c:v>
                </c:pt>
                <c:pt idx="1566">
                  <c:v>760</c:v>
                </c:pt>
                <c:pt idx="1567">
                  <c:v>740</c:v>
                </c:pt>
                <c:pt idx="1568">
                  <c:v>440</c:v>
                </c:pt>
                <c:pt idx="1569">
                  <c:v>640</c:v>
                </c:pt>
                <c:pt idx="1570">
                  <c:v>350</c:v>
                </c:pt>
                <c:pt idx="1571">
                  <c:v>570</c:v>
                </c:pt>
                <c:pt idx="1572">
                  <c:v>320</c:v>
                </c:pt>
                <c:pt idx="1573">
                  <c:v>710</c:v>
                </c:pt>
                <c:pt idx="1574">
                  <c:v>290</c:v>
                </c:pt>
                <c:pt idx="1575">
                  <c:v>770</c:v>
                </c:pt>
                <c:pt idx="1576">
                  <c:v>550</c:v>
                </c:pt>
                <c:pt idx="1577">
                  <c:v>540</c:v>
                </c:pt>
                <c:pt idx="1578">
                  <c:v>290</c:v>
                </c:pt>
                <c:pt idx="1579">
                  <c:v>480</c:v>
                </c:pt>
                <c:pt idx="1580">
                  <c:v>300</c:v>
                </c:pt>
                <c:pt idx="1581">
                  <c:v>590</c:v>
                </c:pt>
                <c:pt idx="1582">
                  <c:v>774</c:v>
                </c:pt>
                <c:pt idx="1583">
                  <c:v>290</c:v>
                </c:pt>
                <c:pt idx="1584">
                  <c:v>402</c:v>
                </c:pt>
                <c:pt idx="1585">
                  <c:v>290</c:v>
                </c:pt>
                <c:pt idx="1586">
                  <c:v>500</c:v>
                </c:pt>
                <c:pt idx="1587">
                  <c:v>350</c:v>
                </c:pt>
                <c:pt idx="1588">
                  <c:v>300</c:v>
                </c:pt>
                <c:pt idx="1589">
                  <c:v>310</c:v>
                </c:pt>
                <c:pt idx="1590">
                  <c:v>300</c:v>
                </c:pt>
                <c:pt idx="1591">
                  <c:v>360</c:v>
                </c:pt>
                <c:pt idx="1592">
                  <c:v>340</c:v>
                </c:pt>
                <c:pt idx="1593">
                  <c:v>360</c:v>
                </c:pt>
                <c:pt idx="1594">
                  <c:v>320</c:v>
                </c:pt>
                <c:pt idx="1595">
                  <c:v>1038</c:v>
                </c:pt>
                <c:pt idx="1596">
                  <c:v>890</c:v>
                </c:pt>
                <c:pt idx="1597">
                  <c:v>390</c:v>
                </c:pt>
                <c:pt idx="1598">
                  <c:v>480</c:v>
                </c:pt>
                <c:pt idx="1599">
                  <c:v>420</c:v>
                </c:pt>
                <c:pt idx="1600">
                  <c:v>760</c:v>
                </c:pt>
                <c:pt idx="1601">
                  <c:v>490</c:v>
                </c:pt>
                <c:pt idx="1602">
                  <c:v>570</c:v>
                </c:pt>
                <c:pt idx="1603">
                  <c:v>330</c:v>
                </c:pt>
                <c:pt idx="1604">
                  <c:v>730</c:v>
                </c:pt>
                <c:pt idx="1605">
                  <c:v>1058</c:v>
                </c:pt>
                <c:pt idx="1606">
                  <c:v>320</c:v>
                </c:pt>
                <c:pt idx="1607">
                  <c:v>510</c:v>
                </c:pt>
                <c:pt idx="1608">
                  <c:v>360</c:v>
                </c:pt>
                <c:pt idx="1609">
                  <c:v>846</c:v>
                </c:pt>
                <c:pt idx="1610">
                  <c:v>410</c:v>
                </c:pt>
                <c:pt idx="1611">
                  <c:v>350</c:v>
                </c:pt>
                <c:pt idx="1612">
                  <c:v>300</c:v>
                </c:pt>
                <c:pt idx="1613">
                  <c:v>400</c:v>
                </c:pt>
                <c:pt idx="1614">
                  <c:v>958</c:v>
                </c:pt>
                <c:pt idx="1615">
                  <c:v>500</c:v>
                </c:pt>
                <c:pt idx="1616">
                  <c:v>420</c:v>
                </c:pt>
                <c:pt idx="1617">
                  <c:v>1094</c:v>
                </c:pt>
                <c:pt idx="1618">
                  <c:v>300</c:v>
                </c:pt>
                <c:pt idx="1619">
                  <c:v>1124</c:v>
                </c:pt>
                <c:pt idx="1620">
                  <c:v>500</c:v>
                </c:pt>
                <c:pt idx="1621">
                  <c:v>330</c:v>
                </c:pt>
                <c:pt idx="1622">
                  <c:v>360</c:v>
                </c:pt>
                <c:pt idx="1623">
                  <c:v>320</c:v>
                </c:pt>
                <c:pt idx="1624">
                  <c:v>644</c:v>
                </c:pt>
                <c:pt idx="1625">
                  <c:v>410</c:v>
                </c:pt>
                <c:pt idx="1626">
                  <c:v>580</c:v>
                </c:pt>
                <c:pt idx="1627">
                  <c:v>650</c:v>
                </c:pt>
                <c:pt idx="1628">
                  <c:v>610</c:v>
                </c:pt>
                <c:pt idx="1629">
                  <c:v>300</c:v>
                </c:pt>
                <c:pt idx="1630">
                  <c:v>510</c:v>
                </c:pt>
                <c:pt idx="1631">
                  <c:v>650</c:v>
                </c:pt>
                <c:pt idx="1632">
                  <c:v>336</c:v>
                </c:pt>
                <c:pt idx="1633">
                  <c:v>602</c:v>
                </c:pt>
                <c:pt idx="1634">
                  <c:v>278</c:v>
                </c:pt>
                <c:pt idx="1635">
                  <c:v>580</c:v>
                </c:pt>
                <c:pt idx="1636">
                  <c:v>460</c:v>
                </c:pt>
                <c:pt idx="1637">
                  <c:v>410</c:v>
                </c:pt>
                <c:pt idx="1638">
                  <c:v>550</c:v>
                </c:pt>
                <c:pt idx="1639">
                  <c:v>420</c:v>
                </c:pt>
                <c:pt idx="1640">
                  <c:v>590</c:v>
                </c:pt>
                <c:pt idx="1641">
                  <c:v>600</c:v>
                </c:pt>
                <c:pt idx="1642">
                  <c:v>320</c:v>
                </c:pt>
                <c:pt idx="1643">
                  <c:v>290</c:v>
                </c:pt>
                <c:pt idx="1644">
                  <c:v>390</c:v>
                </c:pt>
                <c:pt idx="1645">
                  <c:v>460</c:v>
                </c:pt>
                <c:pt idx="1646">
                  <c:v>500</c:v>
                </c:pt>
                <c:pt idx="1647">
                  <c:v>600</c:v>
                </c:pt>
                <c:pt idx="1648">
                  <c:v>430</c:v>
                </c:pt>
                <c:pt idx="1649">
                  <c:v>710</c:v>
                </c:pt>
                <c:pt idx="1650">
                  <c:v>350</c:v>
                </c:pt>
                <c:pt idx="1651">
                  <c:v>530</c:v>
                </c:pt>
                <c:pt idx="1652">
                  <c:v>520</c:v>
                </c:pt>
                <c:pt idx="1653">
                  <c:v>590</c:v>
                </c:pt>
                <c:pt idx="1654">
                  <c:v>460</c:v>
                </c:pt>
                <c:pt idx="1655">
                  <c:v>350</c:v>
                </c:pt>
                <c:pt idx="1656">
                  <c:v>800</c:v>
                </c:pt>
                <c:pt idx="1657">
                  <c:v>560</c:v>
                </c:pt>
                <c:pt idx="1658">
                  <c:v>310</c:v>
                </c:pt>
                <c:pt idx="1659">
                  <c:v>430</c:v>
                </c:pt>
                <c:pt idx="1660">
                  <c:v>752</c:v>
                </c:pt>
                <c:pt idx="1661">
                  <c:v>600</c:v>
                </c:pt>
                <c:pt idx="1662">
                  <c:v>310</c:v>
                </c:pt>
                <c:pt idx="1663">
                  <c:v>680</c:v>
                </c:pt>
                <c:pt idx="1664">
                  <c:v>500</c:v>
                </c:pt>
                <c:pt idx="1665">
                  <c:v>420</c:v>
                </c:pt>
                <c:pt idx="1666">
                  <c:v>450</c:v>
                </c:pt>
                <c:pt idx="1667">
                  <c:v>540</c:v>
                </c:pt>
                <c:pt idx="1668">
                  <c:v>620</c:v>
                </c:pt>
                <c:pt idx="1669">
                  <c:v>450</c:v>
                </c:pt>
                <c:pt idx="1670">
                  <c:v>420</c:v>
                </c:pt>
                <c:pt idx="1671">
                  <c:v>360</c:v>
                </c:pt>
                <c:pt idx="1672">
                  <c:v>450</c:v>
                </c:pt>
                <c:pt idx="1673">
                  <c:v>300</c:v>
                </c:pt>
                <c:pt idx="1674">
                  <c:v>430</c:v>
                </c:pt>
                <c:pt idx="1675">
                  <c:v>1096</c:v>
                </c:pt>
                <c:pt idx="1676">
                  <c:v>440</c:v>
                </c:pt>
                <c:pt idx="1677">
                  <c:v>622</c:v>
                </c:pt>
                <c:pt idx="1678">
                  <c:v>1080</c:v>
                </c:pt>
                <c:pt idx="1679">
                  <c:v>510</c:v>
                </c:pt>
                <c:pt idx="1680">
                  <c:v>380</c:v>
                </c:pt>
                <c:pt idx="1681">
                  <c:v>430</c:v>
                </c:pt>
                <c:pt idx="1682">
                  <c:v>560</c:v>
                </c:pt>
                <c:pt idx="1683">
                  <c:v>290</c:v>
                </c:pt>
                <c:pt idx="1684">
                  <c:v>338</c:v>
                </c:pt>
                <c:pt idx="1685">
                  <c:v>600</c:v>
                </c:pt>
                <c:pt idx="1686">
                  <c:v>430</c:v>
                </c:pt>
                <c:pt idx="1687">
                  <c:v>490</c:v>
                </c:pt>
                <c:pt idx="1688">
                  <c:v>430</c:v>
                </c:pt>
                <c:pt idx="1689">
                  <c:v>430</c:v>
                </c:pt>
                <c:pt idx="1690">
                  <c:v>330</c:v>
                </c:pt>
                <c:pt idx="1691">
                  <c:v>1172</c:v>
                </c:pt>
                <c:pt idx="1692">
                  <c:v>672</c:v>
                </c:pt>
                <c:pt idx="1693">
                  <c:v>610</c:v>
                </c:pt>
                <c:pt idx="1694">
                  <c:v>330</c:v>
                </c:pt>
                <c:pt idx="1695">
                  <c:v>418</c:v>
                </c:pt>
                <c:pt idx="1696">
                  <c:v>462</c:v>
                </c:pt>
                <c:pt idx="1697">
                  <c:v>340</c:v>
                </c:pt>
                <c:pt idx="1698">
                  <c:v>480</c:v>
                </c:pt>
                <c:pt idx="1699">
                  <c:v>570</c:v>
                </c:pt>
                <c:pt idx="1700">
                  <c:v>478</c:v>
                </c:pt>
                <c:pt idx="1701">
                  <c:v>290</c:v>
                </c:pt>
                <c:pt idx="1702">
                  <c:v>390</c:v>
                </c:pt>
                <c:pt idx="1703">
                  <c:v>730</c:v>
                </c:pt>
                <c:pt idx="1704">
                  <c:v>400</c:v>
                </c:pt>
                <c:pt idx="1705">
                  <c:v>370</c:v>
                </c:pt>
                <c:pt idx="1706">
                  <c:v>540</c:v>
                </c:pt>
                <c:pt idx="1707">
                  <c:v>300</c:v>
                </c:pt>
                <c:pt idx="1708">
                  <c:v>450</c:v>
                </c:pt>
                <c:pt idx="1709">
                  <c:v>610</c:v>
                </c:pt>
                <c:pt idx="1710">
                  <c:v>340</c:v>
                </c:pt>
                <c:pt idx="1711">
                  <c:v>290</c:v>
                </c:pt>
                <c:pt idx="1712">
                  <c:v>300</c:v>
                </c:pt>
                <c:pt idx="1713">
                  <c:v>640</c:v>
                </c:pt>
                <c:pt idx="1714">
                  <c:v>310</c:v>
                </c:pt>
                <c:pt idx="1715">
                  <c:v>350</c:v>
                </c:pt>
                <c:pt idx="1716">
                  <c:v>380</c:v>
                </c:pt>
                <c:pt idx="1717">
                  <c:v>370</c:v>
                </c:pt>
                <c:pt idx="1718">
                  <c:v>300</c:v>
                </c:pt>
                <c:pt idx="1719">
                  <c:v>440</c:v>
                </c:pt>
                <c:pt idx="1720">
                  <c:v>450</c:v>
                </c:pt>
                <c:pt idx="1721">
                  <c:v>350</c:v>
                </c:pt>
                <c:pt idx="1722">
                  <c:v>370</c:v>
                </c:pt>
                <c:pt idx="1723">
                  <c:v>300</c:v>
                </c:pt>
                <c:pt idx="1724">
                  <c:v>460</c:v>
                </c:pt>
                <c:pt idx="1725">
                  <c:v>280</c:v>
                </c:pt>
                <c:pt idx="1726">
                  <c:v>470</c:v>
                </c:pt>
                <c:pt idx="1727">
                  <c:v>948</c:v>
                </c:pt>
                <c:pt idx="1728">
                  <c:v>480</c:v>
                </c:pt>
                <c:pt idx="1729">
                  <c:v>490</c:v>
                </c:pt>
                <c:pt idx="1730">
                  <c:v>390</c:v>
                </c:pt>
                <c:pt idx="1731">
                  <c:v>310</c:v>
                </c:pt>
                <c:pt idx="1732">
                  <c:v>450</c:v>
                </c:pt>
                <c:pt idx="1733">
                  <c:v>330</c:v>
                </c:pt>
                <c:pt idx="1734">
                  <c:v>480</c:v>
                </c:pt>
                <c:pt idx="1735">
                  <c:v>374</c:v>
                </c:pt>
                <c:pt idx="1736">
                  <c:v>350</c:v>
                </c:pt>
                <c:pt idx="1737">
                  <c:v>506</c:v>
                </c:pt>
                <c:pt idx="1738">
                  <c:v>450</c:v>
                </c:pt>
                <c:pt idx="1739">
                  <c:v>300</c:v>
                </c:pt>
                <c:pt idx="1740">
                  <c:v>430</c:v>
                </c:pt>
                <c:pt idx="1741">
                  <c:v>350</c:v>
                </c:pt>
                <c:pt idx="1742">
                  <c:v>908</c:v>
                </c:pt>
                <c:pt idx="1743">
                  <c:v>340</c:v>
                </c:pt>
                <c:pt idx="1744">
                  <c:v>600</c:v>
                </c:pt>
                <c:pt idx="1745">
                  <c:v>460</c:v>
                </c:pt>
                <c:pt idx="1746">
                  <c:v>340</c:v>
                </c:pt>
                <c:pt idx="1747">
                  <c:v>420</c:v>
                </c:pt>
                <c:pt idx="1748">
                  <c:v>420</c:v>
                </c:pt>
                <c:pt idx="1749">
                  <c:v>440</c:v>
                </c:pt>
                <c:pt idx="1750">
                  <c:v>480</c:v>
                </c:pt>
                <c:pt idx="1751">
                  <c:v>450</c:v>
                </c:pt>
                <c:pt idx="1752">
                  <c:v>500</c:v>
                </c:pt>
                <c:pt idx="1753">
                  <c:v>400</c:v>
                </c:pt>
                <c:pt idx="1754">
                  <c:v>470</c:v>
                </c:pt>
                <c:pt idx="1755">
                  <c:v>470</c:v>
                </c:pt>
                <c:pt idx="1756">
                  <c:v>580</c:v>
                </c:pt>
                <c:pt idx="1757">
                  <c:v>580</c:v>
                </c:pt>
                <c:pt idx="1758">
                  <c:v>310</c:v>
                </c:pt>
                <c:pt idx="1759">
                  <c:v>440</c:v>
                </c:pt>
                <c:pt idx="1760">
                  <c:v>1126</c:v>
                </c:pt>
                <c:pt idx="1761">
                  <c:v>540</c:v>
                </c:pt>
                <c:pt idx="1762">
                  <c:v>530</c:v>
                </c:pt>
                <c:pt idx="1763">
                  <c:v>332</c:v>
                </c:pt>
                <c:pt idx="1764">
                  <c:v>471</c:v>
                </c:pt>
                <c:pt idx="1765">
                  <c:v>440</c:v>
                </c:pt>
                <c:pt idx="1766">
                  <c:v>620</c:v>
                </c:pt>
                <c:pt idx="1767">
                  <c:v>380</c:v>
                </c:pt>
                <c:pt idx="1768">
                  <c:v>360</c:v>
                </c:pt>
                <c:pt idx="1769">
                  <c:v>310</c:v>
                </c:pt>
                <c:pt idx="1770">
                  <c:v>370</c:v>
                </c:pt>
                <c:pt idx="1771">
                  <c:v>650</c:v>
                </c:pt>
                <c:pt idx="1772">
                  <c:v>330</c:v>
                </c:pt>
                <c:pt idx="1773">
                  <c:v>400</c:v>
                </c:pt>
                <c:pt idx="1774">
                  <c:v>300</c:v>
                </c:pt>
                <c:pt idx="1775">
                  <c:v>310</c:v>
                </c:pt>
                <c:pt idx="1776">
                  <c:v>400</c:v>
                </c:pt>
                <c:pt idx="1777">
                  <c:v>580</c:v>
                </c:pt>
                <c:pt idx="1778">
                  <c:v>420</c:v>
                </c:pt>
                <c:pt idx="1779">
                  <c:v>430</c:v>
                </c:pt>
                <c:pt idx="1780">
                  <c:v>460</c:v>
                </c:pt>
                <c:pt idx="1781">
                  <c:v>700</c:v>
                </c:pt>
                <c:pt idx="1782">
                  <c:v>620</c:v>
                </c:pt>
                <c:pt idx="1783">
                  <c:v>330</c:v>
                </c:pt>
                <c:pt idx="1784">
                  <c:v>420</c:v>
                </c:pt>
                <c:pt idx="1785">
                  <c:v>530</c:v>
                </c:pt>
                <c:pt idx="1786">
                  <c:v>320</c:v>
                </c:pt>
                <c:pt idx="1787">
                  <c:v>480</c:v>
                </c:pt>
                <c:pt idx="1788">
                  <c:v>440</c:v>
                </c:pt>
                <c:pt idx="1789">
                  <c:v>410</c:v>
                </c:pt>
                <c:pt idx="1790">
                  <c:v>460</c:v>
                </c:pt>
                <c:pt idx="1791">
                  <c:v>610</c:v>
                </c:pt>
                <c:pt idx="1792">
                  <c:v>520</c:v>
                </c:pt>
                <c:pt idx="1793">
                  <c:v>772</c:v>
                </c:pt>
                <c:pt idx="1794">
                  <c:v>500</c:v>
                </c:pt>
                <c:pt idx="1795">
                  <c:v>290</c:v>
                </c:pt>
                <c:pt idx="1796">
                  <c:v>460</c:v>
                </c:pt>
                <c:pt idx="1797">
                  <c:v>290</c:v>
                </c:pt>
                <c:pt idx="1798">
                  <c:v>480</c:v>
                </c:pt>
                <c:pt idx="1799">
                  <c:v>330</c:v>
                </c:pt>
                <c:pt idx="1800">
                  <c:v>460</c:v>
                </c:pt>
                <c:pt idx="1801">
                  <c:v>280</c:v>
                </c:pt>
                <c:pt idx="1802">
                  <c:v>530</c:v>
                </c:pt>
                <c:pt idx="1803">
                  <c:v>450</c:v>
                </c:pt>
                <c:pt idx="1804">
                  <c:v>570</c:v>
                </c:pt>
                <c:pt idx="1805">
                  <c:v>450</c:v>
                </c:pt>
                <c:pt idx="1806">
                  <c:v>590</c:v>
                </c:pt>
                <c:pt idx="1807">
                  <c:v>440</c:v>
                </c:pt>
                <c:pt idx="1808">
                  <c:v>380</c:v>
                </c:pt>
                <c:pt idx="1809">
                  <c:v>360</c:v>
                </c:pt>
                <c:pt idx="1810">
                  <c:v>630</c:v>
                </c:pt>
                <c:pt idx="1811">
                  <c:v>650</c:v>
                </c:pt>
                <c:pt idx="1812">
                  <c:v>530</c:v>
                </c:pt>
                <c:pt idx="1813">
                  <c:v>800</c:v>
                </c:pt>
                <c:pt idx="1814">
                  <c:v>460</c:v>
                </c:pt>
                <c:pt idx="1815">
                  <c:v>430</c:v>
                </c:pt>
                <c:pt idx="1816">
                  <c:v>350</c:v>
                </c:pt>
                <c:pt idx="1817">
                  <c:v>320</c:v>
                </c:pt>
                <c:pt idx="1818">
                  <c:v>290</c:v>
                </c:pt>
                <c:pt idx="1819">
                  <c:v>450</c:v>
                </c:pt>
                <c:pt idx="1820">
                  <c:v>860</c:v>
                </c:pt>
                <c:pt idx="1821">
                  <c:v>400</c:v>
                </c:pt>
                <c:pt idx="1822">
                  <c:v>390</c:v>
                </c:pt>
                <c:pt idx="1823">
                  <c:v>620</c:v>
                </c:pt>
                <c:pt idx="1824">
                  <c:v>380</c:v>
                </c:pt>
                <c:pt idx="1825">
                  <c:v>340</c:v>
                </c:pt>
                <c:pt idx="1826">
                  <c:v>980</c:v>
                </c:pt>
                <c:pt idx="1827">
                  <c:v>370</c:v>
                </c:pt>
                <c:pt idx="1828">
                  <c:v>320</c:v>
                </c:pt>
                <c:pt idx="1829">
                  <c:v>470</c:v>
                </c:pt>
                <c:pt idx="1830">
                  <c:v>350</c:v>
                </c:pt>
                <c:pt idx="1831">
                  <c:v>550</c:v>
                </c:pt>
                <c:pt idx="1832">
                  <c:v>340</c:v>
                </c:pt>
                <c:pt idx="1833">
                  <c:v>450</c:v>
                </c:pt>
                <c:pt idx="1834">
                  <c:v>390</c:v>
                </c:pt>
                <c:pt idx="1835">
                  <c:v>400</c:v>
                </c:pt>
                <c:pt idx="1836">
                  <c:v>1152</c:v>
                </c:pt>
                <c:pt idx="1837">
                  <c:v>290</c:v>
                </c:pt>
                <c:pt idx="1838">
                  <c:v>600</c:v>
                </c:pt>
                <c:pt idx="1839">
                  <c:v>360</c:v>
                </c:pt>
                <c:pt idx="1840">
                  <c:v>300</c:v>
                </c:pt>
                <c:pt idx="1841">
                  <c:v>710</c:v>
                </c:pt>
                <c:pt idx="1842">
                  <c:v>390</c:v>
                </c:pt>
                <c:pt idx="1843">
                  <c:v>340</c:v>
                </c:pt>
                <c:pt idx="1844">
                  <c:v>510</c:v>
                </c:pt>
                <c:pt idx="1845">
                  <c:v>330</c:v>
                </c:pt>
                <c:pt idx="1846">
                  <c:v>410</c:v>
                </c:pt>
                <c:pt idx="1847">
                  <c:v>380</c:v>
                </c:pt>
                <c:pt idx="1848">
                  <c:v>430</c:v>
                </c:pt>
                <c:pt idx="1849">
                  <c:v>540</c:v>
                </c:pt>
                <c:pt idx="1850">
                  <c:v>956</c:v>
                </c:pt>
                <c:pt idx="1851">
                  <c:v>220</c:v>
                </c:pt>
                <c:pt idx="1852">
                  <c:v>350</c:v>
                </c:pt>
                <c:pt idx="1853">
                  <c:v>320</c:v>
                </c:pt>
                <c:pt idx="1854">
                  <c:v>500</c:v>
                </c:pt>
                <c:pt idx="1855">
                  <c:v>440</c:v>
                </c:pt>
                <c:pt idx="1856">
                  <c:v>350</c:v>
                </c:pt>
                <c:pt idx="1857">
                  <c:v>630</c:v>
                </c:pt>
                <c:pt idx="1858">
                  <c:v>330</c:v>
                </c:pt>
                <c:pt idx="1859">
                  <c:v>460</c:v>
                </c:pt>
                <c:pt idx="1860">
                  <c:v>370</c:v>
                </c:pt>
                <c:pt idx="1861">
                  <c:v>470</c:v>
                </c:pt>
                <c:pt idx="1862">
                  <c:v>550</c:v>
                </c:pt>
                <c:pt idx="1863">
                  <c:v>490</c:v>
                </c:pt>
                <c:pt idx="1864">
                  <c:v>480</c:v>
                </c:pt>
                <c:pt idx="1865">
                  <c:v>350</c:v>
                </c:pt>
                <c:pt idx="1866">
                  <c:v>470</c:v>
                </c:pt>
                <c:pt idx="1867">
                  <c:v>894</c:v>
                </c:pt>
                <c:pt idx="1868">
                  <c:v>290</c:v>
                </c:pt>
                <c:pt idx="1869">
                  <c:v>736</c:v>
                </c:pt>
                <c:pt idx="1870">
                  <c:v>340</c:v>
                </c:pt>
                <c:pt idx="1871">
                  <c:v>570</c:v>
                </c:pt>
                <c:pt idx="1872">
                  <c:v>350</c:v>
                </c:pt>
                <c:pt idx="1873">
                  <c:v>490</c:v>
                </c:pt>
                <c:pt idx="1874">
                  <c:v>300</c:v>
                </c:pt>
                <c:pt idx="1875">
                  <c:v>440</c:v>
                </c:pt>
                <c:pt idx="1876">
                  <c:v>500</c:v>
                </c:pt>
                <c:pt idx="1877">
                  <c:v>360</c:v>
                </c:pt>
                <c:pt idx="1878">
                  <c:v>370</c:v>
                </c:pt>
                <c:pt idx="1879">
                  <c:v>518</c:v>
                </c:pt>
                <c:pt idx="1880">
                  <c:v>380</c:v>
                </c:pt>
                <c:pt idx="1881">
                  <c:v>580</c:v>
                </c:pt>
                <c:pt idx="1882">
                  <c:v>830</c:v>
                </c:pt>
                <c:pt idx="1883">
                  <c:v>350</c:v>
                </c:pt>
                <c:pt idx="1884">
                  <c:v>410</c:v>
                </c:pt>
                <c:pt idx="1885">
                  <c:v>520</c:v>
                </c:pt>
                <c:pt idx="1886">
                  <c:v>570</c:v>
                </c:pt>
                <c:pt idx="1887">
                  <c:v>936</c:v>
                </c:pt>
                <c:pt idx="1888">
                  <c:v>500</c:v>
                </c:pt>
                <c:pt idx="1889">
                  <c:v>290</c:v>
                </c:pt>
                <c:pt idx="1890">
                  <c:v>300</c:v>
                </c:pt>
                <c:pt idx="1891">
                  <c:v>310</c:v>
                </c:pt>
                <c:pt idx="1892">
                  <c:v>330</c:v>
                </c:pt>
                <c:pt idx="1893">
                  <c:v>350</c:v>
                </c:pt>
                <c:pt idx="1894">
                  <c:v>824</c:v>
                </c:pt>
                <c:pt idx="1895">
                  <c:v>330</c:v>
                </c:pt>
                <c:pt idx="1896">
                  <c:v>490</c:v>
                </c:pt>
                <c:pt idx="1897">
                  <c:v>230</c:v>
                </c:pt>
                <c:pt idx="1898">
                  <c:v>440</c:v>
                </c:pt>
                <c:pt idx="1899">
                  <c:v>610</c:v>
                </c:pt>
                <c:pt idx="1900">
                  <c:v>500</c:v>
                </c:pt>
                <c:pt idx="1901">
                  <c:v>310</c:v>
                </c:pt>
                <c:pt idx="1902">
                  <c:v>300</c:v>
                </c:pt>
                <c:pt idx="1903">
                  <c:v>320</c:v>
                </c:pt>
                <c:pt idx="1904">
                  <c:v>310</c:v>
                </c:pt>
                <c:pt idx="1905">
                  <c:v>600</c:v>
                </c:pt>
                <c:pt idx="1906">
                  <c:v>560</c:v>
                </c:pt>
                <c:pt idx="1907">
                  <c:v>460</c:v>
                </c:pt>
                <c:pt idx="1908">
                  <c:v>764</c:v>
                </c:pt>
                <c:pt idx="1909">
                  <c:v>510</c:v>
                </c:pt>
                <c:pt idx="1910">
                  <c:v>370</c:v>
                </c:pt>
                <c:pt idx="1911">
                  <c:v>690</c:v>
                </c:pt>
                <c:pt idx="1912">
                  <c:v>400</c:v>
                </c:pt>
                <c:pt idx="1913">
                  <c:v>894</c:v>
                </c:pt>
                <c:pt idx="1914">
                  <c:v>380</c:v>
                </c:pt>
                <c:pt idx="1915">
                  <c:v>370</c:v>
                </c:pt>
                <c:pt idx="1916">
                  <c:v>704</c:v>
                </c:pt>
                <c:pt idx="1917">
                  <c:v>570</c:v>
                </c:pt>
                <c:pt idx="1918">
                  <c:v>610</c:v>
                </c:pt>
                <c:pt idx="1919">
                  <c:v>310</c:v>
                </c:pt>
                <c:pt idx="1920">
                  <c:v>460</c:v>
                </c:pt>
                <c:pt idx="1921">
                  <c:v>620</c:v>
                </c:pt>
                <c:pt idx="1922">
                  <c:v>310</c:v>
                </c:pt>
                <c:pt idx="1923">
                  <c:v>460</c:v>
                </c:pt>
                <c:pt idx="1924">
                  <c:v>390</c:v>
                </c:pt>
                <c:pt idx="1925">
                  <c:v>628</c:v>
                </c:pt>
                <c:pt idx="1926">
                  <c:v>860</c:v>
                </c:pt>
                <c:pt idx="1927">
                  <c:v>882</c:v>
                </c:pt>
                <c:pt idx="1928">
                  <c:v>570</c:v>
                </c:pt>
                <c:pt idx="1929">
                  <c:v>480</c:v>
                </c:pt>
                <c:pt idx="1930">
                  <c:v>834</c:v>
                </c:pt>
                <c:pt idx="1931">
                  <c:v>996</c:v>
                </c:pt>
                <c:pt idx="1932">
                  <c:v>440</c:v>
                </c:pt>
                <c:pt idx="1933">
                  <c:v>490</c:v>
                </c:pt>
                <c:pt idx="1934">
                  <c:v>370</c:v>
                </c:pt>
                <c:pt idx="1935">
                  <c:v>300</c:v>
                </c:pt>
                <c:pt idx="1936">
                  <c:v>290</c:v>
                </c:pt>
                <c:pt idx="1937">
                  <c:v>800</c:v>
                </c:pt>
                <c:pt idx="1938">
                  <c:v>720</c:v>
                </c:pt>
                <c:pt idx="1939">
                  <c:v>330</c:v>
                </c:pt>
                <c:pt idx="1940">
                  <c:v>630</c:v>
                </c:pt>
                <c:pt idx="1941">
                  <c:v>350</c:v>
                </c:pt>
                <c:pt idx="1942">
                  <c:v>350</c:v>
                </c:pt>
                <c:pt idx="1943">
                  <c:v>360</c:v>
                </c:pt>
                <c:pt idx="1944">
                  <c:v>698</c:v>
                </c:pt>
                <c:pt idx="1945">
                  <c:v>400</c:v>
                </c:pt>
                <c:pt idx="1946">
                  <c:v>206</c:v>
                </c:pt>
                <c:pt idx="1947">
                  <c:v>410</c:v>
                </c:pt>
                <c:pt idx="1948">
                  <c:v>490</c:v>
                </c:pt>
                <c:pt idx="1949">
                  <c:v>390</c:v>
                </c:pt>
                <c:pt idx="1950">
                  <c:v>510</c:v>
                </c:pt>
                <c:pt idx="1951">
                  <c:v>530</c:v>
                </c:pt>
                <c:pt idx="1952">
                  <c:v>812</c:v>
                </c:pt>
                <c:pt idx="1953">
                  <c:v>370</c:v>
                </c:pt>
                <c:pt idx="1954">
                  <c:v>510</c:v>
                </c:pt>
                <c:pt idx="1955">
                  <c:v>540</c:v>
                </c:pt>
                <c:pt idx="1956">
                  <c:v>630</c:v>
                </c:pt>
                <c:pt idx="1957">
                  <c:v>390</c:v>
                </c:pt>
                <c:pt idx="1958">
                  <c:v>690</c:v>
                </c:pt>
                <c:pt idx="1959">
                  <c:v>420</c:v>
                </c:pt>
                <c:pt idx="1960">
                  <c:v>600</c:v>
                </c:pt>
                <c:pt idx="1961">
                  <c:v>480</c:v>
                </c:pt>
                <c:pt idx="1962">
                  <c:v>460</c:v>
                </c:pt>
                <c:pt idx="1963">
                  <c:v>350</c:v>
                </c:pt>
                <c:pt idx="1964">
                  <c:v>320</c:v>
                </c:pt>
                <c:pt idx="1965">
                  <c:v>580</c:v>
                </c:pt>
                <c:pt idx="1966">
                  <c:v>430</c:v>
                </c:pt>
                <c:pt idx="1967">
                  <c:v>734</c:v>
                </c:pt>
                <c:pt idx="1968">
                  <c:v>400</c:v>
                </c:pt>
                <c:pt idx="1969">
                  <c:v>550</c:v>
                </c:pt>
                <c:pt idx="1970">
                  <c:v>500</c:v>
                </c:pt>
                <c:pt idx="1971">
                  <c:v>216</c:v>
                </c:pt>
                <c:pt idx="1972">
                  <c:v>510</c:v>
                </c:pt>
                <c:pt idx="1973">
                  <c:v>410</c:v>
                </c:pt>
                <c:pt idx="1974">
                  <c:v>380</c:v>
                </c:pt>
                <c:pt idx="1975">
                  <c:v>300</c:v>
                </c:pt>
                <c:pt idx="1976">
                  <c:v>690</c:v>
                </c:pt>
                <c:pt idx="1977">
                  <c:v>430</c:v>
                </c:pt>
                <c:pt idx="1978">
                  <c:v>560</c:v>
                </c:pt>
                <c:pt idx="1979">
                  <c:v>410</c:v>
                </c:pt>
                <c:pt idx="1980">
                  <c:v>330</c:v>
                </c:pt>
                <c:pt idx="1981">
                  <c:v>330</c:v>
                </c:pt>
                <c:pt idx="1982">
                  <c:v>290</c:v>
                </c:pt>
                <c:pt idx="1983">
                  <c:v>540</c:v>
                </c:pt>
                <c:pt idx="1984">
                  <c:v>460</c:v>
                </c:pt>
                <c:pt idx="1985">
                  <c:v>948</c:v>
                </c:pt>
                <c:pt idx="1986">
                  <c:v>450</c:v>
                </c:pt>
                <c:pt idx="1987">
                  <c:v>592</c:v>
                </c:pt>
                <c:pt idx="1988">
                  <c:v>556</c:v>
                </c:pt>
                <c:pt idx="1989">
                  <c:v>410</c:v>
                </c:pt>
                <c:pt idx="1990">
                  <c:v>410</c:v>
                </c:pt>
                <c:pt idx="1991">
                  <c:v>400</c:v>
                </c:pt>
                <c:pt idx="1992">
                  <c:v>290</c:v>
                </c:pt>
                <c:pt idx="1993">
                  <c:v>550</c:v>
                </c:pt>
                <c:pt idx="1994">
                  <c:v>380</c:v>
                </c:pt>
                <c:pt idx="1995">
                  <c:v>430</c:v>
                </c:pt>
                <c:pt idx="1996">
                  <c:v>858</c:v>
                </c:pt>
                <c:pt idx="1997">
                  <c:v>710</c:v>
                </c:pt>
                <c:pt idx="1998">
                  <c:v>360</c:v>
                </c:pt>
                <c:pt idx="1999">
                  <c:v>650</c:v>
                </c:pt>
                <c:pt idx="2000">
                  <c:v>550</c:v>
                </c:pt>
                <c:pt idx="2001">
                  <c:v>630</c:v>
                </c:pt>
                <c:pt idx="2002">
                  <c:v>500</c:v>
                </c:pt>
                <c:pt idx="2003">
                  <c:v>720</c:v>
                </c:pt>
                <c:pt idx="2004">
                  <c:v>1056</c:v>
                </c:pt>
                <c:pt idx="2005">
                  <c:v>410</c:v>
                </c:pt>
                <c:pt idx="2006">
                  <c:v>618</c:v>
                </c:pt>
                <c:pt idx="2007">
                  <c:v>708</c:v>
                </c:pt>
                <c:pt idx="2008">
                  <c:v>330</c:v>
                </c:pt>
                <c:pt idx="2009">
                  <c:v>380</c:v>
                </c:pt>
                <c:pt idx="2010">
                  <c:v>410</c:v>
                </c:pt>
                <c:pt idx="2011">
                  <c:v>540</c:v>
                </c:pt>
                <c:pt idx="2012">
                  <c:v>610</c:v>
                </c:pt>
                <c:pt idx="2013">
                  <c:v>490</c:v>
                </c:pt>
                <c:pt idx="2014">
                  <c:v>420</c:v>
                </c:pt>
                <c:pt idx="2015">
                  <c:v>560</c:v>
                </c:pt>
                <c:pt idx="2016">
                  <c:v>510</c:v>
                </c:pt>
                <c:pt idx="2017">
                  <c:v>340</c:v>
                </c:pt>
                <c:pt idx="2018">
                  <c:v>470</c:v>
                </c:pt>
                <c:pt idx="2019">
                  <c:v>720</c:v>
                </c:pt>
                <c:pt idx="2020">
                  <c:v>500</c:v>
                </c:pt>
                <c:pt idx="2021">
                  <c:v>330</c:v>
                </c:pt>
                <c:pt idx="2022">
                  <c:v>380</c:v>
                </c:pt>
                <c:pt idx="2023">
                  <c:v>370</c:v>
                </c:pt>
                <c:pt idx="2024">
                  <c:v>580</c:v>
                </c:pt>
                <c:pt idx="2025">
                  <c:v>320</c:v>
                </c:pt>
                <c:pt idx="2026">
                  <c:v>700</c:v>
                </c:pt>
                <c:pt idx="2027">
                  <c:v>930</c:v>
                </c:pt>
                <c:pt idx="2028">
                  <c:v>280</c:v>
                </c:pt>
                <c:pt idx="2029">
                  <c:v>390</c:v>
                </c:pt>
                <c:pt idx="2030">
                  <c:v>370</c:v>
                </c:pt>
                <c:pt idx="2031">
                  <c:v>1032</c:v>
                </c:pt>
                <c:pt idx="2032">
                  <c:v>784</c:v>
                </c:pt>
                <c:pt idx="2033">
                  <c:v>370</c:v>
                </c:pt>
                <c:pt idx="2034">
                  <c:v>290</c:v>
                </c:pt>
                <c:pt idx="2035">
                  <c:v>440</c:v>
                </c:pt>
                <c:pt idx="2036">
                  <c:v>750</c:v>
                </c:pt>
                <c:pt idx="2037">
                  <c:v>290</c:v>
                </c:pt>
                <c:pt idx="2038">
                  <c:v>420</c:v>
                </c:pt>
                <c:pt idx="2039">
                  <c:v>440</c:v>
                </c:pt>
                <c:pt idx="2040">
                  <c:v>330</c:v>
                </c:pt>
                <c:pt idx="2041">
                  <c:v>470</c:v>
                </c:pt>
                <c:pt idx="2042">
                  <c:v>350</c:v>
                </c:pt>
                <c:pt idx="2043">
                  <c:v>440</c:v>
                </c:pt>
                <c:pt idx="2044">
                  <c:v>330</c:v>
                </c:pt>
                <c:pt idx="2045">
                  <c:v>440</c:v>
                </c:pt>
                <c:pt idx="2046">
                  <c:v>350</c:v>
                </c:pt>
                <c:pt idx="2047">
                  <c:v>330</c:v>
                </c:pt>
                <c:pt idx="2048">
                  <c:v>300</c:v>
                </c:pt>
                <c:pt idx="2049">
                  <c:v>790</c:v>
                </c:pt>
                <c:pt idx="2050">
                  <c:v>380</c:v>
                </c:pt>
                <c:pt idx="2051">
                  <c:v>680</c:v>
                </c:pt>
                <c:pt idx="2052">
                  <c:v>490</c:v>
                </c:pt>
                <c:pt idx="2053">
                  <c:v>320</c:v>
                </c:pt>
                <c:pt idx="2054">
                  <c:v>550</c:v>
                </c:pt>
                <c:pt idx="2055">
                  <c:v>430</c:v>
                </c:pt>
                <c:pt idx="2056">
                  <c:v>948</c:v>
                </c:pt>
                <c:pt idx="2057">
                  <c:v>420</c:v>
                </c:pt>
                <c:pt idx="2058">
                  <c:v>320</c:v>
                </c:pt>
                <c:pt idx="2059">
                  <c:v>360</c:v>
                </c:pt>
                <c:pt idx="2060">
                  <c:v>430</c:v>
                </c:pt>
                <c:pt idx="2061">
                  <c:v>490</c:v>
                </c:pt>
                <c:pt idx="2062">
                  <c:v>570</c:v>
                </c:pt>
                <c:pt idx="2063">
                  <c:v>310</c:v>
                </c:pt>
                <c:pt idx="2064">
                  <c:v>360</c:v>
                </c:pt>
                <c:pt idx="2065">
                  <c:v>360</c:v>
                </c:pt>
                <c:pt idx="2066">
                  <c:v>390</c:v>
                </c:pt>
                <c:pt idx="2067">
                  <c:v>690</c:v>
                </c:pt>
                <c:pt idx="2068">
                  <c:v>400</c:v>
                </c:pt>
                <c:pt idx="2069">
                  <c:v>390</c:v>
                </c:pt>
                <c:pt idx="2070">
                  <c:v>390</c:v>
                </c:pt>
                <c:pt idx="2071">
                  <c:v>540</c:v>
                </c:pt>
                <c:pt idx="2072">
                  <c:v>310</c:v>
                </c:pt>
                <c:pt idx="2073">
                  <c:v>330</c:v>
                </c:pt>
                <c:pt idx="2074">
                  <c:v>580</c:v>
                </c:pt>
                <c:pt idx="2075">
                  <c:v>300</c:v>
                </c:pt>
                <c:pt idx="2076">
                  <c:v>350</c:v>
                </c:pt>
                <c:pt idx="2077">
                  <c:v>590</c:v>
                </c:pt>
                <c:pt idx="2078">
                  <c:v>340</c:v>
                </c:pt>
                <c:pt idx="2079">
                  <c:v>330</c:v>
                </c:pt>
                <c:pt idx="2080">
                  <c:v>420</c:v>
                </c:pt>
                <c:pt idx="2081">
                  <c:v>300</c:v>
                </c:pt>
                <c:pt idx="2082">
                  <c:v>300</c:v>
                </c:pt>
                <c:pt idx="2083">
                  <c:v>610</c:v>
                </c:pt>
                <c:pt idx="2084">
                  <c:v>430</c:v>
                </c:pt>
                <c:pt idx="2085">
                  <c:v>280</c:v>
                </c:pt>
                <c:pt idx="2086">
                  <c:v>350</c:v>
                </c:pt>
                <c:pt idx="2087">
                  <c:v>530</c:v>
                </c:pt>
                <c:pt idx="2088">
                  <c:v>580</c:v>
                </c:pt>
                <c:pt idx="2089">
                  <c:v>440</c:v>
                </c:pt>
                <c:pt idx="2090">
                  <c:v>400</c:v>
                </c:pt>
                <c:pt idx="2091">
                  <c:v>390</c:v>
                </c:pt>
                <c:pt idx="2092">
                  <c:v>560</c:v>
                </c:pt>
                <c:pt idx="2093">
                  <c:v>670</c:v>
                </c:pt>
                <c:pt idx="2094">
                  <c:v>290</c:v>
                </c:pt>
                <c:pt idx="2095">
                  <c:v>350</c:v>
                </c:pt>
                <c:pt idx="2096">
                  <c:v>660</c:v>
                </c:pt>
                <c:pt idx="2097">
                  <c:v>370</c:v>
                </c:pt>
                <c:pt idx="2098">
                  <c:v>340</c:v>
                </c:pt>
                <c:pt idx="2099">
                  <c:v>650</c:v>
                </c:pt>
                <c:pt idx="2100">
                  <c:v>540</c:v>
                </c:pt>
                <c:pt idx="2101">
                  <c:v>980</c:v>
                </c:pt>
                <c:pt idx="2102">
                  <c:v>780</c:v>
                </c:pt>
                <c:pt idx="2103">
                  <c:v>310</c:v>
                </c:pt>
                <c:pt idx="2104">
                  <c:v>910</c:v>
                </c:pt>
                <c:pt idx="2105">
                  <c:v>280</c:v>
                </c:pt>
                <c:pt idx="2106">
                  <c:v>430</c:v>
                </c:pt>
                <c:pt idx="2107">
                  <c:v>390</c:v>
                </c:pt>
                <c:pt idx="2108">
                  <c:v>560</c:v>
                </c:pt>
                <c:pt idx="2109">
                  <c:v>410</c:v>
                </c:pt>
                <c:pt idx="2110">
                  <c:v>1144</c:v>
                </c:pt>
                <c:pt idx="2111">
                  <c:v>320</c:v>
                </c:pt>
                <c:pt idx="2112">
                  <c:v>400</c:v>
                </c:pt>
                <c:pt idx="2113">
                  <c:v>320</c:v>
                </c:pt>
                <c:pt idx="2114">
                  <c:v>430</c:v>
                </c:pt>
                <c:pt idx="2115">
                  <c:v>710</c:v>
                </c:pt>
                <c:pt idx="2116">
                  <c:v>540</c:v>
                </c:pt>
                <c:pt idx="2117">
                  <c:v>1050</c:v>
                </c:pt>
                <c:pt idx="2118">
                  <c:v>410</c:v>
                </c:pt>
                <c:pt idx="2119">
                  <c:v>340</c:v>
                </c:pt>
                <c:pt idx="2120">
                  <c:v>328</c:v>
                </c:pt>
                <c:pt idx="2121">
                  <c:v>300</c:v>
                </c:pt>
                <c:pt idx="2122">
                  <c:v>310</c:v>
                </c:pt>
                <c:pt idx="2123">
                  <c:v>340</c:v>
                </c:pt>
                <c:pt idx="2124">
                  <c:v>290</c:v>
                </c:pt>
                <c:pt idx="2125">
                  <c:v>480</c:v>
                </c:pt>
                <c:pt idx="2126">
                  <c:v>290</c:v>
                </c:pt>
                <c:pt idx="2127">
                  <c:v>630</c:v>
                </c:pt>
                <c:pt idx="2128">
                  <c:v>360</c:v>
                </c:pt>
                <c:pt idx="2129">
                  <c:v>898</c:v>
                </c:pt>
                <c:pt idx="2130">
                  <c:v>310</c:v>
                </c:pt>
                <c:pt idx="2131">
                  <c:v>500</c:v>
                </c:pt>
                <c:pt idx="2132">
                  <c:v>430</c:v>
                </c:pt>
                <c:pt idx="2133">
                  <c:v>340</c:v>
                </c:pt>
                <c:pt idx="2134">
                  <c:v>290</c:v>
                </c:pt>
                <c:pt idx="2135">
                  <c:v>540</c:v>
                </c:pt>
                <c:pt idx="2136">
                  <c:v>310</c:v>
                </c:pt>
                <c:pt idx="2137">
                  <c:v>930</c:v>
                </c:pt>
                <c:pt idx="2138">
                  <c:v>454</c:v>
                </c:pt>
                <c:pt idx="2139">
                  <c:v>420</c:v>
                </c:pt>
                <c:pt idx="2140">
                  <c:v>530</c:v>
                </c:pt>
                <c:pt idx="2141">
                  <c:v>590</c:v>
                </c:pt>
                <c:pt idx="2142">
                  <c:v>628</c:v>
                </c:pt>
                <c:pt idx="2143">
                  <c:v>320</c:v>
                </c:pt>
                <c:pt idx="2144">
                  <c:v>570</c:v>
                </c:pt>
                <c:pt idx="2145">
                  <c:v>390</c:v>
                </c:pt>
                <c:pt idx="2146">
                  <c:v>370</c:v>
                </c:pt>
                <c:pt idx="2147">
                  <c:v>370</c:v>
                </c:pt>
                <c:pt idx="2148">
                  <c:v>350</c:v>
                </c:pt>
                <c:pt idx="2149">
                  <c:v>310</c:v>
                </c:pt>
                <c:pt idx="2150">
                  <c:v>510</c:v>
                </c:pt>
                <c:pt idx="2151">
                  <c:v>976</c:v>
                </c:pt>
                <c:pt idx="2152">
                  <c:v>550</c:v>
                </c:pt>
                <c:pt idx="2153">
                  <c:v>560</c:v>
                </c:pt>
                <c:pt idx="2154">
                  <c:v>420</c:v>
                </c:pt>
                <c:pt idx="2155">
                  <c:v>350</c:v>
                </c:pt>
                <c:pt idx="2156">
                  <c:v>390</c:v>
                </c:pt>
                <c:pt idx="2157">
                  <c:v>400</c:v>
                </c:pt>
                <c:pt idx="2158">
                  <c:v>906</c:v>
                </c:pt>
                <c:pt idx="2159">
                  <c:v>840</c:v>
                </c:pt>
                <c:pt idx="2160">
                  <c:v>550</c:v>
                </c:pt>
                <c:pt idx="2161">
                  <c:v>530</c:v>
                </c:pt>
                <c:pt idx="2162">
                  <c:v>380</c:v>
                </c:pt>
                <c:pt idx="2163">
                  <c:v>360</c:v>
                </c:pt>
                <c:pt idx="2164">
                  <c:v>360</c:v>
                </c:pt>
                <c:pt idx="2165">
                  <c:v>990</c:v>
                </c:pt>
                <c:pt idx="2166">
                  <c:v>300</c:v>
                </c:pt>
                <c:pt idx="2167">
                  <c:v>426</c:v>
                </c:pt>
                <c:pt idx="2168">
                  <c:v>988</c:v>
                </c:pt>
                <c:pt idx="2169">
                  <c:v>410</c:v>
                </c:pt>
                <c:pt idx="2170">
                  <c:v>550</c:v>
                </c:pt>
                <c:pt idx="2171">
                  <c:v>770</c:v>
                </c:pt>
                <c:pt idx="2172">
                  <c:v>480</c:v>
                </c:pt>
                <c:pt idx="2173">
                  <c:v>350</c:v>
                </c:pt>
                <c:pt idx="2174">
                  <c:v>550</c:v>
                </c:pt>
                <c:pt idx="2175">
                  <c:v>580</c:v>
                </c:pt>
                <c:pt idx="2176">
                  <c:v>440</c:v>
                </c:pt>
                <c:pt idx="2177">
                  <c:v>604</c:v>
                </c:pt>
                <c:pt idx="2178">
                  <c:v>310</c:v>
                </c:pt>
                <c:pt idx="2179">
                  <c:v>310</c:v>
                </c:pt>
                <c:pt idx="2180">
                  <c:v>370</c:v>
                </c:pt>
                <c:pt idx="2181">
                  <c:v>400</c:v>
                </c:pt>
                <c:pt idx="2182">
                  <c:v>390</c:v>
                </c:pt>
                <c:pt idx="2183">
                  <c:v>330</c:v>
                </c:pt>
                <c:pt idx="2184">
                  <c:v>560</c:v>
                </c:pt>
                <c:pt idx="2185">
                  <c:v>1128</c:v>
                </c:pt>
                <c:pt idx="2186">
                  <c:v>420</c:v>
                </c:pt>
                <c:pt idx="2187">
                  <c:v>520</c:v>
                </c:pt>
                <c:pt idx="2188">
                  <c:v>1020</c:v>
                </c:pt>
                <c:pt idx="2189">
                  <c:v>458</c:v>
                </c:pt>
                <c:pt idx="2190">
                  <c:v>420</c:v>
                </c:pt>
                <c:pt idx="2191">
                  <c:v>310</c:v>
                </c:pt>
                <c:pt idx="2192">
                  <c:v>350</c:v>
                </c:pt>
                <c:pt idx="2193">
                  <c:v>980</c:v>
                </c:pt>
                <c:pt idx="2194">
                  <c:v>300</c:v>
                </c:pt>
                <c:pt idx="2195">
                  <c:v>390</c:v>
                </c:pt>
                <c:pt idx="2196">
                  <c:v>620</c:v>
                </c:pt>
                <c:pt idx="2197">
                  <c:v>490</c:v>
                </c:pt>
                <c:pt idx="2198">
                  <c:v>380</c:v>
                </c:pt>
                <c:pt idx="2199">
                  <c:v>540</c:v>
                </c:pt>
                <c:pt idx="2200">
                  <c:v>390</c:v>
                </c:pt>
                <c:pt idx="2201">
                  <c:v>290</c:v>
                </c:pt>
                <c:pt idx="2202">
                  <c:v>410</c:v>
                </c:pt>
                <c:pt idx="2203">
                  <c:v>290</c:v>
                </c:pt>
                <c:pt idx="2204">
                  <c:v>420</c:v>
                </c:pt>
                <c:pt idx="2205">
                  <c:v>320</c:v>
                </c:pt>
                <c:pt idx="2206">
                  <c:v>510</c:v>
                </c:pt>
                <c:pt idx="2207">
                  <c:v>320</c:v>
                </c:pt>
                <c:pt idx="2208">
                  <c:v>360</c:v>
                </c:pt>
                <c:pt idx="2209">
                  <c:v>428</c:v>
                </c:pt>
                <c:pt idx="2210">
                  <c:v>540</c:v>
                </c:pt>
                <c:pt idx="2211">
                  <c:v>410</c:v>
                </c:pt>
                <c:pt idx="2212">
                  <c:v>490</c:v>
                </c:pt>
                <c:pt idx="2213">
                  <c:v>932</c:v>
                </c:pt>
                <c:pt idx="2214">
                  <c:v>340</c:v>
                </c:pt>
                <c:pt idx="2215">
                  <c:v>360</c:v>
                </c:pt>
                <c:pt idx="2216">
                  <c:v>380</c:v>
                </c:pt>
                <c:pt idx="2217">
                  <c:v>320</c:v>
                </c:pt>
                <c:pt idx="2218">
                  <c:v>680</c:v>
                </c:pt>
                <c:pt idx="2219">
                  <c:v>300</c:v>
                </c:pt>
                <c:pt idx="2220">
                  <c:v>734</c:v>
                </c:pt>
                <c:pt idx="2221">
                  <c:v>750</c:v>
                </c:pt>
                <c:pt idx="2222">
                  <c:v>1074</c:v>
                </c:pt>
                <c:pt idx="2223">
                  <c:v>290</c:v>
                </c:pt>
                <c:pt idx="2224">
                  <c:v>410</c:v>
                </c:pt>
                <c:pt idx="2225">
                  <c:v>850</c:v>
                </c:pt>
                <c:pt idx="2226">
                  <c:v>980</c:v>
                </c:pt>
                <c:pt idx="2227">
                  <c:v>300</c:v>
                </c:pt>
                <c:pt idx="2228">
                  <c:v>828</c:v>
                </c:pt>
                <c:pt idx="2229">
                  <c:v>320</c:v>
                </c:pt>
                <c:pt idx="2230">
                  <c:v>310</c:v>
                </c:pt>
                <c:pt idx="2231">
                  <c:v>430</c:v>
                </c:pt>
                <c:pt idx="2232">
                  <c:v>1110</c:v>
                </c:pt>
                <c:pt idx="2233">
                  <c:v>660</c:v>
                </c:pt>
                <c:pt idx="2234">
                  <c:v>542</c:v>
                </c:pt>
                <c:pt idx="2235">
                  <c:v>290</c:v>
                </c:pt>
                <c:pt idx="2236">
                  <c:v>970</c:v>
                </c:pt>
                <c:pt idx="2237">
                  <c:v>420</c:v>
                </c:pt>
                <c:pt idx="2238">
                  <c:v>360</c:v>
                </c:pt>
                <c:pt idx="2239">
                  <c:v>610</c:v>
                </c:pt>
                <c:pt idx="2240">
                  <c:v>340</c:v>
                </c:pt>
                <c:pt idx="2241">
                  <c:v>500</c:v>
                </c:pt>
                <c:pt idx="2242">
                  <c:v>430</c:v>
                </c:pt>
                <c:pt idx="2243">
                  <c:v>320</c:v>
                </c:pt>
                <c:pt idx="2244">
                  <c:v>756</c:v>
                </c:pt>
                <c:pt idx="2245">
                  <c:v>680</c:v>
                </c:pt>
                <c:pt idx="2246">
                  <c:v>440</c:v>
                </c:pt>
                <c:pt idx="2247">
                  <c:v>480</c:v>
                </c:pt>
                <c:pt idx="2248">
                  <c:v>470</c:v>
                </c:pt>
                <c:pt idx="2249">
                  <c:v>1136</c:v>
                </c:pt>
                <c:pt idx="2250">
                  <c:v>330</c:v>
                </c:pt>
                <c:pt idx="2251">
                  <c:v>620</c:v>
                </c:pt>
                <c:pt idx="2252">
                  <c:v>540</c:v>
                </c:pt>
                <c:pt idx="2253">
                  <c:v>550</c:v>
                </c:pt>
                <c:pt idx="2254">
                  <c:v>580</c:v>
                </c:pt>
                <c:pt idx="2255">
                  <c:v>750</c:v>
                </c:pt>
                <c:pt idx="2256">
                  <c:v>430</c:v>
                </c:pt>
                <c:pt idx="2257">
                  <c:v>330</c:v>
                </c:pt>
                <c:pt idx="2258">
                  <c:v>580</c:v>
                </c:pt>
                <c:pt idx="2259">
                  <c:v>670</c:v>
                </c:pt>
                <c:pt idx="2260">
                  <c:v>300</c:v>
                </c:pt>
                <c:pt idx="2261">
                  <c:v>996</c:v>
                </c:pt>
                <c:pt idx="2262">
                  <c:v>360</c:v>
                </c:pt>
                <c:pt idx="2263">
                  <c:v>340</c:v>
                </c:pt>
                <c:pt idx="2264">
                  <c:v>380</c:v>
                </c:pt>
                <c:pt idx="2265">
                  <c:v>780</c:v>
                </c:pt>
                <c:pt idx="2266">
                  <c:v>500</c:v>
                </c:pt>
                <c:pt idx="2267">
                  <c:v>530</c:v>
                </c:pt>
                <c:pt idx="2268">
                  <c:v>310</c:v>
                </c:pt>
                <c:pt idx="2269">
                  <c:v>400</c:v>
                </c:pt>
                <c:pt idx="2270">
                  <c:v>630</c:v>
                </c:pt>
                <c:pt idx="2271">
                  <c:v>400</c:v>
                </c:pt>
                <c:pt idx="2272">
                  <c:v>440</c:v>
                </c:pt>
                <c:pt idx="2273">
                  <c:v>450</c:v>
                </c:pt>
                <c:pt idx="2274">
                  <c:v>380</c:v>
                </c:pt>
                <c:pt idx="2275">
                  <c:v>370</c:v>
                </c:pt>
                <c:pt idx="2276">
                  <c:v>956</c:v>
                </c:pt>
                <c:pt idx="2277">
                  <c:v>310</c:v>
                </c:pt>
                <c:pt idx="2278">
                  <c:v>310</c:v>
                </c:pt>
                <c:pt idx="2279">
                  <c:v>490</c:v>
                </c:pt>
                <c:pt idx="2280">
                  <c:v>280</c:v>
                </c:pt>
                <c:pt idx="2281">
                  <c:v>736</c:v>
                </c:pt>
                <c:pt idx="2282">
                  <c:v>490</c:v>
                </c:pt>
                <c:pt idx="2283">
                  <c:v>380</c:v>
                </c:pt>
                <c:pt idx="2284">
                  <c:v>872</c:v>
                </c:pt>
                <c:pt idx="2285">
                  <c:v>590</c:v>
                </c:pt>
                <c:pt idx="2286">
                  <c:v>530</c:v>
                </c:pt>
                <c:pt idx="2287">
                  <c:v>380</c:v>
                </c:pt>
                <c:pt idx="2288">
                  <c:v>380</c:v>
                </c:pt>
                <c:pt idx="2289">
                  <c:v>560</c:v>
                </c:pt>
                <c:pt idx="2290">
                  <c:v>360</c:v>
                </c:pt>
                <c:pt idx="2291">
                  <c:v>1142</c:v>
                </c:pt>
                <c:pt idx="2292">
                  <c:v>580</c:v>
                </c:pt>
                <c:pt idx="2293">
                  <c:v>540</c:v>
                </c:pt>
                <c:pt idx="2294">
                  <c:v>830</c:v>
                </c:pt>
                <c:pt idx="2295">
                  <c:v>390</c:v>
                </c:pt>
                <c:pt idx="2296">
                  <c:v>390</c:v>
                </c:pt>
                <c:pt idx="2297">
                  <c:v>420</c:v>
                </c:pt>
                <c:pt idx="2298">
                  <c:v>620</c:v>
                </c:pt>
                <c:pt idx="2299">
                  <c:v>330</c:v>
                </c:pt>
                <c:pt idx="2300">
                  <c:v>460</c:v>
                </c:pt>
                <c:pt idx="2301">
                  <c:v>430</c:v>
                </c:pt>
                <c:pt idx="2302">
                  <c:v>310</c:v>
                </c:pt>
                <c:pt idx="2303">
                  <c:v>300</c:v>
                </c:pt>
                <c:pt idx="2304">
                  <c:v>400</c:v>
                </c:pt>
                <c:pt idx="2305">
                  <c:v>638</c:v>
                </c:pt>
                <c:pt idx="2306">
                  <c:v>370</c:v>
                </c:pt>
                <c:pt idx="2307">
                  <c:v>620</c:v>
                </c:pt>
                <c:pt idx="2308">
                  <c:v>610</c:v>
                </c:pt>
                <c:pt idx="2309">
                  <c:v>360</c:v>
                </c:pt>
                <c:pt idx="2310">
                  <c:v>470</c:v>
                </c:pt>
                <c:pt idx="2311">
                  <c:v>480</c:v>
                </c:pt>
                <c:pt idx="2312">
                  <c:v>470</c:v>
                </c:pt>
                <c:pt idx="2313">
                  <c:v>310</c:v>
                </c:pt>
                <c:pt idx="2314">
                  <c:v>330</c:v>
                </c:pt>
                <c:pt idx="2315">
                  <c:v>330</c:v>
                </c:pt>
                <c:pt idx="2316">
                  <c:v>850</c:v>
                </c:pt>
                <c:pt idx="2317">
                  <c:v>320</c:v>
                </c:pt>
                <c:pt idx="2318">
                  <c:v>570</c:v>
                </c:pt>
                <c:pt idx="2319">
                  <c:v>550</c:v>
                </c:pt>
                <c:pt idx="2320">
                  <c:v>410</c:v>
                </c:pt>
                <c:pt idx="2321">
                  <c:v>530</c:v>
                </c:pt>
                <c:pt idx="2322">
                  <c:v>380</c:v>
                </c:pt>
                <c:pt idx="2323">
                  <c:v>390</c:v>
                </c:pt>
                <c:pt idx="2324">
                  <c:v>320</c:v>
                </c:pt>
                <c:pt idx="2325">
                  <c:v>330</c:v>
                </c:pt>
                <c:pt idx="2326">
                  <c:v>300</c:v>
                </c:pt>
                <c:pt idx="2327">
                  <c:v>460</c:v>
                </c:pt>
                <c:pt idx="2328">
                  <c:v>330</c:v>
                </c:pt>
                <c:pt idx="2329">
                  <c:v>750</c:v>
                </c:pt>
                <c:pt idx="2330">
                  <c:v>590</c:v>
                </c:pt>
                <c:pt idx="2331">
                  <c:v>770</c:v>
                </c:pt>
                <c:pt idx="2332">
                  <c:v>912</c:v>
                </c:pt>
                <c:pt idx="2333">
                  <c:v>400</c:v>
                </c:pt>
                <c:pt idx="2334">
                  <c:v>360</c:v>
                </c:pt>
                <c:pt idx="2335">
                  <c:v>420</c:v>
                </c:pt>
                <c:pt idx="2336">
                  <c:v>300</c:v>
                </c:pt>
                <c:pt idx="2337">
                  <c:v>310</c:v>
                </c:pt>
                <c:pt idx="2338">
                  <c:v>300</c:v>
                </c:pt>
                <c:pt idx="2339">
                  <c:v>420</c:v>
                </c:pt>
                <c:pt idx="2340">
                  <c:v>390</c:v>
                </c:pt>
                <c:pt idx="2341">
                  <c:v>530</c:v>
                </c:pt>
                <c:pt idx="2342">
                  <c:v>360</c:v>
                </c:pt>
                <c:pt idx="2343">
                  <c:v>670</c:v>
                </c:pt>
                <c:pt idx="2344">
                  <c:v>390</c:v>
                </c:pt>
                <c:pt idx="2345">
                  <c:v>450</c:v>
                </c:pt>
                <c:pt idx="2346">
                  <c:v>380</c:v>
                </c:pt>
                <c:pt idx="2347">
                  <c:v>360</c:v>
                </c:pt>
                <c:pt idx="2348">
                  <c:v>420</c:v>
                </c:pt>
                <c:pt idx="2349">
                  <c:v>340</c:v>
                </c:pt>
                <c:pt idx="2350">
                  <c:v>370</c:v>
                </c:pt>
                <c:pt idx="2351">
                  <c:v>350</c:v>
                </c:pt>
                <c:pt idx="2352">
                  <c:v>650</c:v>
                </c:pt>
                <c:pt idx="2353">
                  <c:v>610</c:v>
                </c:pt>
                <c:pt idx="2354">
                  <c:v>340</c:v>
                </c:pt>
                <c:pt idx="2355">
                  <c:v>480</c:v>
                </c:pt>
                <c:pt idx="2356">
                  <c:v>490</c:v>
                </c:pt>
                <c:pt idx="2357">
                  <c:v>590</c:v>
                </c:pt>
                <c:pt idx="2358">
                  <c:v>360</c:v>
                </c:pt>
                <c:pt idx="2359">
                  <c:v>742</c:v>
                </c:pt>
                <c:pt idx="2360">
                  <c:v>370</c:v>
                </c:pt>
                <c:pt idx="2361">
                  <c:v>360</c:v>
                </c:pt>
                <c:pt idx="2362">
                  <c:v>320</c:v>
                </c:pt>
                <c:pt idx="2363">
                  <c:v>320</c:v>
                </c:pt>
                <c:pt idx="2364">
                  <c:v>350</c:v>
                </c:pt>
                <c:pt idx="2365">
                  <c:v>330</c:v>
                </c:pt>
                <c:pt idx="2366">
                  <c:v>1150</c:v>
                </c:pt>
                <c:pt idx="2367">
                  <c:v>400</c:v>
                </c:pt>
                <c:pt idx="2368">
                  <c:v>400</c:v>
                </c:pt>
                <c:pt idx="2369">
                  <c:v>350</c:v>
                </c:pt>
                <c:pt idx="2370">
                  <c:v>330</c:v>
                </c:pt>
                <c:pt idx="2371">
                  <c:v>700</c:v>
                </c:pt>
                <c:pt idx="2372">
                  <c:v>460</c:v>
                </c:pt>
                <c:pt idx="2373">
                  <c:v>400</c:v>
                </c:pt>
                <c:pt idx="2374">
                  <c:v>510</c:v>
                </c:pt>
                <c:pt idx="2375">
                  <c:v>470</c:v>
                </c:pt>
                <c:pt idx="2376">
                  <c:v>350</c:v>
                </c:pt>
                <c:pt idx="2377">
                  <c:v>580</c:v>
                </c:pt>
                <c:pt idx="2378">
                  <c:v>450</c:v>
                </c:pt>
                <c:pt idx="2379">
                  <c:v>730</c:v>
                </c:pt>
                <c:pt idx="2380">
                  <c:v>510</c:v>
                </c:pt>
                <c:pt idx="2381">
                  <c:v>460</c:v>
                </c:pt>
                <c:pt idx="2382">
                  <c:v>610</c:v>
                </c:pt>
                <c:pt idx="2383">
                  <c:v>570</c:v>
                </c:pt>
                <c:pt idx="2384">
                  <c:v>360</c:v>
                </c:pt>
                <c:pt idx="2385">
                  <c:v>350</c:v>
                </c:pt>
                <c:pt idx="2386">
                  <c:v>470</c:v>
                </c:pt>
                <c:pt idx="2387">
                  <c:v>648</c:v>
                </c:pt>
                <c:pt idx="2388">
                  <c:v>280</c:v>
                </c:pt>
                <c:pt idx="2389">
                  <c:v>630</c:v>
                </c:pt>
                <c:pt idx="2390">
                  <c:v>720</c:v>
                </c:pt>
                <c:pt idx="2391">
                  <c:v>470</c:v>
                </c:pt>
                <c:pt idx="2392">
                  <c:v>360</c:v>
                </c:pt>
                <c:pt idx="2393">
                  <c:v>400</c:v>
                </c:pt>
                <c:pt idx="2394">
                  <c:v>838</c:v>
                </c:pt>
                <c:pt idx="2395">
                  <c:v>400</c:v>
                </c:pt>
                <c:pt idx="2396">
                  <c:v>380</c:v>
                </c:pt>
                <c:pt idx="2397">
                  <c:v>750</c:v>
                </c:pt>
                <c:pt idx="2398">
                  <c:v>842</c:v>
                </c:pt>
                <c:pt idx="2399">
                  <c:v>360</c:v>
                </c:pt>
                <c:pt idx="2400">
                  <c:v>620</c:v>
                </c:pt>
                <c:pt idx="2401">
                  <c:v>310</c:v>
                </c:pt>
                <c:pt idx="2402">
                  <c:v>330</c:v>
                </c:pt>
                <c:pt idx="2403">
                  <c:v>530</c:v>
                </c:pt>
                <c:pt idx="2404">
                  <c:v>300</c:v>
                </c:pt>
                <c:pt idx="2405">
                  <c:v>530</c:v>
                </c:pt>
                <c:pt idx="2406">
                  <c:v>330</c:v>
                </c:pt>
                <c:pt idx="2407">
                  <c:v>320</c:v>
                </c:pt>
                <c:pt idx="2408">
                  <c:v>300</c:v>
                </c:pt>
                <c:pt idx="2409">
                  <c:v>450</c:v>
                </c:pt>
                <c:pt idx="2410">
                  <c:v>370</c:v>
                </c:pt>
                <c:pt idx="2411">
                  <c:v>972</c:v>
                </c:pt>
                <c:pt idx="2412">
                  <c:v>420</c:v>
                </c:pt>
                <c:pt idx="2413">
                  <c:v>330</c:v>
                </c:pt>
                <c:pt idx="2414">
                  <c:v>620</c:v>
                </c:pt>
                <c:pt idx="2415">
                  <c:v>800</c:v>
                </c:pt>
                <c:pt idx="2416">
                  <c:v>360</c:v>
                </c:pt>
                <c:pt idx="2417">
                  <c:v>480</c:v>
                </c:pt>
                <c:pt idx="2418">
                  <c:v>420</c:v>
                </c:pt>
                <c:pt idx="2419">
                  <c:v>420</c:v>
                </c:pt>
                <c:pt idx="2420">
                  <c:v>980</c:v>
                </c:pt>
                <c:pt idx="2421">
                  <c:v>560</c:v>
                </c:pt>
                <c:pt idx="2422">
                  <c:v>510</c:v>
                </c:pt>
                <c:pt idx="2423">
                  <c:v>350</c:v>
                </c:pt>
                <c:pt idx="2424">
                  <c:v>410</c:v>
                </c:pt>
                <c:pt idx="2425">
                  <c:v>340</c:v>
                </c:pt>
                <c:pt idx="2426">
                  <c:v>380</c:v>
                </c:pt>
                <c:pt idx="2427">
                  <c:v>380</c:v>
                </c:pt>
                <c:pt idx="2428">
                  <c:v>400</c:v>
                </c:pt>
                <c:pt idx="2429">
                  <c:v>530</c:v>
                </c:pt>
                <c:pt idx="2430">
                  <c:v>380</c:v>
                </c:pt>
                <c:pt idx="2431">
                  <c:v>926</c:v>
                </c:pt>
                <c:pt idx="2432">
                  <c:v>642</c:v>
                </c:pt>
                <c:pt idx="2433">
                  <c:v>346</c:v>
                </c:pt>
                <c:pt idx="2434">
                  <c:v>710</c:v>
                </c:pt>
                <c:pt idx="2435">
                  <c:v>450</c:v>
                </c:pt>
                <c:pt idx="2436">
                  <c:v>852</c:v>
                </c:pt>
                <c:pt idx="2437">
                  <c:v>430</c:v>
                </c:pt>
                <c:pt idx="2438">
                  <c:v>390</c:v>
                </c:pt>
                <c:pt idx="2439">
                  <c:v>550</c:v>
                </c:pt>
                <c:pt idx="2440">
                  <c:v>300</c:v>
                </c:pt>
                <c:pt idx="2441">
                  <c:v>410</c:v>
                </c:pt>
                <c:pt idx="2442">
                  <c:v>450</c:v>
                </c:pt>
                <c:pt idx="2443">
                  <c:v>500</c:v>
                </c:pt>
                <c:pt idx="2444">
                  <c:v>350</c:v>
                </c:pt>
                <c:pt idx="2445">
                  <c:v>998</c:v>
                </c:pt>
                <c:pt idx="2446">
                  <c:v>540</c:v>
                </c:pt>
                <c:pt idx="2447">
                  <c:v>420</c:v>
                </c:pt>
                <c:pt idx="2448">
                  <c:v>410</c:v>
                </c:pt>
                <c:pt idx="2449">
                  <c:v>510</c:v>
                </c:pt>
                <c:pt idx="2450">
                  <c:v>300</c:v>
                </c:pt>
                <c:pt idx="2451">
                  <c:v>490</c:v>
                </c:pt>
                <c:pt idx="2452">
                  <c:v>630</c:v>
                </c:pt>
                <c:pt idx="2453">
                  <c:v>340</c:v>
                </c:pt>
                <c:pt idx="2454">
                  <c:v>380</c:v>
                </c:pt>
                <c:pt idx="2455">
                  <c:v>290</c:v>
                </c:pt>
                <c:pt idx="2456">
                  <c:v>440</c:v>
                </c:pt>
                <c:pt idx="2457">
                  <c:v>340</c:v>
                </c:pt>
                <c:pt idx="2458">
                  <c:v>330</c:v>
                </c:pt>
                <c:pt idx="2459">
                  <c:v>320</c:v>
                </c:pt>
                <c:pt idx="2460">
                  <c:v>310</c:v>
                </c:pt>
                <c:pt idx="2461">
                  <c:v>660</c:v>
                </c:pt>
                <c:pt idx="2462">
                  <c:v>390</c:v>
                </c:pt>
                <c:pt idx="2463">
                  <c:v>300</c:v>
                </c:pt>
                <c:pt idx="2464">
                  <c:v>300</c:v>
                </c:pt>
                <c:pt idx="2465">
                  <c:v>320</c:v>
                </c:pt>
                <c:pt idx="2466">
                  <c:v>340</c:v>
                </c:pt>
                <c:pt idx="2467">
                  <c:v>420</c:v>
                </c:pt>
                <c:pt idx="2468">
                  <c:v>470</c:v>
                </c:pt>
                <c:pt idx="2469">
                  <c:v>550</c:v>
                </c:pt>
                <c:pt idx="2470">
                  <c:v>420</c:v>
                </c:pt>
                <c:pt idx="2471">
                  <c:v>1174</c:v>
                </c:pt>
                <c:pt idx="2472">
                  <c:v>530</c:v>
                </c:pt>
                <c:pt idx="2473">
                  <c:v>560</c:v>
                </c:pt>
                <c:pt idx="2474">
                  <c:v>560</c:v>
                </c:pt>
                <c:pt idx="2475">
                  <c:v>340</c:v>
                </c:pt>
                <c:pt idx="2476">
                  <c:v>430</c:v>
                </c:pt>
                <c:pt idx="2477">
                  <c:v>730</c:v>
                </c:pt>
                <c:pt idx="2478">
                  <c:v>500</c:v>
                </c:pt>
                <c:pt idx="2479">
                  <c:v>400</c:v>
                </c:pt>
                <c:pt idx="2480">
                  <c:v>370</c:v>
                </c:pt>
                <c:pt idx="2481">
                  <c:v>700</c:v>
                </c:pt>
                <c:pt idx="2482">
                  <c:v>500</c:v>
                </c:pt>
                <c:pt idx="2483">
                  <c:v>680</c:v>
                </c:pt>
                <c:pt idx="2484">
                  <c:v>400</c:v>
                </c:pt>
                <c:pt idx="2485">
                  <c:v>1056</c:v>
                </c:pt>
                <c:pt idx="2486">
                  <c:v>630</c:v>
                </c:pt>
                <c:pt idx="2487">
                  <c:v>580</c:v>
                </c:pt>
                <c:pt idx="2488">
                  <c:v>370</c:v>
                </c:pt>
                <c:pt idx="2489">
                  <c:v>410</c:v>
                </c:pt>
                <c:pt idx="2490">
                  <c:v>490</c:v>
                </c:pt>
                <c:pt idx="2491">
                  <c:v>460</c:v>
                </c:pt>
                <c:pt idx="2492">
                  <c:v>360</c:v>
                </c:pt>
                <c:pt idx="2493">
                  <c:v>500</c:v>
                </c:pt>
                <c:pt idx="2494">
                  <c:v>646</c:v>
                </c:pt>
                <c:pt idx="2495">
                  <c:v>390</c:v>
                </c:pt>
                <c:pt idx="2496">
                  <c:v>410</c:v>
                </c:pt>
                <c:pt idx="2497">
                  <c:v>290</c:v>
                </c:pt>
                <c:pt idx="2498">
                  <c:v>530</c:v>
                </c:pt>
                <c:pt idx="2499">
                  <c:v>794</c:v>
                </c:pt>
                <c:pt idx="2500">
                  <c:v>480</c:v>
                </c:pt>
                <c:pt idx="2501">
                  <c:v>716</c:v>
                </c:pt>
                <c:pt idx="2502">
                  <c:v>430</c:v>
                </c:pt>
                <c:pt idx="2503">
                  <c:v>360</c:v>
                </c:pt>
                <c:pt idx="2504">
                  <c:v>510</c:v>
                </c:pt>
                <c:pt idx="2505">
                  <c:v>630</c:v>
                </c:pt>
                <c:pt idx="2506">
                  <c:v>678</c:v>
                </c:pt>
                <c:pt idx="2507">
                  <c:v>340</c:v>
                </c:pt>
                <c:pt idx="2508">
                  <c:v>896</c:v>
                </c:pt>
                <c:pt idx="2509">
                  <c:v>360</c:v>
                </c:pt>
                <c:pt idx="2510">
                  <c:v>440</c:v>
                </c:pt>
                <c:pt idx="2511">
                  <c:v>370</c:v>
                </c:pt>
                <c:pt idx="2512">
                  <c:v>330</c:v>
                </c:pt>
                <c:pt idx="2513">
                  <c:v>370</c:v>
                </c:pt>
                <c:pt idx="2514">
                  <c:v>650</c:v>
                </c:pt>
                <c:pt idx="2515">
                  <c:v>310</c:v>
                </c:pt>
                <c:pt idx="2516">
                  <c:v>350</c:v>
                </c:pt>
                <c:pt idx="2517">
                  <c:v>340</c:v>
                </c:pt>
                <c:pt idx="2518">
                  <c:v>320</c:v>
                </c:pt>
                <c:pt idx="2519">
                  <c:v>430</c:v>
                </c:pt>
                <c:pt idx="2520">
                  <c:v>1028</c:v>
                </c:pt>
                <c:pt idx="2521">
                  <c:v>590</c:v>
                </c:pt>
                <c:pt idx="2522">
                  <c:v>410</c:v>
                </c:pt>
                <c:pt idx="2523">
                  <c:v>320</c:v>
                </c:pt>
                <c:pt idx="2524">
                  <c:v>290</c:v>
                </c:pt>
                <c:pt idx="2525">
                  <c:v>600</c:v>
                </c:pt>
                <c:pt idx="2526">
                  <c:v>340</c:v>
                </c:pt>
                <c:pt idx="2527">
                  <c:v>360</c:v>
                </c:pt>
                <c:pt idx="2528">
                  <c:v>310</c:v>
                </c:pt>
                <c:pt idx="2529">
                  <c:v>380</c:v>
                </c:pt>
                <c:pt idx="2530">
                  <c:v>510</c:v>
                </c:pt>
                <c:pt idx="2531">
                  <c:v>570</c:v>
                </c:pt>
                <c:pt idx="2532">
                  <c:v>340</c:v>
                </c:pt>
                <c:pt idx="2533">
                  <c:v>480</c:v>
                </c:pt>
                <c:pt idx="2534">
                  <c:v>500</c:v>
                </c:pt>
                <c:pt idx="2535">
                  <c:v>1134</c:v>
                </c:pt>
                <c:pt idx="2536">
                  <c:v>570</c:v>
                </c:pt>
                <c:pt idx="2537">
                  <c:v>400</c:v>
                </c:pt>
                <c:pt idx="2538">
                  <c:v>610</c:v>
                </c:pt>
                <c:pt idx="2539">
                  <c:v>590</c:v>
                </c:pt>
                <c:pt idx="2540">
                  <c:v>400</c:v>
                </c:pt>
                <c:pt idx="2541">
                  <c:v>560</c:v>
                </c:pt>
                <c:pt idx="2542">
                  <c:v>340</c:v>
                </c:pt>
                <c:pt idx="2543">
                  <c:v>330</c:v>
                </c:pt>
                <c:pt idx="2544">
                  <c:v>400</c:v>
                </c:pt>
                <c:pt idx="2545">
                  <c:v>370</c:v>
                </c:pt>
                <c:pt idx="2546">
                  <c:v>300</c:v>
                </c:pt>
                <c:pt idx="2547">
                  <c:v>700</c:v>
                </c:pt>
                <c:pt idx="2548">
                  <c:v>470</c:v>
                </c:pt>
                <c:pt idx="2549">
                  <c:v>390</c:v>
                </c:pt>
                <c:pt idx="2550">
                  <c:v>330</c:v>
                </c:pt>
                <c:pt idx="2551">
                  <c:v>310</c:v>
                </c:pt>
                <c:pt idx="2552">
                  <c:v>280</c:v>
                </c:pt>
                <c:pt idx="2553">
                  <c:v>460</c:v>
                </c:pt>
                <c:pt idx="2554">
                  <c:v>340</c:v>
                </c:pt>
                <c:pt idx="2555">
                  <c:v>390</c:v>
                </c:pt>
                <c:pt idx="2556">
                  <c:v>410</c:v>
                </c:pt>
                <c:pt idx="2557">
                  <c:v>330</c:v>
                </c:pt>
                <c:pt idx="2558">
                  <c:v>610</c:v>
                </c:pt>
                <c:pt idx="2559">
                  <c:v>870</c:v>
                </c:pt>
                <c:pt idx="2560">
                  <c:v>520</c:v>
                </c:pt>
                <c:pt idx="2561">
                  <c:v>380</c:v>
                </c:pt>
                <c:pt idx="2562">
                  <c:v>710</c:v>
                </c:pt>
                <c:pt idx="2563">
                  <c:v>450</c:v>
                </c:pt>
                <c:pt idx="2564">
                  <c:v>280</c:v>
                </c:pt>
                <c:pt idx="2565">
                  <c:v>420</c:v>
                </c:pt>
                <c:pt idx="2566">
                  <c:v>320</c:v>
                </c:pt>
                <c:pt idx="2567">
                  <c:v>320</c:v>
                </c:pt>
                <c:pt idx="2568">
                  <c:v>420</c:v>
                </c:pt>
                <c:pt idx="2569">
                  <c:v>310</c:v>
                </c:pt>
                <c:pt idx="2570">
                  <c:v>280</c:v>
                </c:pt>
                <c:pt idx="2571">
                  <c:v>290</c:v>
                </c:pt>
                <c:pt idx="2572">
                  <c:v>520</c:v>
                </c:pt>
                <c:pt idx="2573">
                  <c:v>490</c:v>
                </c:pt>
                <c:pt idx="2574">
                  <c:v>470</c:v>
                </c:pt>
                <c:pt idx="2575">
                  <c:v>720</c:v>
                </c:pt>
                <c:pt idx="2576">
                  <c:v>600</c:v>
                </c:pt>
                <c:pt idx="2577">
                  <c:v>916</c:v>
                </c:pt>
                <c:pt idx="2578">
                  <c:v>350</c:v>
                </c:pt>
                <c:pt idx="2579">
                  <c:v>440</c:v>
                </c:pt>
                <c:pt idx="2580">
                  <c:v>360</c:v>
                </c:pt>
                <c:pt idx="2581">
                  <c:v>310</c:v>
                </c:pt>
                <c:pt idx="2582">
                  <c:v>670</c:v>
                </c:pt>
                <c:pt idx="2583">
                  <c:v>600</c:v>
                </c:pt>
                <c:pt idx="2584">
                  <c:v>320</c:v>
                </c:pt>
                <c:pt idx="2585">
                  <c:v>1020</c:v>
                </c:pt>
                <c:pt idx="2586">
                  <c:v>360</c:v>
                </c:pt>
                <c:pt idx="2587">
                  <c:v>360</c:v>
                </c:pt>
                <c:pt idx="2588">
                  <c:v>380</c:v>
                </c:pt>
                <c:pt idx="2589">
                  <c:v>530</c:v>
                </c:pt>
                <c:pt idx="2590">
                  <c:v>290</c:v>
                </c:pt>
                <c:pt idx="2591">
                  <c:v>420</c:v>
                </c:pt>
                <c:pt idx="2592">
                  <c:v>450</c:v>
                </c:pt>
                <c:pt idx="2593">
                  <c:v>860</c:v>
                </c:pt>
                <c:pt idx="2594">
                  <c:v>1172</c:v>
                </c:pt>
                <c:pt idx="2595">
                  <c:v>360</c:v>
                </c:pt>
                <c:pt idx="2596">
                  <c:v>470</c:v>
                </c:pt>
                <c:pt idx="2597">
                  <c:v>800</c:v>
                </c:pt>
                <c:pt idx="2598">
                  <c:v>320</c:v>
                </c:pt>
                <c:pt idx="2599">
                  <c:v>340</c:v>
                </c:pt>
                <c:pt idx="2600">
                  <c:v>430</c:v>
                </c:pt>
                <c:pt idx="2601">
                  <c:v>350</c:v>
                </c:pt>
                <c:pt idx="2602">
                  <c:v>300</c:v>
                </c:pt>
                <c:pt idx="2603">
                  <c:v>330</c:v>
                </c:pt>
                <c:pt idx="2604">
                  <c:v>380</c:v>
                </c:pt>
                <c:pt idx="2605">
                  <c:v>1028</c:v>
                </c:pt>
                <c:pt idx="2606">
                  <c:v>380</c:v>
                </c:pt>
                <c:pt idx="2607">
                  <c:v>380</c:v>
                </c:pt>
                <c:pt idx="2608">
                  <c:v>480</c:v>
                </c:pt>
                <c:pt idx="2609">
                  <c:v>320</c:v>
                </c:pt>
                <c:pt idx="2610">
                  <c:v>540</c:v>
                </c:pt>
                <c:pt idx="2611">
                  <c:v>300</c:v>
                </c:pt>
                <c:pt idx="2612">
                  <c:v>580</c:v>
                </c:pt>
                <c:pt idx="2613">
                  <c:v>360</c:v>
                </c:pt>
                <c:pt idx="2614">
                  <c:v>550</c:v>
                </c:pt>
                <c:pt idx="2615">
                  <c:v>310</c:v>
                </c:pt>
                <c:pt idx="2616">
                  <c:v>310</c:v>
                </c:pt>
                <c:pt idx="2617">
                  <c:v>470</c:v>
                </c:pt>
                <c:pt idx="2618">
                  <c:v>590</c:v>
                </c:pt>
                <c:pt idx="2619">
                  <c:v>300</c:v>
                </c:pt>
                <c:pt idx="2620">
                  <c:v>290</c:v>
                </c:pt>
                <c:pt idx="2621">
                  <c:v>510</c:v>
                </c:pt>
                <c:pt idx="2622">
                  <c:v>614</c:v>
                </c:pt>
                <c:pt idx="2623">
                  <c:v>400</c:v>
                </c:pt>
                <c:pt idx="2624">
                  <c:v>550</c:v>
                </c:pt>
                <c:pt idx="2625">
                  <c:v>400</c:v>
                </c:pt>
                <c:pt idx="2626">
                  <c:v>580</c:v>
                </c:pt>
                <c:pt idx="2627">
                  <c:v>400</c:v>
                </c:pt>
                <c:pt idx="2628">
                  <c:v>450</c:v>
                </c:pt>
                <c:pt idx="2629">
                  <c:v>320</c:v>
                </c:pt>
                <c:pt idx="2630">
                  <c:v>370</c:v>
                </c:pt>
                <c:pt idx="2631">
                  <c:v>300</c:v>
                </c:pt>
                <c:pt idx="2632">
                  <c:v>380</c:v>
                </c:pt>
                <c:pt idx="2633">
                  <c:v>722</c:v>
                </c:pt>
                <c:pt idx="2634">
                  <c:v>540</c:v>
                </c:pt>
                <c:pt idx="2635">
                  <c:v>954</c:v>
                </c:pt>
                <c:pt idx="2636">
                  <c:v>510</c:v>
                </c:pt>
                <c:pt idx="2637">
                  <c:v>730</c:v>
                </c:pt>
                <c:pt idx="2638">
                  <c:v>590</c:v>
                </c:pt>
                <c:pt idx="2639">
                  <c:v>320</c:v>
                </c:pt>
                <c:pt idx="2640">
                  <c:v>430</c:v>
                </c:pt>
                <c:pt idx="2641">
                  <c:v>1040</c:v>
                </c:pt>
                <c:pt idx="2642">
                  <c:v>290</c:v>
                </c:pt>
                <c:pt idx="2643">
                  <c:v>340</c:v>
                </c:pt>
                <c:pt idx="2644">
                  <c:v>550</c:v>
                </c:pt>
                <c:pt idx="2645">
                  <c:v>370</c:v>
                </c:pt>
                <c:pt idx="2646">
                  <c:v>530</c:v>
                </c:pt>
                <c:pt idx="2647">
                  <c:v>718</c:v>
                </c:pt>
                <c:pt idx="2648">
                  <c:v>778</c:v>
                </c:pt>
                <c:pt idx="2649">
                  <c:v>330</c:v>
                </c:pt>
                <c:pt idx="2650">
                  <c:v>550</c:v>
                </c:pt>
                <c:pt idx="2651">
                  <c:v>480</c:v>
                </c:pt>
                <c:pt idx="2652">
                  <c:v>300</c:v>
                </c:pt>
                <c:pt idx="2653">
                  <c:v>862</c:v>
                </c:pt>
                <c:pt idx="2654">
                  <c:v>280</c:v>
                </c:pt>
                <c:pt idx="2655">
                  <c:v>510</c:v>
                </c:pt>
                <c:pt idx="2656">
                  <c:v>430</c:v>
                </c:pt>
                <c:pt idx="2657">
                  <c:v>300</c:v>
                </c:pt>
                <c:pt idx="2658">
                  <c:v>590</c:v>
                </c:pt>
                <c:pt idx="2659">
                  <c:v>390</c:v>
                </c:pt>
                <c:pt idx="2660">
                  <c:v>280</c:v>
                </c:pt>
                <c:pt idx="2661">
                  <c:v>530</c:v>
                </c:pt>
                <c:pt idx="2662">
                  <c:v>350</c:v>
                </c:pt>
                <c:pt idx="2663">
                  <c:v>944</c:v>
                </c:pt>
                <c:pt idx="2664">
                  <c:v>520</c:v>
                </c:pt>
                <c:pt idx="2665">
                  <c:v>640</c:v>
                </c:pt>
                <c:pt idx="2666">
                  <c:v>650</c:v>
                </c:pt>
                <c:pt idx="2667">
                  <c:v>884</c:v>
                </c:pt>
                <c:pt idx="2668">
                  <c:v>310</c:v>
                </c:pt>
                <c:pt idx="2669">
                  <c:v>948</c:v>
                </c:pt>
                <c:pt idx="2670">
                  <c:v>370</c:v>
                </c:pt>
                <c:pt idx="2671">
                  <c:v>360</c:v>
                </c:pt>
                <c:pt idx="2672">
                  <c:v>520</c:v>
                </c:pt>
                <c:pt idx="2673">
                  <c:v>716</c:v>
                </c:pt>
                <c:pt idx="2674">
                  <c:v>530</c:v>
                </c:pt>
                <c:pt idx="2675">
                  <c:v>370</c:v>
                </c:pt>
                <c:pt idx="2676">
                  <c:v>598</c:v>
                </c:pt>
                <c:pt idx="2677">
                  <c:v>734</c:v>
                </c:pt>
                <c:pt idx="2678">
                  <c:v>330</c:v>
                </c:pt>
                <c:pt idx="2679">
                  <c:v>750</c:v>
                </c:pt>
                <c:pt idx="2680">
                  <c:v>500</c:v>
                </c:pt>
                <c:pt idx="2681">
                  <c:v>520</c:v>
                </c:pt>
                <c:pt idx="2682">
                  <c:v>520</c:v>
                </c:pt>
                <c:pt idx="2683">
                  <c:v>290</c:v>
                </c:pt>
                <c:pt idx="2684">
                  <c:v>340</c:v>
                </c:pt>
                <c:pt idx="2685">
                  <c:v>740</c:v>
                </c:pt>
                <c:pt idx="2686">
                  <c:v>400</c:v>
                </c:pt>
                <c:pt idx="2687">
                  <c:v>470</c:v>
                </c:pt>
                <c:pt idx="2688">
                  <c:v>300</c:v>
                </c:pt>
                <c:pt idx="2689">
                  <c:v>320</c:v>
                </c:pt>
                <c:pt idx="2690">
                  <c:v>470</c:v>
                </c:pt>
                <c:pt idx="2691">
                  <c:v>300</c:v>
                </c:pt>
                <c:pt idx="2692">
                  <c:v>310</c:v>
                </c:pt>
                <c:pt idx="2693">
                  <c:v>380</c:v>
                </c:pt>
                <c:pt idx="2694">
                  <c:v>570</c:v>
                </c:pt>
                <c:pt idx="2695">
                  <c:v>662</c:v>
                </c:pt>
                <c:pt idx="2696">
                  <c:v>430</c:v>
                </c:pt>
                <c:pt idx="2697">
                  <c:v>340</c:v>
                </c:pt>
                <c:pt idx="2698">
                  <c:v>1100</c:v>
                </c:pt>
                <c:pt idx="2699">
                  <c:v>430</c:v>
                </c:pt>
                <c:pt idx="2700">
                  <c:v>320</c:v>
                </c:pt>
                <c:pt idx="2701">
                  <c:v>340</c:v>
                </c:pt>
                <c:pt idx="2702">
                  <c:v>410</c:v>
                </c:pt>
                <c:pt idx="2703">
                  <c:v>300</c:v>
                </c:pt>
                <c:pt idx="2704">
                  <c:v>1186</c:v>
                </c:pt>
                <c:pt idx="2705">
                  <c:v>470</c:v>
                </c:pt>
                <c:pt idx="2706">
                  <c:v>1120</c:v>
                </c:pt>
                <c:pt idx="2707">
                  <c:v>650</c:v>
                </c:pt>
                <c:pt idx="2708">
                  <c:v>350</c:v>
                </c:pt>
                <c:pt idx="2709">
                  <c:v>300</c:v>
                </c:pt>
                <c:pt idx="2710">
                  <c:v>310</c:v>
                </c:pt>
                <c:pt idx="2711">
                  <c:v>380</c:v>
                </c:pt>
                <c:pt idx="2712">
                  <c:v>510</c:v>
                </c:pt>
                <c:pt idx="2713">
                  <c:v>470</c:v>
                </c:pt>
                <c:pt idx="2714">
                  <c:v>390</c:v>
                </c:pt>
                <c:pt idx="2715">
                  <c:v>720</c:v>
                </c:pt>
                <c:pt idx="2716">
                  <c:v>480</c:v>
                </c:pt>
                <c:pt idx="2717">
                  <c:v>510</c:v>
                </c:pt>
                <c:pt idx="2718">
                  <c:v>380</c:v>
                </c:pt>
                <c:pt idx="2719">
                  <c:v>812</c:v>
                </c:pt>
                <c:pt idx="2720">
                  <c:v>300</c:v>
                </c:pt>
                <c:pt idx="2721">
                  <c:v>218</c:v>
                </c:pt>
                <c:pt idx="2722">
                  <c:v>770</c:v>
                </c:pt>
                <c:pt idx="2723">
                  <c:v>770</c:v>
                </c:pt>
                <c:pt idx="2724">
                  <c:v>380</c:v>
                </c:pt>
                <c:pt idx="2725">
                  <c:v>380</c:v>
                </c:pt>
                <c:pt idx="2726">
                  <c:v>310</c:v>
                </c:pt>
                <c:pt idx="2727">
                  <c:v>350</c:v>
                </c:pt>
                <c:pt idx="2728">
                  <c:v>500</c:v>
                </c:pt>
                <c:pt idx="2729">
                  <c:v>450</c:v>
                </c:pt>
                <c:pt idx="2730">
                  <c:v>450</c:v>
                </c:pt>
                <c:pt idx="2731">
                  <c:v>440</c:v>
                </c:pt>
                <c:pt idx="2732">
                  <c:v>360</c:v>
                </c:pt>
                <c:pt idx="2733">
                  <c:v>1056</c:v>
                </c:pt>
                <c:pt idx="2734">
                  <c:v>290</c:v>
                </c:pt>
                <c:pt idx="2735">
                  <c:v>450</c:v>
                </c:pt>
                <c:pt idx="2736">
                  <c:v>310</c:v>
                </c:pt>
                <c:pt idx="2737">
                  <c:v>814</c:v>
                </c:pt>
                <c:pt idx="2738">
                  <c:v>620</c:v>
                </c:pt>
                <c:pt idx="2739">
                  <c:v>1064</c:v>
                </c:pt>
                <c:pt idx="2740">
                  <c:v>1078</c:v>
                </c:pt>
                <c:pt idx="2741">
                  <c:v>540</c:v>
                </c:pt>
                <c:pt idx="2742">
                  <c:v>520</c:v>
                </c:pt>
                <c:pt idx="2743">
                  <c:v>300</c:v>
                </c:pt>
                <c:pt idx="2744">
                  <c:v>380</c:v>
                </c:pt>
                <c:pt idx="2745">
                  <c:v>380</c:v>
                </c:pt>
                <c:pt idx="2746">
                  <c:v>300</c:v>
                </c:pt>
                <c:pt idx="2747">
                  <c:v>450</c:v>
                </c:pt>
                <c:pt idx="2748">
                  <c:v>610</c:v>
                </c:pt>
                <c:pt idx="2749">
                  <c:v>350</c:v>
                </c:pt>
                <c:pt idx="2750">
                  <c:v>1026</c:v>
                </c:pt>
                <c:pt idx="2751">
                  <c:v>434</c:v>
                </c:pt>
                <c:pt idx="2752">
                  <c:v>340</c:v>
                </c:pt>
                <c:pt idx="2753">
                  <c:v>360</c:v>
                </c:pt>
                <c:pt idx="2754">
                  <c:v>530</c:v>
                </c:pt>
                <c:pt idx="2755">
                  <c:v>330</c:v>
                </c:pt>
                <c:pt idx="2756">
                  <c:v>652</c:v>
                </c:pt>
                <c:pt idx="2757">
                  <c:v>450</c:v>
                </c:pt>
                <c:pt idx="2758">
                  <c:v>440</c:v>
                </c:pt>
                <c:pt idx="2759">
                  <c:v>480</c:v>
                </c:pt>
                <c:pt idx="2760">
                  <c:v>510</c:v>
                </c:pt>
                <c:pt idx="2761">
                  <c:v>510</c:v>
                </c:pt>
                <c:pt idx="2762">
                  <c:v>884</c:v>
                </c:pt>
                <c:pt idx="2763">
                  <c:v>590</c:v>
                </c:pt>
                <c:pt idx="2764">
                  <c:v>870</c:v>
                </c:pt>
                <c:pt idx="2765">
                  <c:v>320</c:v>
                </c:pt>
                <c:pt idx="2766">
                  <c:v>360</c:v>
                </c:pt>
                <c:pt idx="2767">
                  <c:v>310</c:v>
                </c:pt>
                <c:pt idx="2768">
                  <c:v>540</c:v>
                </c:pt>
                <c:pt idx="2769">
                  <c:v>350</c:v>
                </c:pt>
                <c:pt idx="2770">
                  <c:v>320</c:v>
                </c:pt>
                <c:pt idx="2771">
                  <c:v>340</c:v>
                </c:pt>
                <c:pt idx="2772">
                  <c:v>330</c:v>
                </c:pt>
                <c:pt idx="2773">
                  <c:v>540</c:v>
                </c:pt>
                <c:pt idx="2774">
                  <c:v>420</c:v>
                </c:pt>
                <c:pt idx="2775">
                  <c:v>360</c:v>
                </c:pt>
                <c:pt idx="2776">
                  <c:v>550</c:v>
                </c:pt>
                <c:pt idx="2777">
                  <c:v>320</c:v>
                </c:pt>
                <c:pt idx="2778">
                  <c:v>480</c:v>
                </c:pt>
                <c:pt idx="2779">
                  <c:v>610</c:v>
                </c:pt>
                <c:pt idx="2780">
                  <c:v>790</c:v>
                </c:pt>
                <c:pt idx="2781">
                  <c:v>500</c:v>
                </c:pt>
                <c:pt idx="2782">
                  <c:v>530</c:v>
                </c:pt>
                <c:pt idx="2783">
                  <c:v>730</c:v>
                </c:pt>
                <c:pt idx="2784">
                  <c:v>330</c:v>
                </c:pt>
                <c:pt idx="2785">
                  <c:v>410</c:v>
                </c:pt>
                <c:pt idx="2786">
                  <c:v>330</c:v>
                </c:pt>
                <c:pt idx="2787">
                  <c:v>460</c:v>
                </c:pt>
                <c:pt idx="2788">
                  <c:v>780</c:v>
                </c:pt>
                <c:pt idx="2789">
                  <c:v>500</c:v>
                </c:pt>
                <c:pt idx="2790">
                  <c:v>540</c:v>
                </c:pt>
                <c:pt idx="2791">
                  <c:v>370</c:v>
                </c:pt>
                <c:pt idx="2792">
                  <c:v>430</c:v>
                </c:pt>
                <c:pt idx="2793">
                  <c:v>290</c:v>
                </c:pt>
                <c:pt idx="2794">
                  <c:v>540</c:v>
                </c:pt>
                <c:pt idx="2795">
                  <c:v>300</c:v>
                </c:pt>
                <c:pt idx="2796">
                  <c:v>630</c:v>
                </c:pt>
                <c:pt idx="2797">
                  <c:v>400</c:v>
                </c:pt>
                <c:pt idx="2798">
                  <c:v>480</c:v>
                </c:pt>
                <c:pt idx="2799">
                  <c:v>300</c:v>
                </c:pt>
                <c:pt idx="2800">
                  <c:v>410</c:v>
                </c:pt>
                <c:pt idx="2801">
                  <c:v>440</c:v>
                </c:pt>
                <c:pt idx="2802">
                  <c:v>310</c:v>
                </c:pt>
                <c:pt idx="2803">
                  <c:v>390</c:v>
                </c:pt>
                <c:pt idx="2804">
                  <c:v>390</c:v>
                </c:pt>
                <c:pt idx="2805">
                  <c:v>700</c:v>
                </c:pt>
                <c:pt idx="2806">
                  <c:v>1220</c:v>
                </c:pt>
                <c:pt idx="2807">
                  <c:v>530</c:v>
                </c:pt>
                <c:pt idx="2808">
                  <c:v>850</c:v>
                </c:pt>
                <c:pt idx="2809">
                  <c:v>410</c:v>
                </c:pt>
                <c:pt idx="2810">
                  <c:v>370</c:v>
                </c:pt>
                <c:pt idx="2811">
                  <c:v>530</c:v>
                </c:pt>
                <c:pt idx="2812">
                  <c:v>360</c:v>
                </c:pt>
                <c:pt idx="2813">
                  <c:v>618</c:v>
                </c:pt>
                <c:pt idx="2814">
                  <c:v>340</c:v>
                </c:pt>
                <c:pt idx="2815">
                  <c:v>630</c:v>
                </c:pt>
                <c:pt idx="2816">
                  <c:v>420</c:v>
                </c:pt>
                <c:pt idx="2817">
                  <c:v>310</c:v>
                </c:pt>
                <c:pt idx="2818">
                  <c:v>440</c:v>
                </c:pt>
                <c:pt idx="2819">
                  <c:v>290</c:v>
                </c:pt>
                <c:pt idx="2820">
                  <c:v>410</c:v>
                </c:pt>
                <c:pt idx="2821">
                  <c:v>520</c:v>
                </c:pt>
                <c:pt idx="2822">
                  <c:v>410</c:v>
                </c:pt>
                <c:pt idx="2823">
                  <c:v>320</c:v>
                </c:pt>
                <c:pt idx="2824">
                  <c:v>350</c:v>
                </c:pt>
                <c:pt idx="2825">
                  <c:v>476</c:v>
                </c:pt>
                <c:pt idx="2826">
                  <c:v>470</c:v>
                </c:pt>
                <c:pt idx="2827">
                  <c:v>440</c:v>
                </c:pt>
                <c:pt idx="2828">
                  <c:v>354</c:v>
                </c:pt>
                <c:pt idx="2829">
                  <c:v>404</c:v>
                </c:pt>
                <c:pt idx="2830">
                  <c:v>546</c:v>
                </c:pt>
                <c:pt idx="2831">
                  <c:v>402</c:v>
                </c:pt>
                <c:pt idx="2832">
                  <c:v>430</c:v>
                </c:pt>
                <c:pt idx="2833">
                  <c:v>360</c:v>
                </c:pt>
                <c:pt idx="2834">
                  <c:v>350</c:v>
                </c:pt>
                <c:pt idx="2835">
                  <c:v>450</c:v>
                </c:pt>
                <c:pt idx="2836">
                  <c:v>300</c:v>
                </c:pt>
                <c:pt idx="2837">
                  <c:v>250</c:v>
                </c:pt>
                <c:pt idx="2838">
                  <c:v>650</c:v>
                </c:pt>
                <c:pt idx="2839">
                  <c:v>510</c:v>
                </c:pt>
                <c:pt idx="2840">
                  <c:v>1036</c:v>
                </c:pt>
                <c:pt idx="2841">
                  <c:v>360</c:v>
                </c:pt>
                <c:pt idx="2842">
                  <c:v>710</c:v>
                </c:pt>
                <c:pt idx="2843">
                  <c:v>440</c:v>
                </c:pt>
                <c:pt idx="2844">
                  <c:v>790</c:v>
                </c:pt>
                <c:pt idx="2845">
                  <c:v>1180</c:v>
                </c:pt>
                <c:pt idx="2846">
                  <c:v>390</c:v>
                </c:pt>
                <c:pt idx="2847">
                  <c:v>402</c:v>
                </c:pt>
                <c:pt idx="2848">
                  <c:v>320</c:v>
                </c:pt>
                <c:pt idx="2849">
                  <c:v>360</c:v>
                </c:pt>
                <c:pt idx="2850">
                  <c:v>800</c:v>
                </c:pt>
                <c:pt idx="2851">
                  <c:v>290</c:v>
                </c:pt>
                <c:pt idx="2852">
                  <c:v>580</c:v>
                </c:pt>
                <c:pt idx="2853">
                  <c:v>586</c:v>
                </c:pt>
                <c:pt idx="2854">
                  <c:v>410</c:v>
                </c:pt>
                <c:pt idx="2855">
                  <c:v>330</c:v>
                </c:pt>
                <c:pt idx="2856">
                  <c:v>560</c:v>
                </c:pt>
                <c:pt idx="2857">
                  <c:v>400</c:v>
                </c:pt>
                <c:pt idx="2858">
                  <c:v>346</c:v>
                </c:pt>
                <c:pt idx="2859">
                  <c:v>360</c:v>
                </c:pt>
                <c:pt idx="2860">
                  <c:v>824</c:v>
                </c:pt>
                <c:pt idx="2861">
                  <c:v>460</c:v>
                </c:pt>
                <c:pt idx="2862">
                  <c:v>280</c:v>
                </c:pt>
                <c:pt idx="2863">
                  <c:v>440</c:v>
                </c:pt>
                <c:pt idx="2864">
                  <c:v>290</c:v>
                </c:pt>
                <c:pt idx="2865">
                  <c:v>350</c:v>
                </c:pt>
                <c:pt idx="2866">
                  <c:v>340</c:v>
                </c:pt>
                <c:pt idx="2867">
                  <c:v>370</c:v>
                </c:pt>
                <c:pt idx="2868">
                  <c:v>360</c:v>
                </c:pt>
                <c:pt idx="2869">
                  <c:v>450</c:v>
                </c:pt>
                <c:pt idx="2870">
                  <c:v>530</c:v>
                </c:pt>
                <c:pt idx="2871">
                  <c:v>360</c:v>
                </c:pt>
                <c:pt idx="2872">
                  <c:v>350</c:v>
                </c:pt>
                <c:pt idx="2873">
                  <c:v>310</c:v>
                </c:pt>
                <c:pt idx="2874">
                  <c:v>1026</c:v>
                </c:pt>
                <c:pt idx="2875">
                  <c:v>574</c:v>
                </c:pt>
                <c:pt idx="2876">
                  <c:v>734</c:v>
                </c:pt>
                <c:pt idx="2877">
                  <c:v>638</c:v>
                </c:pt>
                <c:pt idx="2878">
                  <c:v>496</c:v>
                </c:pt>
                <c:pt idx="2879">
                  <c:v>584</c:v>
                </c:pt>
                <c:pt idx="2880">
                  <c:v>510</c:v>
                </c:pt>
                <c:pt idx="2881">
                  <c:v>770</c:v>
                </c:pt>
                <c:pt idx="2882">
                  <c:v>1034</c:v>
                </c:pt>
                <c:pt idx="2883">
                  <c:v>320</c:v>
                </c:pt>
                <c:pt idx="2884">
                  <c:v>594</c:v>
                </c:pt>
                <c:pt idx="2885">
                  <c:v>480</c:v>
                </c:pt>
                <c:pt idx="2886">
                  <c:v>480</c:v>
                </c:pt>
                <c:pt idx="2887">
                  <c:v>490</c:v>
                </c:pt>
                <c:pt idx="2888">
                  <c:v>310</c:v>
                </c:pt>
                <c:pt idx="2889">
                  <c:v>370</c:v>
                </c:pt>
                <c:pt idx="2890">
                  <c:v>410</c:v>
                </c:pt>
                <c:pt idx="2891">
                  <c:v>480</c:v>
                </c:pt>
                <c:pt idx="2892">
                  <c:v>814</c:v>
                </c:pt>
                <c:pt idx="2893">
                  <c:v>640</c:v>
                </c:pt>
                <c:pt idx="2894">
                  <c:v>480</c:v>
                </c:pt>
                <c:pt idx="2895">
                  <c:v>300</c:v>
                </c:pt>
                <c:pt idx="2896">
                  <c:v>530</c:v>
                </c:pt>
                <c:pt idx="2897">
                  <c:v>360</c:v>
                </c:pt>
                <c:pt idx="2898">
                  <c:v>802</c:v>
                </c:pt>
                <c:pt idx="2899">
                  <c:v>400</c:v>
                </c:pt>
                <c:pt idx="2900">
                  <c:v>340</c:v>
                </c:pt>
                <c:pt idx="2901">
                  <c:v>540</c:v>
                </c:pt>
                <c:pt idx="2902">
                  <c:v>430</c:v>
                </c:pt>
                <c:pt idx="2903">
                  <c:v>380</c:v>
                </c:pt>
                <c:pt idx="2904">
                  <c:v>450</c:v>
                </c:pt>
                <c:pt idx="2905">
                  <c:v>400</c:v>
                </c:pt>
                <c:pt idx="2906">
                  <c:v>310</c:v>
                </c:pt>
                <c:pt idx="2907">
                  <c:v>340</c:v>
                </c:pt>
                <c:pt idx="2908">
                  <c:v>440</c:v>
                </c:pt>
                <c:pt idx="2909">
                  <c:v>290</c:v>
                </c:pt>
                <c:pt idx="2910">
                  <c:v>380</c:v>
                </c:pt>
                <c:pt idx="2911">
                  <c:v>510</c:v>
                </c:pt>
                <c:pt idx="2912">
                  <c:v>450</c:v>
                </c:pt>
                <c:pt idx="2913">
                  <c:v>360</c:v>
                </c:pt>
                <c:pt idx="2914">
                  <c:v>510</c:v>
                </c:pt>
                <c:pt idx="2915">
                  <c:v>1094</c:v>
                </c:pt>
                <c:pt idx="2916">
                  <c:v>470</c:v>
                </c:pt>
                <c:pt idx="2917">
                  <c:v>860</c:v>
                </c:pt>
                <c:pt idx="2918">
                  <c:v>490</c:v>
                </c:pt>
                <c:pt idx="2919">
                  <c:v>326</c:v>
                </c:pt>
                <c:pt idx="2920">
                  <c:v>440</c:v>
                </c:pt>
                <c:pt idx="2921">
                  <c:v>380</c:v>
                </c:pt>
                <c:pt idx="2922">
                  <c:v>830</c:v>
                </c:pt>
                <c:pt idx="2923">
                  <c:v>430</c:v>
                </c:pt>
                <c:pt idx="2924">
                  <c:v>526</c:v>
                </c:pt>
                <c:pt idx="2925">
                  <c:v>290</c:v>
                </c:pt>
                <c:pt idx="2926">
                  <c:v>300</c:v>
                </c:pt>
                <c:pt idx="2927">
                  <c:v>500</c:v>
                </c:pt>
                <c:pt idx="2928">
                  <c:v>320</c:v>
                </c:pt>
                <c:pt idx="2929">
                  <c:v>450</c:v>
                </c:pt>
                <c:pt idx="2930">
                  <c:v>440</c:v>
                </c:pt>
                <c:pt idx="2931">
                  <c:v>630</c:v>
                </c:pt>
                <c:pt idx="2932">
                  <c:v>880</c:v>
                </c:pt>
                <c:pt idx="2933">
                  <c:v>820</c:v>
                </c:pt>
                <c:pt idx="2934">
                  <c:v>430</c:v>
                </c:pt>
                <c:pt idx="2935">
                  <c:v>470</c:v>
                </c:pt>
                <c:pt idx="2936">
                  <c:v>880</c:v>
                </c:pt>
                <c:pt idx="2937">
                  <c:v>370</c:v>
                </c:pt>
                <c:pt idx="2938">
                  <c:v>300</c:v>
                </c:pt>
                <c:pt idx="2939">
                  <c:v>340</c:v>
                </c:pt>
                <c:pt idx="2940">
                  <c:v>520</c:v>
                </c:pt>
                <c:pt idx="2941">
                  <c:v>460</c:v>
                </c:pt>
                <c:pt idx="2942">
                  <c:v>300</c:v>
                </c:pt>
                <c:pt idx="2943">
                  <c:v>1134</c:v>
                </c:pt>
                <c:pt idx="2944">
                  <c:v>340</c:v>
                </c:pt>
                <c:pt idx="2945">
                  <c:v>290</c:v>
                </c:pt>
                <c:pt idx="2946">
                  <c:v>340</c:v>
                </c:pt>
                <c:pt idx="2947">
                  <c:v>390</c:v>
                </c:pt>
                <c:pt idx="2948">
                  <c:v>760</c:v>
                </c:pt>
                <c:pt idx="2949">
                  <c:v>938</c:v>
                </c:pt>
                <c:pt idx="2950">
                  <c:v>310</c:v>
                </c:pt>
                <c:pt idx="2951">
                  <c:v>410</c:v>
                </c:pt>
                <c:pt idx="2952">
                  <c:v>440</c:v>
                </c:pt>
                <c:pt idx="2953">
                  <c:v>410</c:v>
                </c:pt>
                <c:pt idx="2954">
                  <c:v>420</c:v>
                </c:pt>
                <c:pt idx="2955">
                  <c:v>1058</c:v>
                </c:pt>
                <c:pt idx="2956">
                  <c:v>350</c:v>
                </c:pt>
                <c:pt idx="2957">
                  <c:v>276</c:v>
                </c:pt>
                <c:pt idx="2958">
                  <c:v>380</c:v>
                </c:pt>
                <c:pt idx="2959">
                  <c:v>310</c:v>
                </c:pt>
                <c:pt idx="2960">
                  <c:v>600</c:v>
                </c:pt>
                <c:pt idx="2961">
                  <c:v>540</c:v>
                </c:pt>
                <c:pt idx="2962">
                  <c:v>350</c:v>
                </c:pt>
                <c:pt idx="2963">
                  <c:v>540</c:v>
                </c:pt>
                <c:pt idx="2964">
                  <c:v>594</c:v>
                </c:pt>
                <c:pt idx="2965">
                  <c:v>916</c:v>
                </c:pt>
                <c:pt idx="2966">
                  <c:v>500</c:v>
                </c:pt>
                <c:pt idx="2967">
                  <c:v>470</c:v>
                </c:pt>
                <c:pt idx="2968">
                  <c:v>310</c:v>
                </c:pt>
                <c:pt idx="2969">
                  <c:v>300</c:v>
                </c:pt>
                <c:pt idx="2970">
                  <c:v>340</c:v>
                </c:pt>
                <c:pt idx="2971">
                  <c:v>390</c:v>
                </c:pt>
                <c:pt idx="2972">
                  <c:v>580</c:v>
                </c:pt>
                <c:pt idx="2973">
                  <c:v>580</c:v>
                </c:pt>
                <c:pt idx="2974">
                  <c:v>450</c:v>
                </c:pt>
                <c:pt idx="2975">
                  <c:v>360</c:v>
                </c:pt>
                <c:pt idx="2976">
                  <c:v>540</c:v>
                </c:pt>
                <c:pt idx="2977">
                  <c:v>1086</c:v>
                </c:pt>
                <c:pt idx="2978">
                  <c:v>290</c:v>
                </c:pt>
                <c:pt idx="2979">
                  <c:v>450</c:v>
                </c:pt>
                <c:pt idx="2980">
                  <c:v>540</c:v>
                </c:pt>
                <c:pt idx="2981">
                  <c:v>2214</c:v>
                </c:pt>
                <c:pt idx="2982">
                  <c:v>450</c:v>
                </c:pt>
                <c:pt idx="2983">
                  <c:v>500</c:v>
                </c:pt>
                <c:pt idx="2984">
                  <c:v>520</c:v>
                </c:pt>
                <c:pt idx="2985">
                  <c:v>520</c:v>
                </c:pt>
                <c:pt idx="2986">
                  <c:v>290</c:v>
                </c:pt>
                <c:pt idx="2987">
                  <c:v>470</c:v>
                </c:pt>
                <c:pt idx="2988">
                  <c:v>360</c:v>
                </c:pt>
                <c:pt idx="2989">
                  <c:v>1118</c:v>
                </c:pt>
                <c:pt idx="2990">
                  <c:v>480</c:v>
                </c:pt>
                <c:pt idx="2991">
                  <c:v>740</c:v>
                </c:pt>
                <c:pt idx="2992">
                  <c:v>390</c:v>
                </c:pt>
                <c:pt idx="2993">
                  <c:v>640</c:v>
                </c:pt>
                <c:pt idx="2994">
                  <c:v>560</c:v>
                </c:pt>
                <c:pt idx="2995">
                  <c:v>320</c:v>
                </c:pt>
                <c:pt idx="2996">
                  <c:v>370</c:v>
                </c:pt>
                <c:pt idx="2997">
                  <c:v>610</c:v>
                </c:pt>
                <c:pt idx="2998">
                  <c:v>1156</c:v>
                </c:pt>
                <c:pt idx="2999">
                  <c:v>320</c:v>
                </c:pt>
                <c:pt idx="3000">
                  <c:v>370</c:v>
                </c:pt>
                <c:pt idx="3001">
                  <c:v>580</c:v>
                </c:pt>
                <c:pt idx="3002">
                  <c:v>590</c:v>
                </c:pt>
                <c:pt idx="3003">
                  <c:v>730</c:v>
                </c:pt>
                <c:pt idx="3004">
                  <c:v>560</c:v>
                </c:pt>
                <c:pt idx="3005">
                  <c:v>330</c:v>
                </c:pt>
                <c:pt idx="3006">
                  <c:v>440</c:v>
                </c:pt>
                <c:pt idx="3007">
                  <c:v>884</c:v>
                </c:pt>
                <c:pt idx="3008">
                  <c:v>400</c:v>
                </c:pt>
                <c:pt idx="3009">
                  <c:v>510</c:v>
                </c:pt>
                <c:pt idx="3010">
                  <c:v>690</c:v>
                </c:pt>
                <c:pt idx="3011">
                  <c:v>570</c:v>
                </c:pt>
                <c:pt idx="3012">
                  <c:v>400</c:v>
                </c:pt>
                <c:pt idx="3013">
                  <c:v>370</c:v>
                </c:pt>
                <c:pt idx="3014">
                  <c:v>400</c:v>
                </c:pt>
                <c:pt idx="3015">
                  <c:v>910</c:v>
                </c:pt>
                <c:pt idx="3016">
                  <c:v>440</c:v>
                </c:pt>
                <c:pt idx="3017">
                  <c:v>420</c:v>
                </c:pt>
                <c:pt idx="3018">
                  <c:v>480</c:v>
                </c:pt>
                <c:pt idx="3019">
                  <c:v>480</c:v>
                </c:pt>
                <c:pt idx="3020">
                  <c:v>440</c:v>
                </c:pt>
                <c:pt idx="3021">
                  <c:v>290</c:v>
                </c:pt>
                <c:pt idx="3022">
                  <c:v>744</c:v>
                </c:pt>
                <c:pt idx="3023">
                  <c:v>480</c:v>
                </c:pt>
                <c:pt idx="3024">
                  <c:v>602</c:v>
                </c:pt>
                <c:pt idx="3025">
                  <c:v>1114</c:v>
                </c:pt>
                <c:pt idx="3026">
                  <c:v>310</c:v>
                </c:pt>
                <c:pt idx="3027">
                  <c:v>310</c:v>
                </c:pt>
                <c:pt idx="3028">
                  <c:v>540</c:v>
                </c:pt>
                <c:pt idx="3029">
                  <c:v>320</c:v>
                </c:pt>
                <c:pt idx="3030">
                  <c:v>350</c:v>
                </c:pt>
                <c:pt idx="3031">
                  <c:v>510</c:v>
                </c:pt>
                <c:pt idx="3032">
                  <c:v>620</c:v>
                </c:pt>
                <c:pt idx="3033">
                  <c:v>470</c:v>
                </c:pt>
                <c:pt idx="3034">
                  <c:v>390</c:v>
                </c:pt>
                <c:pt idx="3035">
                  <c:v>350</c:v>
                </c:pt>
                <c:pt idx="3036">
                  <c:v>530</c:v>
                </c:pt>
                <c:pt idx="3037">
                  <c:v>1148</c:v>
                </c:pt>
                <c:pt idx="3038">
                  <c:v>390</c:v>
                </c:pt>
                <c:pt idx="3039">
                  <c:v>440</c:v>
                </c:pt>
                <c:pt idx="3040">
                  <c:v>360</c:v>
                </c:pt>
                <c:pt idx="3041">
                  <c:v>600</c:v>
                </c:pt>
                <c:pt idx="3042">
                  <c:v>310</c:v>
                </c:pt>
                <c:pt idx="3043">
                  <c:v>480</c:v>
                </c:pt>
                <c:pt idx="3044">
                  <c:v>320</c:v>
                </c:pt>
                <c:pt idx="3045">
                  <c:v>620</c:v>
                </c:pt>
                <c:pt idx="3046">
                  <c:v>610</c:v>
                </c:pt>
                <c:pt idx="3047">
                  <c:v>340</c:v>
                </c:pt>
                <c:pt idx="3048">
                  <c:v>470</c:v>
                </c:pt>
                <c:pt idx="3049">
                  <c:v>400</c:v>
                </c:pt>
                <c:pt idx="3050">
                  <c:v>390</c:v>
                </c:pt>
                <c:pt idx="3051">
                  <c:v>350</c:v>
                </c:pt>
                <c:pt idx="3052">
                  <c:v>500</c:v>
                </c:pt>
                <c:pt idx="3053">
                  <c:v>962</c:v>
                </c:pt>
                <c:pt idx="3054">
                  <c:v>610</c:v>
                </c:pt>
                <c:pt idx="3055">
                  <c:v>290</c:v>
                </c:pt>
                <c:pt idx="3056">
                  <c:v>1050</c:v>
                </c:pt>
                <c:pt idx="3057">
                  <c:v>330</c:v>
                </c:pt>
                <c:pt idx="3058">
                  <c:v>370</c:v>
                </c:pt>
                <c:pt idx="3059">
                  <c:v>674</c:v>
                </c:pt>
                <c:pt idx="3060">
                  <c:v>410</c:v>
                </c:pt>
                <c:pt idx="3061">
                  <c:v>300</c:v>
                </c:pt>
                <c:pt idx="3062">
                  <c:v>500</c:v>
                </c:pt>
                <c:pt idx="3063">
                  <c:v>610</c:v>
                </c:pt>
                <c:pt idx="3064">
                  <c:v>390</c:v>
                </c:pt>
                <c:pt idx="3065">
                  <c:v>730</c:v>
                </c:pt>
                <c:pt idx="3066">
                  <c:v>490</c:v>
                </c:pt>
                <c:pt idx="3067">
                  <c:v>540</c:v>
                </c:pt>
                <c:pt idx="3068">
                  <c:v>500</c:v>
                </c:pt>
                <c:pt idx="3069">
                  <c:v>540</c:v>
                </c:pt>
                <c:pt idx="3070">
                  <c:v>320</c:v>
                </c:pt>
                <c:pt idx="3071">
                  <c:v>290</c:v>
                </c:pt>
                <c:pt idx="3072">
                  <c:v>730</c:v>
                </c:pt>
                <c:pt idx="3073">
                  <c:v>500</c:v>
                </c:pt>
                <c:pt idx="3074">
                  <c:v>360</c:v>
                </c:pt>
                <c:pt idx="3075">
                  <c:v>920</c:v>
                </c:pt>
                <c:pt idx="3076">
                  <c:v>340</c:v>
                </c:pt>
                <c:pt idx="3077">
                  <c:v>410</c:v>
                </c:pt>
                <c:pt idx="3078">
                  <c:v>510</c:v>
                </c:pt>
                <c:pt idx="3079">
                  <c:v>480</c:v>
                </c:pt>
                <c:pt idx="3080">
                  <c:v>430</c:v>
                </c:pt>
                <c:pt idx="3081">
                  <c:v>300</c:v>
                </c:pt>
                <c:pt idx="3082">
                  <c:v>310</c:v>
                </c:pt>
                <c:pt idx="3083">
                  <c:v>320</c:v>
                </c:pt>
                <c:pt idx="3084">
                  <c:v>350</c:v>
                </c:pt>
                <c:pt idx="3085">
                  <c:v>420</c:v>
                </c:pt>
                <c:pt idx="3086">
                  <c:v>1048</c:v>
                </c:pt>
                <c:pt idx="3087">
                  <c:v>340</c:v>
                </c:pt>
                <c:pt idx="3088">
                  <c:v>340</c:v>
                </c:pt>
                <c:pt idx="3089">
                  <c:v>266</c:v>
                </c:pt>
                <c:pt idx="3090">
                  <c:v>300</c:v>
                </c:pt>
                <c:pt idx="3091">
                  <c:v>540</c:v>
                </c:pt>
                <c:pt idx="3092">
                  <c:v>664</c:v>
                </c:pt>
                <c:pt idx="3093">
                  <c:v>1074</c:v>
                </c:pt>
                <c:pt idx="3094">
                  <c:v>280</c:v>
                </c:pt>
                <c:pt idx="3095">
                  <c:v>470</c:v>
                </c:pt>
                <c:pt idx="3096">
                  <c:v>370</c:v>
                </c:pt>
                <c:pt idx="3097">
                  <c:v>290</c:v>
                </c:pt>
                <c:pt idx="3098">
                  <c:v>330</c:v>
                </c:pt>
              </c:numCache>
            </c:numRef>
          </c:xVal>
          <c:yVal>
            <c:numRef>
              <c:f>'Duration Prediction (data)'!$B$2:$B$3100</c:f>
              <c:numCache>
                <c:formatCode>General</c:formatCode>
                <c:ptCount val="3099"/>
                <c:pt idx="0">
                  <c:v>597.79999999999995</c:v>
                </c:pt>
                <c:pt idx="1">
                  <c:v>550.5</c:v>
                </c:pt>
                <c:pt idx="2">
                  <c:v>474.2</c:v>
                </c:pt>
                <c:pt idx="3">
                  <c:v>480</c:v>
                </c:pt>
                <c:pt idx="4">
                  <c:v>436.5</c:v>
                </c:pt>
                <c:pt idx="5">
                  <c:v>472.7</c:v>
                </c:pt>
                <c:pt idx="6">
                  <c:v>633.19999999999993</c:v>
                </c:pt>
                <c:pt idx="7">
                  <c:v>524</c:v>
                </c:pt>
                <c:pt idx="8">
                  <c:v>440</c:v>
                </c:pt>
                <c:pt idx="9">
                  <c:v>439.2</c:v>
                </c:pt>
                <c:pt idx="10">
                  <c:v>545.90000000000009</c:v>
                </c:pt>
                <c:pt idx="11">
                  <c:v>596.9</c:v>
                </c:pt>
                <c:pt idx="12">
                  <c:v>510.70000000000005</c:v>
                </c:pt>
                <c:pt idx="13">
                  <c:v>547.20000000000005</c:v>
                </c:pt>
                <c:pt idx="14">
                  <c:v>406.5</c:v>
                </c:pt>
                <c:pt idx="15">
                  <c:v>420.59999999999923</c:v>
                </c:pt>
                <c:pt idx="16">
                  <c:v>635.1</c:v>
                </c:pt>
                <c:pt idx="17">
                  <c:v>520.9</c:v>
                </c:pt>
                <c:pt idx="18">
                  <c:v>446.29999999999899</c:v>
                </c:pt>
                <c:pt idx="19">
                  <c:v>475.2</c:v>
                </c:pt>
                <c:pt idx="20">
                  <c:v>488.3</c:v>
                </c:pt>
                <c:pt idx="21">
                  <c:v>524.29999999999995</c:v>
                </c:pt>
                <c:pt idx="22">
                  <c:v>399.8</c:v>
                </c:pt>
                <c:pt idx="23">
                  <c:v>483.8</c:v>
                </c:pt>
                <c:pt idx="24">
                  <c:v>523.80000000000007</c:v>
                </c:pt>
                <c:pt idx="25">
                  <c:v>429.8</c:v>
                </c:pt>
                <c:pt idx="26">
                  <c:v>554.69999999999993</c:v>
                </c:pt>
                <c:pt idx="27">
                  <c:v>574.9</c:v>
                </c:pt>
                <c:pt idx="28">
                  <c:v>465.2</c:v>
                </c:pt>
                <c:pt idx="29">
                  <c:v>486</c:v>
                </c:pt>
                <c:pt idx="30">
                  <c:v>483.3</c:v>
                </c:pt>
                <c:pt idx="31">
                  <c:v>436.59999999999923</c:v>
                </c:pt>
                <c:pt idx="32">
                  <c:v>440</c:v>
                </c:pt>
                <c:pt idx="33">
                  <c:v>574.5</c:v>
                </c:pt>
                <c:pt idx="34">
                  <c:v>535.5</c:v>
                </c:pt>
                <c:pt idx="35">
                  <c:v>514.9</c:v>
                </c:pt>
                <c:pt idx="36">
                  <c:v>533.59999999999991</c:v>
                </c:pt>
                <c:pt idx="37">
                  <c:v>546.1</c:v>
                </c:pt>
                <c:pt idx="38">
                  <c:v>966.19999999999993</c:v>
                </c:pt>
                <c:pt idx="39">
                  <c:v>440</c:v>
                </c:pt>
                <c:pt idx="40">
                  <c:v>416.5</c:v>
                </c:pt>
                <c:pt idx="41">
                  <c:v>481.3</c:v>
                </c:pt>
                <c:pt idx="42">
                  <c:v>536.1</c:v>
                </c:pt>
                <c:pt idx="43">
                  <c:v>593.6</c:v>
                </c:pt>
                <c:pt idx="44">
                  <c:v>412.6</c:v>
                </c:pt>
                <c:pt idx="45">
                  <c:v>831.09999999999991</c:v>
                </c:pt>
                <c:pt idx="46">
                  <c:v>465.5</c:v>
                </c:pt>
                <c:pt idx="47">
                  <c:v>352.1</c:v>
                </c:pt>
                <c:pt idx="48">
                  <c:v>408.9</c:v>
                </c:pt>
                <c:pt idx="49">
                  <c:v>377.8</c:v>
                </c:pt>
                <c:pt idx="50">
                  <c:v>429.59999999999923</c:v>
                </c:pt>
                <c:pt idx="51">
                  <c:v>523.1</c:v>
                </c:pt>
                <c:pt idx="52">
                  <c:v>508.29999999999899</c:v>
                </c:pt>
                <c:pt idx="53">
                  <c:v>550.1</c:v>
                </c:pt>
                <c:pt idx="54">
                  <c:v>460.7</c:v>
                </c:pt>
                <c:pt idx="55">
                  <c:v>445.7</c:v>
                </c:pt>
                <c:pt idx="56">
                  <c:v>459.9</c:v>
                </c:pt>
                <c:pt idx="57">
                  <c:v>478.5</c:v>
                </c:pt>
                <c:pt idx="58">
                  <c:v>426.20000000000005</c:v>
                </c:pt>
                <c:pt idx="59">
                  <c:v>449.7</c:v>
                </c:pt>
                <c:pt idx="60">
                  <c:v>422.70000000000005</c:v>
                </c:pt>
                <c:pt idx="61">
                  <c:v>653.1</c:v>
                </c:pt>
                <c:pt idx="62">
                  <c:v>462.1</c:v>
                </c:pt>
                <c:pt idx="63">
                  <c:v>557</c:v>
                </c:pt>
                <c:pt idx="64">
                  <c:v>444.29999999999899</c:v>
                </c:pt>
                <c:pt idx="65">
                  <c:v>447</c:v>
                </c:pt>
                <c:pt idx="66">
                  <c:v>472.8</c:v>
                </c:pt>
                <c:pt idx="67">
                  <c:v>433.40000000000003</c:v>
                </c:pt>
                <c:pt idx="68">
                  <c:v>418.3</c:v>
                </c:pt>
                <c:pt idx="69">
                  <c:v>509.49999999999886</c:v>
                </c:pt>
                <c:pt idx="70">
                  <c:v>415.2</c:v>
                </c:pt>
                <c:pt idx="71">
                  <c:v>463.3</c:v>
                </c:pt>
                <c:pt idx="72">
                  <c:v>430.9</c:v>
                </c:pt>
                <c:pt idx="73">
                  <c:v>513</c:v>
                </c:pt>
                <c:pt idx="74">
                  <c:v>460.4</c:v>
                </c:pt>
                <c:pt idx="75">
                  <c:v>473.2</c:v>
                </c:pt>
                <c:pt idx="76">
                  <c:v>505.2</c:v>
                </c:pt>
                <c:pt idx="77">
                  <c:v>493.20000000000005</c:v>
                </c:pt>
                <c:pt idx="78">
                  <c:v>482.3</c:v>
                </c:pt>
                <c:pt idx="79">
                  <c:v>454.2</c:v>
                </c:pt>
                <c:pt idx="80">
                  <c:v>456.3</c:v>
                </c:pt>
                <c:pt idx="81">
                  <c:v>482.59999999999923</c:v>
                </c:pt>
                <c:pt idx="82">
                  <c:v>437.59999999999923</c:v>
                </c:pt>
                <c:pt idx="83">
                  <c:v>444.7</c:v>
                </c:pt>
                <c:pt idx="84">
                  <c:v>547</c:v>
                </c:pt>
                <c:pt idx="85">
                  <c:v>439</c:v>
                </c:pt>
                <c:pt idx="86">
                  <c:v>432.8</c:v>
                </c:pt>
                <c:pt idx="87">
                  <c:v>476.2</c:v>
                </c:pt>
                <c:pt idx="88">
                  <c:v>463</c:v>
                </c:pt>
                <c:pt idx="89">
                  <c:v>553.6</c:v>
                </c:pt>
                <c:pt idx="90">
                  <c:v>573.20000000000005</c:v>
                </c:pt>
                <c:pt idx="91">
                  <c:v>472.5</c:v>
                </c:pt>
                <c:pt idx="92">
                  <c:v>544.79999999999995</c:v>
                </c:pt>
                <c:pt idx="93">
                  <c:v>433.3</c:v>
                </c:pt>
                <c:pt idx="94">
                  <c:v>393.9</c:v>
                </c:pt>
                <c:pt idx="95">
                  <c:v>544.79999999999995</c:v>
                </c:pt>
                <c:pt idx="96">
                  <c:v>455.40000000000003</c:v>
                </c:pt>
                <c:pt idx="97">
                  <c:v>399.2</c:v>
                </c:pt>
                <c:pt idx="98">
                  <c:v>403.7</c:v>
                </c:pt>
                <c:pt idx="99">
                  <c:v>570.30000000000007</c:v>
                </c:pt>
                <c:pt idx="100">
                  <c:v>421.9</c:v>
                </c:pt>
                <c:pt idx="101">
                  <c:v>464.1</c:v>
                </c:pt>
                <c:pt idx="102">
                  <c:v>403.8</c:v>
                </c:pt>
                <c:pt idx="103">
                  <c:v>465.4</c:v>
                </c:pt>
                <c:pt idx="104">
                  <c:v>435.59999999999923</c:v>
                </c:pt>
                <c:pt idx="105">
                  <c:v>529.20000000000005</c:v>
                </c:pt>
                <c:pt idx="106">
                  <c:v>416</c:v>
                </c:pt>
                <c:pt idx="107">
                  <c:v>409.7</c:v>
                </c:pt>
                <c:pt idx="108">
                  <c:v>533.5</c:v>
                </c:pt>
                <c:pt idx="109">
                  <c:v>488.59999999999923</c:v>
                </c:pt>
                <c:pt idx="110">
                  <c:v>453.90000000000003</c:v>
                </c:pt>
                <c:pt idx="111">
                  <c:v>504.70000000000005</c:v>
                </c:pt>
                <c:pt idx="112">
                  <c:v>487.8</c:v>
                </c:pt>
                <c:pt idx="113">
                  <c:v>601</c:v>
                </c:pt>
                <c:pt idx="114">
                  <c:v>499.59999999999923</c:v>
                </c:pt>
                <c:pt idx="115">
                  <c:v>444.29999999999899</c:v>
                </c:pt>
                <c:pt idx="116">
                  <c:v>543.29999999999995</c:v>
                </c:pt>
                <c:pt idx="117">
                  <c:v>443.2</c:v>
                </c:pt>
                <c:pt idx="118">
                  <c:v>560.6</c:v>
                </c:pt>
                <c:pt idx="119">
                  <c:v>434.90000000000003</c:v>
                </c:pt>
                <c:pt idx="120">
                  <c:v>428.4</c:v>
                </c:pt>
                <c:pt idx="121">
                  <c:v>443.40000000000003</c:v>
                </c:pt>
                <c:pt idx="122">
                  <c:v>445.5</c:v>
                </c:pt>
                <c:pt idx="123">
                  <c:v>472.1</c:v>
                </c:pt>
                <c:pt idx="124">
                  <c:v>434</c:v>
                </c:pt>
                <c:pt idx="125">
                  <c:v>450.5</c:v>
                </c:pt>
                <c:pt idx="126">
                  <c:v>501.2</c:v>
                </c:pt>
                <c:pt idx="127">
                  <c:v>483.5</c:v>
                </c:pt>
                <c:pt idx="128">
                  <c:v>381</c:v>
                </c:pt>
                <c:pt idx="129">
                  <c:v>478.7</c:v>
                </c:pt>
                <c:pt idx="130">
                  <c:v>534.4</c:v>
                </c:pt>
                <c:pt idx="131">
                  <c:v>524</c:v>
                </c:pt>
                <c:pt idx="132">
                  <c:v>412.3</c:v>
                </c:pt>
                <c:pt idx="133">
                  <c:v>580.5</c:v>
                </c:pt>
                <c:pt idx="134">
                  <c:v>611.79999999999995</c:v>
                </c:pt>
                <c:pt idx="135">
                  <c:v>505.49999999999886</c:v>
                </c:pt>
                <c:pt idx="136">
                  <c:v>606.1</c:v>
                </c:pt>
                <c:pt idx="137">
                  <c:v>509.8</c:v>
                </c:pt>
                <c:pt idx="138">
                  <c:v>547.5</c:v>
                </c:pt>
                <c:pt idx="139">
                  <c:v>463.8</c:v>
                </c:pt>
                <c:pt idx="140">
                  <c:v>439.3</c:v>
                </c:pt>
                <c:pt idx="141">
                  <c:v>447.79999999999899</c:v>
                </c:pt>
                <c:pt idx="142">
                  <c:v>456.9</c:v>
                </c:pt>
                <c:pt idx="143">
                  <c:v>514.5</c:v>
                </c:pt>
                <c:pt idx="144">
                  <c:v>398.3</c:v>
                </c:pt>
                <c:pt idx="145">
                  <c:v>460.2</c:v>
                </c:pt>
                <c:pt idx="146">
                  <c:v>443.09999999999923</c:v>
                </c:pt>
                <c:pt idx="147">
                  <c:v>410.3</c:v>
                </c:pt>
                <c:pt idx="148">
                  <c:v>519.20000000000005</c:v>
                </c:pt>
                <c:pt idx="149">
                  <c:v>479.6</c:v>
                </c:pt>
                <c:pt idx="150">
                  <c:v>420.3</c:v>
                </c:pt>
                <c:pt idx="151">
                  <c:v>489.4</c:v>
                </c:pt>
                <c:pt idx="152">
                  <c:v>400.9</c:v>
                </c:pt>
                <c:pt idx="153">
                  <c:v>410</c:v>
                </c:pt>
                <c:pt idx="154">
                  <c:v>385.79999999999899</c:v>
                </c:pt>
                <c:pt idx="155">
                  <c:v>530.59999999999991</c:v>
                </c:pt>
                <c:pt idx="156">
                  <c:v>472.4</c:v>
                </c:pt>
                <c:pt idx="157">
                  <c:v>460.2</c:v>
                </c:pt>
                <c:pt idx="158">
                  <c:v>418</c:v>
                </c:pt>
                <c:pt idx="159">
                  <c:v>504.4</c:v>
                </c:pt>
                <c:pt idx="160">
                  <c:v>479.3</c:v>
                </c:pt>
                <c:pt idx="161">
                  <c:v>669.4</c:v>
                </c:pt>
                <c:pt idx="162">
                  <c:v>480.9</c:v>
                </c:pt>
                <c:pt idx="163">
                  <c:v>451.1</c:v>
                </c:pt>
                <c:pt idx="164">
                  <c:v>477.5</c:v>
                </c:pt>
                <c:pt idx="165">
                  <c:v>466.5</c:v>
                </c:pt>
                <c:pt idx="166">
                  <c:v>597.9</c:v>
                </c:pt>
                <c:pt idx="167">
                  <c:v>609.19999999999993</c:v>
                </c:pt>
                <c:pt idx="168">
                  <c:v>537.20000000000005</c:v>
                </c:pt>
                <c:pt idx="169">
                  <c:v>552.5</c:v>
                </c:pt>
                <c:pt idx="170">
                  <c:v>448.5</c:v>
                </c:pt>
                <c:pt idx="171">
                  <c:v>449.6</c:v>
                </c:pt>
                <c:pt idx="172">
                  <c:v>482.20000000000005</c:v>
                </c:pt>
                <c:pt idx="173">
                  <c:v>467.2</c:v>
                </c:pt>
                <c:pt idx="174">
                  <c:v>415.9</c:v>
                </c:pt>
                <c:pt idx="175">
                  <c:v>444.7</c:v>
                </c:pt>
                <c:pt idx="176">
                  <c:v>650.80000000000007</c:v>
                </c:pt>
                <c:pt idx="177">
                  <c:v>500.09999999999923</c:v>
                </c:pt>
                <c:pt idx="178">
                  <c:v>608.19999999999993</c:v>
                </c:pt>
                <c:pt idx="179">
                  <c:v>507.90000000000003</c:v>
                </c:pt>
                <c:pt idx="180">
                  <c:v>602.70000000000005</c:v>
                </c:pt>
                <c:pt idx="181">
                  <c:v>558.9</c:v>
                </c:pt>
                <c:pt idx="182">
                  <c:v>443.09999999999923</c:v>
                </c:pt>
                <c:pt idx="183">
                  <c:v>830.30000000000007</c:v>
                </c:pt>
                <c:pt idx="184">
                  <c:v>464.8</c:v>
                </c:pt>
                <c:pt idx="185">
                  <c:v>441.7</c:v>
                </c:pt>
                <c:pt idx="186">
                  <c:v>551</c:v>
                </c:pt>
                <c:pt idx="187">
                  <c:v>451.1</c:v>
                </c:pt>
                <c:pt idx="188">
                  <c:v>475.7</c:v>
                </c:pt>
                <c:pt idx="189">
                  <c:v>441.09999999999923</c:v>
                </c:pt>
                <c:pt idx="190">
                  <c:v>474.3</c:v>
                </c:pt>
                <c:pt idx="191">
                  <c:v>510.1</c:v>
                </c:pt>
                <c:pt idx="192">
                  <c:v>529.5</c:v>
                </c:pt>
                <c:pt idx="193">
                  <c:v>616.9</c:v>
                </c:pt>
                <c:pt idx="194">
                  <c:v>487.9</c:v>
                </c:pt>
                <c:pt idx="195">
                  <c:v>473.2</c:v>
                </c:pt>
                <c:pt idx="196">
                  <c:v>458</c:v>
                </c:pt>
                <c:pt idx="197">
                  <c:v>440.90000000000003</c:v>
                </c:pt>
                <c:pt idx="198">
                  <c:v>390.5</c:v>
                </c:pt>
                <c:pt idx="199">
                  <c:v>466.6</c:v>
                </c:pt>
                <c:pt idx="200">
                  <c:v>516.4</c:v>
                </c:pt>
                <c:pt idx="201">
                  <c:v>407.9</c:v>
                </c:pt>
                <c:pt idx="202">
                  <c:v>517.9</c:v>
                </c:pt>
                <c:pt idx="203">
                  <c:v>488.70000000000005</c:v>
                </c:pt>
                <c:pt idx="204">
                  <c:v>446.2</c:v>
                </c:pt>
                <c:pt idx="205">
                  <c:v>707.4</c:v>
                </c:pt>
                <c:pt idx="206">
                  <c:v>568.5</c:v>
                </c:pt>
                <c:pt idx="207">
                  <c:v>441.2</c:v>
                </c:pt>
                <c:pt idx="208">
                  <c:v>510.90000000000003</c:v>
                </c:pt>
                <c:pt idx="209">
                  <c:v>480</c:v>
                </c:pt>
                <c:pt idx="210">
                  <c:v>449.5</c:v>
                </c:pt>
                <c:pt idx="211">
                  <c:v>431.4</c:v>
                </c:pt>
                <c:pt idx="212">
                  <c:v>538.5</c:v>
                </c:pt>
                <c:pt idx="213">
                  <c:v>876.5</c:v>
                </c:pt>
                <c:pt idx="214">
                  <c:v>385.29999999999899</c:v>
                </c:pt>
                <c:pt idx="215">
                  <c:v>436.90000000000003</c:v>
                </c:pt>
                <c:pt idx="216">
                  <c:v>418.2</c:v>
                </c:pt>
                <c:pt idx="217">
                  <c:v>727.6</c:v>
                </c:pt>
                <c:pt idx="218">
                  <c:v>504</c:v>
                </c:pt>
                <c:pt idx="219">
                  <c:v>363.70000000000005</c:v>
                </c:pt>
                <c:pt idx="220">
                  <c:v>464.3</c:v>
                </c:pt>
                <c:pt idx="221">
                  <c:v>471.5</c:v>
                </c:pt>
                <c:pt idx="222">
                  <c:v>599</c:v>
                </c:pt>
                <c:pt idx="223">
                  <c:v>504</c:v>
                </c:pt>
                <c:pt idx="224">
                  <c:v>534.69999999999993</c:v>
                </c:pt>
                <c:pt idx="225">
                  <c:v>489.59999999999923</c:v>
                </c:pt>
                <c:pt idx="226">
                  <c:v>392.29999999999899</c:v>
                </c:pt>
                <c:pt idx="227">
                  <c:v>482.3</c:v>
                </c:pt>
                <c:pt idx="228">
                  <c:v>427.3</c:v>
                </c:pt>
                <c:pt idx="229">
                  <c:v>442.09999999999923</c:v>
                </c:pt>
                <c:pt idx="230">
                  <c:v>423</c:v>
                </c:pt>
                <c:pt idx="231">
                  <c:v>409.8</c:v>
                </c:pt>
                <c:pt idx="232">
                  <c:v>596.19999999999993</c:v>
                </c:pt>
                <c:pt idx="233">
                  <c:v>534.29999999999995</c:v>
                </c:pt>
                <c:pt idx="234">
                  <c:v>490.3</c:v>
                </c:pt>
                <c:pt idx="235">
                  <c:v>481.9</c:v>
                </c:pt>
                <c:pt idx="236">
                  <c:v>480.1</c:v>
                </c:pt>
                <c:pt idx="237">
                  <c:v>544.1</c:v>
                </c:pt>
                <c:pt idx="238">
                  <c:v>407.4</c:v>
                </c:pt>
                <c:pt idx="239">
                  <c:v>518.9</c:v>
                </c:pt>
                <c:pt idx="240">
                  <c:v>567.20000000000005</c:v>
                </c:pt>
                <c:pt idx="241">
                  <c:v>442.09999999999923</c:v>
                </c:pt>
                <c:pt idx="242">
                  <c:v>516.59999999999991</c:v>
                </c:pt>
                <c:pt idx="243">
                  <c:v>446.40000000000003</c:v>
                </c:pt>
                <c:pt idx="244">
                  <c:v>560.9</c:v>
                </c:pt>
                <c:pt idx="245">
                  <c:v>407.4</c:v>
                </c:pt>
                <c:pt idx="246">
                  <c:v>473.3</c:v>
                </c:pt>
                <c:pt idx="247">
                  <c:v>429.59999999999923</c:v>
                </c:pt>
                <c:pt idx="248">
                  <c:v>373.09999999999923</c:v>
                </c:pt>
                <c:pt idx="249">
                  <c:v>506.49999999999886</c:v>
                </c:pt>
                <c:pt idx="250">
                  <c:v>504.8</c:v>
                </c:pt>
                <c:pt idx="251">
                  <c:v>585.4</c:v>
                </c:pt>
                <c:pt idx="252">
                  <c:v>472.7</c:v>
                </c:pt>
                <c:pt idx="253">
                  <c:v>463.8</c:v>
                </c:pt>
                <c:pt idx="254">
                  <c:v>491.3</c:v>
                </c:pt>
                <c:pt idx="255">
                  <c:v>504.49999999999886</c:v>
                </c:pt>
                <c:pt idx="256">
                  <c:v>472.2</c:v>
                </c:pt>
                <c:pt idx="257">
                  <c:v>457</c:v>
                </c:pt>
                <c:pt idx="258">
                  <c:v>468.2</c:v>
                </c:pt>
                <c:pt idx="259">
                  <c:v>458.9</c:v>
                </c:pt>
                <c:pt idx="260">
                  <c:v>487.20000000000005</c:v>
                </c:pt>
                <c:pt idx="261">
                  <c:v>644.80000000000007</c:v>
                </c:pt>
                <c:pt idx="262">
                  <c:v>523.9</c:v>
                </c:pt>
                <c:pt idx="263">
                  <c:v>480.9</c:v>
                </c:pt>
                <c:pt idx="264">
                  <c:v>461.8</c:v>
                </c:pt>
                <c:pt idx="265">
                  <c:v>494</c:v>
                </c:pt>
                <c:pt idx="266">
                  <c:v>433.90000000000003</c:v>
                </c:pt>
                <c:pt idx="267">
                  <c:v>456.5</c:v>
                </c:pt>
                <c:pt idx="268">
                  <c:v>412</c:v>
                </c:pt>
                <c:pt idx="269">
                  <c:v>494.3</c:v>
                </c:pt>
                <c:pt idx="270">
                  <c:v>449.1</c:v>
                </c:pt>
                <c:pt idx="271">
                  <c:v>574.30000000000007</c:v>
                </c:pt>
                <c:pt idx="272">
                  <c:v>515.70000000000005</c:v>
                </c:pt>
                <c:pt idx="273">
                  <c:v>606.1</c:v>
                </c:pt>
                <c:pt idx="274">
                  <c:v>448.6</c:v>
                </c:pt>
                <c:pt idx="275">
                  <c:v>409.9</c:v>
                </c:pt>
                <c:pt idx="276">
                  <c:v>480</c:v>
                </c:pt>
                <c:pt idx="277">
                  <c:v>511.70000000000005</c:v>
                </c:pt>
                <c:pt idx="278">
                  <c:v>457.1</c:v>
                </c:pt>
                <c:pt idx="279">
                  <c:v>404.3</c:v>
                </c:pt>
                <c:pt idx="280">
                  <c:v>488</c:v>
                </c:pt>
                <c:pt idx="281">
                  <c:v>517.70000000000005</c:v>
                </c:pt>
                <c:pt idx="282">
                  <c:v>495.7</c:v>
                </c:pt>
                <c:pt idx="283">
                  <c:v>524.29999999999995</c:v>
                </c:pt>
                <c:pt idx="284">
                  <c:v>455.2</c:v>
                </c:pt>
                <c:pt idx="285">
                  <c:v>465.3</c:v>
                </c:pt>
                <c:pt idx="286">
                  <c:v>535.5</c:v>
                </c:pt>
                <c:pt idx="287">
                  <c:v>497.09999999999923</c:v>
                </c:pt>
                <c:pt idx="288">
                  <c:v>542.90000000000009</c:v>
                </c:pt>
                <c:pt idx="289">
                  <c:v>423.4</c:v>
                </c:pt>
                <c:pt idx="290">
                  <c:v>526.4</c:v>
                </c:pt>
                <c:pt idx="291">
                  <c:v>400.2</c:v>
                </c:pt>
                <c:pt idx="292">
                  <c:v>504.09999999999923</c:v>
                </c:pt>
                <c:pt idx="293">
                  <c:v>548.1</c:v>
                </c:pt>
                <c:pt idx="294">
                  <c:v>439.3</c:v>
                </c:pt>
                <c:pt idx="295">
                  <c:v>493.8</c:v>
                </c:pt>
                <c:pt idx="296">
                  <c:v>487.8</c:v>
                </c:pt>
                <c:pt idx="297">
                  <c:v>439.2</c:v>
                </c:pt>
                <c:pt idx="298">
                  <c:v>540.5</c:v>
                </c:pt>
                <c:pt idx="299">
                  <c:v>672.69999999999993</c:v>
                </c:pt>
                <c:pt idx="300">
                  <c:v>391.7</c:v>
                </c:pt>
                <c:pt idx="301">
                  <c:v>855</c:v>
                </c:pt>
                <c:pt idx="302">
                  <c:v>675.69999999999993</c:v>
                </c:pt>
                <c:pt idx="303">
                  <c:v>527</c:v>
                </c:pt>
                <c:pt idx="304">
                  <c:v>459.4</c:v>
                </c:pt>
                <c:pt idx="305">
                  <c:v>579.9</c:v>
                </c:pt>
                <c:pt idx="306">
                  <c:v>410</c:v>
                </c:pt>
                <c:pt idx="307">
                  <c:v>479.6</c:v>
                </c:pt>
                <c:pt idx="308">
                  <c:v>701.7</c:v>
                </c:pt>
                <c:pt idx="309">
                  <c:v>435.09999999999923</c:v>
                </c:pt>
                <c:pt idx="310">
                  <c:v>600.79999999999995</c:v>
                </c:pt>
                <c:pt idx="311">
                  <c:v>522.9</c:v>
                </c:pt>
                <c:pt idx="312">
                  <c:v>478.7</c:v>
                </c:pt>
                <c:pt idx="313">
                  <c:v>482.8</c:v>
                </c:pt>
                <c:pt idx="314">
                  <c:v>432.59999999999923</c:v>
                </c:pt>
                <c:pt idx="315">
                  <c:v>472.8</c:v>
                </c:pt>
                <c:pt idx="316">
                  <c:v>487.09999999999923</c:v>
                </c:pt>
                <c:pt idx="317">
                  <c:v>511.8</c:v>
                </c:pt>
                <c:pt idx="318">
                  <c:v>498.7</c:v>
                </c:pt>
                <c:pt idx="319">
                  <c:v>488.3</c:v>
                </c:pt>
                <c:pt idx="320">
                  <c:v>512.70000000000005</c:v>
                </c:pt>
                <c:pt idx="321">
                  <c:v>417.7</c:v>
                </c:pt>
                <c:pt idx="322">
                  <c:v>499.7</c:v>
                </c:pt>
                <c:pt idx="323">
                  <c:v>468.8</c:v>
                </c:pt>
                <c:pt idx="324">
                  <c:v>603.9</c:v>
                </c:pt>
                <c:pt idx="325">
                  <c:v>506.90000000000003</c:v>
                </c:pt>
                <c:pt idx="326">
                  <c:v>523</c:v>
                </c:pt>
                <c:pt idx="327">
                  <c:v>545.69999999999993</c:v>
                </c:pt>
                <c:pt idx="328">
                  <c:v>457.5</c:v>
                </c:pt>
                <c:pt idx="329">
                  <c:v>654</c:v>
                </c:pt>
                <c:pt idx="330">
                  <c:v>549.5</c:v>
                </c:pt>
                <c:pt idx="331">
                  <c:v>1090.2</c:v>
                </c:pt>
                <c:pt idx="332">
                  <c:v>477.7</c:v>
                </c:pt>
                <c:pt idx="333">
                  <c:v>387.2</c:v>
                </c:pt>
                <c:pt idx="334">
                  <c:v>439.09999999999923</c:v>
                </c:pt>
                <c:pt idx="335">
                  <c:v>409.7</c:v>
                </c:pt>
                <c:pt idx="336">
                  <c:v>374.7</c:v>
                </c:pt>
                <c:pt idx="337">
                  <c:v>564.5</c:v>
                </c:pt>
                <c:pt idx="338">
                  <c:v>438.8</c:v>
                </c:pt>
                <c:pt idx="339">
                  <c:v>497</c:v>
                </c:pt>
                <c:pt idx="340">
                  <c:v>511.1</c:v>
                </c:pt>
                <c:pt idx="341">
                  <c:v>651.90000000000009</c:v>
                </c:pt>
                <c:pt idx="342">
                  <c:v>416.5</c:v>
                </c:pt>
                <c:pt idx="343">
                  <c:v>471.3</c:v>
                </c:pt>
                <c:pt idx="344">
                  <c:v>459.7</c:v>
                </c:pt>
                <c:pt idx="345">
                  <c:v>417.4</c:v>
                </c:pt>
                <c:pt idx="346">
                  <c:v>476.9</c:v>
                </c:pt>
                <c:pt idx="347">
                  <c:v>469.7</c:v>
                </c:pt>
                <c:pt idx="348">
                  <c:v>371.2</c:v>
                </c:pt>
                <c:pt idx="349">
                  <c:v>614.5</c:v>
                </c:pt>
                <c:pt idx="350">
                  <c:v>453.79999999999899</c:v>
                </c:pt>
                <c:pt idx="351">
                  <c:v>579</c:v>
                </c:pt>
                <c:pt idx="352">
                  <c:v>420.70000000000005</c:v>
                </c:pt>
                <c:pt idx="353">
                  <c:v>435.09999999999923</c:v>
                </c:pt>
                <c:pt idx="354">
                  <c:v>499.2</c:v>
                </c:pt>
                <c:pt idx="355">
                  <c:v>555.69999999999993</c:v>
                </c:pt>
                <c:pt idx="356">
                  <c:v>536.1</c:v>
                </c:pt>
                <c:pt idx="357">
                  <c:v>409.2</c:v>
                </c:pt>
                <c:pt idx="358">
                  <c:v>486.20000000000005</c:v>
                </c:pt>
                <c:pt idx="359">
                  <c:v>493.70000000000005</c:v>
                </c:pt>
                <c:pt idx="360">
                  <c:v>691.69999999999993</c:v>
                </c:pt>
                <c:pt idx="361">
                  <c:v>567.20000000000005</c:v>
                </c:pt>
                <c:pt idx="362">
                  <c:v>480.2</c:v>
                </c:pt>
                <c:pt idx="363">
                  <c:v>388.40000000000003</c:v>
                </c:pt>
                <c:pt idx="364">
                  <c:v>674.2</c:v>
                </c:pt>
                <c:pt idx="365">
                  <c:v>443.79999999999899</c:v>
                </c:pt>
                <c:pt idx="366">
                  <c:v>644.20000000000005</c:v>
                </c:pt>
                <c:pt idx="367">
                  <c:v>501.4</c:v>
                </c:pt>
                <c:pt idx="368">
                  <c:v>526.80000000000007</c:v>
                </c:pt>
                <c:pt idx="369">
                  <c:v>504.29999999999899</c:v>
                </c:pt>
                <c:pt idx="370">
                  <c:v>489.09999999999923</c:v>
                </c:pt>
                <c:pt idx="371">
                  <c:v>528.59999999999991</c:v>
                </c:pt>
                <c:pt idx="372">
                  <c:v>563.79999999999995</c:v>
                </c:pt>
                <c:pt idx="373">
                  <c:v>588.70000000000005</c:v>
                </c:pt>
                <c:pt idx="374">
                  <c:v>559.5</c:v>
                </c:pt>
                <c:pt idx="375">
                  <c:v>510.1</c:v>
                </c:pt>
                <c:pt idx="376">
                  <c:v>468.1</c:v>
                </c:pt>
                <c:pt idx="377">
                  <c:v>542.1</c:v>
                </c:pt>
                <c:pt idx="378">
                  <c:v>485</c:v>
                </c:pt>
                <c:pt idx="379">
                  <c:v>454.79999999999899</c:v>
                </c:pt>
                <c:pt idx="380">
                  <c:v>571.6</c:v>
                </c:pt>
                <c:pt idx="381">
                  <c:v>461.9</c:v>
                </c:pt>
                <c:pt idx="382">
                  <c:v>444.79999999999899</c:v>
                </c:pt>
                <c:pt idx="383">
                  <c:v>457.2</c:v>
                </c:pt>
                <c:pt idx="384">
                  <c:v>532.59999999999991</c:v>
                </c:pt>
                <c:pt idx="385">
                  <c:v>504.29999999999899</c:v>
                </c:pt>
                <c:pt idx="386">
                  <c:v>590.9</c:v>
                </c:pt>
                <c:pt idx="387">
                  <c:v>470.9</c:v>
                </c:pt>
                <c:pt idx="388">
                  <c:v>399.2</c:v>
                </c:pt>
                <c:pt idx="389">
                  <c:v>472</c:v>
                </c:pt>
                <c:pt idx="390">
                  <c:v>472.7</c:v>
                </c:pt>
                <c:pt idx="391">
                  <c:v>462.6</c:v>
                </c:pt>
                <c:pt idx="392">
                  <c:v>387.90000000000003</c:v>
                </c:pt>
                <c:pt idx="393">
                  <c:v>549</c:v>
                </c:pt>
                <c:pt idx="394">
                  <c:v>457.4</c:v>
                </c:pt>
                <c:pt idx="395">
                  <c:v>443.7</c:v>
                </c:pt>
                <c:pt idx="396">
                  <c:v>440.3</c:v>
                </c:pt>
                <c:pt idx="397">
                  <c:v>569</c:v>
                </c:pt>
                <c:pt idx="398">
                  <c:v>429.9</c:v>
                </c:pt>
                <c:pt idx="399">
                  <c:v>457.8</c:v>
                </c:pt>
                <c:pt idx="400">
                  <c:v>444.6</c:v>
                </c:pt>
                <c:pt idx="401">
                  <c:v>451.6</c:v>
                </c:pt>
                <c:pt idx="402">
                  <c:v>404</c:v>
                </c:pt>
                <c:pt idx="403">
                  <c:v>465.4</c:v>
                </c:pt>
                <c:pt idx="404">
                  <c:v>830</c:v>
                </c:pt>
                <c:pt idx="405">
                  <c:v>438.59999999999923</c:v>
                </c:pt>
                <c:pt idx="406">
                  <c:v>448.2</c:v>
                </c:pt>
                <c:pt idx="407">
                  <c:v>472.7</c:v>
                </c:pt>
                <c:pt idx="408">
                  <c:v>487.5</c:v>
                </c:pt>
                <c:pt idx="409">
                  <c:v>564.30000000000007</c:v>
                </c:pt>
                <c:pt idx="410">
                  <c:v>463.7</c:v>
                </c:pt>
                <c:pt idx="411">
                  <c:v>445.79999999999899</c:v>
                </c:pt>
                <c:pt idx="412">
                  <c:v>496.2</c:v>
                </c:pt>
                <c:pt idx="413">
                  <c:v>478.6</c:v>
                </c:pt>
                <c:pt idx="414">
                  <c:v>542.29999999999995</c:v>
                </c:pt>
                <c:pt idx="415">
                  <c:v>545.20000000000005</c:v>
                </c:pt>
                <c:pt idx="416">
                  <c:v>469.7</c:v>
                </c:pt>
                <c:pt idx="417">
                  <c:v>538.5</c:v>
                </c:pt>
                <c:pt idx="418">
                  <c:v>507.2</c:v>
                </c:pt>
                <c:pt idx="419">
                  <c:v>559.79999999999995</c:v>
                </c:pt>
                <c:pt idx="420">
                  <c:v>502.4</c:v>
                </c:pt>
                <c:pt idx="421">
                  <c:v>505.2</c:v>
                </c:pt>
                <c:pt idx="422">
                  <c:v>539.90000000000009</c:v>
                </c:pt>
                <c:pt idx="423">
                  <c:v>520.59999999999991</c:v>
                </c:pt>
                <c:pt idx="424">
                  <c:v>552.30000000000007</c:v>
                </c:pt>
                <c:pt idx="425">
                  <c:v>446.7</c:v>
                </c:pt>
                <c:pt idx="426">
                  <c:v>641.70000000000005</c:v>
                </c:pt>
                <c:pt idx="427">
                  <c:v>581.5</c:v>
                </c:pt>
                <c:pt idx="428">
                  <c:v>640.59999999999991</c:v>
                </c:pt>
                <c:pt idx="429">
                  <c:v>424.3</c:v>
                </c:pt>
                <c:pt idx="430">
                  <c:v>431.7</c:v>
                </c:pt>
                <c:pt idx="431">
                  <c:v>467</c:v>
                </c:pt>
                <c:pt idx="432">
                  <c:v>473.4</c:v>
                </c:pt>
                <c:pt idx="433">
                  <c:v>514.5</c:v>
                </c:pt>
                <c:pt idx="434">
                  <c:v>442.7</c:v>
                </c:pt>
                <c:pt idx="435">
                  <c:v>498.09999999999923</c:v>
                </c:pt>
                <c:pt idx="436">
                  <c:v>489.70000000000005</c:v>
                </c:pt>
                <c:pt idx="437">
                  <c:v>519.59999999999991</c:v>
                </c:pt>
                <c:pt idx="438">
                  <c:v>508.60000000000008</c:v>
                </c:pt>
                <c:pt idx="439">
                  <c:v>419.09999999999923</c:v>
                </c:pt>
                <c:pt idx="440">
                  <c:v>474.9</c:v>
                </c:pt>
                <c:pt idx="441">
                  <c:v>469.9</c:v>
                </c:pt>
                <c:pt idx="442">
                  <c:v>430.9</c:v>
                </c:pt>
                <c:pt idx="443">
                  <c:v>430.20000000000005</c:v>
                </c:pt>
                <c:pt idx="444">
                  <c:v>526.20000000000005</c:v>
                </c:pt>
                <c:pt idx="445">
                  <c:v>404.9</c:v>
                </c:pt>
                <c:pt idx="446">
                  <c:v>491.70000000000005</c:v>
                </c:pt>
                <c:pt idx="447">
                  <c:v>434</c:v>
                </c:pt>
                <c:pt idx="448">
                  <c:v>417.5</c:v>
                </c:pt>
                <c:pt idx="449">
                  <c:v>545.69999999999993</c:v>
                </c:pt>
                <c:pt idx="450">
                  <c:v>433.90000000000003</c:v>
                </c:pt>
                <c:pt idx="451">
                  <c:v>467.6</c:v>
                </c:pt>
                <c:pt idx="452">
                  <c:v>368.3</c:v>
                </c:pt>
                <c:pt idx="453">
                  <c:v>470.5</c:v>
                </c:pt>
                <c:pt idx="454">
                  <c:v>460.3</c:v>
                </c:pt>
                <c:pt idx="455">
                  <c:v>607.70000000000005</c:v>
                </c:pt>
                <c:pt idx="456">
                  <c:v>503.09999999999923</c:v>
                </c:pt>
                <c:pt idx="457">
                  <c:v>452.29999999999899</c:v>
                </c:pt>
                <c:pt idx="458">
                  <c:v>458.6</c:v>
                </c:pt>
                <c:pt idx="459">
                  <c:v>507</c:v>
                </c:pt>
                <c:pt idx="460">
                  <c:v>722.19999999999993</c:v>
                </c:pt>
                <c:pt idx="461">
                  <c:v>486.5</c:v>
                </c:pt>
                <c:pt idx="462">
                  <c:v>521.70000000000005</c:v>
                </c:pt>
                <c:pt idx="463">
                  <c:v>980</c:v>
                </c:pt>
                <c:pt idx="464">
                  <c:v>451.40000000000003</c:v>
                </c:pt>
                <c:pt idx="465">
                  <c:v>529.80000000000007</c:v>
                </c:pt>
                <c:pt idx="466">
                  <c:v>454.2</c:v>
                </c:pt>
                <c:pt idx="467">
                  <c:v>447.7</c:v>
                </c:pt>
                <c:pt idx="468">
                  <c:v>402.5</c:v>
                </c:pt>
                <c:pt idx="469">
                  <c:v>717.8</c:v>
                </c:pt>
                <c:pt idx="470">
                  <c:v>526.29999999999995</c:v>
                </c:pt>
                <c:pt idx="471">
                  <c:v>1132.2</c:v>
                </c:pt>
                <c:pt idx="472">
                  <c:v>462.3</c:v>
                </c:pt>
                <c:pt idx="473">
                  <c:v>1020.2</c:v>
                </c:pt>
                <c:pt idx="474">
                  <c:v>542.4</c:v>
                </c:pt>
                <c:pt idx="475">
                  <c:v>502.29999999999899</c:v>
                </c:pt>
                <c:pt idx="476">
                  <c:v>471.8</c:v>
                </c:pt>
                <c:pt idx="477">
                  <c:v>489.3</c:v>
                </c:pt>
                <c:pt idx="478">
                  <c:v>517.80000000000007</c:v>
                </c:pt>
                <c:pt idx="479">
                  <c:v>521.70000000000005</c:v>
                </c:pt>
                <c:pt idx="480">
                  <c:v>415.6</c:v>
                </c:pt>
                <c:pt idx="481">
                  <c:v>440.2</c:v>
                </c:pt>
                <c:pt idx="482">
                  <c:v>427.3</c:v>
                </c:pt>
                <c:pt idx="483">
                  <c:v>544.5</c:v>
                </c:pt>
                <c:pt idx="484">
                  <c:v>398.7</c:v>
                </c:pt>
                <c:pt idx="485">
                  <c:v>422.09999999999923</c:v>
                </c:pt>
                <c:pt idx="486">
                  <c:v>628.9</c:v>
                </c:pt>
                <c:pt idx="487">
                  <c:v>505.6</c:v>
                </c:pt>
                <c:pt idx="488">
                  <c:v>399.6</c:v>
                </c:pt>
                <c:pt idx="489">
                  <c:v>723.5</c:v>
                </c:pt>
                <c:pt idx="490">
                  <c:v>414.5</c:v>
                </c:pt>
                <c:pt idx="491">
                  <c:v>1723.2</c:v>
                </c:pt>
                <c:pt idx="492">
                  <c:v>412.7</c:v>
                </c:pt>
                <c:pt idx="493">
                  <c:v>417.3</c:v>
                </c:pt>
                <c:pt idx="494">
                  <c:v>466.8</c:v>
                </c:pt>
                <c:pt idx="495">
                  <c:v>517.20000000000005</c:v>
                </c:pt>
                <c:pt idx="496">
                  <c:v>477.1</c:v>
                </c:pt>
                <c:pt idx="497">
                  <c:v>415</c:v>
                </c:pt>
                <c:pt idx="498">
                  <c:v>436.7</c:v>
                </c:pt>
                <c:pt idx="499">
                  <c:v>420.70000000000005</c:v>
                </c:pt>
                <c:pt idx="500">
                  <c:v>580.20000000000005</c:v>
                </c:pt>
                <c:pt idx="501">
                  <c:v>487.70000000000005</c:v>
                </c:pt>
                <c:pt idx="502">
                  <c:v>883.19999999999993</c:v>
                </c:pt>
                <c:pt idx="503">
                  <c:v>476.3</c:v>
                </c:pt>
                <c:pt idx="504">
                  <c:v>463</c:v>
                </c:pt>
                <c:pt idx="505">
                  <c:v>522.5</c:v>
                </c:pt>
                <c:pt idx="506">
                  <c:v>420.9</c:v>
                </c:pt>
                <c:pt idx="507">
                  <c:v>454.6</c:v>
                </c:pt>
                <c:pt idx="508">
                  <c:v>575.70000000000005</c:v>
                </c:pt>
                <c:pt idx="509">
                  <c:v>571.30000000000007</c:v>
                </c:pt>
                <c:pt idx="510">
                  <c:v>484.4</c:v>
                </c:pt>
                <c:pt idx="511">
                  <c:v>501.8</c:v>
                </c:pt>
                <c:pt idx="512">
                  <c:v>624.5</c:v>
                </c:pt>
                <c:pt idx="513">
                  <c:v>745.5</c:v>
                </c:pt>
                <c:pt idx="514">
                  <c:v>596.9</c:v>
                </c:pt>
                <c:pt idx="515">
                  <c:v>430.3</c:v>
                </c:pt>
                <c:pt idx="516">
                  <c:v>483.5</c:v>
                </c:pt>
                <c:pt idx="517">
                  <c:v>753.6</c:v>
                </c:pt>
                <c:pt idx="518">
                  <c:v>485</c:v>
                </c:pt>
                <c:pt idx="519">
                  <c:v>514.9</c:v>
                </c:pt>
                <c:pt idx="520">
                  <c:v>470.4</c:v>
                </c:pt>
                <c:pt idx="521">
                  <c:v>447.79999999999899</c:v>
                </c:pt>
                <c:pt idx="522">
                  <c:v>513.59999999999991</c:v>
                </c:pt>
                <c:pt idx="523">
                  <c:v>457.5</c:v>
                </c:pt>
                <c:pt idx="524">
                  <c:v>517.20000000000005</c:v>
                </c:pt>
                <c:pt idx="525">
                  <c:v>556.4</c:v>
                </c:pt>
                <c:pt idx="526">
                  <c:v>482.59999999999923</c:v>
                </c:pt>
                <c:pt idx="527">
                  <c:v>526.5</c:v>
                </c:pt>
                <c:pt idx="528">
                  <c:v>491.9</c:v>
                </c:pt>
                <c:pt idx="529">
                  <c:v>456.9</c:v>
                </c:pt>
                <c:pt idx="530">
                  <c:v>488.5</c:v>
                </c:pt>
                <c:pt idx="531">
                  <c:v>484.59999999999923</c:v>
                </c:pt>
                <c:pt idx="532">
                  <c:v>372.09999999999923</c:v>
                </c:pt>
                <c:pt idx="533">
                  <c:v>508.60000000000008</c:v>
                </c:pt>
                <c:pt idx="534">
                  <c:v>470.7</c:v>
                </c:pt>
                <c:pt idx="535">
                  <c:v>462.1</c:v>
                </c:pt>
                <c:pt idx="536">
                  <c:v>513.5</c:v>
                </c:pt>
                <c:pt idx="537">
                  <c:v>445</c:v>
                </c:pt>
                <c:pt idx="538">
                  <c:v>515.70000000000005</c:v>
                </c:pt>
                <c:pt idx="539">
                  <c:v>462.1</c:v>
                </c:pt>
                <c:pt idx="540">
                  <c:v>456.6</c:v>
                </c:pt>
                <c:pt idx="541">
                  <c:v>557.6</c:v>
                </c:pt>
                <c:pt idx="542">
                  <c:v>490.70000000000005</c:v>
                </c:pt>
                <c:pt idx="543">
                  <c:v>437.8</c:v>
                </c:pt>
                <c:pt idx="544">
                  <c:v>473.3</c:v>
                </c:pt>
                <c:pt idx="545">
                  <c:v>513.59999999999991</c:v>
                </c:pt>
                <c:pt idx="546">
                  <c:v>429.70000000000005</c:v>
                </c:pt>
                <c:pt idx="547">
                  <c:v>476.6</c:v>
                </c:pt>
                <c:pt idx="548">
                  <c:v>406.2</c:v>
                </c:pt>
                <c:pt idx="549">
                  <c:v>444.40000000000003</c:v>
                </c:pt>
                <c:pt idx="550">
                  <c:v>477.2</c:v>
                </c:pt>
                <c:pt idx="551">
                  <c:v>499.3</c:v>
                </c:pt>
                <c:pt idx="552">
                  <c:v>415.6</c:v>
                </c:pt>
                <c:pt idx="553">
                  <c:v>443.09999999999923</c:v>
                </c:pt>
                <c:pt idx="554">
                  <c:v>464.2</c:v>
                </c:pt>
                <c:pt idx="555">
                  <c:v>543.79999999999995</c:v>
                </c:pt>
                <c:pt idx="556">
                  <c:v>462.8</c:v>
                </c:pt>
                <c:pt idx="557">
                  <c:v>474.6</c:v>
                </c:pt>
                <c:pt idx="558">
                  <c:v>379.7</c:v>
                </c:pt>
                <c:pt idx="559">
                  <c:v>474.3</c:v>
                </c:pt>
                <c:pt idx="560">
                  <c:v>448.6</c:v>
                </c:pt>
                <c:pt idx="561">
                  <c:v>464.1</c:v>
                </c:pt>
                <c:pt idx="562">
                  <c:v>817.5</c:v>
                </c:pt>
                <c:pt idx="563">
                  <c:v>512.20000000000005</c:v>
                </c:pt>
                <c:pt idx="564">
                  <c:v>500.49999999999886</c:v>
                </c:pt>
                <c:pt idx="565">
                  <c:v>504.90000000000003</c:v>
                </c:pt>
                <c:pt idx="566">
                  <c:v>504</c:v>
                </c:pt>
                <c:pt idx="567">
                  <c:v>496.5</c:v>
                </c:pt>
                <c:pt idx="568">
                  <c:v>724.5</c:v>
                </c:pt>
                <c:pt idx="569">
                  <c:v>478.3</c:v>
                </c:pt>
                <c:pt idx="570">
                  <c:v>481.3</c:v>
                </c:pt>
                <c:pt idx="571">
                  <c:v>463.4</c:v>
                </c:pt>
                <c:pt idx="572">
                  <c:v>448.5</c:v>
                </c:pt>
                <c:pt idx="573">
                  <c:v>441.2</c:v>
                </c:pt>
                <c:pt idx="574">
                  <c:v>526.69999999999993</c:v>
                </c:pt>
                <c:pt idx="575">
                  <c:v>436</c:v>
                </c:pt>
                <c:pt idx="576">
                  <c:v>575.79999999999995</c:v>
                </c:pt>
                <c:pt idx="577">
                  <c:v>437.59999999999923</c:v>
                </c:pt>
                <c:pt idx="578">
                  <c:v>505</c:v>
                </c:pt>
                <c:pt idx="579">
                  <c:v>497.5</c:v>
                </c:pt>
                <c:pt idx="580">
                  <c:v>516.29999999999995</c:v>
                </c:pt>
                <c:pt idx="581">
                  <c:v>441.90000000000003</c:v>
                </c:pt>
                <c:pt idx="582">
                  <c:v>548.4</c:v>
                </c:pt>
                <c:pt idx="583">
                  <c:v>438.7</c:v>
                </c:pt>
                <c:pt idx="584">
                  <c:v>478.9</c:v>
                </c:pt>
                <c:pt idx="585">
                  <c:v>414.6</c:v>
                </c:pt>
                <c:pt idx="586">
                  <c:v>601.29999999999995</c:v>
                </c:pt>
                <c:pt idx="587">
                  <c:v>550.5</c:v>
                </c:pt>
                <c:pt idx="588">
                  <c:v>382.40000000000003</c:v>
                </c:pt>
                <c:pt idx="589">
                  <c:v>506.90000000000003</c:v>
                </c:pt>
                <c:pt idx="590">
                  <c:v>528.90000000000009</c:v>
                </c:pt>
                <c:pt idx="591">
                  <c:v>526.80000000000007</c:v>
                </c:pt>
                <c:pt idx="592">
                  <c:v>466.5</c:v>
                </c:pt>
                <c:pt idx="593">
                  <c:v>490.20000000000005</c:v>
                </c:pt>
                <c:pt idx="594">
                  <c:v>494.8</c:v>
                </c:pt>
                <c:pt idx="595">
                  <c:v>418.9</c:v>
                </c:pt>
                <c:pt idx="596">
                  <c:v>527.5</c:v>
                </c:pt>
                <c:pt idx="597">
                  <c:v>494.8</c:v>
                </c:pt>
                <c:pt idx="598">
                  <c:v>606.1</c:v>
                </c:pt>
                <c:pt idx="599">
                  <c:v>573.20000000000005</c:v>
                </c:pt>
                <c:pt idx="600">
                  <c:v>678.1</c:v>
                </c:pt>
                <c:pt idx="601">
                  <c:v>462.3</c:v>
                </c:pt>
                <c:pt idx="602">
                  <c:v>475.4</c:v>
                </c:pt>
                <c:pt idx="603">
                  <c:v>434.5</c:v>
                </c:pt>
                <c:pt idx="604">
                  <c:v>475.6</c:v>
                </c:pt>
                <c:pt idx="605">
                  <c:v>502.70000000000005</c:v>
                </c:pt>
                <c:pt idx="606">
                  <c:v>515.4</c:v>
                </c:pt>
                <c:pt idx="607">
                  <c:v>472.6</c:v>
                </c:pt>
                <c:pt idx="608">
                  <c:v>467.6</c:v>
                </c:pt>
                <c:pt idx="609">
                  <c:v>559.6</c:v>
                </c:pt>
                <c:pt idx="610">
                  <c:v>647</c:v>
                </c:pt>
                <c:pt idx="611">
                  <c:v>386</c:v>
                </c:pt>
                <c:pt idx="612">
                  <c:v>515.1</c:v>
                </c:pt>
                <c:pt idx="613">
                  <c:v>485.20000000000005</c:v>
                </c:pt>
                <c:pt idx="614">
                  <c:v>427.70000000000005</c:v>
                </c:pt>
                <c:pt idx="615">
                  <c:v>471.1</c:v>
                </c:pt>
                <c:pt idx="616">
                  <c:v>583.30000000000007</c:v>
                </c:pt>
                <c:pt idx="617">
                  <c:v>553</c:v>
                </c:pt>
                <c:pt idx="618">
                  <c:v>490.09999999999923</c:v>
                </c:pt>
                <c:pt idx="619">
                  <c:v>482.8</c:v>
                </c:pt>
                <c:pt idx="620">
                  <c:v>524.29999999999995</c:v>
                </c:pt>
                <c:pt idx="621">
                  <c:v>501.70000000000005</c:v>
                </c:pt>
                <c:pt idx="622">
                  <c:v>500.90000000000003</c:v>
                </c:pt>
                <c:pt idx="623">
                  <c:v>503.49999999999886</c:v>
                </c:pt>
                <c:pt idx="624">
                  <c:v>523.9</c:v>
                </c:pt>
                <c:pt idx="625">
                  <c:v>551.1</c:v>
                </c:pt>
                <c:pt idx="626">
                  <c:v>469.1</c:v>
                </c:pt>
                <c:pt idx="627">
                  <c:v>495.59999999999923</c:v>
                </c:pt>
                <c:pt idx="628">
                  <c:v>517.29999999999995</c:v>
                </c:pt>
                <c:pt idx="629">
                  <c:v>474.9</c:v>
                </c:pt>
                <c:pt idx="630">
                  <c:v>456.6</c:v>
                </c:pt>
                <c:pt idx="631">
                  <c:v>587.70000000000005</c:v>
                </c:pt>
                <c:pt idx="632">
                  <c:v>488.4</c:v>
                </c:pt>
                <c:pt idx="633">
                  <c:v>480.1</c:v>
                </c:pt>
                <c:pt idx="634">
                  <c:v>466.4</c:v>
                </c:pt>
                <c:pt idx="635">
                  <c:v>544.79999999999995</c:v>
                </c:pt>
                <c:pt idx="636">
                  <c:v>552.20000000000005</c:v>
                </c:pt>
                <c:pt idx="637">
                  <c:v>482.09999999999923</c:v>
                </c:pt>
                <c:pt idx="638">
                  <c:v>507.1</c:v>
                </c:pt>
                <c:pt idx="639">
                  <c:v>696.1</c:v>
                </c:pt>
                <c:pt idx="640">
                  <c:v>554.30000000000007</c:v>
                </c:pt>
                <c:pt idx="641">
                  <c:v>406.4</c:v>
                </c:pt>
                <c:pt idx="642">
                  <c:v>370.40000000000003</c:v>
                </c:pt>
                <c:pt idx="643">
                  <c:v>456.9</c:v>
                </c:pt>
                <c:pt idx="644">
                  <c:v>484.5</c:v>
                </c:pt>
                <c:pt idx="645">
                  <c:v>436</c:v>
                </c:pt>
                <c:pt idx="646">
                  <c:v>442.7</c:v>
                </c:pt>
                <c:pt idx="647">
                  <c:v>566.9</c:v>
                </c:pt>
                <c:pt idx="648">
                  <c:v>527.80000000000007</c:v>
                </c:pt>
                <c:pt idx="649">
                  <c:v>557.79999999999995</c:v>
                </c:pt>
                <c:pt idx="650">
                  <c:v>471.2</c:v>
                </c:pt>
                <c:pt idx="651">
                  <c:v>510.70000000000005</c:v>
                </c:pt>
                <c:pt idx="652">
                  <c:v>480</c:v>
                </c:pt>
                <c:pt idx="653">
                  <c:v>542.1</c:v>
                </c:pt>
                <c:pt idx="654">
                  <c:v>509.29999999999899</c:v>
                </c:pt>
                <c:pt idx="655">
                  <c:v>612</c:v>
                </c:pt>
                <c:pt idx="656">
                  <c:v>420.3</c:v>
                </c:pt>
                <c:pt idx="657">
                  <c:v>431.20000000000005</c:v>
                </c:pt>
                <c:pt idx="658">
                  <c:v>496.3</c:v>
                </c:pt>
                <c:pt idx="659">
                  <c:v>518</c:v>
                </c:pt>
                <c:pt idx="660">
                  <c:v>494.09999999999923</c:v>
                </c:pt>
                <c:pt idx="661">
                  <c:v>418.6</c:v>
                </c:pt>
                <c:pt idx="662">
                  <c:v>508</c:v>
                </c:pt>
                <c:pt idx="663">
                  <c:v>496.3</c:v>
                </c:pt>
                <c:pt idx="664">
                  <c:v>420.3</c:v>
                </c:pt>
                <c:pt idx="665">
                  <c:v>397.2</c:v>
                </c:pt>
                <c:pt idx="666">
                  <c:v>449.6</c:v>
                </c:pt>
                <c:pt idx="667">
                  <c:v>474.9</c:v>
                </c:pt>
                <c:pt idx="668">
                  <c:v>492.70000000000005</c:v>
                </c:pt>
                <c:pt idx="669">
                  <c:v>466.8</c:v>
                </c:pt>
                <c:pt idx="670">
                  <c:v>455.7</c:v>
                </c:pt>
                <c:pt idx="671">
                  <c:v>433.90000000000003</c:v>
                </c:pt>
                <c:pt idx="672">
                  <c:v>458.7</c:v>
                </c:pt>
                <c:pt idx="673">
                  <c:v>428</c:v>
                </c:pt>
                <c:pt idx="674">
                  <c:v>428</c:v>
                </c:pt>
                <c:pt idx="675">
                  <c:v>489.70000000000005</c:v>
                </c:pt>
                <c:pt idx="676">
                  <c:v>505.70000000000005</c:v>
                </c:pt>
                <c:pt idx="677">
                  <c:v>468.8</c:v>
                </c:pt>
                <c:pt idx="678">
                  <c:v>454.2</c:v>
                </c:pt>
                <c:pt idx="679">
                  <c:v>417.4</c:v>
                </c:pt>
                <c:pt idx="680">
                  <c:v>489.09999999999923</c:v>
                </c:pt>
                <c:pt idx="681">
                  <c:v>397.5</c:v>
                </c:pt>
                <c:pt idx="682">
                  <c:v>479.3</c:v>
                </c:pt>
                <c:pt idx="683">
                  <c:v>462.8</c:v>
                </c:pt>
                <c:pt idx="684">
                  <c:v>505.8</c:v>
                </c:pt>
                <c:pt idx="685">
                  <c:v>499.5</c:v>
                </c:pt>
                <c:pt idx="686">
                  <c:v>482.09999999999923</c:v>
                </c:pt>
                <c:pt idx="687">
                  <c:v>576.9</c:v>
                </c:pt>
                <c:pt idx="688">
                  <c:v>624.70000000000005</c:v>
                </c:pt>
                <c:pt idx="689">
                  <c:v>485.9</c:v>
                </c:pt>
                <c:pt idx="690">
                  <c:v>364.8</c:v>
                </c:pt>
                <c:pt idx="691">
                  <c:v>504.2</c:v>
                </c:pt>
                <c:pt idx="692">
                  <c:v>477.7</c:v>
                </c:pt>
                <c:pt idx="693">
                  <c:v>540.29999999999995</c:v>
                </c:pt>
                <c:pt idx="694">
                  <c:v>406.6</c:v>
                </c:pt>
                <c:pt idx="695">
                  <c:v>508.60000000000008</c:v>
                </c:pt>
                <c:pt idx="696">
                  <c:v>644.1</c:v>
                </c:pt>
                <c:pt idx="697">
                  <c:v>487.3</c:v>
                </c:pt>
                <c:pt idx="698">
                  <c:v>522.20000000000005</c:v>
                </c:pt>
                <c:pt idx="699">
                  <c:v>482.3</c:v>
                </c:pt>
                <c:pt idx="700">
                  <c:v>498</c:v>
                </c:pt>
                <c:pt idx="701">
                  <c:v>461.2</c:v>
                </c:pt>
                <c:pt idx="702">
                  <c:v>750.80000000000007</c:v>
                </c:pt>
                <c:pt idx="703">
                  <c:v>473.6</c:v>
                </c:pt>
                <c:pt idx="704">
                  <c:v>448.2</c:v>
                </c:pt>
                <c:pt idx="705">
                  <c:v>434.90000000000003</c:v>
                </c:pt>
                <c:pt idx="706">
                  <c:v>414.1</c:v>
                </c:pt>
                <c:pt idx="707">
                  <c:v>479.4</c:v>
                </c:pt>
                <c:pt idx="708">
                  <c:v>512.29999999999995</c:v>
                </c:pt>
                <c:pt idx="709">
                  <c:v>517.70000000000005</c:v>
                </c:pt>
                <c:pt idx="710">
                  <c:v>562.9</c:v>
                </c:pt>
                <c:pt idx="711">
                  <c:v>563.9</c:v>
                </c:pt>
                <c:pt idx="712">
                  <c:v>415.7</c:v>
                </c:pt>
                <c:pt idx="713">
                  <c:v>413.3</c:v>
                </c:pt>
                <c:pt idx="714">
                  <c:v>473.2</c:v>
                </c:pt>
                <c:pt idx="715">
                  <c:v>441.2</c:v>
                </c:pt>
                <c:pt idx="716">
                  <c:v>512.20000000000005</c:v>
                </c:pt>
                <c:pt idx="717">
                  <c:v>829.2</c:v>
                </c:pt>
                <c:pt idx="718">
                  <c:v>430.3</c:v>
                </c:pt>
                <c:pt idx="719">
                  <c:v>500.49999999999886</c:v>
                </c:pt>
                <c:pt idx="720">
                  <c:v>544.79999999999995</c:v>
                </c:pt>
                <c:pt idx="721">
                  <c:v>451.29999999999899</c:v>
                </c:pt>
                <c:pt idx="722">
                  <c:v>426.20000000000005</c:v>
                </c:pt>
                <c:pt idx="723">
                  <c:v>474.7</c:v>
                </c:pt>
                <c:pt idx="724">
                  <c:v>491.70000000000005</c:v>
                </c:pt>
                <c:pt idx="725">
                  <c:v>565</c:v>
                </c:pt>
                <c:pt idx="726">
                  <c:v>718.6</c:v>
                </c:pt>
                <c:pt idx="727">
                  <c:v>547.90000000000009</c:v>
                </c:pt>
                <c:pt idx="728">
                  <c:v>409.7</c:v>
                </c:pt>
                <c:pt idx="729">
                  <c:v>454.2</c:v>
                </c:pt>
                <c:pt idx="730">
                  <c:v>594.79999999999995</c:v>
                </c:pt>
                <c:pt idx="731">
                  <c:v>456.3</c:v>
                </c:pt>
                <c:pt idx="732">
                  <c:v>504.49999999999886</c:v>
                </c:pt>
                <c:pt idx="733">
                  <c:v>426.70000000000005</c:v>
                </c:pt>
                <c:pt idx="734">
                  <c:v>450</c:v>
                </c:pt>
                <c:pt idx="735">
                  <c:v>445.40000000000003</c:v>
                </c:pt>
                <c:pt idx="736">
                  <c:v>492.3</c:v>
                </c:pt>
                <c:pt idx="737">
                  <c:v>453.2</c:v>
                </c:pt>
                <c:pt idx="738">
                  <c:v>500</c:v>
                </c:pt>
                <c:pt idx="739">
                  <c:v>481.9</c:v>
                </c:pt>
                <c:pt idx="740">
                  <c:v>615.4</c:v>
                </c:pt>
                <c:pt idx="741">
                  <c:v>444.6</c:v>
                </c:pt>
                <c:pt idx="742">
                  <c:v>547.90000000000009</c:v>
                </c:pt>
                <c:pt idx="743">
                  <c:v>492.59999999999923</c:v>
                </c:pt>
                <c:pt idx="744">
                  <c:v>437.2</c:v>
                </c:pt>
                <c:pt idx="745">
                  <c:v>453.90000000000003</c:v>
                </c:pt>
                <c:pt idx="746">
                  <c:v>573.1</c:v>
                </c:pt>
                <c:pt idx="747">
                  <c:v>914.2</c:v>
                </c:pt>
                <c:pt idx="748">
                  <c:v>588.9</c:v>
                </c:pt>
                <c:pt idx="749">
                  <c:v>466.2</c:v>
                </c:pt>
                <c:pt idx="750">
                  <c:v>458.7</c:v>
                </c:pt>
                <c:pt idx="751">
                  <c:v>505.2</c:v>
                </c:pt>
                <c:pt idx="752">
                  <c:v>420.3</c:v>
                </c:pt>
                <c:pt idx="753">
                  <c:v>632.1</c:v>
                </c:pt>
                <c:pt idx="754">
                  <c:v>471.8</c:v>
                </c:pt>
                <c:pt idx="755">
                  <c:v>482.70000000000005</c:v>
                </c:pt>
                <c:pt idx="756">
                  <c:v>471</c:v>
                </c:pt>
                <c:pt idx="757">
                  <c:v>492.59999999999923</c:v>
                </c:pt>
                <c:pt idx="758">
                  <c:v>475.5</c:v>
                </c:pt>
                <c:pt idx="759">
                  <c:v>519.5</c:v>
                </c:pt>
                <c:pt idx="760">
                  <c:v>430.8</c:v>
                </c:pt>
                <c:pt idx="761">
                  <c:v>459.7</c:v>
                </c:pt>
                <c:pt idx="762">
                  <c:v>499.09999999999923</c:v>
                </c:pt>
                <c:pt idx="763">
                  <c:v>456.9</c:v>
                </c:pt>
                <c:pt idx="764">
                  <c:v>478.3</c:v>
                </c:pt>
                <c:pt idx="765">
                  <c:v>472.7</c:v>
                </c:pt>
                <c:pt idx="766">
                  <c:v>404.7</c:v>
                </c:pt>
                <c:pt idx="767">
                  <c:v>522.4</c:v>
                </c:pt>
                <c:pt idx="768">
                  <c:v>500.49999999999886</c:v>
                </c:pt>
                <c:pt idx="769">
                  <c:v>441.40000000000003</c:v>
                </c:pt>
                <c:pt idx="770">
                  <c:v>670.90000000000009</c:v>
                </c:pt>
                <c:pt idx="771">
                  <c:v>472.7</c:v>
                </c:pt>
                <c:pt idx="772">
                  <c:v>422.8</c:v>
                </c:pt>
                <c:pt idx="773">
                  <c:v>538.4</c:v>
                </c:pt>
                <c:pt idx="774">
                  <c:v>460.6</c:v>
                </c:pt>
                <c:pt idx="775">
                  <c:v>570.30000000000007</c:v>
                </c:pt>
                <c:pt idx="776">
                  <c:v>458.6</c:v>
                </c:pt>
                <c:pt idx="777">
                  <c:v>538.90000000000009</c:v>
                </c:pt>
                <c:pt idx="778">
                  <c:v>438.7</c:v>
                </c:pt>
                <c:pt idx="779">
                  <c:v>378.90000000000003</c:v>
                </c:pt>
                <c:pt idx="780">
                  <c:v>388.7</c:v>
                </c:pt>
                <c:pt idx="781">
                  <c:v>587.6</c:v>
                </c:pt>
                <c:pt idx="782">
                  <c:v>589.6</c:v>
                </c:pt>
                <c:pt idx="783">
                  <c:v>465.7</c:v>
                </c:pt>
                <c:pt idx="784">
                  <c:v>456.1</c:v>
                </c:pt>
                <c:pt idx="785">
                  <c:v>664.1</c:v>
                </c:pt>
                <c:pt idx="786">
                  <c:v>637.20000000000005</c:v>
                </c:pt>
                <c:pt idx="787">
                  <c:v>428.4</c:v>
                </c:pt>
                <c:pt idx="788">
                  <c:v>526.4</c:v>
                </c:pt>
                <c:pt idx="789">
                  <c:v>428.9</c:v>
                </c:pt>
                <c:pt idx="790">
                  <c:v>558</c:v>
                </c:pt>
                <c:pt idx="791">
                  <c:v>572.69999999999993</c:v>
                </c:pt>
                <c:pt idx="792">
                  <c:v>496.90000000000003</c:v>
                </c:pt>
                <c:pt idx="793">
                  <c:v>522.70000000000005</c:v>
                </c:pt>
                <c:pt idx="794">
                  <c:v>478.5</c:v>
                </c:pt>
                <c:pt idx="795">
                  <c:v>478.2</c:v>
                </c:pt>
                <c:pt idx="796">
                  <c:v>516.1</c:v>
                </c:pt>
                <c:pt idx="797">
                  <c:v>467</c:v>
                </c:pt>
                <c:pt idx="798">
                  <c:v>436.3</c:v>
                </c:pt>
                <c:pt idx="799">
                  <c:v>560.9</c:v>
                </c:pt>
                <c:pt idx="800">
                  <c:v>494.5</c:v>
                </c:pt>
                <c:pt idx="801">
                  <c:v>419.70000000000005</c:v>
                </c:pt>
                <c:pt idx="802">
                  <c:v>426.09999999999923</c:v>
                </c:pt>
                <c:pt idx="803">
                  <c:v>450.40000000000003</c:v>
                </c:pt>
                <c:pt idx="804">
                  <c:v>442.7</c:v>
                </c:pt>
                <c:pt idx="805">
                  <c:v>504.29999999999899</c:v>
                </c:pt>
                <c:pt idx="806">
                  <c:v>440.7</c:v>
                </c:pt>
                <c:pt idx="807">
                  <c:v>541.6</c:v>
                </c:pt>
                <c:pt idx="808">
                  <c:v>563.79999999999995</c:v>
                </c:pt>
                <c:pt idx="809">
                  <c:v>562.79999999999995</c:v>
                </c:pt>
                <c:pt idx="810">
                  <c:v>544.79999999999995</c:v>
                </c:pt>
                <c:pt idx="811">
                  <c:v>668.3</c:v>
                </c:pt>
                <c:pt idx="812">
                  <c:v>464.4</c:v>
                </c:pt>
                <c:pt idx="813">
                  <c:v>462.2</c:v>
                </c:pt>
                <c:pt idx="814">
                  <c:v>453.79999999999899</c:v>
                </c:pt>
                <c:pt idx="815">
                  <c:v>550.1</c:v>
                </c:pt>
                <c:pt idx="816">
                  <c:v>534</c:v>
                </c:pt>
                <c:pt idx="817">
                  <c:v>411.3</c:v>
                </c:pt>
                <c:pt idx="818">
                  <c:v>407.4</c:v>
                </c:pt>
                <c:pt idx="819">
                  <c:v>575.4</c:v>
                </c:pt>
                <c:pt idx="820">
                  <c:v>571.79999999999995</c:v>
                </c:pt>
                <c:pt idx="821">
                  <c:v>470.2</c:v>
                </c:pt>
                <c:pt idx="822">
                  <c:v>559.30000000000007</c:v>
                </c:pt>
                <c:pt idx="823">
                  <c:v>485.5</c:v>
                </c:pt>
                <c:pt idx="824">
                  <c:v>482.59999999999923</c:v>
                </c:pt>
                <c:pt idx="825">
                  <c:v>516</c:v>
                </c:pt>
                <c:pt idx="826">
                  <c:v>465.6</c:v>
                </c:pt>
                <c:pt idx="827">
                  <c:v>606</c:v>
                </c:pt>
                <c:pt idx="828">
                  <c:v>520.9</c:v>
                </c:pt>
                <c:pt idx="829">
                  <c:v>773.80000000000007</c:v>
                </c:pt>
                <c:pt idx="830">
                  <c:v>510.1</c:v>
                </c:pt>
                <c:pt idx="831">
                  <c:v>537.90000000000009</c:v>
                </c:pt>
                <c:pt idx="832">
                  <c:v>515.5</c:v>
                </c:pt>
                <c:pt idx="833">
                  <c:v>456.6</c:v>
                </c:pt>
                <c:pt idx="834">
                  <c:v>425.20000000000005</c:v>
                </c:pt>
                <c:pt idx="835">
                  <c:v>448.40000000000003</c:v>
                </c:pt>
                <c:pt idx="836">
                  <c:v>539.6</c:v>
                </c:pt>
                <c:pt idx="837">
                  <c:v>422.8</c:v>
                </c:pt>
                <c:pt idx="838">
                  <c:v>508</c:v>
                </c:pt>
                <c:pt idx="839">
                  <c:v>393.7</c:v>
                </c:pt>
                <c:pt idx="840">
                  <c:v>442.5</c:v>
                </c:pt>
                <c:pt idx="841">
                  <c:v>517.29999999999995</c:v>
                </c:pt>
                <c:pt idx="842">
                  <c:v>562.6</c:v>
                </c:pt>
                <c:pt idx="843">
                  <c:v>498.3</c:v>
                </c:pt>
                <c:pt idx="844">
                  <c:v>573.69999999999993</c:v>
                </c:pt>
                <c:pt idx="845">
                  <c:v>539.79999999999995</c:v>
                </c:pt>
                <c:pt idx="846">
                  <c:v>510.1</c:v>
                </c:pt>
                <c:pt idx="847">
                  <c:v>401.5</c:v>
                </c:pt>
                <c:pt idx="848">
                  <c:v>495.5</c:v>
                </c:pt>
                <c:pt idx="849">
                  <c:v>485.3</c:v>
                </c:pt>
                <c:pt idx="850">
                  <c:v>470.3</c:v>
                </c:pt>
                <c:pt idx="851">
                  <c:v>458.2</c:v>
                </c:pt>
                <c:pt idx="852">
                  <c:v>451.2</c:v>
                </c:pt>
                <c:pt idx="853">
                  <c:v>464.4</c:v>
                </c:pt>
                <c:pt idx="854">
                  <c:v>488.9</c:v>
                </c:pt>
                <c:pt idx="855">
                  <c:v>525.5</c:v>
                </c:pt>
                <c:pt idx="856">
                  <c:v>409.9</c:v>
                </c:pt>
                <c:pt idx="857">
                  <c:v>506.4</c:v>
                </c:pt>
                <c:pt idx="858">
                  <c:v>572.30000000000007</c:v>
                </c:pt>
                <c:pt idx="859">
                  <c:v>461</c:v>
                </c:pt>
                <c:pt idx="860">
                  <c:v>449.1</c:v>
                </c:pt>
                <c:pt idx="861">
                  <c:v>500.29999999999899</c:v>
                </c:pt>
                <c:pt idx="862">
                  <c:v>439.90000000000003</c:v>
                </c:pt>
                <c:pt idx="863">
                  <c:v>643.70000000000005</c:v>
                </c:pt>
                <c:pt idx="864">
                  <c:v>426.3</c:v>
                </c:pt>
                <c:pt idx="865">
                  <c:v>578.6</c:v>
                </c:pt>
                <c:pt idx="866">
                  <c:v>424.3</c:v>
                </c:pt>
                <c:pt idx="867">
                  <c:v>573</c:v>
                </c:pt>
                <c:pt idx="868">
                  <c:v>471.8</c:v>
                </c:pt>
                <c:pt idx="869">
                  <c:v>465.6</c:v>
                </c:pt>
                <c:pt idx="870">
                  <c:v>607.9</c:v>
                </c:pt>
                <c:pt idx="871">
                  <c:v>658.2</c:v>
                </c:pt>
                <c:pt idx="872">
                  <c:v>466.1</c:v>
                </c:pt>
                <c:pt idx="873">
                  <c:v>460.5</c:v>
                </c:pt>
                <c:pt idx="874">
                  <c:v>673.8</c:v>
                </c:pt>
                <c:pt idx="875">
                  <c:v>433.3</c:v>
                </c:pt>
                <c:pt idx="876">
                  <c:v>456.6</c:v>
                </c:pt>
                <c:pt idx="877">
                  <c:v>589.6</c:v>
                </c:pt>
                <c:pt idx="878">
                  <c:v>473.3</c:v>
                </c:pt>
                <c:pt idx="879">
                  <c:v>539.5</c:v>
                </c:pt>
                <c:pt idx="880">
                  <c:v>489.09999999999923</c:v>
                </c:pt>
                <c:pt idx="881">
                  <c:v>550</c:v>
                </c:pt>
                <c:pt idx="882">
                  <c:v>482.4</c:v>
                </c:pt>
                <c:pt idx="883">
                  <c:v>456.2</c:v>
                </c:pt>
                <c:pt idx="884">
                  <c:v>634.4</c:v>
                </c:pt>
                <c:pt idx="885">
                  <c:v>552.9</c:v>
                </c:pt>
                <c:pt idx="886">
                  <c:v>457.5</c:v>
                </c:pt>
                <c:pt idx="887">
                  <c:v>525.20000000000005</c:v>
                </c:pt>
                <c:pt idx="888">
                  <c:v>422.4</c:v>
                </c:pt>
                <c:pt idx="889">
                  <c:v>487.3</c:v>
                </c:pt>
                <c:pt idx="890">
                  <c:v>633</c:v>
                </c:pt>
                <c:pt idx="891">
                  <c:v>523.80000000000007</c:v>
                </c:pt>
                <c:pt idx="892">
                  <c:v>468.2</c:v>
                </c:pt>
                <c:pt idx="893">
                  <c:v>484.3</c:v>
                </c:pt>
                <c:pt idx="894">
                  <c:v>529.69999999999993</c:v>
                </c:pt>
                <c:pt idx="895">
                  <c:v>492.09999999999923</c:v>
                </c:pt>
                <c:pt idx="896">
                  <c:v>459.3</c:v>
                </c:pt>
                <c:pt idx="897">
                  <c:v>527</c:v>
                </c:pt>
                <c:pt idx="898">
                  <c:v>420.9</c:v>
                </c:pt>
                <c:pt idx="899">
                  <c:v>442.40000000000003</c:v>
                </c:pt>
                <c:pt idx="900">
                  <c:v>512.29999999999995</c:v>
                </c:pt>
                <c:pt idx="901">
                  <c:v>482</c:v>
                </c:pt>
                <c:pt idx="902">
                  <c:v>521.59999999999991</c:v>
                </c:pt>
                <c:pt idx="903">
                  <c:v>440.5</c:v>
                </c:pt>
                <c:pt idx="904">
                  <c:v>644.59999999999991</c:v>
                </c:pt>
                <c:pt idx="905">
                  <c:v>465.6</c:v>
                </c:pt>
                <c:pt idx="906">
                  <c:v>463.8</c:v>
                </c:pt>
                <c:pt idx="907">
                  <c:v>501</c:v>
                </c:pt>
                <c:pt idx="908">
                  <c:v>428.9</c:v>
                </c:pt>
                <c:pt idx="909">
                  <c:v>481</c:v>
                </c:pt>
                <c:pt idx="910">
                  <c:v>386</c:v>
                </c:pt>
                <c:pt idx="911">
                  <c:v>469</c:v>
                </c:pt>
                <c:pt idx="912">
                  <c:v>502.29999999999899</c:v>
                </c:pt>
                <c:pt idx="913">
                  <c:v>547.90000000000009</c:v>
                </c:pt>
                <c:pt idx="914">
                  <c:v>453.5</c:v>
                </c:pt>
                <c:pt idx="915">
                  <c:v>400.4</c:v>
                </c:pt>
                <c:pt idx="916">
                  <c:v>510.1</c:v>
                </c:pt>
                <c:pt idx="917">
                  <c:v>429.4</c:v>
                </c:pt>
                <c:pt idx="918">
                  <c:v>457.6</c:v>
                </c:pt>
                <c:pt idx="919">
                  <c:v>477.4</c:v>
                </c:pt>
                <c:pt idx="920">
                  <c:v>464.9</c:v>
                </c:pt>
                <c:pt idx="921">
                  <c:v>507.29999999999899</c:v>
                </c:pt>
                <c:pt idx="922">
                  <c:v>393.2</c:v>
                </c:pt>
                <c:pt idx="923">
                  <c:v>444.1</c:v>
                </c:pt>
                <c:pt idx="924">
                  <c:v>407</c:v>
                </c:pt>
                <c:pt idx="925">
                  <c:v>407</c:v>
                </c:pt>
                <c:pt idx="926">
                  <c:v>506.4</c:v>
                </c:pt>
                <c:pt idx="927">
                  <c:v>436.59999999999923</c:v>
                </c:pt>
                <c:pt idx="928">
                  <c:v>381.40000000000003</c:v>
                </c:pt>
                <c:pt idx="929">
                  <c:v>437.40000000000003</c:v>
                </c:pt>
                <c:pt idx="930">
                  <c:v>449.1</c:v>
                </c:pt>
                <c:pt idx="931">
                  <c:v>497.3</c:v>
                </c:pt>
                <c:pt idx="932">
                  <c:v>456.3</c:v>
                </c:pt>
                <c:pt idx="933">
                  <c:v>532.1</c:v>
                </c:pt>
                <c:pt idx="934">
                  <c:v>408.1</c:v>
                </c:pt>
                <c:pt idx="935">
                  <c:v>485.8</c:v>
                </c:pt>
                <c:pt idx="936">
                  <c:v>379.7</c:v>
                </c:pt>
                <c:pt idx="937">
                  <c:v>437.5</c:v>
                </c:pt>
                <c:pt idx="938">
                  <c:v>397.5</c:v>
                </c:pt>
                <c:pt idx="939">
                  <c:v>436.59999999999923</c:v>
                </c:pt>
                <c:pt idx="940">
                  <c:v>447.29999999999899</c:v>
                </c:pt>
                <c:pt idx="941">
                  <c:v>493.59999999999923</c:v>
                </c:pt>
                <c:pt idx="942">
                  <c:v>440.40000000000003</c:v>
                </c:pt>
                <c:pt idx="943">
                  <c:v>510.1</c:v>
                </c:pt>
                <c:pt idx="944">
                  <c:v>577.20000000000005</c:v>
                </c:pt>
                <c:pt idx="945">
                  <c:v>397.6</c:v>
                </c:pt>
                <c:pt idx="946">
                  <c:v>433.7</c:v>
                </c:pt>
                <c:pt idx="947">
                  <c:v>453.5</c:v>
                </c:pt>
                <c:pt idx="948">
                  <c:v>464.4</c:v>
                </c:pt>
                <c:pt idx="949">
                  <c:v>440.09999999999923</c:v>
                </c:pt>
                <c:pt idx="950">
                  <c:v>1224.5999999999999</c:v>
                </c:pt>
                <c:pt idx="951">
                  <c:v>570</c:v>
                </c:pt>
                <c:pt idx="952">
                  <c:v>582.30000000000007</c:v>
                </c:pt>
                <c:pt idx="953">
                  <c:v>494.8</c:v>
                </c:pt>
                <c:pt idx="954">
                  <c:v>428.8</c:v>
                </c:pt>
                <c:pt idx="955">
                  <c:v>546.5</c:v>
                </c:pt>
                <c:pt idx="956">
                  <c:v>442.40000000000003</c:v>
                </c:pt>
                <c:pt idx="957">
                  <c:v>463.3</c:v>
                </c:pt>
                <c:pt idx="958">
                  <c:v>398.2</c:v>
                </c:pt>
                <c:pt idx="959">
                  <c:v>402.1</c:v>
                </c:pt>
                <c:pt idx="960">
                  <c:v>485.9</c:v>
                </c:pt>
                <c:pt idx="961">
                  <c:v>460.8</c:v>
                </c:pt>
                <c:pt idx="962">
                  <c:v>684.6</c:v>
                </c:pt>
                <c:pt idx="963">
                  <c:v>542.5</c:v>
                </c:pt>
                <c:pt idx="964">
                  <c:v>510.1</c:v>
                </c:pt>
                <c:pt idx="965">
                  <c:v>398.4</c:v>
                </c:pt>
                <c:pt idx="966">
                  <c:v>529.5</c:v>
                </c:pt>
                <c:pt idx="967">
                  <c:v>476.4</c:v>
                </c:pt>
                <c:pt idx="968">
                  <c:v>483.3</c:v>
                </c:pt>
                <c:pt idx="969">
                  <c:v>553.6</c:v>
                </c:pt>
                <c:pt idx="970">
                  <c:v>545.20000000000005</c:v>
                </c:pt>
                <c:pt idx="971">
                  <c:v>513.59999999999991</c:v>
                </c:pt>
                <c:pt idx="972">
                  <c:v>400.9</c:v>
                </c:pt>
                <c:pt idx="973">
                  <c:v>431.5</c:v>
                </c:pt>
                <c:pt idx="974">
                  <c:v>476.7</c:v>
                </c:pt>
                <c:pt idx="975">
                  <c:v>461.1</c:v>
                </c:pt>
                <c:pt idx="976">
                  <c:v>470.7</c:v>
                </c:pt>
                <c:pt idx="977">
                  <c:v>545.69999999999993</c:v>
                </c:pt>
                <c:pt idx="978">
                  <c:v>472.1</c:v>
                </c:pt>
                <c:pt idx="979">
                  <c:v>523.5</c:v>
                </c:pt>
                <c:pt idx="980">
                  <c:v>609.40000000000009</c:v>
                </c:pt>
                <c:pt idx="981">
                  <c:v>550.5</c:v>
                </c:pt>
                <c:pt idx="982">
                  <c:v>553.20000000000005</c:v>
                </c:pt>
                <c:pt idx="983">
                  <c:v>524.29999999999995</c:v>
                </c:pt>
                <c:pt idx="984">
                  <c:v>491.5</c:v>
                </c:pt>
                <c:pt idx="985">
                  <c:v>493.09999999999923</c:v>
                </c:pt>
                <c:pt idx="986">
                  <c:v>539</c:v>
                </c:pt>
                <c:pt idx="987">
                  <c:v>399.2</c:v>
                </c:pt>
                <c:pt idx="988">
                  <c:v>576.20000000000005</c:v>
                </c:pt>
                <c:pt idx="989">
                  <c:v>535.1</c:v>
                </c:pt>
                <c:pt idx="990">
                  <c:v>458.4</c:v>
                </c:pt>
                <c:pt idx="991">
                  <c:v>521.1</c:v>
                </c:pt>
                <c:pt idx="992">
                  <c:v>421.09999999999923</c:v>
                </c:pt>
                <c:pt idx="993">
                  <c:v>522.80000000000007</c:v>
                </c:pt>
                <c:pt idx="994">
                  <c:v>479.6</c:v>
                </c:pt>
                <c:pt idx="995">
                  <c:v>441</c:v>
                </c:pt>
                <c:pt idx="996">
                  <c:v>609.40000000000009</c:v>
                </c:pt>
                <c:pt idx="997">
                  <c:v>477.1</c:v>
                </c:pt>
                <c:pt idx="998">
                  <c:v>510.1</c:v>
                </c:pt>
                <c:pt idx="999">
                  <c:v>473.7</c:v>
                </c:pt>
                <c:pt idx="1000">
                  <c:v>503.70000000000005</c:v>
                </c:pt>
                <c:pt idx="1001">
                  <c:v>396</c:v>
                </c:pt>
                <c:pt idx="1002">
                  <c:v>409.1</c:v>
                </c:pt>
                <c:pt idx="1003">
                  <c:v>561.4</c:v>
                </c:pt>
                <c:pt idx="1004">
                  <c:v>437.8</c:v>
                </c:pt>
                <c:pt idx="1005">
                  <c:v>497.2</c:v>
                </c:pt>
                <c:pt idx="1006">
                  <c:v>547.79999999999995</c:v>
                </c:pt>
                <c:pt idx="1007">
                  <c:v>517.1</c:v>
                </c:pt>
                <c:pt idx="1008">
                  <c:v>458.1</c:v>
                </c:pt>
                <c:pt idx="1009">
                  <c:v>667.3</c:v>
                </c:pt>
                <c:pt idx="1010">
                  <c:v>510.49999999999886</c:v>
                </c:pt>
                <c:pt idx="1011">
                  <c:v>542.1</c:v>
                </c:pt>
                <c:pt idx="1012">
                  <c:v>496.59999999999923</c:v>
                </c:pt>
                <c:pt idx="1013">
                  <c:v>465.7</c:v>
                </c:pt>
                <c:pt idx="1014">
                  <c:v>429.4</c:v>
                </c:pt>
                <c:pt idx="1015">
                  <c:v>428.4</c:v>
                </c:pt>
                <c:pt idx="1016">
                  <c:v>419.8</c:v>
                </c:pt>
                <c:pt idx="1017">
                  <c:v>623.70000000000005</c:v>
                </c:pt>
                <c:pt idx="1018">
                  <c:v>524.59999999999991</c:v>
                </c:pt>
                <c:pt idx="1019">
                  <c:v>472.5</c:v>
                </c:pt>
                <c:pt idx="1020">
                  <c:v>483</c:v>
                </c:pt>
                <c:pt idx="1021">
                  <c:v>466.7</c:v>
                </c:pt>
                <c:pt idx="1022">
                  <c:v>469.4</c:v>
                </c:pt>
                <c:pt idx="1023">
                  <c:v>513.80000000000007</c:v>
                </c:pt>
                <c:pt idx="1024">
                  <c:v>521.29999999999995</c:v>
                </c:pt>
                <c:pt idx="1025">
                  <c:v>520.5</c:v>
                </c:pt>
                <c:pt idx="1026">
                  <c:v>480.9</c:v>
                </c:pt>
                <c:pt idx="1027">
                  <c:v>538.29999999999995</c:v>
                </c:pt>
                <c:pt idx="1028">
                  <c:v>536.20000000000005</c:v>
                </c:pt>
                <c:pt idx="1029">
                  <c:v>398.8</c:v>
                </c:pt>
                <c:pt idx="1030">
                  <c:v>544.29999999999995</c:v>
                </c:pt>
                <c:pt idx="1031">
                  <c:v>426.70000000000005</c:v>
                </c:pt>
                <c:pt idx="1032">
                  <c:v>365.4</c:v>
                </c:pt>
                <c:pt idx="1033">
                  <c:v>542.79999999999995</c:v>
                </c:pt>
                <c:pt idx="1034">
                  <c:v>384.2</c:v>
                </c:pt>
                <c:pt idx="1035">
                  <c:v>568.9</c:v>
                </c:pt>
                <c:pt idx="1036">
                  <c:v>460.9</c:v>
                </c:pt>
                <c:pt idx="1037">
                  <c:v>483.3</c:v>
                </c:pt>
                <c:pt idx="1038">
                  <c:v>478.1</c:v>
                </c:pt>
                <c:pt idx="1039">
                  <c:v>364.8</c:v>
                </c:pt>
                <c:pt idx="1040">
                  <c:v>658.80000000000007</c:v>
                </c:pt>
                <c:pt idx="1041">
                  <c:v>467.9</c:v>
                </c:pt>
                <c:pt idx="1042">
                  <c:v>761.7</c:v>
                </c:pt>
                <c:pt idx="1043">
                  <c:v>459.1</c:v>
                </c:pt>
                <c:pt idx="1044">
                  <c:v>405.4</c:v>
                </c:pt>
                <c:pt idx="1045">
                  <c:v>499.7</c:v>
                </c:pt>
                <c:pt idx="1046">
                  <c:v>430.9</c:v>
                </c:pt>
                <c:pt idx="1047">
                  <c:v>609.6</c:v>
                </c:pt>
                <c:pt idx="1048">
                  <c:v>544.79999999999995</c:v>
                </c:pt>
                <c:pt idx="1049">
                  <c:v>502.4</c:v>
                </c:pt>
                <c:pt idx="1050">
                  <c:v>909.69999999999993</c:v>
                </c:pt>
                <c:pt idx="1051">
                  <c:v>409.9</c:v>
                </c:pt>
                <c:pt idx="1052">
                  <c:v>424.59999999999923</c:v>
                </c:pt>
                <c:pt idx="1053">
                  <c:v>569.6</c:v>
                </c:pt>
                <c:pt idx="1054">
                  <c:v>521</c:v>
                </c:pt>
                <c:pt idx="1055">
                  <c:v>629.5</c:v>
                </c:pt>
                <c:pt idx="1056">
                  <c:v>399</c:v>
                </c:pt>
                <c:pt idx="1057">
                  <c:v>454.90000000000003</c:v>
                </c:pt>
                <c:pt idx="1058">
                  <c:v>556</c:v>
                </c:pt>
                <c:pt idx="1059">
                  <c:v>624.80000000000007</c:v>
                </c:pt>
                <c:pt idx="1060">
                  <c:v>564.20000000000005</c:v>
                </c:pt>
                <c:pt idx="1061">
                  <c:v>607.1</c:v>
                </c:pt>
                <c:pt idx="1062">
                  <c:v>512.5</c:v>
                </c:pt>
                <c:pt idx="1063">
                  <c:v>441.7</c:v>
                </c:pt>
                <c:pt idx="1064">
                  <c:v>424</c:v>
                </c:pt>
                <c:pt idx="1065">
                  <c:v>497.8</c:v>
                </c:pt>
                <c:pt idx="1066">
                  <c:v>538.20000000000005</c:v>
                </c:pt>
                <c:pt idx="1067">
                  <c:v>473.8</c:v>
                </c:pt>
                <c:pt idx="1068">
                  <c:v>447.2</c:v>
                </c:pt>
                <c:pt idx="1069">
                  <c:v>601.29999999999995</c:v>
                </c:pt>
                <c:pt idx="1070">
                  <c:v>481</c:v>
                </c:pt>
                <c:pt idx="1071">
                  <c:v>457.2</c:v>
                </c:pt>
                <c:pt idx="1072">
                  <c:v>580.4</c:v>
                </c:pt>
                <c:pt idx="1073">
                  <c:v>686.2</c:v>
                </c:pt>
                <c:pt idx="1074">
                  <c:v>422.8</c:v>
                </c:pt>
                <c:pt idx="1075">
                  <c:v>754.1</c:v>
                </c:pt>
                <c:pt idx="1076">
                  <c:v>439.40000000000003</c:v>
                </c:pt>
                <c:pt idx="1077">
                  <c:v>478.9</c:v>
                </c:pt>
                <c:pt idx="1078">
                  <c:v>433.90000000000003</c:v>
                </c:pt>
                <c:pt idx="1079">
                  <c:v>455.6</c:v>
                </c:pt>
                <c:pt idx="1080">
                  <c:v>444.79999999999899</c:v>
                </c:pt>
                <c:pt idx="1081">
                  <c:v>568.1</c:v>
                </c:pt>
                <c:pt idx="1082">
                  <c:v>490</c:v>
                </c:pt>
                <c:pt idx="1083">
                  <c:v>433.59999999999923</c:v>
                </c:pt>
                <c:pt idx="1084">
                  <c:v>500.70000000000005</c:v>
                </c:pt>
                <c:pt idx="1085">
                  <c:v>411.9</c:v>
                </c:pt>
                <c:pt idx="1086">
                  <c:v>473.8</c:v>
                </c:pt>
                <c:pt idx="1087">
                  <c:v>582.9</c:v>
                </c:pt>
                <c:pt idx="1088">
                  <c:v>920</c:v>
                </c:pt>
                <c:pt idx="1089">
                  <c:v>462</c:v>
                </c:pt>
                <c:pt idx="1090">
                  <c:v>511.2</c:v>
                </c:pt>
                <c:pt idx="1091">
                  <c:v>489.3</c:v>
                </c:pt>
                <c:pt idx="1092">
                  <c:v>551.69999999999993</c:v>
                </c:pt>
                <c:pt idx="1093">
                  <c:v>489.9</c:v>
                </c:pt>
                <c:pt idx="1094">
                  <c:v>450</c:v>
                </c:pt>
                <c:pt idx="1095">
                  <c:v>476</c:v>
                </c:pt>
                <c:pt idx="1096">
                  <c:v>506.4</c:v>
                </c:pt>
                <c:pt idx="1097">
                  <c:v>588.40000000000009</c:v>
                </c:pt>
                <c:pt idx="1098">
                  <c:v>503.70000000000005</c:v>
                </c:pt>
                <c:pt idx="1099">
                  <c:v>458</c:v>
                </c:pt>
                <c:pt idx="1100">
                  <c:v>622.1</c:v>
                </c:pt>
                <c:pt idx="1101">
                  <c:v>458.1</c:v>
                </c:pt>
                <c:pt idx="1102">
                  <c:v>456.7</c:v>
                </c:pt>
                <c:pt idx="1103">
                  <c:v>499.40000000000003</c:v>
                </c:pt>
                <c:pt idx="1104">
                  <c:v>432.09999999999923</c:v>
                </c:pt>
                <c:pt idx="1105">
                  <c:v>464.4</c:v>
                </c:pt>
                <c:pt idx="1106">
                  <c:v>505.29999999999899</c:v>
                </c:pt>
                <c:pt idx="1107">
                  <c:v>429.4</c:v>
                </c:pt>
                <c:pt idx="1108">
                  <c:v>500.09999999999923</c:v>
                </c:pt>
                <c:pt idx="1109">
                  <c:v>467.7</c:v>
                </c:pt>
                <c:pt idx="1110">
                  <c:v>559.6</c:v>
                </c:pt>
                <c:pt idx="1111">
                  <c:v>465.3</c:v>
                </c:pt>
                <c:pt idx="1112">
                  <c:v>431.09999999999923</c:v>
                </c:pt>
                <c:pt idx="1113">
                  <c:v>431.8</c:v>
                </c:pt>
                <c:pt idx="1114">
                  <c:v>462.1</c:v>
                </c:pt>
                <c:pt idx="1115">
                  <c:v>520.80000000000007</c:v>
                </c:pt>
                <c:pt idx="1116">
                  <c:v>433.40000000000003</c:v>
                </c:pt>
                <c:pt idx="1117">
                  <c:v>403.5</c:v>
                </c:pt>
                <c:pt idx="1118">
                  <c:v>428.59999999999923</c:v>
                </c:pt>
                <c:pt idx="1119">
                  <c:v>413.9</c:v>
                </c:pt>
                <c:pt idx="1120">
                  <c:v>419.59999999999923</c:v>
                </c:pt>
                <c:pt idx="1121">
                  <c:v>387.7</c:v>
                </c:pt>
                <c:pt idx="1122">
                  <c:v>487.9</c:v>
                </c:pt>
                <c:pt idx="1123">
                  <c:v>442.2</c:v>
                </c:pt>
                <c:pt idx="1124">
                  <c:v>512</c:v>
                </c:pt>
                <c:pt idx="1125">
                  <c:v>442</c:v>
                </c:pt>
                <c:pt idx="1126">
                  <c:v>724</c:v>
                </c:pt>
                <c:pt idx="1127">
                  <c:v>558.4</c:v>
                </c:pt>
                <c:pt idx="1128">
                  <c:v>603.1</c:v>
                </c:pt>
                <c:pt idx="1129">
                  <c:v>464.2</c:v>
                </c:pt>
                <c:pt idx="1130">
                  <c:v>468.3</c:v>
                </c:pt>
                <c:pt idx="1131">
                  <c:v>431.4</c:v>
                </c:pt>
                <c:pt idx="1132">
                  <c:v>547.90000000000009</c:v>
                </c:pt>
                <c:pt idx="1133">
                  <c:v>396</c:v>
                </c:pt>
                <c:pt idx="1134">
                  <c:v>514.20000000000005</c:v>
                </c:pt>
                <c:pt idx="1135">
                  <c:v>521.4</c:v>
                </c:pt>
                <c:pt idx="1136">
                  <c:v>460.5</c:v>
                </c:pt>
                <c:pt idx="1137">
                  <c:v>512.59999999999991</c:v>
                </c:pt>
                <c:pt idx="1138">
                  <c:v>415.5</c:v>
                </c:pt>
                <c:pt idx="1139">
                  <c:v>501.4</c:v>
                </c:pt>
                <c:pt idx="1140">
                  <c:v>442.90000000000003</c:v>
                </c:pt>
                <c:pt idx="1141">
                  <c:v>428.9</c:v>
                </c:pt>
                <c:pt idx="1142">
                  <c:v>542.79999999999995</c:v>
                </c:pt>
                <c:pt idx="1143">
                  <c:v>521.1</c:v>
                </c:pt>
                <c:pt idx="1144">
                  <c:v>506.90000000000003</c:v>
                </c:pt>
                <c:pt idx="1145">
                  <c:v>510.1</c:v>
                </c:pt>
                <c:pt idx="1146">
                  <c:v>909.69999999999993</c:v>
                </c:pt>
                <c:pt idx="1147">
                  <c:v>440.7</c:v>
                </c:pt>
                <c:pt idx="1148">
                  <c:v>456.3</c:v>
                </c:pt>
                <c:pt idx="1149">
                  <c:v>543.1</c:v>
                </c:pt>
                <c:pt idx="1150">
                  <c:v>474.8</c:v>
                </c:pt>
                <c:pt idx="1151">
                  <c:v>557</c:v>
                </c:pt>
                <c:pt idx="1152">
                  <c:v>513.5</c:v>
                </c:pt>
                <c:pt idx="1153">
                  <c:v>420.20000000000005</c:v>
                </c:pt>
                <c:pt idx="1154">
                  <c:v>394</c:v>
                </c:pt>
                <c:pt idx="1155">
                  <c:v>418.2</c:v>
                </c:pt>
                <c:pt idx="1156">
                  <c:v>525</c:v>
                </c:pt>
                <c:pt idx="1157">
                  <c:v>599.30000000000007</c:v>
                </c:pt>
                <c:pt idx="1158">
                  <c:v>705.7</c:v>
                </c:pt>
                <c:pt idx="1159">
                  <c:v>386</c:v>
                </c:pt>
                <c:pt idx="1160">
                  <c:v>383.90000000000003</c:v>
                </c:pt>
                <c:pt idx="1161">
                  <c:v>500.29999999999899</c:v>
                </c:pt>
                <c:pt idx="1162">
                  <c:v>464.9</c:v>
                </c:pt>
                <c:pt idx="1163">
                  <c:v>481.9</c:v>
                </c:pt>
                <c:pt idx="1164">
                  <c:v>486.8</c:v>
                </c:pt>
                <c:pt idx="1165">
                  <c:v>569.9</c:v>
                </c:pt>
                <c:pt idx="1166">
                  <c:v>647.4</c:v>
                </c:pt>
                <c:pt idx="1167">
                  <c:v>426.3</c:v>
                </c:pt>
                <c:pt idx="1168">
                  <c:v>452.79999999999899</c:v>
                </c:pt>
                <c:pt idx="1169">
                  <c:v>483.8</c:v>
                </c:pt>
                <c:pt idx="1170">
                  <c:v>745.80000000000007</c:v>
                </c:pt>
                <c:pt idx="1171">
                  <c:v>500.49999999999886</c:v>
                </c:pt>
                <c:pt idx="1172">
                  <c:v>411.2</c:v>
                </c:pt>
                <c:pt idx="1173">
                  <c:v>431.3</c:v>
                </c:pt>
                <c:pt idx="1174">
                  <c:v>558.30000000000007</c:v>
                </c:pt>
                <c:pt idx="1175">
                  <c:v>454.7</c:v>
                </c:pt>
                <c:pt idx="1176">
                  <c:v>643.5</c:v>
                </c:pt>
                <c:pt idx="1177">
                  <c:v>459.8</c:v>
                </c:pt>
                <c:pt idx="1178">
                  <c:v>429.09999999999923</c:v>
                </c:pt>
                <c:pt idx="1179">
                  <c:v>541.5</c:v>
                </c:pt>
                <c:pt idx="1180">
                  <c:v>581.9</c:v>
                </c:pt>
                <c:pt idx="1181">
                  <c:v>506.70000000000005</c:v>
                </c:pt>
                <c:pt idx="1182">
                  <c:v>556.5</c:v>
                </c:pt>
                <c:pt idx="1183">
                  <c:v>756.9</c:v>
                </c:pt>
                <c:pt idx="1184">
                  <c:v>547.29999999999995</c:v>
                </c:pt>
                <c:pt idx="1185">
                  <c:v>648.29999999999995</c:v>
                </c:pt>
                <c:pt idx="1186">
                  <c:v>436</c:v>
                </c:pt>
                <c:pt idx="1187">
                  <c:v>450.40000000000003</c:v>
                </c:pt>
                <c:pt idx="1188">
                  <c:v>472</c:v>
                </c:pt>
                <c:pt idx="1189">
                  <c:v>495</c:v>
                </c:pt>
                <c:pt idx="1190">
                  <c:v>643.80000000000007</c:v>
                </c:pt>
                <c:pt idx="1191">
                  <c:v>530.59999999999991</c:v>
                </c:pt>
                <c:pt idx="1192">
                  <c:v>572.30000000000007</c:v>
                </c:pt>
                <c:pt idx="1193">
                  <c:v>522.5</c:v>
                </c:pt>
                <c:pt idx="1194">
                  <c:v>764.5</c:v>
                </c:pt>
                <c:pt idx="1195">
                  <c:v>488.5</c:v>
                </c:pt>
                <c:pt idx="1196">
                  <c:v>1661.8</c:v>
                </c:pt>
                <c:pt idx="1197">
                  <c:v>522</c:v>
                </c:pt>
                <c:pt idx="1198">
                  <c:v>452.5</c:v>
                </c:pt>
                <c:pt idx="1199">
                  <c:v>458</c:v>
                </c:pt>
                <c:pt idx="1200">
                  <c:v>477.1</c:v>
                </c:pt>
                <c:pt idx="1201">
                  <c:v>443.2</c:v>
                </c:pt>
                <c:pt idx="1202">
                  <c:v>532.59999999999991</c:v>
                </c:pt>
                <c:pt idx="1203">
                  <c:v>408.5</c:v>
                </c:pt>
                <c:pt idx="1204">
                  <c:v>463.4</c:v>
                </c:pt>
                <c:pt idx="1205">
                  <c:v>504.8</c:v>
                </c:pt>
                <c:pt idx="1206">
                  <c:v>427.3</c:v>
                </c:pt>
                <c:pt idx="1207">
                  <c:v>623.4</c:v>
                </c:pt>
                <c:pt idx="1208">
                  <c:v>458.6</c:v>
                </c:pt>
                <c:pt idx="1209">
                  <c:v>531.5</c:v>
                </c:pt>
                <c:pt idx="1210">
                  <c:v>590.6</c:v>
                </c:pt>
                <c:pt idx="1211">
                  <c:v>1069.5</c:v>
                </c:pt>
                <c:pt idx="1212">
                  <c:v>572.5</c:v>
                </c:pt>
                <c:pt idx="1213">
                  <c:v>504.2</c:v>
                </c:pt>
                <c:pt idx="1214">
                  <c:v>391.40000000000003</c:v>
                </c:pt>
                <c:pt idx="1215">
                  <c:v>452.6</c:v>
                </c:pt>
                <c:pt idx="1216">
                  <c:v>528.69999999999993</c:v>
                </c:pt>
                <c:pt idx="1217">
                  <c:v>478.3</c:v>
                </c:pt>
                <c:pt idx="1218">
                  <c:v>472.1</c:v>
                </c:pt>
                <c:pt idx="1219">
                  <c:v>449.1</c:v>
                </c:pt>
                <c:pt idx="1220">
                  <c:v>424.4</c:v>
                </c:pt>
                <c:pt idx="1221">
                  <c:v>497.3</c:v>
                </c:pt>
                <c:pt idx="1222">
                  <c:v>528.4</c:v>
                </c:pt>
                <c:pt idx="1223">
                  <c:v>538.79999999999995</c:v>
                </c:pt>
                <c:pt idx="1224">
                  <c:v>444.6</c:v>
                </c:pt>
                <c:pt idx="1225">
                  <c:v>406.9</c:v>
                </c:pt>
                <c:pt idx="1226">
                  <c:v>468.8</c:v>
                </c:pt>
                <c:pt idx="1227">
                  <c:v>407.4</c:v>
                </c:pt>
                <c:pt idx="1228">
                  <c:v>431.5</c:v>
                </c:pt>
                <c:pt idx="1229">
                  <c:v>587.9</c:v>
                </c:pt>
                <c:pt idx="1230">
                  <c:v>551.4</c:v>
                </c:pt>
                <c:pt idx="1231">
                  <c:v>597.09999999999991</c:v>
                </c:pt>
                <c:pt idx="1232">
                  <c:v>423.9</c:v>
                </c:pt>
                <c:pt idx="1233">
                  <c:v>433.2</c:v>
                </c:pt>
                <c:pt idx="1234">
                  <c:v>459.2</c:v>
                </c:pt>
                <c:pt idx="1235">
                  <c:v>413.7</c:v>
                </c:pt>
                <c:pt idx="1236">
                  <c:v>420</c:v>
                </c:pt>
                <c:pt idx="1237">
                  <c:v>439.8</c:v>
                </c:pt>
                <c:pt idx="1238">
                  <c:v>466.6</c:v>
                </c:pt>
                <c:pt idx="1239">
                  <c:v>446.6</c:v>
                </c:pt>
                <c:pt idx="1240">
                  <c:v>534.90000000000009</c:v>
                </c:pt>
                <c:pt idx="1241">
                  <c:v>716</c:v>
                </c:pt>
                <c:pt idx="1242">
                  <c:v>453.5</c:v>
                </c:pt>
                <c:pt idx="1243">
                  <c:v>480.6</c:v>
                </c:pt>
                <c:pt idx="1244">
                  <c:v>418.5</c:v>
                </c:pt>
                <c:pt idx="1245">
                  <c:v>454</c:v>
                </c:pt>
                <c:pt idx="1246">
                  <c:v>416</c:v>
                </c:pt>
                <c:pt idx="1247">
                  <c:v>454</c:v>
                </c:pt>
                <c:pt idx="1248">
                  <c:v>435.40000000000003</c:v>
                </c:pt>
                <c:pt idx="1249">
                  <c:v>447.2</c:v>
                </c:pt>
                <c:pt idx="1250">
                  <c:v>477.9</c:v>
                </c:pt>
                <c:pt idx="1251">
                  <c:v>488.3</c:v>
                </c:pt>
                <c:pt idx="1252">
                  <c:v>463.6</c:v>
                </c:pt>
                <c:pt idx="1253">
                  <c:v>416.3</c:v>
                </c:pt>
                <c:pt idx="1254">
                  <c:v>400.9</c:v>
                </c:pt>
                <c:pt idx="1255">
                  <c:v>479.2</c:v>
                </c:pt>
                <c:pt idx="1256">
                  <c:v>413.7</c:v>
                </c:pt>
                <c:pt idx="1257">
                  <c:v>553.6</c:v>
                </c:pt>
                <c:pt idx="1258">
                  <c:v>459.7</c:v>
                </c:pt>
                <c:pt idx="1259">
                  <c:v>497.90000000000003</c:v>
                </c:pt>
                <c:pt idx="1260">
                  <c:v>574.20000000000005</c:v>
                </c:pt>
                <c:pt idx="1261">
                  <c:v>492.9</c:v>
                </c:pt>
                <c:pt idx="1262">
                  <c:v>460.2</c:v>
                </c:pt>
                <c:pt idx="1263">
                  <c:v>503.90000000000003</c:v>
                </c:pt>
                <c:pt idx="1264">
                  <c:v>453.2</c:v>
                </c:pt>
                <c:pt idx="1265">
                  <c:v>426.5</c:v>
                </c:pt>
                <c:pt idx="1266">
                  <c:v>386</c:v>
                </c:pt>
                <c:pt idx="1267">
                  <c:v>564.69999999999993</c:v>
                </c:pt>
                <c:pt idx="1268">
                  <c:v>456.1</c:v>
                </c:pt>
                <c:pt idx="1269">
                  <c:v>496.3</c:v>
                </c:pt>
                <c:pt idx="1270">
                  <c:v>540.69999999999993</c:v>
                </c:pt>
                <c:pt idx="1271">
                  <c:v>526.29999999999995</c:v>
                </c:pt>
                <c:pt idx="1272">
                  <c:v>456.8</c:v>
                </c:pt>
                <c:pt idx="1273">
                  <c:v>534.29999999999995</c:v>
                </c:pt>
                <c:pt idx="1274">
                  <c:v>451.90000000000003</c:v>
                </c:pt>
                <c:pt idx="1275">
                  <c:v>508.1</c:v>
                </c:pt>
                <c:pt idx="1276">
                  <c:v>484.09999999999923</c:v>
                </c:pt>
                <c:pt idx="1277">
                  <c:v>550.9</c:v>
                </c:pt>
                <c:pt idx="1278">
                  <c:v>517.70000000000005</c:v>
                </c:pt>
                <c:pt idx="1279">
                  <c:v>453.7</c:v>
                </c:pt>
                <c:pt idx="1280">
                  <c:v>468.7</c:v>
                </c:pt>
                <c:pt idx="1281">
                  <c:v>393.29999999999899</c:v>
                </c:pt>
                <c:pt idx="1282">
                  <c:v>634.4</c:v>
                </c:pt>
                <c:pt idx="1283">
                  <c:v>472.7</c:v>
                </c:pt>
                <c:pt idx="1284">
                  <c:v>465.6</c:v>
                </c:pt>
                <c:pt idx="1285">
                  <c:v>481.4</c:v>
                </c:pt>
                <c:pt idx="1286">
                  <c:v>526.1</c:v>
                </c:pt>
                <c:pt idx="1287">
                  <c:v>471.4</c:v>
                </c:pt>
                <c:pt idx="1288">
                  <c:v>487.3</c:v>
                </c:pt>
                <c:pt idx="1289">
                  <c:v>510.1</c:v>
                </c:pt>
                <c:pt idx="1290">
                  <c:v>383</c:v>
                </c:pt>
                <c:pt idx="1291">
                  <c:v>391.7</c:v>
                </c:pt>
                <c:pt idx="1292">
                  <c:v>467.6</c:v>
                </c:pt>
                <c:pt idx="1293">
                  <c:v>388.40000000000003</c:v>
                </c:pt>
                <c:pt idx="1294">
                  <c:v>555.69999999999993</c:v>
                </c:pt>
                <c:pt idx="1295">
                  <c:v>509.8</c:v>
                </c:pt>
                <c:pt idx="1296">
                  <c:v>449.79999999999899</c:v>
                </c:pt>
                <c:pt idx="1297">
                  <c:v>457.9</c:v>
                </c:pt>
                <c:pt idx="1298">
                  <c:v>558.4</c:v>
                </c:pt>
                <c:pt idx="1299">
                  <c:v>684.6</c:v>
                </c:pt>
                <c:pt idx="1300">
                  <c:v>470.9</c:v>
                </c:pt>
                <c:pt idx="1301">
                  <c:v>467.6</c:v>
                </c:pt>
                <c:pt idx="1302">
                  <c:v>467.6</c:v>
                </c:pt>
                <c:pt idx="1303">
                  <c:v>552.9</c:v>
                </c:pt>
                <c:pt idx="1304">
                  <c:v>436.2</c:v>
                </c:pt>
                <c:pt idx="1305">
                  <c:v>467.5</c:v>
                </c:pt>
                <c:pt idx="1306">
                  <c:v>506.49999999999886</c:v>
                </c:pt>
                <c:pt idx="1307">
                  <c:v>454.5</c:v>
                </c:pt>
                <c:pt idx="1308">
                  <c:v>823</c:v>
                </c:pt>
                <c:pt idx="1309">
                  <c:v>446.2</c:v>
                </c:pt>
                <c:pt idx="1310">
                  <c:v>526.5</c:v>
                </c:pt>
                <c:pt idx="1311">
                  <c:v>481</c:v>
                </c:pt>
                <c:pt idx="1312">
                  <c:v>423</c:v>
                </c:pt>
                <c:pt idx="1313">
                  <c:v>498.59999999999923</c:v>
                </c:pt>
                <c:pt idx="1314">
                  <c:v>381.40000000000003</c:v>
                </c:pt>
                <c:pt idx="1315">
                  <c:v>460.8</c:v>
                </c:pt>
                <c:pt idx="1316">
                  <c:v>491.59999999999923</c:v>
                </c:pt>
                <c:pt idx="1317">
                  <c:v>483.9</c:v>
                </c:pt>
                <c:pt idx="1318">
                  <c:v>523.29999999999995</c:v>
                </c:pt>
                <c:pt idx="1319">
                  <c:v>504.4</c:v>
                </c:pt>
                <c:pt idx="1320">
                  <c:v>404.2</c:v>
                </c:pt>
                <c:pt idx="1321">
                  <c:v>493.4</c:v>
                </c:pt>
                <c:pt idx="1322">
                  <c:v>458.5</c:v>
                </c:pt>
                <c:pt idx="1323">
                  <c:v>517.9</c:v>
                </c:pt>
                <c:pt idx="1324">
                  <c:v>519.1</c:v>
                </c:pt>
                <c:pt idx="1325">
                  <c:v>514.5</c:v>
                </c:pt>
                <c:pt idx="1326">
                  <c:v>585.30000000000007</c:v>
                </c:pt>
                <c:pt idx="1327">
                  <c:v>427.59999999999923</c:v>
                </c:pt>
                <c:pt idx="1328">
                  <c:v>553.20000000000005</c:v>
                </c:pt>
                <c:pt idx="1329">
                  <c:v>416.3</c:v>
                </c:pt>
                <c:pt idx="1330">
                  <c:v>529.20000000000005</c:v>
                </c:pt>
                <c:pt idx="1331">
                  <c:v>458.3</c:v>
                </c:pt>
                <c:pt idx="1332">
                  <c:v>490.8</c:v>
                </c:pt>
                <c:pt idx="1333">
                  <c:v>413.3</c:v>
                </c:pt>
                <c:pt idx="1334">
                  <c:v>508.4</c:v>
                </c:pt>
                <c:pt idx="1335">
                  <c:v>827.6</c:v>
                </c:pt>
                <c:pt idx="1336">
                  <c:v>450.1</c:v>
                </c:pt>
                <c:pt idx="1337">
                  <c:v>524.20000000000005</c:v>
                </c:pt>
                <c:pt idx="1338">
                  <c:v>455.2</c:v>
                </c:pt>
                <c:pt idx="1339">
                  <c:v>465.6</c:v>
                </c:pt>
                <c:pt idx="1340">
                  <c:v>629.29999999999995</c:v>
                </c:pt>
                <c:pt idx="1341">
                  <c:v>484.9</c:v>
                </c:pt>
                <c:pt idx="1342">
                  <c:v>436.5</c:v>
                </c:pt>
                <c:pt idx="1343">
                  <c:v>586.09999999999991</c:v>
                </c:pt>
                <c:pt idx="1344">
                  <c:v>542.1</c:v>
                </c:pt>
                <c:pt idx="1345">
                  <c:v>516.29999999999995</c:v>
                </c:pt>
                <c:pt idx="1346">
                  <c:v>436.2</c:v>
                </c:pt>
                <c:pt idx="1347">
                  <c:v>751.9</c:v>
                </c:pt>
                <c:pt idx="1348">
                  <c:v>445.79999999999899</c:v>
                </c:pt>
                <c:pt idx="1349">
                  <c:v>469.1</c:v>
                </c:pt>
                <c:pt idx="1350">
                  <c:v>471.6</c:v>
                </c:pt>
                <c:pt idx="1351">
                  <c:v>841.09999999999991</c:v>
                </c:pt>
                <c:pt idx="1352">
                  <c:v>436</c:v>
                </c:pt>
                <c:pt idx="1353">
                  <c:v>417.6</c:v>
                </c:pt>
                <c:pt idx="1354">
                  <c:v>417.3</c:v>
                </c:pt>
                <c:pt idx="1355">
                  <c:v>450.40000000000003</c:v>
                </c:pt>
                <c:pt idx="1356">
                  <c:v>485.9</c:v>
                </c:pt>
                <c:pt idx="1357">
                  <c:v>541.90000000000009</c:v>
                </c:pt>
                <c:pt idx="1358">
                  <c:v>475.4</c:v>
                </c:pt>
                <c:pt idx="1359">
                  <c:v>527.5</c:v>
                </c:pt>
                <c:pt idx="1360">
                  <c:v>552.1</c:v>
                </c:pt>
                <c:pt idx="1361">
                  <c:v>574.5</c:v>
                </c:pt>
                <c:pt idx="1362">
                  <c:v>581.9</c:v>
                </c:pt>
                <c:pt idx="1363">
                  <c:v>499.7</c:v>
                </c:pt>
                <c:pt idx="1364">
                  <c:v>465.7</c:v>
                </c:pt>
                <c:pt idx="1365">
                  <c:v>508.60000000000008</c:v>
                </c:pt>
                <c:pt idx="1366">
                  <c:v>477.7</c:v>
                </c:pt>
                <c:pt idx="1367">
                  <c:v>464.2</c:v>
                </c:pt>
                <c:pt idx="1368">
                  <c:v>531.69999999999993</c:v>
                </c:pt>
                <c:pt idx="1369">
                  <c:v>400.9</c:v>
                </c:pt>
                <c:pt idx="1370">
                  <c:v>515.70000000000005</c:v>
                </c:pt>
                <c:pt idx="1371">
                  <c:v>417.9</c:v>
                </c:pt>
                <c:pt idx="1372">
                  <c:v>405.3</c:v>
                </c:pt>
                <c:pt idx="1373">
                  <c:v>412.7</c:v>
                </c:pt>
                <c:pt idx="1374">
                  <c:v>442.8</c:v>
                </c:pt>
                <c:pt idx="1375">
                  <c:v>545.20000000000005</c:v>
                </c:pt>
                <c:pt idx="1376">
                  <c:v>447.6</c:v>
                </c:pt>
                <c:pt idx="1377">
                  <c:v>443.6</c:v>
                </c:pt>
                <c:pt idx="1378">
                  <c:v>803.30000000000007</c:v>
                </c:pt>
                <c:pt idx="1379">
                  <c:v>383</c:v>
                </c:pt>
                <c:pt idx="1380">
                  <c:v>475.3</c:v>
                </c:pt>
                <c:pt idx="1381">
                  <c:v>675.1</c:v>
                </c:pt>
                <c:pt idx="1382">
                  <c:v>433.8</c:v>
                </c:pt>
                <c:pt idx="1383">
                  <c:v>654</c:v>
                </c:pt>
                <c:pt idx="1384">
                  <c:v>491.8</c:v>
                </c:pt>
                <c:pt idx="1385">
                  <c:v>502.4</c:v>
                </c:pt>
                <c:pt idx="1386">
                  <c:v>517.9</c:v>
                </c:pt>
                <c:pt idx="1387">
                  <c:v>435.5</c:v>
                </c:pt>
                <c:pt idx="1388">
                  <c:v>534</c:v>
                </c:pt>
                <c:pt idx="1389">
                  <c:v>530.59999999999991</c:v>
                </c:pt>
                <c:pt idx="1390">
                  <c:v>487.09999999999923</c:v>
                </c:pt>
                <c:pt idx="1391">
                  <c:v>476.8</c:v>
                </c:pt>
                <c:pt idx="1392">
                  <c:v>467.7</c:v>
                </c:pt>
                <c:pt idx="1393">
                  <c:v>659.1</c:v>
                </c:pt>
                <c:pt idx="1394">
                  <c:v>536.29999999999995</c:v>
                </c:pt>
                <c:pt idx="1395">
                  <c:v>566</c:v>
                </c:pt>
                <c:pt idx="1396">
                  <c:v>456</c:v>
                </c:pt>
                <c:pt idx="1397">
                  <c:v>438.40000000000003</c:v>
                </c:pt>
                <c:pt idx="1398">
                  <c:v>651.69999999999993</c:v>
                </c:pt>
                <c:pt idx="1399">
                  <c:v>549</c:v>
                </c:pt>
                <c:pt idx="1400">
                  <c:v>399.9</c:v>
                </c:pt>
                <c:pt idx="1401">
                  <c:v>399.9</c:v>
                </c:pt>
                <c:pt idx="1402">
                  <c:v>486.9</c:v>
                </c:pt>
                <c:pt idx="1403">
                  <c:v>480.1</c:v>
                </c:pt>
                <c:pt idx="1404">
                  <c:v>433.2</c:v>
                </c:pt>
                <c:pt idx="1405">
                  <c:v>490.09999999999923</c:v>
                </c:pt>
                <c:pt idx="1406">
                  <c:v>431.5</c:v>
                </c:pt>
                <c:pt idx="1407">
                  <c:v>439.8</c:v>
                </c:pt>
                <c:pt idx="1408">
                  <c:v>464.5</c:v>
                </c:pt>
                <c:pt idx="1409">
                  <c:v>487.5</c:v>
                </c:pt>
                <c:pt idx="1410">
                  <c:v>488.20000000000005</c:v>
                </c:pt>
                <c:pt idx="1411">
                  <c:v>422</c:v>
                </c:pt>
                <c:pt idx="1412">
                  <c:v>422.8</c:v>
                </c:pt>
                <c:pt idx="1413">
                  <c:v>410.8</c:v>
                </c:pt>
                <c:pt idx="1414">
                  <c:v>478.9</c:v>
                </c:pt>
                <c:pt idx="1415">
                  <c:v>488.8</c:v>
                </c:pt>
                <c:pt idx="1416">
                  <c:v>449.79999999999899</c:v>
                </c:pt>
                <c:pt idx="1417">
                  <c:v>604.5</c:v>
                </c:pt>
                <c:pt idx="1418">
                  <c:v>429.8</c:v>
                </c:pt>
                <c:pt idx="1419">
                  <c:v>475</c:v>
                </c:pt>
                <c:pt idx="1420">
                  <c:v>427.3</c:v>
                </c:pt>
                <c:pt idx="1421">
                  <c:v>470.2</c:v>
                </c:pt>
                <c:pt idx="1422">
                  <c:v>385.7</c:v>
                </c:pt>
                <c:pt idx="1423">
                  <c:v>397.9</c:v>
                </c:pt>
                <c:pt idx="1424">
                  <c:v>517.5</c:v>
                </c:pt>
                <c:pt idx="1425">
                  <c:v>467.8</c:v>
                </c:pt>
                <c:pt idx="1426">
                  <c:v>540.4</c:v>
                </c:pt>
                <c:pt idx="1427">
                  <c:v>440.7</c:v>
                </c:pt>
                <c:pt idx="1428">
                  <c:v>553.20000000000005</c:v>
                </c:pt>
                <c:pt idx="1429">
                  <c:v>527.80000000000007</c:v>
                </c:pt>
                <c:pt idx="1430">
                  <c:v>490.4</c:v>
                </c:pt>
                <c:pt idx="1431">
                  <c:v>530.29999999999995</c:v>
                </c:pt>
                <c:pt idx="1432">
                  <c:v>465.7</c:v>
                </c:pt>
                <c:pt idx="1433">
                  <c:v>431.90000000000003</c:v>
                </c:pt>
                <c:pt idx="1434">
                  <c:v>561.30000000000007</c:v>
                </c:pt>
                <c:pt idx="1435">
                  <c:v>489.4</c:v>
                </c:pt>
                <c:pt idx="1436">
                  <c:v>527</c:v>
                </c:pt>
                <c:pt idx="1437">
                  <c:v>527.4</c:v>
                </c:pt>
                <c:pt idx="1438">
                  <c:v>468.1</c:v>
                </c:pt>
                <c:pt idx="1439">
                  <c:v>469.3</c:v>
                </c:pt>
                <c:pt idx="1440">
                  <c:v>504.49999999999886</c:v>
                </c:pt>
                <c:pt idx="1441">
                  <c:v>456.4</c:v>
                </c:pt>
                <c:pt idx="1442">
                  <c:v>551.69999999999993</c:v>
                </c:pt>
                <c:pt idx="1443">
                  <c:v>512</c:v>
                </c:pt>
                <c:pt idx="1444">
                  <c:v>466.1</c:v>
                </c:pt>
                <c:pt idx="1445">
                  <c:v>509.70000000000005</c:v>
                </c:pt>
                <c:pt idx="1446">
                  <c:v>834.4</c:v>
                </c:pt>
                <c:pt idx="1447">
                  <c:v>438.40000000000003</c:v>
                </c:pt>
                <c:pt idx="1448">
                  <c:v>526.29999999999995</c:v>
                </c:pt>
                <c:pt idx="1449">
                  <c:v>562.1</c:v>
                </c:pt>
                <c:pt idx="1450">
                  <c:v>485.9</c:v>
                </c:pt>
                <c:pt idx="1451">
                  <c:v>769.59999999999991</c:v>
                </c:pt>
                <c:pt idx="1452">
                  <c:v>441.5</c:v>
                </c:pt>
                <c:pt idx="1453">
                  <c:v>541.20000000000005</c:v>
                </c:pt>
                <c:pt idx="1454">
                  <c:v>487.20000000000005</c:v>
                </c:pt>
                <c:pt idx="1455">
                  <c:v>411.9</c:v>
                </c:pt>
                <c:pt idx="1456">
                  <c:v>424.59999999999923</c:v>
                </c:pt>
                <c:pt idx="1457">
                  <c:v>419.09999999999923</c:v>
                </c:pt>
                <c:pt idx="1458">
                  <c:v>525</c:v>
                </c:pt>
                <c:pt idx="1459">
                  <c:v>401</c:v>
                </c:pt>
                <c:pt idx="1460">
                  <c:v>388.79999999999899</c:v>
                </c:pt>
                <c:pt idx="1461">
                  <c:v>471.7</c:v>
                </c:pt>
                <c:pt idx="1462">
                  <c:v>469.7</c:v>
                </c:pt>
                <c:pt idx="1463">
                  <c:v>498.3</c:v>
                </c:pt>
                <c:pt idx="1464">
                  <c:v>625.80000000000007</c:v>
                </c:pt>
                <c:pt idx="1465">
                  <c:v>521.70000000000005</c:v>
                </c:pt>
                <c:pt idx="1466">
                  <c:v>437.7</c:v>
                </c:pt>
                <c:pt idx="1467">
                  <c:v>392.1</c:v>
                </c:pt>
                <c:pt idx="1468">
                  <c:v>419.59999999999923</c:v>
                </c:pt>
                <c:pt idx="1469">
                  <c:v>462.1</c:v>
                </c:pt>
                <c:pt idx="1470">
                  <c:v>467.5</c:v>
                </c:pt>
                <c:pt idx="1471">
                  <c:v>530.5</c:v>
                </c:pt>
                <c:pt idx="1472">
                  <c:v>404.4</c:v>
                </c:pt>
                <c:pt idx="1473">
                  <c:v>458.4</c:v>
                </c:pt>
                <c:pt idx="1474">
                  <c:v>480.6</c:v>
                </c:pt>
                <c:pt idx="1475">
                  <c:v>714</c:v>
                </c:pt>
                <c:pt idx="1476">
                  <c:v>409.1</c:v>
                </c:pt>
                <c:pt idx="1477">
                  <c:v>394.9</c:v>
                </c:pt>
                <c:pt idx="1478">
                  <c:v>468.3</c:v>
                </c:pt>
                <c:pt idx="1479">
                  <c:v>633.6</c:v>
                </c:pt>
                <c:pt idx="1480">
                  <c:v>602.40000000000009</c:v>
                </c:pt>
                <c:pt idx="1481">
                  <c:v>561.79999999999995</c:v>
                </c:pt>
                <c:pt idx="1482">
                  <c:v>392.79999999999899</c:v>
                </c:pt>
                <c:pt idx="1483">
                  <c:v>387.2</c:v>
                </c:pt>
                <c:pt idx="1484">
                  <c:v>400.9</c:v>
                </c:pt>
                <c:pt idx="1485">
                  <c:v>506.4</c:v>
                </c:pt>
                <c:pt idx="1486">
                  <c:v>478.1</c:v>
                </c:pt>
                <c:pt idx="1487">
                  <c:v>462.7</c:v>
                </c:pt>
                <c:pt idx="1488">
                  <c:v>677.1</c:v>
                </c:pt>
                <c:pt idx="1489">
                  <c:v>544.29999999999995</c:v>
                </c:pt>
                <c:pt idx="1490">
                  <c:v>460.8</c:v>
                </c:pt>
                <c:pt idx="1491">
                  <c:v>442</c:v>
                </c:pt>
                <c:pt idx="1492">
                  <c:v>460</c:v>
                </c:pt>
                <c:pt idx="1493">
                  <c:v>452.79999999999899</c:v>
                </c:pt>
                <c:pt idx="1494">
                  <c:v>444.5</c:v>
                </c:pt>
                <c:pt idx="1495">
                  <c:v>391.90000000000003</c:v>
                </c:pt>
                <c:pt idx="1496">
                  <c:v>573.4</c:v>
                </c:pt>
                <c:pt idx="1497">
                  <c:v>407</c:v>
                </c:pt>
                <c:pt idx="1498">
                  <c:v>637.9</c:v>
                </c:pt>
                <c:pt idx="1499">
                  <c:v>479.8</c:v>
                </c:pt>
                <c:pt idx="1500">
                  <c:v>400.9</c:v>
                </c:pt>
                <c:pt idx="1501">
                  <c:v>584.09999999999991</c:v>
                </c:pt>
                <c:pt idx="1502">
                  <c:v>461.4</c:v>
                </c:pt>
                <c:pt idx="1503">
                  <c:v>403.4</c:v>
                </c:pt>
                <c:pt idx="1504">
                  <c:v>876.80000000000007</c:v>
                </c:pt>
                <c:pt idx="1505">
                  <c:v>362.70000000000005</c:v>
                </c:pt>
                <c:pt idx="1506">
                  <c:v>530.59999999999991</c:v>
                </c:pt>
                <c:pt idx="1507">
                  <c:v>416.2</c:v>
                </c:pt>
                <c:pt idx="1508">
                  <c:v>432.90000000000003</c:v>
                </c:pt>
                <c:pt idx="1509">
                  <c:v>633.5</c:v>
                </c:pt>
                <c:pt idx="1510">
                  <c:v>448</c:v>
                </c:pt>
                <c:pt idx="1511">
                  <c:v>531.69999999999993</c:v>
                </c:pt>
                <c:pt idx="1512">
                  <c:v>774.9</c:v>
                </c:pt>
                <c:pt idx="1513">
                  <c:v>436.90000000000003</c:v>
                </c:pt>
                <c:pt idx="1514">
                  <c:v>555.9</c:v>
                </c:pt>
                <c:pt idx="1515">
                  <c:v>386</c:v>
                </c:pt>
                <c:pt idx="1516">
                  <c:v>467.8</c:v>
                </c:pt>
                <c:pt idx="1517">
                  <c:v>465.8</c:v>
                </c:pt>
                <c:pt idx="1518">
                  <c:v>600.6</c:v>
                </c:pt>
                <c:pt idx="1519">
                  <c:v>484.8</c:v>
                </c:pt>
                <c:pt idx="1520">
                  <c:v>558.9</c:v>
                </c:pt>
                <c:pt idx="1521">
                  <c:v>473.8</c:v>
                </c:pt>
                <c:pt idx="1522">
                  <c:v>437.40000000000003</c:v>
                </c:pt>
                <c:pt idx="1523">
                  <c:v>502</c:v>
                </c:pt>
                <c:pt idx="1524">
                  <c:v>456.7</c:v>
                </c:pt>
                <c:pt idx="1525">
                  <c:v>430.3</c:v>
                </c:pt>
                <c:pt idx="1526">
                  <c:v>417.6</c:v>
                </c:pt>
                <c:pt idx="1527">
                  <c:v>627.70000000000005</c:v>
                </c:pt>
                <c:pt idx="1528">
                  <c:v>388.29999999999899</c:v>
                </c:pt>
                <c:pt idx="1529">
                  <c:v>576.79999999999995</c:v>
                </c:pt>
                <c:pt idx="1530">
                  <c:v>552.6</c:v>
                </c:pt>
                <c:pt idx="1531">
                  <c:v>547.5</c:v>
                </c:pt>
                <c:pt idx="1532">
                  <c:v>612.19999999999993</c:v>
                </c:pt>
                <c:pt idx="1533">
                  <c:v>587</c:v>
                </c:pt>
                <c:pt idx="1534">
                  <c:v>601.9</c:v>
                </c:pt>
                <c:pt idx="1535">
                  <c:v>787.8</c:v>
                </c:pt>
                <c:pt idx="1536">
                  <c:v>493.59999999999923</c:v>
                </c:pt>
                <c:pt idx="1537">
                  <c:v>644.20000000000005</c:v>
                </c:pt>
                <c:pt idx="1538">
                  <c:v>400.7</c:v>
                </c:pt>
                <c:pt idx="1539">
                  <c:v>528.90000000000009</c:v>
                </c:pt>
                <c:pt idx="1540">
                  <c:v>590.70000000000005</c:v>
                </c:pt>
                <c:pt idx="1541">
                  <c:v>471.9</c:v>
                </c:pt>
                <c:pt idx="1542">
                  <c:v>546</c:v>
                </c:pt>
                <c:pt idx="1543">
                  <c:v>537.90000000000009</c:v>
                </c:pt>
                <c:pt idx="1544">
                  <c:v>424.9</c:v>
                </c:pt>
                <c:pt idx="1545">
                  <c:v>626.1</c:v>
                </c:pt>
                <c:pt idx="1546">
                  <c:v>430.20000000000005</c:v>
                </c:pt>
                <c:pt idx="1547">
                  <c:v>530.59999999999991</c:v>
                </c:pt>
                <c:pt idx="1548">
                  <c:v>561.5</c:v>
                </c:pt>
                <c:pt idx="1549">
                  <c:v>506.6</c:v>
                </c:pt>
                <c:pt idx="1550">
                  <c:v>467.7</c:v>
                </c:pt>
                <c:pt idx="1551">
                  <c:v>495.7</c:v>
                </c:pt>
                <c:pt idx="1552">
                  <c:v>517.80000000000007</c:v>
                </c:pt>
                <c:pt idx="1553">
                  <c:v>450.1</c:v>
                </c:pt>
                <c:pt idx="1554">
                  <c:v>428.70000000000005</c:v>
                </c:pt>
                <c:pt idx="1555">
                  <c:v>490.9</c:v>
                </c:pt>
                <c:pt idx="1556">
                  <c:v>415.9</c:v>
                </c:pt>
                <c:pt idx="1557">
                  <c:v>476.2</c:v>
                </c:pt>
                <c:pt idx="1558">
                  <c:v>490.20000000000005</c:v>
                </c:pt>
                <c:pt idx="1559">
                  <c:v>440</c:v>
                </c:pt>
                <c:pt idx="1560">
                  <c:v>434.5</c:v>
                </c:pt>
                <c:pt idx="1561">
                  <c:v>430</c:v>
                </c:pt>
                <c:pt idx="1562">
                  <c:v>468.7</c:v>
                </c:pt>
                <c:pt idx="1563">
                  <c:v>525.90000000000009</c:v>
                </c:pt>
                <c:pt idx="1564">
                  <c:v>584.9</c:v>
                </c:pt>
                <c:pt idx="1565">
                  <c:v>509.4</c:v>
                </c:pt>
                <c:pt idx="1566">
                  <c:v>756.80000000000007</c:v>
                </c:pt>
                <c:pt idx="1567">
                  <c:v>478.7</c:v>
                </c:pt>
                <c:pt idx="1568">
                  <c:v>410.5</c:v>
                </c:pt>
                <c:pt idx="1569">
                  <c:v>518.4</c:v>
                </c:pt>
                <c:pt idx="1570">
                  <c:v>466.4</c:v>
                </c:pt>
                <c:pt idx="1571">
                  <c:v>443.5</c:v>
                </c:pt>
                <c:pt idx="1572">
                  <c:v>391</c:v>
                </c:pt>
                <c:pt idx="1573">
                  <c:v>580.9</c:v>
                </c:pt>
                <c:pt idx="1574">
                  <c:v>394.9</c:v>
                </c:pt>
                <c:pt idx="1575">
                  <c:v>417.7</c:v>
                </c:pt>
                <c:pt idx="1576">
                  <c:v>381</c:v>
                </c:pt>
                <c:pt idx="1577">
                  <c:v>459.4</c:v>
                </c:pt>
                <c:pt idx="1578">
                  <c:v>393.5</c:v>
                </c:pt>
                <c:pt idx="1579">
                  <c:v>423.70000000000005</c:v>
                </c:pt>
                <c:pt idx="1580">
                  <c:v>416.5</c:v>
                </c:pt>
                <c:pt idx="1581">
                  <c:v>581.70000000000005</c:v>
                </c:pt>
                <c:pt idx="1582">
                  <c:v>542.1</c:v>
                </c:pt>
                <c:pt idx="1583">
                  <c:v>387.2</c:v>
                </c:pt>
                <c:pt idx="1584">
                  <c:v>497</c:v>
                </c:pt>
                <c:pt idx="1585">
                  <c:v>478.1</c:v>
                </c:pt>
                <c:pt idx="1586">
                  <c:v>632.4</c:v>
                </c:pt>
                <c:pt idx="1587">
                  <c:v>486.70000000000005</c:v>
                </c:pt>
                <c:pt idx="1588">
                  <c:v>463.6</c:v>
                </c:pt>
                <c:pt idx="1589">
                  <c:v>427.9</c:v>
                </c:pt>
                <c:pt idx="1590">
                  <c:v>436.8</c:v>
                </c:pt>
                <c:pt idx="1591">
                  <c:v>496.3</c:v>
                </c:pt>
                <c:pt idx="1592">
                  <c:v>413.3</c:v>
                </c:pt>
                <c:pt idx="1593">
                  <c:v>422.9</c:v>
                </c:pt>
                <c:pt idx="1594">
                  <c:v>407</c:v>
                </c:pt>
                <c:pt idx="1595">
                  <c:v>643.59999999999991</c:v>
                </c:pt>
                <c:pt idx="1596">
                  <c:v>467</c:v>
                </c:pt>
                <c:pt idx="1597">
                  <c:v>428.3</c:v>
                </c:pt>
                <c:pt idx="1598">
                  <c:v>549.1</c:v>
                </c:pt>
                <c:pt idx="1599">
                  <c:v>463.2</c:v>
                </c:pt>
                <c:pt idx="1600">
                  <c:v>452.79999999999899</c:v>
                </c:pt>
                <c:pt idx="1601">
                  <c:v>502.6</c:v>
                </c:pt>
                <c:pt idx="1602">
                  <c:v>452.7</c:v>
                </c:pt>
                <c:pt idx="1603">
                  <c:v>481.4</c:v>
                </c:pt>
                <c:pt idx="1604">
                  <c:v>467</c:v>
                </c:pt>
                <c:pt idx="1605">
                  <c:v>751.80000000000007</c:v>
                </c:pt>
                <c:pt idx="1606">
                  <c:v>478.1</c:v>
                </c:pt>
                <c:pt idx="1607">
                  <c:v>470</c:v>
                </c:pt>
                <c:pt idx="1608">
                  <c:v>606.1</c:v>
                </c:pt>
                <c:pt idx="1609">
                  <c:v>696.4</c:v>
                </c:pt>
                <c:pt idx="1610">
                  <c:v>568.1</c:v>
                </c:pt>
                <c:pt idx="1611">
                  <c:v>497.2</c:v>
                </c:pt>
                <c:pt idx="1612">
                  <c:v>436.8</c:v>
                </c:pt>
                <c:pt idx="1613">
                  <c:v>521.70000000000005</c:v>
                </c:pt>
                <c:pt idx="1614">
                  <c:v>472.5</c:v>
                </c:pt>
                <c:pt idx="1615">
                  <c:v>431.8</c:v>
                </c:pt>
                <c:pt idx="1616">
                  <c:v>513.80000000000007</c:v>
                </c:pt>
                <c:pt idx="1617">
                  <c:v>478.9</c:v>
                </c:pt>
                <c:pt idx="1618">
                  <c:v>473.3</c:v>
                </c:pt>
                <c:pt idx="1619">
                  <c:v>489.09999999999923</c:v>
                </c:pt>
                <c:pt idx="1620">
                  <c:v>485.3</c:v>
                </c:pt>
                <c:pt idx="1621">
                  <c:v>434.90000000000003</c:v>
                </c:pt>
                <c:pt idx="1622">
                  <c:v>412.5</c:v>
                </c:pt>
                <c:pt idx="1623">
                  <c:v>450</c:v>
                </c:pt>
                <c:pt idx="1624">
                  <c:v>482.9</c:v>
                </c:pt>
                <c:pt idx="1625">
                  <c:v>526.59999999999991</c:v>
                </c:pt>
                <c:pt idx="1626">
                  <c:v>519.59999999999991</c:v>
                </c:pt>
                <c:pt idx="1627">
                  <c:v>556.1</c:v>
                </c:pt>
                <c:pt idx="1628">
                  <c:v>668.8</c:v>
                </c:pt>
                <c:pt idx="1629">
                  <c:v>428</c:v>
                </c:pt>
                <c:pt idx="1630">
                  <c:v>470.6</c:v>
                </c:pt>
                <c:pt idx="1631">
                  <c:v>512.9</c:v>
                </c:pt>
                <c:pt idx="1632">
                  <c:v>429.70000000000005</c:v>
                </c:pt>
                <c:pt idx="1633">
                  <c:v>510.1</c:v>
                </c:pt>
                <c:pt idx="1634">
                  <c:v>465.6</c:v>
                </c:pt>
                <c:pt idx="1635">
                  <c:v>522.20000000000005</c:v>
                </c:pt>
                <c:pt idx="1636">
                  <c:v>482</c:v>
                </c:pt>
                <c:pt idx="1637">
                  <c:v>532.29999999999995</c:v>
                </c:pt>
                <c:pt idx="1638">
                  <c:v>394</c:v>
                </c:pt>
                <c:pt idx="1639">
                  <c:v>452.90000000000003</c:v>
                </c:pt>
                <c:pt idx="1640">
                  <c:v>706.6</c:v>
                </c:pt>
                <c:pt idx="1641">
                  <c:v>682.1</c:v>
                </c:pt>
                <c:pt idx="1642">
                  <c:v>512</c:v>
                </c:pt>
                <c:pt idx="1643">
                  <c:v>504.2</c:v>
                </c:pt>
                <c:pt idx="1644">
                  <c:v>612.70000000000005</c:v>
                </c:pt>
                <c:pt idx="1645">
                  <c:v>563.69999999999993</c:v>
                </c:pt>
                <c:pt idx="1646">
                  <c:v>505.8</c:v>
                </c:pt>
                <c:pt idx="1647">
                  <c:v>495.7</c:v>
                </c:pt>
                <c:pt idx="1648">
                  <c:v>524.20000000000005</c:v>
                </c:pt>
                <c:pt idx="1649">
                  <c:v>467.5</c:v>
                </c:pt>
                <c:pt idx="1650">
                  <c:v>432.09999999999923</c:v>
                </c:pt>
                <c:pt idx="1651">
                  <c:v>501</c:v>
                </c:pt>
                <c:pt idx="1652">
                  <c:v>457.4</c:v>
                </c:pt>
                <c:pt idx="1653">
                  <c:v>547.1</c:v>
                </c:pt>
                <c:pt idx="1654">
                  <c:v>637.1</c:v>
                </c:pt>
                <c:pt idx="1655">
                  <c:v>392.6</c:v>
                </c:pt>
                <c:pt idx="1656">
                  <c:v>415.8</c:v>
                </c:pt>
                <c:pt idx="1657">
                  <c:v>423.20000000000005</c:v>
                </c:pt>
                <c:pt idx="1658">
                  <c:v>445.90000000000003</c:v>
                </c:pt>
                <c:pt idx="1659">
                  <c:v>483.8</c:v>
                </c:pt>
                <c:pt idx="1660">
                  <c:v>889.59999999999991</c:v>
                </c:pt>
                <c:pt idx="1661">
                  <c:v>509.70000000000005</c:v>
                </c:pt>
                <c:pt idx="1662">
                  <c:v>484.59999999999923</c:v>
                </c:pt>
                <c:pt idx="1663">
                  <c:v>482.70000000000005</c:v>
                </c:pt>
                <c:pt idx="1664">
                  <c:v>442.3</c:v>
                </c:pt>
                <c:pt idx="1665">
                  <c:v>441.5</c:v>
                </c:pt>
                <c:pt idx="1666">
                  <c:v>507.49999999999886</c:v>
                </c:pt>
                <c:pt idx="1667">
                  <c:v>438.7</c:v>
                </c:pt>
                <c:pt idx="1668">
                  <c:v>406</c:v>
                </c:pt>
                <c:pt idx="1669">
                  <c:v>497.59999999999923</c:v>
                </c:pt>
                <c:pt idx="1670">
                  <c:v>475.4</c:v>
                </c:pt>
                <c:pt idx="1671">
                  <c:v>444.7</c:v>
                </c:pt>
                <c:pt idx="1672">
                  <c:v>415.4</c:v>
                </c:pt>
                <c:pt idx="1673">
                  <c:v>422.9</c:v>
                </c:pt>
                <c:pt idx="1674">
                  <c:v>460.4</c:v>
                </c:pt>
                <c:pt idx="1675">
                  <c:v>536.29999999999995</c:v>
                </c:pt>
                <c:pt idx="1676">
                  <c:v>522.20000000000005</c:v>
                </c:pt>
                <c:pt idx="1677">
                  <c:v>931.2</c:v>
                </c:pt>
                <c:pt idx="1678">
                  <c:v>538.90000000000009</c:v>
                </c:pt>
                <c:pt idx="1679">
                  <c:v>468.4</c:v>
                </c:pt>
                <c:pt idx="1680">
                  <c:v>441.2</c:v>
                </c:pt>
                <c:pt idx="1681">
                  <c:v>386</c:v>
                </c:pt>
                <c:pt idx="1682">
                  <c:v>440.2</c:v>
                </c:pt>
                <c:pt idx="1683">
                  <c:v>384.2</c:v>
                </c:pt>
                <c:pt idx="1684">
                  <c:v>446.6</c:v>
                </c:pt>
                <c:pt idx="1685">
                  <c:v>646.1</c:v>
                </c:pt>
                <c:pt idx="1686">
                  <c:v>504.90000000000003</c:v>
                </c:pt>
                <c:pt idx="1687">
                  <c:v>525.80000000000007</c:v>
                </c:pt>
                <c:pt idx="1688">
                  <c:v>468.7</c:v>
                </c:pt>
                <c:pt idx="1689">
                  <c:v>522.70000000000005</c:v>
                </c:pt>
                <c:pt idx="1690">
                  <c:v>381.40000000000003</c:v>
                </c:pt>
                <c:pt idx="1691">
                  <c:v>553.9</c:v>
                </c:pt>
                <c:pt idx="1692">
                  <c:v>519.59999999999991</c:v>
                </c:pt>
                <c:pt idx="1693">
                  <c:v>483.8</c:v>
                </c:pt>
                <c:pt idx="1694">
                  <c:v>423.59999999999923</c:v>
                </c:pt>
                <c:pt idx="1695">
                  <c:v>455.90000000000003</c:v>
                </c:pt>
                <c:pt idx="1696">
                  <c:v>432.5</c:v>
                </c:pt>
                <c:pt idx="1697">
                  <c:v>419.5</c:v>
                </c:pt>
                <c:pt idx="1698">
                  <c:v>434.8</c:v>
                </c:pt>
                <c:pt idx="1699">
                  <c:v>423.59999999999923</c:v>
                </c:pt>
                <c:pt idx="1700">
                  <c:v>470.4</c:v>
                </c:pt>
                <c:pt idx="1701">
                  <c:v>358.9</c:v>
                </c:pt>
                <c:pt idx="1702">
                  <c:v>477.5</c:v>
                </c:pt>
                <c:pt idx="1703">
                  <c:v>786.3</c:v>
                </c:pt>
                <c:pt idx="1704">
                  <c:v>461.5</c:v>
                </c:pt>
                <c:pt idx="1705">
                  <c:v>451.2</c:v>
                </c:pt>
                <c:pt idx="1706">
                  <c:v>458.7</c:v>
                </c:pt>
                <c:pt idx="1707">
                  <c:v>378.3</c:v>
                </c:pt>
                <c:pt idx="1708">
                  <c:v>447.29999999999899</c:v>
                </c:pt>
                <c:pt idx="1709">
                  <c:v>467.5</c:v>
                </c:pt>
                <c:pt idx="1710">
                  <c:v>461.5</c:v>
                </c:pt>
                <c:pt idx="1711">
                  <c:v>434.90000000000003</c:v>
                </c:pt>
                <c:pt idx="1712">
                  <c:v>443.5</c:v>
                </c:pt>
                <c:pt idx="1713">
                  <c:v>539.4</c:v>
                </c:pt>
                <c:pt idx="1714">
                  <c:v>374.5</c:v>
                </c:pt>
                <c:pt idx="1715">
                  <c:v>467.9</c:v>
                </c:pt>
                <c:pt idx="1716">
                  <c:v>461.2</c:v>
                </c:pt>
                <c:pt idx="1717">
                  <c:v>482.3</c:v>
                </c:pt>
                <c:pt idx="1718">
                  <c:v>409.8</c:v>
                </c:pt>
                <c:pt idx="1719">
                  <c:v>544.79999999999995</c:v>
                </c:pt>
                <c:pt idx="1720">
                  <c:v>453.79999999999899</c:v>
                </c:pt>
                <c:pt idx="1721">
                  <c:v>440.59999999999923</c:v>
                </c:pt>
                <c:pt idx="1722">
                  <c:v>549.4</c:v>
                </c:pt>
                <c:pt idx="1723">
                  <c:v>493.70000000000005</c:v>
                </c:pt>
                <c:pt idx="1724">
                  <c:v>547.90000000000009</c:v>
                </c:pt>
                <c:pt idx="1725">
                  <c:v>423.09999999999923</c:v>
                </c:pt>
                <c:pt idx="1726">
                  <c:v>463.1</c:v>
                </c:pt>
                <c:pt idx="1727">
                  <c:v>540.4</c:v>
                </c:pt>
                <c:pt idx="1728">
                  <c:v>501.2</c:v>
                </c:pt>
                <c:pt idx="1729">
                  <c:v>541.20000000000005</c:v>
                </c:pt>
                <c:pt idx="1730">
                  <c:v>537.4</c:v>
                </c:pt>
                <c:pt idx="1731">
                  <c:v>435.40000000000003</c:v>
                </c:pt>
                <c:pt idx="1732">
                  <c:v>478</c:v>
                </c:pt>
                <c:pt idx="1733">
                  <c:v>475.2</c:v>
                </c:pt>
                <c:pt idx="1734">
                  <c:v>439.3</c:v>
                </c:pt>
                <c:pt idx="1735">
                  <c:v>438.09999999999923</c:v>
                </c:pt>
                <c:pt idx="1736">
                  <c:v>436.90000000000003</c:v>
                </c:pt>
                <c:pt idx="1737">
                  <c:v>570.30000000000007</c:v>
                </c:pt>
                <c:pt idx="1738">
                  <c:v>440.59999999999923</c:v>
                </c:pt>
                <c:pt idx="1739">
                  <c:v>406.5</c:v>
                </c:pt>
                <c:pt idx="1740">
                  <c:v>394.8</c:v>
                </c:pt>
                <c:pt idx="1741">
                  <c:v>489.59999999999923</c:v>
                </c:pt>
                <c:pt idx="1742">
                  <c:v>552.6</c:v>
                </c:pt>
                <c:pt idx="1743">
                  <c:v>484.5</c:v>
                </c:pt>
                <c:pt idx="1744">
                  <c:v>637.4</c:v>
                </c:pt>
                <c:pt idx="1745">
                  <c:v>503.09999999999923</c:v>
                </c:pt>
                <c:pt idx="1746">
                  <c:v>441.59999999999923</c:v>
                </c:pt>
                <c:pt idx="1747">
                  <c:v>609.5</c:v>
                </c:pt>
                <c:pt idx="1748">
                  <c:v>441.40000000000003</c:v>
                </c:pt>
                <c:pt idx="1749">
                  <c:v>417.8</c:v>
                </c:pt>
                <c:pt idx="1750">
                  <c:v>403.9</c:v>
                </c:pt>
                <c:pt idx="1751">
                  <c:v>545.20000000000005</c:v>
                </c:pt>
                <c:pt idx="1752">
                  <c:v>471.8</c:v>
                </c:pt>
                <c:pt idx="1753">
                  <c:v>463.9</c:v>
                </c:pt>
                <c:pt idx="1754">
                  <c:v>513</c:v>
                </c:pt>
                <c:pt idx="1755">
                  <c:v>485.59999999999923</c:v>
                </c:pt>
                <c:pt idx="1756">
                  <c:v>502.29999999999899</c:v>
                </c:pt>
                <c:pt idx="1757">
                  <c:v>455.2</c:v>
                </c:pt>
                <c:pt idx="1758">
                  <c:v>421.8</c:v>
                </c:pt>
                <c:pt idx="1759">
                  <c:v>437.5</c:v>
                </c:pt>
                <c:pt idx="1760">
                  <c:v>472.4</c:v>
                </c:pt>
                <c:pt idx="1761">
                  <c:v>517.80000000000007</c:v>
                </c:pt>
                <c:pt idx="1762">
                  <c:v>504.90000000000003</c:v>
                </c:pt>
                <c:pt idx="1763">
                  <c:v>439.8</c:v>
                </c:pt>
                <c:pt idx="1764">
                  <c:v>565</c:v>
                </c:pt>
                <c:pt idx="1765">
                  <c:v>403.4</c:v>
                </c:pt>
                <c:pt idx="1766">
                  <c:v>511</c:v>
                </c:pt>
                <c:pt idx="1767">
                  <c:v>445.90000000000003</c:v>
                </c:pt>
                <c:pt idx="1768">
                  <c:v>441.40000000000003</c:v>
                </c:pt>
                <c:pt idx="1769">
                  <c:v>440.2</c:v>
                </c:pt>
                <c:pt idx="1770">
                  <c:v>440.2</c:v>
                </c:pt>
                <c:pt idx="1771">
                  <c:v>497.2</c:v>
                </c:pt>
                <c:pt idx="1772">
                  <c:v>420.59999999999923</c:v>
                </c:pt>
                <c:pt idx="1773">
                  <c:v>504.90000000000003</c:v>
                </c:pt>
                <c:pt idx="1774">
                  <c:v>433.90000000000003</c:v>
                </c:pt>
                <c:pt idx="1775">
                  <c:v>505.70000000000005</c:v>
                </c:pt>
                <c:pt idx="1776">
                  <c:v>670.5</c:v>
                </c:pt>
                <c:pt idx="1777">
                  <c:v>428.3</c:v>
                </c:pt>
                <c:pt idx="1778">
                  <c:v>359.09999999999923</c:v>
                </c:pt>
                <c:pt idx="1779">
                  <c:v>427.3</c:v>
                </c:pt>
                <c:pt idx="1780">
                  <c:v>469.6</c:v>
                </c:pt>
                <c:pt idx="1781">
                  <c:v>477.6</c:v>
                </c:pt>
                <c:pt idx="1782">
                  <c:v>705.7</c:v>
                </c:pt>
                <c:pt idx="1783">
                  <c:v>440.3</c:v>
                </c:pt>
                <c:pt idx="1784">
                  <c:v>441.5</c:v>
                </c:pt>
                <c:pt idx="1785">
                  <c:v>549.90000000000009</c:v>
                </c:pt>
                <c:pt idx="1786">
                  <c:v>505</c:v>
                </c:pt>
                <c:pt idx="1787">
                  <c:v>513.70000000000005</c:v>
                </c:pt>
                <c:pt idx="1788">
                  <c:v>435.7</c:v>
                </c:pt>
                <c:pt idx="1789">
                  <c:v>463</c:v>
                </c:pt>
                <c:pt idx="1790">
                  <c:v>504.2</c:v>
                </c:pt>
                <c:pt idx="1791">
                  <c:v>622.29999999999995</c:v>
                </c:pt>
                <c:pt idx="1792">
                  <c:v>518.70000000000005</c:v>
                </c:pt>
                <c:pt idx="1793">
                  <c:v>488.59999999999923</c:v>
                </c:pt>
                <c:pt idx="1794">
                  <c:v>525.90000000000009</c:v>
                </c:pt>
                <c:pt idx="1795">
                  <c:v>432.3</c:v>
                </c:pt>
                <c:pt idx="1796">
                  <c:v>447.1</c:v>
                </c:pt>
                <c:pt idx="1797">
                  <c:v>438.3</c:v>
                </c:pt>
                <c:pt idx="1798">
                  <c:v>502.49999999999886</c:v>
                </c:pt>
                <c:pt idx="1799">
                  <c:v>465.7</c:v>
                </c:pt>
                <c:pt idx="1800">
                  <c:v>581.20000000000005</c:v>
                </c:pt>
                <c:pt idx="1801">
                  <c:v>429.59999999999923</c:v>
                </c:pt>
                <c:pt idx="1802">
                  <c:v>619.1</c:v>
                </c:pt>
                <c:pt idx="1803">
                  <c:v>570.69999999999993</c:v>
                </c:pt>
                <c:pt idx="1804">
                  <c:v>447.2</c:v>
                </c:pt>
                <c:pt idx="1805">
                  <c:v>492.9</c:v>
                </c:pt>
                <c:pt idx="1806">
                  <c:v>466.5</c:v>
                </c:pt>
                <c:pt idx="1807">
                  <c:v>391.90000000000003</c:v>
                </c:pt>
                <c:pt idx="1808">
                  <c:v>533.90000000000009</c:v>
                </c:pt>
                <c:pt idx="1809">
                  <c:v>453.2</c:v>
                </c:pt>
                <c:pt idx="1810">
                  <c:v>504</c:v>
                </c:pt>
                <c:pt idx="1811">
                  <c:v>556.79999999999995</c:v>
                </c:pt>
                <c:pt idx="1812">
                  <c:v>592.6</c:v>
                </c:pt>
                <c:pt idx="1813">
                  <c:v>487.09999999999923</c:v>
                </c:pt>
                <c:pt idx="1814">
                  <c:v>631.9</c:v>
                </c:pt>
                <c:pt idx="1815">
                  <c:v>532.20000000000005</c:v>
                </c:pt>
                <c:pt idx="1816">
                  <c:v>478.7</c:v>
                </c:pt>
                <c:pt idx="1817">
                  <c:v>441.2</c:v>
                </c:pt>
                <c:pt idx="1818">
                  <c:v>364.8</c:v>
                </c:pt>
                <c:pt idx="1819">
                  <c:v>537.90000000000009</c:v>
                </c:pt>
                <c:pt idx="1820">
                  <c:v>493</c:v>
                </c:pt>
                <c:pt idx="1821">
                  <c:v>472</c:v>
                </c:pt>
                <c:pt idx="1822">
                  <c:v>520.4</c:v>
                </c:pt>
                <c:pt idx="1823">
                  <c:v>450</c:v>
                </c:pt>
                <c:pt idx="1824">
                  <c:v>427.4</c:v>
                </c:pt>
                <c:pt idx="1825">
                  <c:v>454.29999999999899</c:v>
                </c:pt>
                <c:pt idx="1826">
                  <c:v>558.9</c:v>
                </c:pt>
                <c:pt idx="1827">
                  <c:v>457.1</c:v>
                </c:pt>
                <c:pt idx="1828">
                  <c:v>474.6</c:v>
                </c:pt>
                <c:pt idx="1829">
                  <c:v>451.7</c:v>
                </c:pt>
                <c:pt idx="1830">
                  <c:v>425</c:v>
                </c:pt>
                <c:pt idx="1831">
                  <c:v>500.09999999999923</c:v>
                </c:pt>
                <c:pt idx="1832">
                  <c:v>448.40000000000003</c:v>
                </c:pt>
                <c:pt idx="1833">
                  <c:v>496</c:v>
                </c:pt>
                <c:pt idx="1834">
                  <c:v>542.1</c:v>
                </c:pt>
                <c:pt idx="1835">
                  <c:v>478.7</c:v>
                </c:pt>
                <c:pt idx="1836">
                  <c:v>501.8</c:v>
                </c:pt>
                <c:pt idx="1837">
                  <c:v>413.8</c:v>
                </c:pt>
                <c:pt idx="1838">
                  <c:v>479.1</c:v>
                </c:pt>
                <c:pt idx="1839">
                  <c:v>558.20000000000005</c:v>
                </c:pt>
                <c:pt idx="1840">
                  <c:v>426.70000000000005</c:v>
                </c:pt>
                <c:pt idx="1841">
                  <c:v>510.90000000000003</c:v>
                </c:pt>
                <c:pt idx="1842">
                  <c:v>462.3</c:v>
                </c:pt>
                <c:pt idx="1843">
                  <c:v>463.8</c:v>
                </c:pt>
                <c:pt idx="1844">
                  <c:v>447.29999999999899</c:v>
                </c:pt>
                <c:pt idx="1845">
                  <c:v>425.70000000000005</c:v>
                </c:pt>
                <c:pt idx="1846">
                  <c:v>429.59999999999923</c:v>
                </c:pt>
                <c:pt idx="1847">
                  <c:v>534.59999999999991</c:v>
                </c:pt>
                <c:pt idx="1848">
                  <c:v>381.79999999999899</c:v>
                </c:pt>
                <c:pt idx="1849">
                  <c:v>493.9</c:v>
                </c:pt>
                <c:pt idx="1850">
                  <c:v>695.1</c:v>
                </c:pt>
                <c:pt idx="1851">
                  <c:v>381.40000000000003</c:v>
                </c:pt>
                <c:pt idx="1852">
                  <c:v>364.8</c:v>
                </c:pt>
                <c:pt idx="1853">
                  <c:v>486.3</c:v>
                </c:pt>
                <c:pt idx="1854">
                  <c:v>460.6</c:v>
                </c:pt>
                <c:pt idx="1855">
                  <c:v>501.8</c:v>
                </c:pt>
                <c:pt idx="1856">
                  <c:v>496.59999999999923</c:v>
                </c:pt>
                <c:pt idx="1857">
                  <c:v>511</c:v>
                </c:pt>
                <c:pt idx="1858">
                  <c:v>450.6</c:v>
                </c:pt>
                <c:pt idx="1859">
                  <c:v>575.6</c:v>
                </c:pt>
                <c:pt idx="1860">
                  <c:v>394.8</c:v>
                </c:pt>
                <c:pt idx="1861">
                  <c:v>516.4</c:v>
                </c:pt>
                <c:pt idx="1862">
                  <c:v>446.79999999999899</c:v>
                </c:pt>
                <c:pt idx="1863">
                  <c:v>417.6</c:v>
                </c:pt>
                <c:pt idx="1864">
                  <c:v>414.1</c:v>
                </c:pt>
                <c:pt idx="1865">
                  <c:v>490.4</c:v>
                </c:pt>
                <c:pt idx="1866">
                  <c:v>545.4</c:v>
                </c:pt>
                <c:pt idx="1867">
                  <c:v>542.1</c:v>
                </c:pt>
                <c:pt idx="1868">
                  <c:v>455.79999999999899</c:v>
                </c:pt>
                <c:pt idx="1869">
                  <c:v>667</c:v>
                </c:pt>
                <c:pt idx="1870">
                  <c:v>517.9</c:v>
                </c:pt>
                <c:pt idx="1871">
                  <c:v>503.09999999999923</c:v>
                </c:pt>
                <c:pt idx="1872">
                  <c:v>472.5</c:v>
                </c:pt>
                <c:pt idx="1873">
                  <c:v>505.8</c:v>
                </c:pt>
                <c:pt idx="1874">
                  <c:v>426.8</c:v>
                </c:pt>
                <c:pt idx="1875">
                  <c:v>449</c:v>
                </c:pt>
                <c:pt idx="1876">
                  <c:v>562</c:v>
                </c:pt>
                <c:pt idx="1877">
                  <c:v>492.8</c:v>
                </c:pt>
                <c:pt idx="1878">
                  <c:v>440.2</c:v>
                </c:pt>
                <c:pt idx="1879">
                  <c:v>621.4</c:v>
                </c:pt>
                <c:pt idx="1880">
                  <c:v>547.5</c:v>
                </c:pt>
                <c:pt idx="1881">
                  <c:v>571.9</c:v>
                </c:pt>
                <c:pt idx="1882">
                  <c:v>930.9</c:v>
                </c:pt>
                <c:pt idx="1883">
                  <c:v>419.20000000000005</c:v>
                </c:pt>
                <c:pt idx="1884">
                  <c:v>530.1</c:v>
                </c:pt>
                <c:pt idx="1885">
                  <c:v>492.4</c:v>
                </c:pt>
                <c:pt idx="1886">
                  <c:v>483.59999999999923</c:v>
                </c:pt>
                <c:pt idx="1887">
                  <c:v>485.5</c:v>
                </c:pt>
                <c:pt idx="1888">
                  <c:v>449.1</c:v>
                </c:pt>
                <c:pt idx="1889">
                  <c:v>398.8</c:v>
                </c:pt>
                <c:pt idx="1890">
                  <c:v>393.9</c:v>
                </c:pt>
                <c:pt idx="1891">
                  <c:v>398.8</c:v>
                </c:pt>
                <c:pt idx="1892">
                  <c:v>464.2</c:v>
                </c:pt>
                <c:pt idx="1893">
                  <c:v>533.59999999999991</c:v>
                </c:pt>
                <c:pt idx="1894">
                  <c:v>509</c:v>
                </c:pt>
                <c:pt idx="1895">
                  <c:v>472.1</c:v>
                </c:pt>
                <c:pt idx="1896">
                  <c:v>615.70000000000005</c:v>
                </c:pt>
                <c:pt idx="1897">
                  <c:v>443.40000000000003</c:v>
                </c:pt>
                <c:pt idx="1898">
                  <c:v>563</c:v>
                </c:pt>
                <c:pt idx="1899">
                  <c:v>464.4</c:v>
                </c:pt>
                <c:pt idx="1900">
                  <c:v>478.4</c:v>
                </c:pt>
                <c:pt idx="1901">
                  <c:v>462.6</c:v>
                </c:pt>
                <c:pt idx="1902">
                  <c:v>422.3</c:v>
                </c:pt>
                <c:pt idx="1903">
                  <c:v>459</c:v>
                </c:pt>
                <c:pt idx="1904">
                  <c:v>411.8</c:v>
                </c:pt>
                <c:pt idx="1905">
                  <c:v>640.4</c:v>
                </c:pt>
                <c:pt idx="1906">
                  <c:v>430.70000000000005</c:v>
                </c:pt>
                <c:pt idx="1907">
                  <c:v>526.20000000000005</c:v>
                </c:pt>
                <c:pt idx="1908">
                  <c:v>993.9</c:v>
                </c:pt>
                <c:pt idx="1909">
                  <c:v>691.30000000000007</c:v>
                </c:pt>
                <c:pt idx="1910">
                  <c:v>539</c:v>
                </c:pt>
                <c:pt idx="1911">
                  <c:v>460.3</c:v>
                </c:pt>
                <c:pt idx="1912">
                  <c:v>432.7</c:v>
                </c:pt>
                <c:pt idx="1913">
                  <c:v>521.70000000000005</c:v>
                </c:pt>
                <c:pt idx="1914">
                  <c:v>434.5</c:v>
                </c:pt>
                <c:pt idx="1915">
                  <c:v>418.9</c:v>
                </c:pt>
                <c:pt idx="1916">
                  <c:v>648.1</c:v>
                </c:pt>
                <c:pt idx="1917">
                  <c:v>536.1</c:v>
                </c:pt>
                <c:pt idx="1918">
                  <c:v>528</c:v>
                </c:pt>
                <c:pt idx="1919">
                  <c:v>450.29999999999899</c:v>
                </c:pt>
                <c:pt idx="1920">
                  <c:v>499.5</c:v>
                </c:pt>
                <c:pt idx="1921">
                  <c:v>462.2</c:v>
                </c:pt>
                <c:pt idx="1922">
                  <c:v>399.4</c:v>
                </c:pt>
                <c:pt idx="1923">
                  <c:v>388.29999999999899</c:v>
                </c:pt>
                <c:pt idx="1924">
                  <c:v>538</c:v>
                </c:pt>
                <c:pt idx="1925">
                  <c:v>434.90000000000003</c:v>
                </c:pt>
                <c:pt idx="1926">
                  <c:v>543</c:v>
                </c:pt>
                <c:pt idx="1927">
                  <c:v>452.7</c:v>
                </c:pt>
                <c:pt idx="1928">
                  <c:v>638</c:v>
                </c:pt>
                <c:pt idx="1929">
                  <c:v>498.59999999999923</c:v>
                </c:pt>
                <c:pt idx="1930">
                  <c:v>549.29999999999995</c:v>
                </c:pt>
                <c:pt idx="1931">
                  <c:v>705.8</c:v>
                </c:pt>
                <c:pt idx="1932">
                  <c:v>483.4</c:v>
                </c:pt>
                <c:pt idx="1933">
                  <c:v>570.1</c:v>
                </c:pt>
                <c:pt idx="1934">
                  <c:v>444.6</c:v>
                </c:pt>
                <c:pt idx="1935">
                  <c:v>433.40000000000003</c:v>
                </c:pt>
                <c:pt idx="1936">
                  <c:v>415.5</c:v>
                </c:pt>
                <c:pt idx="1937">
                  <c:v>677.9</c:v>
                </c:pt>
                <c:pt idx="1938">
                  <c:v>464.4</c:v>
                </c:pt>
                <c:pt idx="1939">
                  <c:v>508.8</c:v>
                </c:pt>
                <c:pt idx="1940">
                  <c:v>525.1</c:v>
                </c:pt>
                <c:pt idx="1941">
                  <c:v>513.70000000000005</c:v>
                </c:pt>
                <c:pt idx="1942">
                  <c:v>462.6</c:v>
                </c:pt>
                <c:pt idx="1943">
                  <c:v>477.9</c:v>
                </c:pt>
                <c:pt idx="1944">
                  <c:v>505.8</c:v>
                </c:pt>
                <c:pt idx="1945">
                  <c:v>530.59999999999991</c:v>
                </c:pt>
                <c:pt idx="1946">
                  <c:v>474.8</c:v>
                </c:pt>
                <c:pt idx="1947">
                  <c:v>582.20000000000005</c:v>
                </c:pt>
                <c:pt idx="1948">
                  <c:v>489.5</c:v>
                </c:pt>
                <c:pt idx="1949">
                  <c:v>511.90000000000003</c:v>
                </c:pt>
                <c:pt idx="1950">
                  <c:v>436</c:v>
                </c:pt>
                <c:pt idx="1951">
                  <c:v>456</c:v>
                </c:pt>
                <c:pt idx="1952">
                  <c:v>442.09999999999923</c:v>
                </c:pt>
                <c:pt idx="1953">
                  <c:v>559.69999999999993</c:v>
                </c:pt>
                <c:pt idx="1954">
                  <c:v>605.1</c:v>
                </c:pt>
                <c:pt idx="1955">
                  <c:v>500.4</c:v>
                </c:pt>
                <c:pt idx="1956">
                  <c:v>559.79999999999995</c:v>
                </c:pt>
                <c:pt idx="1957">
                  <c:v>520.80000000000007</c:v>
                </c:pt>
                <c:pt idx="1958">
                  <c:v>500.29999999999899</c:v>
                </c:pt>
                <c:pt idx="1959">
                  <c:v>568</c:v>
                </c:pt>
                <c:pt idx="1960">
                  <c:v>536.29999999999995</c:v>
                </c:pt>
                <c:pt idx="1961">
                  <c:v>475.7</c:v>
                </c:pt>
                <c:pt idx="1962">
                  <c:v>484.5</c:v>
                </c:pt>
                <c:pt idx="1963">
                  <c:v>437.7</c:v>
                </c:pt>
                <c:pt idx="1964">
                  <c:v>524.29999999999995</c:v>
                </c:pt>
                <c:pt idx="1965">
                  <c:v>778.90000000000009</c:v>
                </c:pt>
                <c:pt idx="1966">
                  <c:v>619.9</c:v>
                </c:pt>
                <c:pt idx="1967">
                  <c:v>445.7</c:v>
                </c:pt>
                <c:pt idx="1968">
                  <c:v>470.9</c:v>
                </c:pt>
                <c:pt idx="1969">
                  <c:v>429.59999999999923</c:v>
                </c:pt>
                <c:pt idx="1970">
                  <c:v>470.4</c:v>
                </c:pt>
                <c:pt idx="1971">
                  <c:v>423</c:v>
                </c:pt>
                <c:pt idx="1972">
                  <c:v>527.20000000000005</c:v>
                </c:pt>
                <c:pt idx="1973">
                  <c:v>496.59999999999923</c:v>
                </c:pt>
                <c:pt idx="1974">
                  <c:v>482.8</c:v>
                </c:pt>
                <c:pt idx="1975">
                  <c:v>473.1</c:v>
                </c:pt>
                <c:pt idx="1976">
                  <c:v>535.29999999999995</c:v>
                </c:pt>
                <c:pt idx="1977">
                  <c:v>443.40000000000003</c:v>
                </c:pt>
                <c:pt idx="1978">
                  <c:v>481.8</c:v>
                </c:pt>
                <c:pt idx="1979">
                  <c:v>432.40000000000003</c:v>
                </c:pt>
                <c:pt idx="1980">
                  <c:v>453.7</c:v>
                </c:pt>
                <c:pt idx="1981">
                  <c:v>415.3</c:v>
                </c:pt>
                <c:pt idx="1982">
                  <c:v>430.20000000000005</c:v>
                </c:pt>
                <c:pt idx="1983">
                  <c:v>556</c:v>
                </c:pt>
                <c:pt idx="1984">
                  <c:v>492.4</c:v>
                </c:pt>
                <c:pt idx="1985">
                  <c:v>608.6</c:v>
                </c:pt>
                <c:pt idx="1986">
                  <c:v>451</c:v>
                </c:pt>
                <c:pt idx="1987">
                  <c:v>617.4</c:v>
                </c:pt>
                <c:pt idx="1988">
                  <c:v>903.4</c:v>
                </c:pt>
                <c:pt idx="1989">
                  <c:v>619.5</c:v>
                </c:pt>
                <c:pt idx="1990">
                  <c:v>479.1</c:v>
                </c:pt>
                <c:pt idx="1991">
                  <c:v>480.5</c:v>
                </c:pt>
                <c:pt idx="1992">
                  <c:v>471.5</c:v>
                </c:pt>
                <c:pt idx="1993">
                  <c:v>477.3</c:v>
                </c:pt>
                <c:pt idx="1994">
                  <c:v>527.1</c:v>
                </c:pt>
                <c:pt idx="1995">
                  <c:v>472.7</c:v>
                </c:pt>
                <c:pt idx="1996">
                  <c:v>510.1</c:v>
                </c:pt>
                <c:pt idx="1997">
                  <c:v>485</c:v>
                </c:pt>
                <c:pt idx="1998">
                  <c:v>429.09999999999923</c:v>
                </c:pt>
                <c:pt idx="1999">
                  <c:v>547.79999999999995</c:v>
                </c:pt>
                <c:pt idx="2000">
                  <c:v>463.3</c:v>
                </c:pt>
                <c:pt idx="2001">
                  <c:v>436</c:v>
                </c:pt>
                <c:pt idx="2002">
                  <c:v>425.8</c:v>
                </c:pt>
                <c:pt idx="2003">
                  <c:v>511.1</c:v>
                </c:pt>
                <c:pt idx="2004">
                  <c:v>529.29999999999995</c:v>
                </c:pt>
                <c:pt idx="2005">
                  <c:v>494.2</c:v>
                </c:pt>
                <c:pt idx="2006">
                  <c:v>856</c:v>
                </c:pt>
                <c:pt idx="2007">
                  <c:v>549</c:v>
                </c:pt>
                <c:pt idx="2008">
                  <c:v>506.8</c:v>
                </c:pt>
                <c:pt idx="2009">
                  <c:v>426.20000000000005</c:v>
                </c:pt>
                <c:pt idx="2010">
                  <c:v>590.40000000000009</c:v>
                </c:pt>
                <c:pt idx="2011">
                  <c:v>580.09999999999991</c:v>
                </c:pt>
                <c:pt idx="2012">
                  <c:v>467.2</c:v>
                </c:pt>
                <c:pt idx="2013">
                  <c:v>546.6</c:v>
                </c:pt>
                <c:pt idx="2014">
                  <c:v>554.5</c:v>
                </c:pt>
                <c:pt idx="2015">
                  <c:v>403.8</c:v>
                </c:pt>
                <c:pt idx="2016">
                  <c:v>480.7</c:v>
                </c:pt>
                <c:pt idx="2017">
                  <c:v>461.7</c:v>
                </c:pt>
                <c:pt idx="2018">
                  <c:v>562.69999999999993</c:v>
                </c:pt>
                <c:pt idx="2019">
                  <c:v>836</c:v>
                </c:pt>
                <c:pt idx="2020">
                  <c:v>492.09999999999923</c:v>
                </c:pt>
                <c:pt idx="2021">
                  <c:v>418.9</c:v>
                </c:pt>
                <c:pt idx="2022">
                  <c:v>470.8</c:v>
                </c:pt>
                <c:pt idx="2023">
                  <c:v>427.70000000000005</c:v>
                </c:pt>
                <c:pt idx="2024">
                  <c:v>443.79999999999899</c:v>
                </c:pt>
                <c:pt idx="2025">
                  <c:v>409.6</c:v>
                </c:pt>
                <c:pt idx="2026">
                  <c:v>608.5</c:v>
                </c:pt>
                <c:pt idx="2027">
                  <c:v>523.1</c:v>
                </c:pt>
                <c:pt idx="2028">
                  <c:v>470</c:v>
                </c:pt>
                <c:pt idx="2029">
                  <c:v>557.20000000000005</c:v>
                </c:pt>
                <c:pt idx="2030">
                  <c:v>541.79999999999995</c:v>
                </c:pt>
                <c:pt idx="2031">
                  <c:v>477.2</c:v>
                </c:pt>
                <c:pt idx="2032">
                  <c:v>554.5</c:v>
                </c:pt>
                <c:pt idx="2033">
                  <c:v>435.7</c:v>
                </c:pt>
                <c:pt idx="2034">
                  <c:v>457.7</c:v>
                </c:pt>
                <c:pt idx="2035">
                  <c:v>456.8</c:v>
                </c:pt>
                <c:pt idx="2036">
                  <c:v>476.3</c:v>
                </c:pt>
                <c:pt idx="2037">
                  <c:v>380</c:v>
                </c:pt>
                <c:pt idx="2038">
                  <c:v>439.40000000000003</c:v>
                </c:pt>
                <c:pt idx="2039">
                  <c:v>487.09999999999923</c:v>
                </c:pt>
                <c:pt idx="2040">
                  <c:v>477</c:v>
                </c:pt>
                <c:pt idx="2041">
                  <c:v>569.4</c:v>
                </c:pt>
                <c:pt idx="2042">
                  <c:v>538</c:v>
                </c:pt>
                <c:pt idx="2043">
                  <c:v>467.8</c:v>
                </c:pt>
                <c:pt idx="2044">
                  <c:v>459.2</c:v>
                </c:pt>
                <c:pt idx="2045">
                  <c:v>486.09999999999923</c:v>
                </c:pt>
                <c:pt idx="2046">
                  <c:v>470.7</c:v>
                </c:pt>
                <c:pt idx="2047">
                  <c:v>426.9</c:v>
                </c:pt>
                <c:pt idx="2048">
                  <c:v>430</c:v>
                </c:pt>
                <c:pt idx="2049">
                  <c:v>599.6</c:v>
                </c:pt>
                <c:pt idx="2050">
                  <c:v>490.09999999999923</c:v>
                </c:pt>
                <c:pt idx="2051">
                  <c:v>434.09999999999923</c:v>
                </c:pt>
                <c:pt idx="2052">
                  <c:v>484.09999999999923</c:v>
                </c:pt>
                <c:pt idx="2053">
                  <c:v>460.7</c:v>
                </c:pt>
                <c:pt idx="2054">
                  <c:v>509.70000000000005</c:v>
                </c:pt>
                <c:pt idx="2055">
                  <c:v>587.6</c:v>
                </c:pt>
                <c:pt idx="2056">
                  <c:v>539.90000000000009</c:v>
                </c:pt>
                <c:pt idx="2057">
                  <c:v>439.5</c:v>
                </c:pt>
                <c:pt idx="2058">
                  <c:v>447.7</c:v>
                </c:pt>
                <c:pt idx="2059">
                  <c:v>455.6</c:v>
                </c:pt>
                <c:pt idx="2060">
                  <c:v>453.2</c:v>
                </c:pt>
                <c:pt idx="2061">
                  <c:v>456.7</c:v>
                </c:pt>
                <c:pt idx="2062">
                  <c:v>675.69999999999993</c:v>
                </c:pt>
                <c:pt idx="2063">
                  <c:v>431.5</c:v>
                </c:pt>
                <c:pt idx="2064">
                  <c:v>432.5</c:v>
                </c:pt>
                <c:pt idx="2065">
                  <c:v>397.9</c:v>
                </c:pt>
                <c:pt idx="2066">
                  <c:v>534.5</c:v>
                </c:pt>
                <c:pt idx="2067">
                  <c:v>474.2</c:v>
                </c:pt>
                <c:pt idx="2068">
                  <c:v>393.7</c:v>
                </c:pt>
                <c:pt idx="2069">
                  <c:v>542.1</c:v>
                </c:pt>
                <c:pt idx="2070">
                  <c:v>472.4</c:v>
                </c:pt>
                <c:pt idx="2071">
                  <c:v>423.09999999999923</c:v>
                </c:pt>
                <c:pt idx="2072">
                  <c:v>457.1</c:v>
                </c:pt>
                <c:pt idx="2073">
                  <c:v>404</c:v>
                </c:pt>
                <c:pt idx="2074">
                  <c:v>600.19999999999993</c:v>
                </c:pt>
                <c:pt idx="2075">
                  <c:v>440.8</c:v>
                </c:pt>
                <c:pt idx="2076">
                  <c:v>457.7</c:v>
                </c:pt>
                <c:pt idx="2077">
                  <c:v>517</c:v>
                </c:pt>
                <c:pt idx="2078">
                  <c:v>563.30000000000007</c:v>
                </c:pt>
                <c:pt idx="2079">
                  <c:v>532.29999999999995</c:v>
                </c:pt>
                <c:pt idx="2080">
                  <c:v>545.1</c:v>
                </c:pt>
                <c:pt idx="2081">
                  <c:v>480.9</c:v>
                </c:pt>
                <c:pt idx="2082">
                  <c:v>385.79999999999899</c:v>
                </c:pt>
                <c:pt idx="2083">
                  <c:v>454.7</c:v>
                </c:pt>
                <c:pt idx="2084">
                  <c:v>426.9</c:v>
                </c:pt>
                <c:pt idx="2085">
                  <c:v>447.79999999999899</c:v>
                </c:pt>
                <c:pt idx="2086">
                  <c:v>400</c:v>
                </c:pt>
                <c:pt idx="2087">
                  <c:v>509</c:v>
                </c:pt>
                <c:pt idx="2088">
                  <c:v>609</c:v>
                </c:pt>
                <c:pt idx="2089">
                  <c:v>669</c:v>
                </c:pt>
                <c:pt idx="2090">
                  <c:v>560.30000000000007</c:v>
                </c:pt>
                <c:pt idx="2091">
                  <c:v>500.29999999999899</c:v>
                </c:pt>
                <c:pt idx="2092">
                  <c:v>675.9</c:v>
                </c:pt>
                <c:pt idx="2093">
                  <c:v>505.70000000000005</c:v>
                </c:pt>
                <c:pt idx="2094">
                  <c:v>468.1</c:v>
                </c:pt>
                <c:pt idx="2095">
                  <c:v>433</c:v>
                </c:pt>
                <c:pt idx="2096">
                  <c:v>790.69999999999993</c:v>
                </c:pt>
                <c:pt idx="2097">
                  <c:v>432.59999999999923</c:v>
                </c:pt>
                <c:pt idx="2098">
                  <c:v>390.90000000000003</c:v>
                </c:pt>
                <c:pt idx="2099">
                  <c:v>479.3</c:v>
                </c:pt>
                <c:pt idx="2100">
                  <c:v>476.9</c:v>
                </c:pt>
                <c:pt idx="2101">
                  <c:v>850.5</c:v>
                </c:pt>
                <c:pt idx="2102">
                  <c:v>445.2</c:v>
                </c:pt>
                <c:pt idx="2103">
                  <c:v>442.90000000000003</c:v>
                </c:pt>
                <c:pt idx="2104">
                  <c:v>534.69999999999993</c:v>
                </c:pt>
                <c:pt idx="2105">
                  <c:v>453.5</c:v>
                </c:pt>
                <c:pt idx="2106">
                  <c:v>386</c:v>
                </c:pt>
                <c:pt idx="2107">
                  <c:v>445.79999999999899</c:v>
                </c:pt>
                <c:pt idx="2108">
                  <c:v>486</c:v>
                </c:pt>
                <c:pt idx="2109">
                  <c:v>570.69999999999993</c:v>
                </c:pt>
                <c:pt idx="2110">
                  <c:v>511.70000000000005</c:v>
                </c:pt>
                <c:pt idx="2111">
                  <c:v>472.2</c:v>
                </c:pt>
                <c:pt idx="2112">
                  <c:v>508</c:v>
                </c:pt>
                <c:pt idx="2113">
                  <c:v>449.1</c:v>
                </c:pt>
                <c:pt idx="2114">
                  <c:v>460.3</c:v>
                </c:pt>
                <c:pt idx="2115">
                  <c:v>706.9</c:v>
                </c:pt>
                <c:pt idx="2116">
                  <c:v>543.20000000000005</c:v>
                </c:pt>
                <c:pt idx="2117">
                  <c:v>577.6</c:v>
                </c:pt>
                <c:pt idx="2118">
                  <c:v>462.8</c:v>
                </c:pt>
                <c:pt idx="2119">
                  <c:v>455.6</c:v>
                </c:pt>
                <c:pt idx="2120">
                  <c:v>530.80000000000007</c:v>
                </c:pt>
                <c:pt idx="2121">
                  <c:v>485.5</c:v>
                </c:pt>
                <c:pt idx="2122">
                  <c:v>473</c:v>
                </c:pt>
                <c:pt idx="2123">
                  <c:v>472.7</c:v>
                </c:pt>
                <c:pt idx="2124">
                  <c:v>552.20000000000005</c:v>
                </c:pt>
                <c:pt idx="2125">
                  <c:v>481.2</c:v>
                </c:pt>
                <c:pt idx="2126">
                  <c:v>472.7</c:v>
                </c:pt>
                <c:pt idx="2127">
                  <c:v>785.90000000000009</c:v>
                </c:pt>
                <c:pt idx="2128">
                  <c:v>472.3</c:v>
                </c:pt>
                <c:pt idx="2129">
                  <c:v>451.2</c:v>
                </c:pt>
                <c:pt idx="2130">
                  <c:v>459.6</c:v>
                </c:pt>
                <c:pt idx="2131">
                  <c:v>421.8</c:v>
                </c:pt>
                <c:pt idx="2132">
                  <c:v>415.4</c:v>
                </c:pt>
                <c:pt idx="2133">
                  <c:v>481</c:v>
                </c:pt>
                <c:pt idx="2134">
                  <c:v>428</c:v>
                </c:pt>
                <c:pt idx="2135">
                  <c:v>549.90000000000009</c:v>
                </c:pt>
                <c:pt idx="2136">
                  <c:v>531.20000000000005</c:v>
                </c:pt>
                <c:pt idx="2137">
                  <c:v>507.70000000000005</c:v>
                </c:pt>
                <c:pt idx="2138">
                  <c:v>644.1</c:v>
                </c:pt>
                <c:pt idx="2139">
                  <c:v>579.70000000000005</c:v>
                </c:pt>
                <c:pt idx="2140">
                  <c:v>477.7</c:v>
                </c:pt>
                <c:pt idx="2141">
                  <c:v>501.2</c:v>
                </c:pt>
                <c:pt idx="2142">
                  <c:v>501.8</c:v>
                </c:pt>
                <c:pt idx="2143">
                  <c:v>473.7</c:v>
                </c:pt>
                <c:pt idx="2144">
                  <c:v>693.1</c:v>
                </c:pt>
                <c:pt idx="2145">
                  <c:v>542.1</c:v>
                </c:pt>
                <c:pt idx="2146">
                  <c:v>435</c:v>
                </c:pt>
                <c:pt idx="2147">
                  <c:v>428.4</c:v>
                </c:pt>
                <c:pt idx="2148">
                  <c:v>455.29999999999899</c:v>
                </c:pt>
                <c:pt idx="2149">
                  <c:v>428.09999999999923</c:v>
                </c:pt>
                <c:pt idx="2150">
                  <c:v>528.29999999999995</c:v>
                </c:pt>
                <c:pt idx="2151">
                  <c:v>502.4</c:v>
                </c:pt>
                <c:pt idx="2152">
                  <c:v>475.4</c:v>
                </c:pt>
                <c:pt idx="2153">
                  <c:v>424.70000000000005</c:v>
                </c:pt>
                <c:pt idx="2154">
                  <c:v>452.6</c:v>
                </c:pt>
                <c:pt idx="2155">
                  <c:v>492.9</c:v>
                </c:pt>
                <c:pt idx="2156">
                  <c:v>516.4</c:v>
                </c:pt>
                <c:pt idx="2157">
                  <c:v>492.70000000000005</c:v>
                </c:pt>
                <c:pt idx="2158">
                  <c:v>731.9</c:v>
                </c:pt>
                <c:pt idx="2159">
                  <c:v>521.4</c:v>
                </c:pt>
                <c:pt idx="2160">
                  <c:v>538.90000000000009</c:v>
                </c:pt>
                <c:pt idx="2161">
                  <c:v>564.79999999999995</c:v>
                </c:pt>
                <c:pt idx="2162">
                  <c:v>543.5</c:v>
                </c:pt>
                <c:pt idx="2163">
                  <c:v>496.40000000000003</c:v>
                </c:pt>
                <c:pt idx="2164">
                  <c:v>509.49999999999886</c:v>
                </c:pt>
                <c:pt idx="2165">
                  <c:v>908.59999999999991</c:v>
                </c:pt>
                <c:pt idx="2166">
                  <c:v>439.40000000000003</c:v>
                </c:pt>
                <c:pt idx="2167">
                  <c:v>550</c:v>
                </c:pt>
                <c:pt idx="2168">
                  <c:v>517.9</c:v>
                </c:pt>
                <c:pt idx="2169">
                  <c:v>436.90000000000003</c:v>
                </c:pt>
                <c:pt idx="2170">
                  <c:v>439.8</c:v>
                </c:pt>
                <c:pt idx="2171">
                  <c:v>425.3</c:v>
                </c:pt>
                <c:pt idx="2172">
                  <c:v>416.5</c:v>
                </c:pt>
                <c:pt idx="2173">
                  <c:v>545.79999999999995</c:v>
                </c:pt>
                <c:pt idx="2174">
                  <c:v>655.29999999999995</c:v>
                </c:pt>
                <c:pt idx="2175">
                  <c:v>668.3</c:v>
                </c:pt>
                <c:pt idx="2176">
                  <c:v>466</c:v>
                </c:pt>
                <c:pt idx="2177">
                  <c:v>517.9</c:v>
                </c:pt>
                <c:pt idx="2178">
                  <c:v>459.6</c:v>
                </c:pt>
                <c:pt idx="2179">
                  <c:v>428.4</c:v>
                </c:pt>
                <c:pt idx="2180">
                  <c:v>460.1</c:v>
                </c:pt>
                <c:pt idx="2181">
                  <c:v>478.5</c:v>
                </c:pt>
                <c:pt idx="2182">
                  <c:v>466.6</c:v>
                </c:pt>
                <c:pt idx="2183">
                  <c:v>441.59999999999923</c:v>
                </c:pt>
                <c:pt idx="2184">
                  <c:v>423.20000000000005</c:v>
                </c:pt>
                <c:pt idx="2185">
                  <c:v>492</c:v>
                </c:pt>
                <c:pt idx="2186">
                  <c:v>416.6</c:v>
                </c:pt>
                <c:pt idx="2187">
                  <c:v>506.90000000000003</c:v>
                </c:pt>
                <c:pt idx="2188">
                  <c:v>491.20000000000005</c:v>
                </c:pt>
                <c:pt idx="2189">
                  <c:v>644.1</c:v>
                </c:pt>
                <c:pt idx="2190">
                  <c:v>479.4</c:v>
                </c:pt>
                <c:pt idx="2191">
                  <c:v>476</c:v>
                </c:pt>
                <c:pt idx="2192">
                  <c:v>533.5</c:v>
                </c:pt>
                <c:pt idx="2193">
                  <c:v>780.59999999999991</c:v>
                </c:pt>
                <c:pt idx="2194">
                  <c:v>465.9</c:v>
                </c:pt>
                <c:pt idx="2195">
                  <c:v>495.5</c:v>
                </c:pt>
                <c:pt idx="2196">
                  <c:v>846.8</c:v>
                </c:pt>
                <c:pt idx="2197">
                  <c:v>486.70000000000005</c:v>
                </c:pt>
                <c:pt idx="2198">
                  <c:v>457.7</c:v>
                </c:pt>
                <c:pt idx="2199">
                  <c:v>640.20000000000005</c:v>
                </c:pt>
                <c:pt idx="2200">
                  <c:v>528.90000000000009</c:v>
                </c:pt>
                <c:pt idx="2201">
                  <c:v>399.5</c:v>
                </c:pt>
                <c:pt idx="2202">
                  <c:v>557.1</c:v>
                </c:pt>
                <c:pt idx="2203">
                  <c:v>446.2</c:v>
                </c:pt>
                <c:pt idx="2204">
                  <c:v>545.20000000000005</c:v>
                </c:pt>
                <c:pt idx="2205">
                  <c:v>511.29999999999899</c:v>
                </c:pt>
                <c:pt idx="2206">
                  <c:v>467.1</c:v>
                </c:pt>
                <c:pt idx="2207">
                  <c:v>465.2</c:v>
                </c:pt>
                <c:pt idx="2208">
                  <c:v>505.29999999999899</c:v>
                </c:pt>
                <c:pt idx="2209">
                  <c:v>473.3</c:v>
                </c:pt>
                <c:pt idx="2210">
                  <c:v>583.5</c:v>
                </c:pt>
                <c:pt idx="2211">
                  <c:v>509</c:v>
                </c:pt>
                <c:pt idx="2212">
                  <c:v>505.2</c:v>
                </c:pt>
                <c:pt idx="2213">
                  <c:v>640.5</c:v>
                </c:pt>
                <c:pt idx="2214">
                  <c:v>362.70000000000005</c:v>
                </c:pt>
                <c:pt idx="2215">
                  <c:v>433.40000000000003</c:v>
                </c:pt>
                <c:pt idx="2216">
                  <c:v>544.69999999999993</c:v>
                </c:pt>
                <c:pt idx="2217">
                  <c:v>521.20000000000005</c:v>
                </c:pt>
                <c:pt idx="2218">
                  <c:v>504.4</c:v>
                </c:pt>
                <c:pt idx="2219">
                  <c:v>407.1</c:v>
                </c:pt>
                <c:pt idx="2220">
                  <c:v>382.6</c:v>
                </c:pt>
                <c:pt idx="2221">
                  <c:v>688.4</c:v>
                </c:pt>
                <c:pt idx="2222">
                  <c:v>535.69999999999993</c:v>
                </c:pt>
                <c:pt idx="2223">
                  <c:v>419.70000000000005</c:v>
                </c:pt>
                <c:pt idx="2224">
                  <c:v>447.2</c:v>
                </c:pt>
                <c:pt idx="2225">
                  <c:v>469.4</c:v>
                </c:pt>
                <c:pt idx="2226">
                  <c:v>1243.5999999999999</c:v>
                </c:pt>
                <c:pt idx="2227">
                  <c:v>451</c:v>
                </c:pt>
                <c:pt idx="2228">
                  <c:v>463.8</c:v>
                </c:pt>
                <c:pt idx="2229">
                  <c:v>494.8</c:v>
                </c:pt>
                <c:pt idx="2230">
                  <c:v>415.3</c:v>
                </c:pt>
                <c:pt idx="2231">
                  <c:v>534.4</c:v>
                </c:pt>
                <c:pt idx="2232">
                  <c:v>596.9</c:v>
                </c:pt>
                <c:pt idx="2233">
                  <c:v>526</c:v>
                </c:pt>
                <c:pt idx="2234">
                  <c:v>664.1</c:v>
                </c:pt>
                <c:pt idx="2235">
                  <c:v>425</c:v>
                </c:pt>
                <c:pt idx="2236">
                  <c:v>549.1</c:v>
                </c:pt>
                <c:pt idx="2237">
                  <c:v>454.1</c:v>
                </c:pt>
                <c:pt idx="2238">
                  <c:v>492.59999999999923</c:v>
                </c:pt>
                <c:pt idx="2239">
                  <c:v>527.59999999999991</c:v>
                </c:pt>
                <c:pt idx="2240">
                  <c:v>466.4</c:v>
                </c:pt>
                <c:pt idx="2241">
                  <c:v>521.1</c:v>
                </c:pt>
                <c:pt idx="2242">
                  <c:v>569.69999999999993</c:v>
                </c:pt>
                <c:pt idx="2243">
                  <c:v>481.4</c:v>
                </c:pt>
                <c:pt idx="2244">
                  <c:v>570.30000000000007</c:v>
                </c:pt>
                <c:pt idx="2245">
                  <c:v>673.5</c:v>
                </c:pt>
                <c:pt idx="2246">
                  <c:v>422.5</c:v>
                </c:pt>
                <c:pt idx="2247">
                  <c:v>458.7</c:v>
                </c:pt>
                <c:pt idx="2248">
                  <c:v>505</c:v>
                </c:pt>
                <c:pt idx="2249">
                  <c:v>513.5</c:v>
                </c:pt>
                <c:pt idx="2250">
                  <c:v>556.6</c:v>
                </c:pt>
                <c:pt idx="2251">
                  <c:v>509.8</c:v>
                </c:pt>
                <c:pt idx="2252">
                  <c:v>418.8</c:v>
                </c:pt>
                <c:pt idx="2253">
                  <c:v>459.3</c:v>
                </c:pt>
                <c:pt idx="2254">
                  <c:v>425.20000000000005</c:v>
                </c:pt>
                <c:pt idx="2255">
                  <c:v>433.8</c:v>
                </c:pt>
                <c:pt idx="2256">
                  <c:v>588</c:v>
                </c:pt>
                <c:pt idx="2257">
                  <c:v>475.8</c:v>
                </c:pt>
                <c:pt idx="2258">
                  <c:v>696.30000000000007</c:v>
                </c:pt>
                <c:pt idx="2259">
                  <c:v>491.09999999999923</c:v>
                </c:pt>
                <c:pt idx="2260">
                  <c:v>423.5</c:v>
                </c:pt>
                <c:pt idx="2261">
                  <c:v>506.2</c:v>
                </c:pt>
                <c:pt idx="2262">
                  <c:v>412.5</c:v>
                </c:pt>
                <c:pt idx="2263">
                  <c:v>466.4</c:v>
                </c:pt>
                <c:pt idx="2264">
                  <c:v>487.9</c:v>
                </c:pt>
                <c:pt idx="2265">
                  <c:v>497.59999999999923</c:v>
                </c:pt>
                <c:pt idx="2266">
                  <c:v>476.9</c:v>
                </c:pt>
                <c:pt idx="2267">
                  <c:v>517.5</c:v>
                </c:pt>
                <c:pt idx="2268">
                  <c:v>469.2</c:v>
                </c:pt>
                <c:pt idx="2269">
                  <c:v>461.1</c:v>
                </c:pt>
                <c:pt idx="2270">
                  <c:v>397.6</c:v>
                </c:pt>
                <c:pt idx="2271">
                  <c:v>456</c:v>
                </c:pt>
                <c:pt idx="2272">
                  <c:v>465</c:v>
                </c:pt>
                <c:pt idx="2273">
                  <c:v>448</c:v>
                </c:pt>
                <c:pt idx="2274">
                  <c:v>439.2</c:v>
                </c:pt>
                <c:pt idx="2275">
                  <c:v>516.4</c:v>
                </c:pt>
                <c:pt idx="2276">
                  <c:v>583.30000000000007</c:v>
                </c:pt>
                <c:pt idx="2277">
                  <c:v>429.4</c:v>
                </c:pt>
                <c:pt idx="2278">
                  <c:v>473.7</c:v>
                </c:pt>
                <c:pt idx="2279">
                  <c:v>517.9</c:v>
                </c:pt>
                <c:pt idx="2280">
                  <c:v>423.5</c:v>
                </c:pt>
                <c:pt idx="2281">
                  <c:v>562.6</c:v>
                </c:pt>
                <c:pt idx="2282">
                  <c:v>479.6</c:v>
                </c:pt>
                <c:pt idx="2283">
                  <c:v>487</c:v>
                </c:pt>
                <c:pt idx="2284">
                  <c:v>481.3</c:v>
                </c:pt>
                <c:pt idx="2285">
                  <c:v>402.3</c:v>
                </c:pt>
                <c:pt idx="2286">
                  <c:v>536</c:v>
                </c:pt>
                <c:pt idx="2287">
                  <c:v>437.40000000000003</c:v>
                </c:pt>
                <c:pt idx="2288">
                  <c:v>411.1</c:v>
                </c:pt>
                <c:pt idx="2289">
                  <c:v>562</c:v>
                </c:pt>
                <c:pt idx="2290">
                  <c:v>515.9</c:v>
                </c:pt>
                <c:pt idx="2291">
                  <c:v>465</c:v>
                </c:pt>
                <c:pt idx="2292">
                  <c:v>469.5</c:v>
                </c:pt>
                <c:pt idx="2293">
                  <c:v>417.5</c:v>
                </c:pt>
                <c:pt idx="2294">
                  <c:v>504.2</c:v>
                </c:pt>
                <c:pt idx="2295">
                  <c:v>440.5</c:v>
                </c:pt>
                <c:pt idx="2296">
                  <c:v>474.3</c:v>
                </c:pt>
                <c:pt idx="2297">
                  <c:v>432</c:v>
                </c:pt>
                <c:pt idx="2298">
                  <c:v>448.7</c:v>
                </c:pt>
                <c:pt idx="2299">
                  <c:v>468.9</c:v>
                </c:pt>
                <c:pt idx="2300">
                  <c:v>571.5</c:v>
                </c:pt>
                <c:pt idx="2301">
                  <c:v>525.5</c:v>
                </c:pt>
                <c:pt idx="2302">
                  <c:v>468.5</c:v>
                </c:pt>
                <c:pt idx="2303">
                  <c:v>387.2</c:v>
                </c:pt>
                <c:pt idx="2304">
                  <c:v>412.8</c:v>
                </c:pt>
                <c:pt idx="2305">
                  <c:v>594</c:v>
                </c:pt>
                <c:pt idx="2306">
                  <c:v>533.4</c:v>
                </c:pt>
                <c:pt idx="2307">
                  <c:v>780.5</c:v>
                </c:pt>
                <c:pt idx="2308">
                  <c:v>516.4</c:v>
                </c:pt>
                <c:pt idx="2309">
                  <c:v>539.90000000000009</c:v>
                </c:pt>
                <c:pt idx="2310">
                  <c:v>527</c:v>
                </c:pt>
                <c:pt idx="2311">
                  <c:v>447.90000000000003</c:v>
                </c:pt>
                <c:pt idx="2312">
                  <c:v>412.8</c:v>
                </c:pt>
                <c:pt idx="2313">
                  <c:v>439.8</c:v>
                </c:pt>
                <c:pt idx="2314">
                  <c:v>453.6</c:v>
                </c:pt>
                <c:pt idx="2315">
                  <c:v>419.3</c:v>
                </c:pt>
                <c:pt idx="2316">
                  <c:v>460.4</c:v>
                </c:pt>
                <c:pt idx="2317">
                  <c:v>481</c:v>
                </c:pt>
                <c:pt idx="2318">
                  <c:v>528.1</c:v>
                </c:pt>
                <c:pt idx="2319">
                  <c:v>555.4</c:v>
                </c:pt>
                <c:pt idx="2320">
                  <c:v>507.4</c:v>
                </c:pt>
                <c:pt idx="2321">
                  <c:v>513</c:v>
                </c:pt>
                <c:pt idx="2322">
                  <c:v>513.9</c:v>
                </c:pt>
                <c:pt idx="2323">
                  <c:v>474.1</c:v>
                </c:pt>
                <c:pt idx="2324">
                  <c:v>459.1</c:v>
                </c:pt>
                <c:pt idx="2325">
                  <c:v>440.2</c:v>
                </c:pt>
                <c:pt idx="2326">
                  <c:v>395.5</c:v>
                </c:pt>
                <c:pt idx="2327">
                  <c:v>474.9</c:v>
                </c:pt>
                <c:pt idx="2328">
                  <c:v>458.3</c:v>
                </c:pt>
                <c:pt idx="2329">
                  <c:v>441.2</c:v>
                </c:pt>
                <c:pt idx="2330">
                  <c:v>630.9</c:v>
                </c:pt>
                <c:pt idx="2331">
                  <c:v>605.9</c:v>
                </c:pt>
                <c:pt idx="2332">
                  <c:v>730.40000000000009</c:v>
                </c:pt>
                <c:pt idx="2333">
                  <c:v>492.5</c:v>
                </c:pt>
                <c:pt idx="2334">
                  <c:v>462.2</c:v>
                </c:pt>
                <c:pt idx="2335">
                  <c:v>558.9</c:v>
                </c:pt>
                <c:pt idx="2336">
                  <c:v>451</c:v>
                </c:pt>
                <c:pt idx="2337">
                  <c:v>455.29999999999899</c:v>
                </c:pt>
                <c:pt idx="2338">
                  <c:v>388.5</c:v>
                </c:pt>
                <c:pt idx="2339">
                  <c:v>471.7</c:v>
                </c:pt>
                <c:pt idx="2340">
                  <c:v>434.90000000000003</c:v>
                </c:pt>
                <c:pt idx="2341">
                  <c:v>556.20000000000005</c:v>
                </c:pt>
                <c:pt idx="2342">
                  <c:v>520.29999999999995</c:v>
                </c:pt>
                <c:pt idx="2343">
                  <c:v>689</c:v>
                </c:pt>
                <c:pt idx="2344">
                  <c:v>486.4</c:v>
                </c:pt>
                <c:pt idx="2345">
                  <c:v>467.7</c:v>
                </c:pt>
                <c:pt idx="2346">
                  <c:v>453.6</c:v>
                </c:pt>
                <c:pt idx="2347">
                  <c:v>564.79999999999995</c:v>
                </c:pt>
                <c:pt idx="2348">
                  <c:v>497.8</c:v>
                </c:pt>
                <c:pt idx="2349">
                  <c:v>475.6</c:v>
                </c:pt>
                <c:pt idx="2350">
                  <c:v>443.09999999999923</c:v>
                </c:pt>
                <c:pt idx="2351">
                  <c:v>409.2</c:v>
                </c:pt>
                <c:pt idx="2352">
                  <c:v>477.5</c:v>
                </c:pt>
                <c:pt idx="2353">
                  <c:v>486.09999999999923</c:v>
                </c:pt>
                <c:pt idx="2354">
                  <c:v>403</c:v>
                </c:pt>
                <c:pt idx="2355">
                  <c:v>499.5</c:v>
                </c:pt>
                <c:pt idx="2356">
                  <c:v>477.4</c:v>
                </c:pt>
                <c:pt idx="2357">
                  <c:v>606.29999999999995</c:v>
                </c:pt>
                <c:pt idx="2358">
                  <c:v>466.2</c:v>
                </c:pt>
                <c:pt idx="2359">
                  <c:v>626.80000000000007</c:v>
                </c:pt>
                <c:pt idx="2360">
                  <c:v>469</c:v>
                </c:pt>
                <c:pt idx="2361">
                  <c:v>607.9</c:v>
                </c:pt>
                <c:pt idx="2362">
                  <c:v>451</c:v>
                </c:pt>
                <c:pt idx="2363">
                  <c:v>406.6</c:v>
                </c:pt>
                <c:pt idx="2364">
                  <c:v>434.3</c:v>
                </c:pt>
                <c:pt idx="2365">
                  <c:v>488.59999999999923</c:v>
                </c:pt>
                <c:pt idx="2366">
                  <c:v>493.20000000000005</c:v>
                </c:pt>
                <c:pt idx="2367">
                  <c:v>508.60000000000008</c:v>
                </c:pt>
                <c:pt idx="2368">
                  <c:v>498</c:v>
                </c:pt>
                <c:pt idx="2369">
                  <c:v>398.1</c:v>
                </c:pt>
                <c:pt idx="2370">
                  <c:v>388.29999999999899</c:v>
                </c:pt>
                <c:pt idx="2371">
                  <c:v>490.09999999999923</c:v>
                </c:pt>
                <c:pt idx="2372">
                  <c:v>549.29999999999995</c:v>
                </c:pt>
                <c:pt idx="2373">
                  <c:v>459.3</c:v>
                </c:pt>
                <c:pt idx="2374">
                  <c:v>510.49999999999886</c:v>
                </c:pt>
                <c:pt idx="2375">
                  <c:v>569.79999999999995</c:v>
                </c:pt>
                <c:pt idx="2376">
                  <c:v>430.9</c:v>
                </c:pt>
                <c:pt idx="2377">
                  <c:v>475.4</c:v>
                </c:pt>
                <c:pt idx="2378">
                  <c:v>489</c:v>
                </c:pt>
                <c:pt idx="2379">
                  <c:v>535.69999999999993</c:v>
                </c:pt>
                <c:pt idx="2380">
                  <c:v>580.20000000000005</c:v>
                </c:pt>
                <c:pt idx="2381">
                  <c:v>445.5</c:v>
                </c:pt>
                <c:pt idx="2382">
                  <c:v>799.90000000000009</c:v>
                </c:pt>
                <c:pt idx="2383">
                  <c:v>531.5</c:v>
                </c:pt>
                <c:pt idx="2384">
                  <c:v>494.59999999999923</c:v>
                </c:pt>
                <c:pt idx="2385">
                  <c:v>467</c:v>
                </c:pt>
                <c:pt idx="2386">
                  <c:v>538.5</c:v>
                </c:pt>
                <c:pt idx="2387">
                  <c:v>677.30000000000007</c:v>
                </c:pt>
                <c:pt idx="2388">
                  <c:v>441.2</c:v>
                </c:pt>
                <c:pt idx="2389">
                  <c:v>498.3</c:v>
                </c:pt>
                <c:pt idx="2390">
                  <c:v>477.2</c:v>
                </c:pt>
                <c:pt idx="2391">
                  <c:v>502.8</c:v>
                </c:pt>
                <c:pt idx="2392">
                  <c:v>488</c:v>
                </c:pt>
                <c:pt idx="2393">
                  <c:v>481.4</c:v>
                </c:pt>
                <c:pt idx="2394">
                  <c:v>591.9</c:v>
                </c:pt>
                <c:pt idx="2395">
                  <c:v>497</c:v>
                </c:pt>
                <c:pt idx="2396">
                  <c:v>451.79999999999899</c:v>
                </c:pt>
                <c:pt idx="2397">
                  <c:v>801</c:v>
                </c:pt>
                <c:pt idx="2398">
                  <c:v>838.5</c:v>
                </c:pt>
                <c:pt idx="2399">
                  <c:v>493.3</c:v>
                </c:pt>
                <c:pt idx="2400">
                  <c:v>466.6</c:v>
                </c:pt>
                <c:pt idx="2401">
                  <c:v>403.2</c:v>
                </c:pt>
                <c:pt idx="2402">
                  <c:v>405.5</c:v>
                </c:pt>
                <c:pt idx="2403">
                  <c:v>417.6</c:v>
                </c:pt>
                <c:pt idx="2404">
                  <c:v>450.2</c:v>
                </c:pt>
                <c:pt idx="2405">
                  <c:v>461.1</c:v>
                </c:pt>
                <c:pt idx="2406">
                  <c:v>407</c:v>
                </c:pt>
                <c:pt idx="2407">
                  <c:v>397.7</c:v>
                </c:pt>
                <c:pt idx="2408">
                  <c:v>393.2</c:v>
                </c:pt>
                <c:pt idx="2409">
                  <c:v>492.4</c:v>
                </c:pt>
                <c:pt idx="2410">
                  <c:v>516.80000000000007</c:v>
                </c:pt>
                <c:pt idx="2411">
                  <c:v>574.20000000000005</c:v>
                </c:pt>
                <c:pt idx="2412">
                  <c:v>475.3</c:v>
                </c:pt>
                <c:pt idx="2413">
                  <c:v>502.4</c:v>
                </c:pt>
                <c:pt idx="2414">
                  <c:v>429.20000000000005</c:v>
                </c:pt>
                <c:pt idx="2415">
                  <c:v>463.3</c:v>
                </c:pt>
                <c:pt idx="2416">
                  <c:v>523.9</c:v>
                </c:pt>
                <c:pt idx="2417">
                  <c:v>465.6</c:v>
                </c:pt>
                <c:pt idx="2418">
                  <c:v>446.40000000000003</c:v>
                </c:pt>
                <c:pt idx="2419">
                  <c:v>512</c:v>
                </c:pt>
                <c:pt idx="2420">
                  <c:v>611.1</c:v>
                </c:pt>
                <c:pt idx="2421">
                  <c:v>614.29999999999995</c:v>
                </c:pt>
                <c:pt idx="2422">
                  <c:v>488.8</c:v>
                </c:pt>
                <c:pt idx="2423">
                  <c:v>442.7</c:v>
                </c:pt>
                <c:pt idx="2424">
                  <c:v>481</c:v>
                </c:pt>
                <c:pt idx="2425">
                  <c:v>429.5</c:v>
                </c:pt>
                <c:pt idx="2426">
                  <c:v>533.20000000000005</c:v>
                </c:pt>
                <c:pt idx="2427">
                  <c:v>479.2</c:v>
                </c:pt>
                <c:pt idx="2428">
                  <c:v>536.29999999999995</c:v>
                </c:pt>
                <c:pt idx="2429">
                  <c:v>469.1</c:v>
                </c:pt>
                <c:pt idx="2430">
                  <c:v>531.4</c:v>
                </c:pt>
                <c:pt idx="2431">
                  <c:v>465.6</c:v>
                </c:pt>
                <c:pt idx="2432">
                  <c:v>488.8</c:v>
                </c:pt>
                <c:pt idx="2433">
                  <c:v>408.1</c:v>
                </c:pt>
                <c:pt idx="2434">
                  <c:v>531.20000000000005</c:v>
                </c:pt>
                <c:pt idx="2435">
                  <c:v>483.59999999999923</c:v>
                </c:pt>
                <c:pt idx="2436">
                  <c:v>654</c:v>
                </c:pt>
                <c:pt idx="2437">
                  <c:v>387.2</c:v>
                </c:pt>
                <c:pt idx="2438">
                  <c:v>493.70000000000005</c:v>
                </c:pt>
                <c:pt idx="2439">
                  <c:v>477.9</c:v>
                </c:pt>
                <c:pt idx="2440">
                  <c:v>433.59999999999923</c:v>
                </c:pt>
                <c:pt idx="2441">
                  <c:v>447.5</c:v>
                </c:pt>
                <c:pt idx="2442">
                  <c:v>489.59999999999923</c:v>
                </c:pt>
                <c:pt idx="2443">
                  <c:v>501</c:v>
                </c:pt>
                <c:pt idx="2444">
                  <c:v>485.59999999999923</c:v>
                </c:pt>
                <c:pt idx="2445">
                  <c:v>553.20000000000005</c:v>
                </c:pt>
                <c:pt idx="2446">
                  <c:v>509.8</c:v>
                </c:pt>
                <c:pt idx="2447">
                  <c:v>452.6</c:v>
                </c:pt>
                <c:pt idx="2448">
                  <c:v>456.1</c:v>
                </c:pt>
                <c:pt idx="2449">
                  <c:v>554.79999999999995</c:v>
                </c:pt>
                <c:pt idx="2450">
                  <c:v>412.2</c:v>
                </c:pt>
                <c:pt idx="2451">
                  <c:v>489.59999999999923</c:v>
                </c:pt>
                <c:pt idx="2452">
                  <c:v>436.2</c:v>
                </c:pt>
                <c:pt idx="2453">
                  <c:v>489.5</c:v>
                </c:pt>
                <c:pt idx="2454">
                  <c:v>495.90000000000003</c:v>
                </c:pt>
                <c:pt idx="2455">
                  <c:v>423.20000000000005</c:v>
                </c:pt>
                <c:pt idx="2456">
                  <c:v>434.2</c:v>
                </c:pt>
                <c:pt idx="2457">
                  <c:v>502.4</c:v>
                </c:pt>
                <c:pt idx="2458">
                  <c:v>422.20000000000005</c:v>
                </c:pt>
                <c:pt idx="2459">
                  <c:v>406.6</c:v>
                </c:pt>
                <c:pt idx="2460">
                  <c:v>473.7</c:v>
                </c:pt>
                <c:pt idx="2461">
                  <c:v>602.5</c:v>
                </c:pt>
                <c:pt idx="2462">
                  <c:v>599.79999999999995</c:v>
                </c:pt>
                <c:pt idx="2463">
                  <c:v>432.90000000000003</c:v>
                </c:pt>
                <c:pt idx="2464">
                  <c:v>449.90000000000003</c:v>
                </c:pt>
                <c:pt idx="2465">
                  <c:v>437.59999999999923</c:v>
                </c:pt>
                <c:pt idx="2466">
                  <c:v>499.59999999999923</c:v>
                </c:pt>
                <c:pt idx="2467">
                  <c:v>443.09999999999923</c:v>
                </c:pt>
                <c:pt idx="2468">
                  <c:v>510.1</c:v>
                </c:pt>
                <c:pt idx="2469">
                  <c:v>478.9</c:v>
                </c:pt>
                <c:pt idx="2470">
                  <c:v>440.59999999999923</c:v>
                </c:pt>
                <c:pt idx="2471">
                  <c:v>435.3</c:v>
                </c:pt>
                <c:pt idx="2472">
                  <c:v>481.70000000000005</c:v>
                </c:pt>
                <c:pt idx="2473">
                  <c:v>466.1</c:v>
                </c:pt>
                <c:pt idx="2474">
                  <c:v>611.5</c:v>
                </c:pt>
                <c:pt idx="2475">
                  <c:v>502.4</c:v>
                </c:pt>
                <c:pt idx="2476">
                  <c:v>386.1</c:v>
                </c:pt>
                <c:pt idx="2477">
                  <c:v>550.79999999999995</c:v>
                </c:pt>
                <c:pt idx="2478">
                  <c:v>508.60000000000008</c:v>
                </c:pt>
                <c:pt idx="2479">
                  <c:v>483.09999999999923</c:v>
                </c:pt>
                <c:pt idx="2480">
                  <c:v>542.29999999999995</c:v>
                </c:pt>
                <c:pt idx="2481">
                  <c:v>435.7</c:v>
                </c:pt>
                <c:pt idx="2482">
                  <c:v>490.09999999999923</c:v>
                </c:pt>
                <c:pt idx="2483">
                  <c:v>472.4</c:v>
                </c:pt>
                <c:pt idx="2484">
                  <c:v>517.5</c:v>
                </c:pt>
                <c:pt idx="2485">
                  <c:v>467.5</c:v>
                </c:pt>
                <c:pt idx="2486">
                  <c:v>557.69999999999993</c:v>
                </c:pt>
                <c:pt idx="2487">
                  <c:v>621.9</c:v>
                </c:pt>
                <c:pt idx="2488">
                  <c:v>537</c:v>
                </c:pt>
                <c:pt idx="2489">
                  <c:v>558.9</c:v>
                </c:pt>
                <c:pt idx="2490">
                  <c:v>679.6</c:v>
                </c:pt>
                <c:pt idx="2491">
                  <c:v>471.8</c:v>
                </c:pt>
                <c:pt idx="2492">
                  <c:v>507.90000000000003</c:v>
                </c:pt>
                <c:pt idx="2493">
                  <c:v>592.9</c:v>
                </c:pt>
                <c:pt idx="2494">
                  <c:v>482.4</c:v>
                </c:pt>
                <c:pt idx="2495">
                  <c:v>482.4</c:v>
                </c:pt>
                <c:pt idx="2496">
                  <c:v>545.4</c:v>
                </c:pt>
                <c:pt idx="2497">
                  <c:v>459.8</c:v>
                </c:pt>
                <c:pt idx="2498">
                  <c:v>469.3</c:v>
                </c:pt>
                <c:pt idx="2499">
                  <c:v>500.2</c:v>
                </c:pt>
                <c:pt idx="2500">
                  <c:v>579.20000000000005</c:v>
                </c:pt>
                <c:pt idx="2501">
                  <c:v>513.29999999999995</c:v>
                </c:pt>
                <c:pt idx="2502">
                  <c:v>575.79999999999995</c:v>
                </c:pt>
                <c:pt idx="2503">
                  <c:v>532.5</c:v>
                </c:pt>
                <c:pt idx="2504">
                  <c:v>536.1</c:v>
                </c:pt>
                <c:pt idx="2505">
                  <c:v>691.9</c:v>
                </c:pt>
                <c:pt idx="2506">
                  <c:v>670.2</c:v>
                </c:pt>
                <c:pt idx="2507">
                  <c:v>417.9</c:v>
                </c:pt>
                <c:pt idx="2508">
                  <c:v>617</c:v>
                </c:pt>
                <c:pt idx="2509">
                  <c:v>442.2</c:v>
                </c:pt>
                <c:pt idx="2510">
                  <c:v>502.70000000000005</c:v>
                </c:pt>
                <c:pt idx="2511">
                  <c:v>447.5</c:v>
                </c:pt>
                <c:pt idx="2512">
                  <c:v>434.09999999999923</c:v>
                </c:pt>
                <c:pt idx="2513">
                  <c:v>516.70000000000005</c:v>
                </c:pt>
                <c:pt idx="2514">
                  <c:v>451.2</c:v>
                </c:pt>
                <c:pt idx="2515">
                  <c:v>438</c:v>
                </c:pt>
                <c:pt idx="2516">
                  <c:v>482.09999999999923</c:v>
                </c:pt>
                <c:pt idx="2517">
                  <c:v>458.5</c:v>
                </c:pt>
                <c:pt idx="2518">
                  <c:v>489.09999999999923</c:v>
                </c:pt>
                <c:pt idx="2519">
                  <c:v>442.40000000000003</c:v>
                </c:pt>
                <c:pt idx="2520">
                  <c:v>508</c:v>
                </c:pt>
                <c:pt idx="2521">
                  <c:v>479.8</c:v>
                </c:pt>
                <c:pt idx="2522">
                  <c:v>415.1</c:v>
                </c:pt>
                <c:pt idx="2523">
                  <c:v>400.8</c:v>
                </c:pt>
                <c:pt idx="2524">
                  <c:v>462.7</c:v>
                </c:pt>
                <c:pt idx="2525">
                  <c:v>570</c:v>
                </c:pt>
                <c:pt idx="2526">
                  <c:v>447.90000000000003</c:v>
                </c:pt>
                <c:pt idx="2527">
                  <c:v>499.5</c:v>
                </c:pt>
                <c:pt idx="2528">
                  <c:v>509.1</c:v>
                </c:pt>
                <c:pt idx="2529">
                  <c:v>472.4</c:v>
                </c:pt>
                <c:pt idx="2530">
                  <c:v>490.09999999999923</c:v>
                </c:pt>
                <c:pt idx="2531">
                  <c:v>549</c:v>
                </c:pt>
                <c:pt idx="2532">
                  <c:v>534.1</c:v>
                </c:pt>
                <c:pt idx="2533">
                  <c:v>480.8</c:v>
                </c:pt>
                <c:pt idx="2534">
                  <c:v>447.29999999999899</c:v>
                </c:pt>
                <c:pt idx="2535">
                  <c:v>481.4</c:v>
                </c:pt>
                <c:pt idx="2536">
                  <c:v>645.20000000000005</c:v>
                </c:pt>
                <c:pt idx="2537">
                  <c:v>562.1</c:v>
                </c:pt>
                <c:pt idx="2538">
                  <c:v>556.30000000000007</c:v>
                </c:pt>
                <c:pt idx="2539">
                  <c:v>419.8</c:v>
                </c:pt>
                <c:pt idx="2540">
                  <c:v>487.70000000000005</c:v>
                </c:pt>
                <c:pt idx="2541">
                  <c:v>478</c:v>
                </c:pt>
                <c:pt idx="2542">
                  <c:v>435.40000000000003</c:v>
                </c:pt>
                <c:pt idx="2543">
                  <c:v>430.09999999999923</c:v>
                </c:pt>
                <c:pt idx="2544">
                  <c:v>506.90000000000003</c:v>
                </c:pt>
                <c:pt idx="2545">
                  <c:v>468.9</c:v>
                </c:pt>
                <c:pt idx="2546">
                  <c:v>413.9</c:v>
                </c:pt>
                <c:pt idx="2547">
                  <c:v>516.5</c:v>
                </c:pt>
                <c:pt idx="2548">
                  <c:v>443.79999999999899</c:v>
                </c:pt>
                <c:pt idx="2549">
                  <c:v>471.5</c:v>
                </c:pt>
                <c:pt idx="2550">
                  <c:v>423.8</c:v>
                </c:pt>
                <c:pt idx="2551">
                  <c:v>417.4</c:v>
                </c:pt>
                <c:pt idx="2552">
                  <c:v>434.5</c:v>
                </c:pt>
                <c:pt idx="2553">
                  <c:v>418.6</c:v>
                </c:pt>
                <c:pt idx="2554">
                  <c:v>448.40000000000003</c:v>
                </c:pt>
                <c:pt idx="2555">
                  <c:v>485.9</c:v>
                </c:pt>
                <c:pt idx="2556">
                  <c:v>422.8</c:v>
                </c:pt>
                <c:pt idx="2557">
                  <c:v>495</c:v>
                </c:pt>
                <c:pt idx="2558">
                  <c:v>469.1</c:v>
                </c:pt>
                <c:pt idx="2559">
                  <c:v>1019.6</c:v>
                </c:pt>
                <c:pt idx="2560">
                  <c:v>458.6</c:v>
                </c:pt>
                <c:pt idx="2561">
                  <c:v>521.5</c:v>
                </c:pt>
                <c:pt idx="2562">
                  <c:v>532.5</c:v>
                </c:pt>
                <c:pt idx="2563">
                  <c:v>478.6</c:v>
                </c:pt>
                <c:pt idx="2564">
                  <c:v>427.3</c:v>
                </c:pt>
                <c:pt idx="2565">
                  <c:v>437.40000000000003</c:v>
                </c:pt>
                <c:pt idx="2566">
                  <c:v>460.1</c:v>
                </c:pt>
                <c:pt idx="2567">
                  <c:v>464.8</c:v>
                </c:pt>
                <c:pt idx="2568">
                  <c:v>388.90000000000003</c:v>
                </c:pt>
                <c:pt idx="2569">
                  <c:v>400.1</c:v>
                </c:pt>
                <c:pt idx="2570">
                  <c:v>390.7</c:v>
                </c:pt>
                <c:pt idx="2571">
                  <c:v>433.3</c:v>
                </c:pt>
                <c:pt idx="2572">
                  <c:v>434.90000000000003</c:v>
                </c:pt>
                <c:pt idx="2573">
                  <c:v>400.1</c:v>
                </c:pt>
                <c:pt idx="2574">
                  <c:v>466.3</c:v>
                </c:pt>
                <c:pt idx="2575">
                  <c:v>759</c:v>
                </c:pt>
                <c:pt idx="2576">
                  <c:v>510.2</c:v>
                </c:pt>
                <c:pt idx="2577">
                  <c:v>574.5</c:v>
                </c:pt>
                <c:pt idx="2578">
                  <c:v>394.9</c:v>
                </c:pt>
                <c:pt idx="2579">
                  <c:v>540.1</c:v>
                </c:pt>
                <c:pt idx="2580">
                  <c:v>426.59999999999923</c:v>
                </c:pt>
                <c:pt idx="2581">
                  <c:v>426.3</c:v>
                </c:pt>
                <c:pt idx="2582">
                  <c:v>744.19999999999993</c:v>
                </c:pt>
                <c:pt idx="2583">
                  <c:v>556</c:v>
                </c:pt>
                <c:pt idx="2584">
                  <c:v>439.90000000000003</c:v>
                </c:pt>
                <c:pt idx="2585">
                  <c:v>559.30000000000007</c:v>
                </c:pt>
                <c:pt idx="2586">
                  <c:v>466.9</c:v>
                </c:pt>
                <c:pt idx="2587">
                  <c:v>469.9</c:v>
                </c:pt>
                <c:pt idx="2588">
                  <c:v>483.70000000000005</c:v>
                </c:pt>
                <c:pt idx="2589">
                  <c:v>634.1</c:v>
                </c:pt>
                <c:pt idx="2590">
                  <c:v>388.7</c:v>
                </c:pt>
                <c:pt idx="2591">
                  <c:v>539.79999999999995</c:v>
                </c:pt>
                <c:pt idx="2592">
                  <c:v>455.1</c:v>
                </c:pt>
                <c:pt idx="2593">
                  <c:v>495.5</c:v>
                </c:pt>
                <c:pt idx="2594">
                  <c:v>570.6</c:v>
                </c:pt>
                <c:pt idx="2595">
                  <c:v>391.79999999999899</c:v>
                </c:pt>
                <c:pt idx="2596">
                  <c:v>556.6</c:v>
                </c:pt>
                <c:pt idx="2597">
                  <c:v>457.2</c:v>
                </c:pt>
                <c:pt idx="2598">
                  <c:v>476.2</c:v>
                </c:pt>
                <c:pt idx="2599">
                  <c:v>477.1</c:v>
                </c:pt>
                <c:pt idx="2600">
                  <c:v>434.7</c:v>
                </c:pt>
                <c:pt idx="2601">
                  <c:v>481.5</c:v>
                </c:pt>
                <c:pt idx="2602">
                  <c:v>436.8</c:v>
                </c:pt>
                <c:pt idx="2603">
                  <c:v>423.8</c:v>
                </c:pt>
                <c:pt idx="2604">
                  <c:v>445.5</c:v>
                </c:pt>
                <c:pt idx="2605">
                  <c:v>506.2</c:v>
                </c:pt>
                <c:pt idx="2606">
                  <c:v>400.9</c:v>
                </c:pt>
                <c:pt idx="2607">
                  <c:v>493.4</c:v>
                </c:pt>
                <c:pt idx="2608">
                  <c:v>468.2</c:v>
                </c:pt>
                <c:pt idx="2609">
                  <c:v>445.6</c:v>
                </c:pt>
                <c:pt idx="2610">
                  <c:v>569</c:v>
                </c:pt>
                <c:pt idx="2611">
                  <c:v>369.8</c:v>
                </c:pt>
                <c:pt idx="2612">
                  <c:v>406.6</c:v>
                </c:pt>
                <c:pt idx="2613">
                  <c:v>490.09999999999923</c:v>
                </c:pt>
                <c:pt idx="2614">
                  <c:v>520.59999999999991</c:v>
                </c:pt>
                <c:pt idx="2615">
                  <c:v>440.3</c:v>
                </c:pt>
                <c:pt idx="2616">
                  <c:v>460.6</c:v>
                </c:pt>
                <c:pt idx="2617">
                  <c:v>515.70000000000005</c:v>
                </c:pt>
                <c:pt idx="2618">
                  <c:v>567.1</c:v>
                </c:pt>
                <c:pt idx="2619">
                  <c:v>468.7</c:v>
                </c:pt>
                <c:pt idx="2620">
                  <c:v>468</c:v>
                </c:pt>
                <c:pt idx="2621">
                  <c:v>573.5</c:v>
                </c:pt>
                <c:pt idx="2622">
                  <c:v>505.2</c:v>
                </c:pt>
                <c:pt idx="2623">
                  <c:v>539</c:v>
                </c:pt>
                <c:pt idx="2624">
                  <c:v>487.5</c:v>
                </c:pt>
                <c:pt idx="2625">
                  <c:v>425.8</c:v>
                </c:pt>
                <c:pt idx="2626">
                  <c:v>474.4</c:v>
                </c:pt>
                <c:pt idx="2627">
                  <c:v>466.9</c:v>
                </c:pt>
                <c:pt idx="2628">
                  <c:v>498</c:v>
                </c:pt>
                <c:pt idx="2629">
                  <c:v>448.29999999999899</c:v>
                </c:pt>
                <c:pt idx="2630">
                  <c:v>500.8</c:v>
                </c:pt>
                <c:pt idx="2631">
                  <c:v>472.7</c:v>
                </c:pt>
                <c:pt idx="2632">
                  <c:v>434.90000000000003</c:v>
                </c:pt>
                <c:pt idx="2633">
                  <c:v>457.8</c:v>
                </c:pt>
                <c:pt idx="2634">
                  <c:v>476.6</c:v>
                </c:pt>
                <c:pt idx="2635">
                  <c:v>588.9</c:v>
                </c:pt>
                <c:pt idx="2636">
                  <c:v>530.90000000000009</c:v>
                </c:pt>
                <c:pt idx="2637">
                  <c:v>652</c:v>
                </c:pt>
                <c:pt idx="2638">
                  <c:v>514.1</c:v>
                </c:pt>
                <c:pt idx="2639">
                  <c:v>434.90000000000003</c:v>
                </c:pt>
                <c:pt idx="2640">
                  <c:v>383.29999999999899</c:v>
                </c:pt>
                <c:pt idx="2641">
                  <c:v>475.9</c:v>
                </c:pt>
                <c:pt idx="2642">
                  <c:v>446.40000000000003</c:v>
                </c:pt>
                <c:pt idx="2643">
                  <c:v>529.1</c:v>
                </c:pt>
                <c:pt idx="2644">
                  <c:v>686.2</c:v>
                </c:pt>
                <c:pt idx="2645">
                  <c:v>451.40000000000003</c:v>
                </c:pt>
                <c:pt idx="2646">
                  <c:v>584.9</c:v>
                </c:pt>
                <c:pt idx="2647">
                  <c:v>1043.0999999999999</c:v>
                </c:pt>
                <c:pt idx="2648">
                  <c:v>563.9</c:v>
                </c:pt>
                <c:pt idx="2649">
                  <c:v>544.5</c:v>
                </c:pt>
                <c:pt idx="2650">
                  <c:v>654</c:v>
                </c:pt>
                <c:pt idx="2651">
                  <c:v>470.1</c:v>
                </c:pt>
                <c:pt idx="2652">
                  <c:v>454.79999999999899</c:v>
                </c:pt>
                <c:pt idx="2653">
                  <c:v>468.1</c:v>
                </c:pt>
                <c:pt idx="2654">
                  <c:v>390</c:v>
                </c:pt>
                <c:pt idx="2655">
                  <c:v>510.60000000000008</c:v>
                </c:pt>
                <c:pt idx="2656">
                  <c:v>531.4</c:v>
                </c:pt>
                <c:pt idx="2657">
                  <c:v>434.59999999999923</c:v>
                </c:pt>
                <c:pt idx="2658">
                  <c:v>487.70000000000005</c:v>
                </c:pt>
                <c:pt idx="2659">
                  <c:v>458.7</c:v>
                </c:pt>
                <c:pt idx="2660">
                  <c:v>390.40000000000003</c:v>
                </c:pt>
                <c:pt idx="2661">
                  <c:v>483.20000000000005</c:v>
                </c:pt>
                <c:pt idx="2662">
                  <c:v>415.1</c:v>
                </c:pt>
                <c:pt idx="2663">
                  <c:v>534</c:v>
                </c:pt>
                <c:pt idx="2664">
                  <c:v>521.20000000000005</c:v>
                </c:pt>
                <c:pt idx="2665">
                  <c:v>593</c:v>
                </c:pt>
                <c:pt idx="2666">
                  <c:v>529.59999999999991</c:v>
                </c:pt>
                <c:pt idx="2667">
                  <c:v>651.4</c:v>
                </c:pt>
                <c:pt idx="2668">
                  <c:v>485.4</c:v>
                </c:pt>
                <c:pt idx="2669">
                  <c:v>586.30000000000007</c:v>
                </c:pt>
                <c:pt idx="2670">
                  <c:v>465.3</c:v>
                </c:pt>
                <c:pt idx="2671">
                  <c:v>471.8</c:v>
                </c:pt>
                <c:pt idx="2672">
                  <c:v>506.6</c:v>
                </c:pt>
                <c:pt idx="2673">
                  <c:v>612.9</c:v>
                </c:pt>
                <c:pt idx="2674">
                  <c:v>477.5</c:v>
                </c:pt>
                <c:pt idx="2675">
                  <c:v>489.59999999999923</c:v>
                </c:pt>
                <c:pt idx="2676">
                  <c:v>467.7</c:v>
                </c:pt>
                <c:pt idx="2677">
                  <c:v>479</c:v>
                </c:pt>
                <c:pt idx="2678">
                  <c:v>441.2</c:v>
                </c:pt>
                <c:pt idx="2679">
                  <c:v>424.09999999999923</c:v>
                </c:pt>
                <c:pt idx="2680">
                  <c:v>470.3</c:v>
                </c:pt>
                <c:pt idx="2681">
                  <c:v>474.2</c:v>
                </c:pt>
                <c:pt idx="2682">
                  <c:v>628.5</c:v>
                </c:pt>
                <c:pt idx="2683">
                  <c:v>454.2</c:v>
                </c:pt>
                <c:pt idx="2684">
                  <c:v>467.4</c:v>
                </c:pt>
                <c:pt idx="2685">
                  <c:v>590.79999999999995</c:v>
                </c:pt>
                <c:pt idx="2686">
                  <c:v>499.40000000000003</c:v>
                </c:pt>
                <c:pt idx="2687">
                  <c:v>460.5</c:v>
                </c:pt>
                <c:pt idx="2688">
                  <c:v>394.8</c:v>
                </c:pt>
                <c:pt idx="2689">
                  <c:v>397.7</c:v>
                </c:pt>
                <c:pt idx="2690">
                  <c:v>416.3</c:v>
                </c:pt>
                <c:pt idx="2691">
                  <c:v>417.2</c:v>
                </c:pt>
                <c:pt idx="2692">
                  <c:v>455.7</c:v>
                </c:pt>
                <c:pt idx="2693">
                  <c:v>483.3</c:v>
                </c:pt>
                <c:pt idx="2694">
                  <c:v>428.4</c:v>
                </c:pt>
                <c:pt idx="2695">
                  <c:v>473.8</c:v>
                </c:pt>
                <c:pt idx="2696">
                  <c:v>503.90000000000003</c:v>
                </c:pt>
                <c:pt idx="2697">
                  <c:v>480</c:v>
                </c:pt>
                <c:pt idx="2698">
                  <c:v>713.30000000000007</c:v>
                </c:pt>
                <c:pt idx="2699">
                  <c:v>539.1</c:v>
                </c:pt>
                <c:pt idx="2700">
                  <c:v>445.90000000000003</c:v>
                </c:pt>
                <c:pt idx="2701">
                  <c:v>505.70000000000005</c:v>
                </c:pt>
                <c:pt idx="2702">
                  <c:v>488.4</c:v>
                </c:pt>
                <c:pt idx="2703">
                  <c:v>414.6</c:v>
                </c:pt>
                <c:pt idx="2704">
                  <c:v>936.9</c:v>
                </c:pt>
                <c:pt idx="2705">
                  <c:v>413.3</c:v>
                </c:pt>
                <c:pt idx="2706">
                  <c:v>733.6</c:v>
                </c:pt>
                <c:pt idx="2707">
                  <c:v>499.5</c:v>
                </c:pt>
                <c:pt idx="2708">
                  <c:v>463.1</c:v>
                </c:pt>
                <c:pt idx="2709">
                  <c:v>429.09999999999923</c:v>
                </c:pt>
                <c:pt idx="2710">
                  <c:v>412.8</c:v>
                </c:pt>
                <c:pt idx="2711">
                  <c:v>493.4</c:v>
                </c:pt>
                <c:pt idx="2712">
                  <c:v>627.6</c:v>
                </c:pt>
                <c:pt idx="2713">
                  <c:v>507.1</c:v>
                </c:pt>
                <c:pt idx="2714">
                  <c:v>466.1</c:v>
                </c:pt>
                <c:pt idx="2715">
                  <c:v>450.90000000000003</c:v>
                </c:pt>
                <c:pt idx="2716">
                  <c:v>507.4</c:v>
                </c:pt>
                <c:pt idx="2717">
                  <c:v>535.5</c:v>
                </c:pt>
                <c:pt idx="2718">
                  <c:v>488.9</c:v>
                </c:pt>
                <c:pt idx="2719">
                  <c:v>479.6</c:v>
                </c:pt>
                <c:pt idx="2720">
                  <c:v>453.90000000000003</c:v>
                </c:pt>
                <c:pt idx="2721">
                  <c:v>449.1</c:v>
                </c:pt>
                <c:pt idx="2722">
                  <c:v>593</c:v>
                </c:pt>
                <c:pt idx="2723">
                  <c:v>441.40000000000003</c:v>
                </c:pt>
                <c:pt idx="2724">
                  <c:v>538</c:v>
                </c:pt>
                <c:pt idx="2725">
                  <c:v>437</c:v>
                </c:pt>
                <c:pt idx="2726">
                  <c:v>471.2</c:v>
                </c:pt>
                <c:pt idx="2727">
                  <c:v>415.5</c:v>
                </c:pt>
                <c:pt idx="2728">
                  <c:v>523.4</c:v>
                </c:pt>
                <c:pt idx="2729">
                  <c:v>570.30000000000007</c:v>
                </c:pt>
                <c:pt idx="2730">
                  <c:v>563.30000000000007</c:v>
                </c:pt>
                <c:pt idx="2731">
                  <c:v>533.4</c:v>
                </c:pt>
                <c:pt idx="2732">
                  <c:v>469</c:v>
                </c:pt>
                <c:pt idx="2733">
                  <c:v>471.9</c:v>
                </c:pt>
                <c:pt idx="2734">
                  <c:v>384.6</c:v>
                </c:pt>
                <c:pt idx="2735">
                  <c:v>451.6</c:v>
                </c:pt>
                <c:pt idx="2736">
                  <c:v>454.7</c:v>
                </c:pt>
                <c:pt idx="2737">
                  <c:v>561.69999999999993</c:v>
                </c:pt>
                <c:pt idx="2738">
                  <c:v>523.4</c:v>
                </c:pt>
                <c:pt idx="2739">
                  <c:v>517</c:v>
                </c:pt>
                <c:pt idx="2740">
                  <c:v>487.3</c:v>
                </c:pt>
                <c:pt idx="2741">
                  <c:v>593.79999999999995</c:v>
                </c:pt>
                <c:pt idx="2742">
                  <c:v>452.40000000000003</c:v>
                </c:pt>
                <c:pt idx="2743">
                  <c:v>442.2</c:v>
                </c:pt>
                <c:pt idx="2744">
                  <c:v>534.29999999999995</c:v>
                </c:pt>
                <c:pt idx="2745">
                  <c:v>521.80000000000007</c:v>
                </c:pt>
                <c:pt idx="2746">
                  <c:v>463</c:v>
                </c:pt>
                <c:pt idx="2747">
                  <c:v>484.3</c:v>
                </c:pt>
                <c:pt idx="2748">
                  <c:v>545.20000000000005</c:v>
                </c:pt>
                <c:pt idx="2749">
                  <c:v>460.6</c:v>
                </c:pt>
                <c:pt idx="2750">
                  <c:v>634.4</c:v>
                </c:pt>
                <c:pt idx="2751">
                  <c:v>561.69999999999993</c:v>
                </c:pt>
                <c:pt idx="2752">
                  <c:v>422.3</c:v>
                </c:pt>
                <c:pt idx="2753">
                  <c:v>469.3</c:v>
                </c:pt>
                <c:pt idx="2754">
                  <c:v>507.29999999999899</c:v>
                </c:pt>
                <c:pt idx="2755">
                  <c:v>471.3</c:v>
                </c:pt>
                <c:pt idx="2756">
                  <c:v>492.9</c:v>
                </c:pt>
                <c:pt idx="2757">
                  <c:v>497.5</c:v>
                </c:pt>
                <c:pt idx="2758">
                  <c:v>450</c:v>
                </c:pt>
                <c:pt idx="2759">
                  <c:v>437.2</c:v>
                </c:pt>
                <c:pt idx="2760">
                  <c:v>586.5</c:v>
                </c:pt>
                <c:pt idx="2761">
                  <c:v>457.6</c:v>
                </c:pt>
                <c:pt idx="2762">
                  <c:v>816.1</c:v>
                </c:pt>
                <c:pt idx="2763">
                  <c:v>444.5</c:v>
                </c:pt>
                <c:pt idx="2764">
                  <c:v>435.90000000000003</c:v>
                </c:pt>
                <c:pt idx="2765">
                  <c:v>487.3</c:v>
                </c:pt>
                <c:pt idx="2766">
                  <c:v>469.9</c:v>
                </c:pt>
                <c:pt idx="2767">
                  <c:v>442.90000000000003</c:v>
                </c:pt>
                <c:pt idx="2768">
                  <c:v>606</c:v>
                </c:pt>
                <c:pt idx="2769">
                  <c:v>457.2</c:v>
                </c:pt>
                <c:pt idx="2770">
                  <c:v>388.2</c:v>
                </c:pt>
                <c:pt idx="2771">
                  <c:v>399.7</c:v>
                </c:pt>
                <c:pt idx="2772">
                  <c:v>537.5</c:v>
                </c:pt>
                <c:pt idx="2773">
                  <c:v>653.20000000000005</c:v>
                </c:pt>
                <c:pt idx="2774">
                  <c:v>518.59999999999991</c:v>
                </c:pt>
                <c:pt idx="2775">
                  <c:v>552.5</c:v>
                </c:pt>
                <c:pt idx="2776">
                  <c:v>426.70000000000005</c:v>
                </c:pt>
                <c:pt idx="2777">
                  <c:v>433.59999999999923</c:v>
                </c:pt>
                <c:pt idx="2778">
                  <c:v>442.7</c:v>
                </c:pt>
                <c:pt idx="2779">
                  <c:v>498.7</c:v>
                </c:pt>
                <c:pt idx="2780">
                  <c:v>436.90000000000003</c:v>
                </c:pt>
                <c:pt idx="2781">
                  <c:v>588.30000000000007</c:v>
                </c:pt>
                <c:pt idx="2782">
                  <c:v>441.5</c:v>
                </c:pt>
                <c:pt idx="2783">
                  <c:v>468.2</c:v>
                </c:pt>
                <c:pt idx="2784">
                  <c:v>476.9</c:v>
                </c:pt>
                <c:pt idx="2785">
                  <c:v>481.3</c:v>
                </c:pt>
                <c:pt idx="2786">
                  <c:v>438.2</c:v>
                </c:pt>
                <c:pt idx="2787">
                  <c:v>447</c:v>
                </c:pt>
                <c:pt idx="2788">
                  <c:v>451.1</c:v>
                </c:pt>
                <c:pt idx="2789">
                  <c:v>618.80000000000007</c:v>
                </c:pt>
                <c:pt idx="2790">
                  <c:v>585.6</c:v>
                </c:pt>
                <c:pt idx="2791">
                  <c:v>460.3</c:v>
                </c:pt>
                <c:pt idx="2792">
                  <c:v>528.90000000000009</c:v>
                </c:pt>
                <c:pt idx="2793">
                  <c:v>428.70000000000005</c:v>
                </c:pt>
                <c:pt idx="2794">
                  <c:v>636.9</c:v>
                </c:pt>
                <c:pt idx="2795">
                  <c:v>436.8</c:v>
                </c:pt>
                <c:pt idx="2796">
                  <c:v>658.90000000000009</c:v>
                </c:pt>
                <c:pt idx="2797">
                  <c:v>410</c:v>
                </c:pt>
                <c:pt idx="2798">
                  <c:v>422.70000000000005</c:v>
                </c:pt>
                <c:pt idx="2799">
                  <c:v>358.3</c:v>
                </c:pt>
                <c:pt idx="2800">
                  <c:v>463</c:v>
                </c:pt>
                <c:pt idx="2801">
                  <c:v>479.2</c:v>
                </c:pt>
                <c:pt idx="2802">
                  <c:v>400.9</c:v>
                </c:pt>
                <c:pt idx="2803">
                  <c:v>449.40000000000003</c:v>
                </c:pt>
                <c:pt idx="2804">
                  <c:v>449.1</c:v>
                </c:pt>
                <c:pt idx="2805">
                  <c:v>535.29999999999995</c:v>
                </c:pt>
                <c:pt idx="2806">
                  <c:v>1613.6</c:v>
                </c:pt>
                <c:pt idx="2807">
                  <c:v>457.9</c:v>
                </c:pt>
                <c:pt idx="2808">
                  <c:v>894.80000000000007</c:v>
                </c:pt>
                <c:pt idx="2809">
                  <c:v>589.09999999999991</c:v>
                </c:pt>
                <c:pt idx="2810">
                  <c:v>469.2</c:v>
                </c:pt>
                <c:pt idx="2811">
                  <c:v>615.70000000000005</c:v>
                </c:pt>
                <c:pt idx="2812">
                  <c:v>474.8</c:v>
                </c:pt>
                <c:pt idx="2813">
                  <c:v>469.1</c:v>
                </c:pt>
                <c:pt idx="2814">
                  <c:v>472</c:v>
                </c:pt>
                <c:pt idx="2815">
                  <c:v>588</c:v>
                </c:pt>
                <c:pt idx="2816">
                  <c:v>475.7</c:v>
                </c:pt>
                <c:pt idx="2817">
                  <c:v>468.6</c:v>
                </c:pt>
                <c:pt idx="2818">
                  <c:v>544.5</c:v>
                </c:pt>
                <c:pt idx="2819">
                  <c:v>405.4</c:v>
                </c:pt>
                <c:pt idx="2820">
                  <c:v>509.70000000000005</c:v>
                </c:pt>
                <c:pt idx="2821">
                  <c:v>593.09999999999991</c:v>
                </c:pt>
                <c:pt idx="2822">
                  <c:v>407.5</c:v>
                </c:pt>
                <c:pt idx="2823">
                  <c:v>488.4</c:v>
                </c:pt>
                <c:pt idx="2824">
                  <c:v>459.1</c:v>
                </c:pt>
                <c:pt idx="2825">
                  <c:v>409.1</c:v>
                </c:pt>
                <c:pt idx="2826">
                  <c:v>432.09999999999923</c:v>
                </c:pt>
                <c:pt idx="2827">
                  <c:v>505.09999999999923</c:v>
                </c:pt>
                <c:pt idx="2828">
                  <c:v>456.3</c:v>
                </c:pt>
                <c:pt idx="2829">
                  <c:v>421</c:v>
                </c:pt>
                <c:pt idx="2830">
                  <c:v>519.59999999999991</c:v>
                </c:pt>
                <c:pt idx="2831">
                  <c:v>450.90000000000003</c:v>
                </c:pt>
                <c:pt idx="2832">
                  <c:v>545.5</c:v>
                </c:pt>
                <c:pt idx="2833">
                  <c:v>550.1</c:v>
                </c:pt>
                <c:pt idx="2834">
                  <c:v>487.8</c:v>
                </c:pt>
                <c:pt idx="2835">
                  <c:v>450.40000000000003</c:v>
                </c:pt>
                <c:pt idx="2836">
                  <c:v>435</c:v>
                </c:pt>
                <c:pt idx="2837">
                  <c:v>435.09999999999923</c:v>
                </c:pt>
                <c:pt idx="2838">
                  <c:v>443.40000000000003</c:v>
                </c:pt>
                <c:pt idx="2839">
                  <c:v>424.20000000000005</c:v>
                </c:pt>
                <c:pt idx="2840">
                  <c:v>539.90000000000009</c:v>
                </c:pt>
                <c:pt idx="2841">
                  <c:v>392.40000000000003</c:v>
                </c:pt>
                <c:pt idx="2842">
                  <c:v>544.79999999999995</c:v>
                </c:pt>
                <c:pt idx="2843">
                  <c:v>495.2</c:v>
                </c:pt>
                <c:pt idx="2844">
                  <c:v>556.1</c:v>
                </c:pt>
                <c:pt idx="2845">
                  <c:v>681.2</c:v>
                </c:pt>
                <c:pt idx="2846">
                  <c:v>436.40000000000003</c:v>
                </c:pt>
                <c:pt idx="2847">
                  <c:v>479.6</c:v>
                </c:pt>
                <c:pt idx="2848">
                  <c:v>405.3</c:v>
                </c:pt>
                <c:pt idx="2849">
                  <c:v>487.70000000000005</c:v>
                </c:pt>
                <c:pt idx="2850">
                  <c:v>503.29999999999899</c:v>
                </c:pt>
                <c:pt idx="2851">
                  <c:v>387.90000000000003</c:v>
                </c:pt>
                <c:pt idx="2852">
                  <c:v>547.5</c:v>
                </c:pt>
                <c:pt idx="2853">
                  <c:v>630.5</c:v>
                </c:pt>
                <c:pt idx="2854">
                  <c:v>588.6</c:v>
                </c:pt>
                <c:pt idx="2855">
                  <c:v>532.4</c:v>
                </c:pt>
                <c:pt idx="2856">
                  <c:v>479.6</c:v>
                </c:pt>
                <c:pt idx="2857">
                  <c:v>539.1</c:v>
                </c:pt>
                <c:pt idx="2858">
                  <c:v>486.5</c:v>
                </c:pt>
                <c:pt idx="2859">
                  <c:v>467.5</c:v>
                </c:pt>
                <c:pt idx="2860">
                  <c:v>523</c:v>
                </c:pt>
                <c:pt idx="2861">
                  <c:v>419.9</c:v>
                </c:pt>
                <c:pt idx="2862">
                  <c:v>398.9</c:v>
                </c:pt>
                <c:pt idx="2863">
                  <c:v>635.5</c:v>
                </c:pt>
                <c:pt idx="2864">
                  <c:v>461.9</c:v>
                </c:pt>
                <c:pt idx="2865">
                  <c:v>470.4</c:v>
                </c:pt>
                <c:pt idx="2866">
                  <c:v>410.2</c:v>
                </c:pt>
                <c:pt idx="2867">
                  <c:v>430.8</c:v>
                </c:pt>
                <c:pt idx="2868">
                  <c:v>467.5</c:v>
                </c:pt>
                <c:pt idx="2869">
                  <c:v>400.4</c:v>
                </c:pt>
                <c:pt idx="2870">
                  <c:v>490.8</c:v>
                </c:pt>
                <c:pt idx="2871">
                  <c:v>464.2</c:v>
                </c:pt>
                <c:pt idx="2872">
                  <c:v>414</c:v>
                </c:pt>
                <c:pt idx="2873">
                  <c:v>394.8</c:v>
                </c:pt>
                <c:pt idx="2874">
                  <c:v>461.8</c:v>
                </c:pt>
                <c:pt idx="2875">
                  <c:v>507.8</c:v>
                </c:pt>
                <c:pt idx="2876">
                  <c:v>468.9</c:v>
                </c:pt>
                <c:pt idx="2877">
                  <c:v>467.7</c:v>
                </c:pt>
                <c:pt idx="2878">
                  <c:v>484.70000000000005</c:v>
                </c:pt>
                <c:pt idx="2879">
                  <c:v>518.70000000000005</c:v>
                </c:pt>
                <c:pt idx="2880">
                  <c:v>465</c:v>
                </c:pt>
                <c:pt idx="2881">
                  <c:v>514</c:v>
                </c:pt>
                <c:pt idx="2882">
                  <c:v>472</c:v>
                </c:pt>
                <c:pt idx="2883">
                  <c:v>449.7</c:v>
                </c:pt>
                <c:pt idx="2884">
                  <c:v>558.9</c:v>
                </c:pt>
                <c:pt idx="2885">
                  <c:v>410.5</c:v>
                </c:pt>
                <c:pt idx="2886">
                  <c:v>410.6</c:v>
                </c:pt>
                <c:pt idx="2887">
                  <c:v>453.40000000000003</c:v>
                </c:pt>
                <c:pt idx="2888">
                  <c:v>469.8</c:v>
                </c:pt>
                <c:pt idx="2889">
                  <c:v>513.70000000000005</c:v>
                </c:pt>
                <c:pt idx="2890">
                  <c:v>515.5</c:v>
                </c:pt>
                <c:pt idx="2891">
                  <c:v>499.5</c:v>
                </c:pt>
                <c:pt idx="2892">
                  <c:v>461.4</c:v>
                </c:pt>
                <c:pt idx="2893">
                  <c:v>446.29999999999899</c:v>
                </c:pt>
                <c:pt idx="2894">
                  <c:v>510.4</c:v>
                </c:pt>
                <c:pt idx="2895">
                  <c:v>427.9</c:v>
                </c:pt>
                <c:pt idx="2896">
                  <c:v>524</c:v>
                </c:pt>
                <c:pt idx="2897">
                  <c:v>442.2</c:v>
                </c:pt>
                <c:pt idx="2898">
                  <c:v>427.59999999999923</c:v>
                </c:pt>
                <c:pt idx="2899">
                  <c:v>499.7</c:v>
                </c:pt>
                <c:pt idx="2900">
                  <c:v>456.1</c:v>
                </c:pt>
                <c:pt idx="2901">
                  <c:v>585.30000000000007</c:v>
                </c:pt>
                <c:pt idx="2902">
                  <c:v>582.20000000000005</c:v>
                </c:pt>
                <c:pt idx="2903">
                  <c:v>445.79999999999899</c:v>
                </c:pt>
                <c:pt idx="2904">
                  <c:v>409.1</c:v>
                </c:pt>
                <c:pt idx="2905">
                  <c:v>394.3</c:v>
                </c:pt>
                <c:pt idx="2906">
                  <c:v>390.90000000000003</c:v>
                </c:pt>
                <c:pt idx="2907">
                  <c:v>509.8</c:v>
                </c:pt>
                <c:pt idx="2908">
                  <c:v>427.8</c:v>
                </c:pt>
                <c:pt idx="2909">
                  <c:v>419</c:v>
                </c:pt>
                <c:pt idx="2910">
                  <c:v>484.70000000000005</c:v>
                </c:pt>
                <c:pt idx="2911">
                  <c:v>542.6</c:v>
                </c:pt>
                <c:pt idx="2912">
                  <c:v>498.8</c:v>
                </c:pt>
                <c:pt idx="2913">
                  <c:v>483.9</c:v>
                </c:pt>
                <c:pt idx="2914">
                  <c:v>580.79999999999995</c:v>
                </c:pt>
                <c:pt idx="2915">
                  <c:v>519.20000000000005</c:v>
                </c:pt>
                <c:pt idx="2916">
                  <c:v>496.09999999999923</c:v>
                </c:pt>
                <c:pt idx="2917">
                  <c:v>1111.8</c:v>
                </c:pt>
                <c:pt idx="2918">
                  <c:v>587.5</c:v>
                </c:pt>
                <c:pt idx="2919">
                  <c:v>515.4</c:v>
                </c:pt>
                <c:pt idx="2920">
                  <c:v>406</c:v>
                </c:pt>
                <c:pt idx="2921">
                  <c:v>442.59999999999923</c:v>
                </c:pt>
                <c:pt idx="2922">
                  <c:v>584.79999999999995</c:v>
                </c:pt>
                <c:pt idx="2923">
                  <c:v>398.7</c:v>
                </c:pt>
                <c:pt idx="2924">
                  <c:v>417.2</c:v>
                </c:pt>
                <c:pt idx="2925">
                  <c:v>401.9</c:v>
                </c:pt>
                <c:pt idx="2926">
                  <c:v>416.5</c:v>
                </c:pt>
                <c:pt idx="2927">
                  <c:v>465.2</c:v>
                </c:pt>
                <c:pt idx="2928">
                  <c:v>480.9</c:v>
                </c:pt>
                <c:pt idx="2929">
                  <c:v>538.90000000000009</c:v>
                </c:pt>
                <c:pt idx="2930">
                  <c:v>505</c:v>
                </c:pt>
                <c:pt idx="2931">
                  <c:v>508.8</c:v>
                </c:pt>
                <c:pt idx="2932">
                  <c:v>1106</c:v>
                </c:pt>
                <c:pt idx="2933">
                  <c:v>506.29999999999899</c:v>
                </c:pt>
                <c:pt idx="2934">
                  <c:v>433</c:v>
                </c:pt>
                <c:pt idx="2935">
                  <c:v>562</c:v>
                </c:pt>
                <c:pt idx="2936">
                  <c:v>438.8</c:v>
                </c:pt>
                <c:pt idx="2937">
                  <c:v>465.6</c:v>
                </c:pt>
                <c:pt idx="2938">
                  <c:v>473.5</c:v>
                </c:pt>
                <c:pt idx="2939">
                  <c:v>416.3</c:v>
                </c:pt>
                <c:pt idx="2940">
                  <c:v>443.40000000000003</c:v>
                </c:pt>
                <c:pt idx="2941">
                  <c:v>500.09999999999923</c:v>
                </c:pt>
                <c:pt idx="2942">
                  <c:v>454.7</c:v>
                </c:pt>
                <c:pt idx="2943">
                  <c:v>644.1</c:v>
                </c:pt>
                <c:pt idx="2944">
                  <c:v>417.1</c:v>
                </c:pt>
                <c:pt idx="2945">
                  <c:v>397.7</c:v>
                </c:pt>
                <c:pt idx="2946">
                  <c:v>474.9</c:v>
                </c:pt>
                <c:pt idx="2947">
                  <c:v>412.3</c:v>
                </c:pt>
                <c:pt idx="2948">
                  <c:v>397.9</c:v>
                </c:pt>
                <c:pt idx="2949">
                  <c:v>619.9</c:v>
                </c:pt>
                <c:pt idx="2950">
                  <c:v>426.20000000000005</c:v>
                </c:pt>
                <c:pt idx="2951">
                  <c:v>526.1</c:v>
                </c:pt>
                <c:pt idx="2952">
                  <c:v>394.8</c:v>
                </c:pt>
                <c:pt idx="2953">
                  <c:v>559.4</c:v>
                </c:pt>
                <c:pt idx="2954">
                  <c:v>509.1</c:v>
                </c:pt>
                <c:pt idx="2955">
                  <c:v>908</c:v>
                </c:pt>
                <c:pt idx="2956">
                  <c:v>443.3</c:v>
                </c:pt>
                <c:pt idx="2957">
                  <c:v>654</c:v>
                </c:pt>
                <c:pt idx="2958">
                  <c:v>446.29999999999899</c:v>
                </c:pt>
                <c:pt idx="2959">
                  <c:v>433.3</c:v>
                </c:pt>
                <c:pt idx="2960">
                  <c:v>423.5</c:v>
                </c:pt>
                <c:pt idx="2961">
                  <c:v>470.7</c:v>
                </c:pt>
                <c:pt idx="2962">
                  <c:v>488.4</c:v>
                </c:pt>
                <c:pt idx="2963">
                  <c:v>423.3</c:v>
                </c:pt>
                <c:pt idx="2964">
                  <c:v>555.69999999999993</c:v>
                </c:pt>
                <c:pt idx="2965">
                  <c:v>533.5</c:v>
                </c:pt>
                <c:pt idx="2966">
                  <c:v>583.09999999999991</c:v>
                </c:pt>
                <c:pt idx="2967">
                  <c:v>446.40000000000003</c:v>
                </c:pt>
                <c:pt idx="2968">
                  <c:v>419.59999999999923</c:v>
                </c:pt>
                <c:pt idx="2969">
                  <c:v>454.90000000000003</c:v>
                </c:pt>
                <c:pt idx="2970">
                  <c:v>499.90000000000003</c:v>
                </c:pt>
                <c:pt idx="2971">
                  <c:v>550.6</c:v>
                </c:pt>
                <c:pt idx="2972">
                  <c:v>456.6</c:v>
                </c:pt>
                <c:pt idx="2973">
                  <c:v>527.5</c:v>
                </c:pt>
                <c:pt idx="2974">
                  <c:v>522.1</c:v>
                </c:pt>
                <c:pt idx="2975">
                  <c:v>461.8</c:v>
                </c:pt>
                <c:pt idx="2976">
                  <c:v>538.69999999999993</c:v>
                </c:pt>
                <c:pt idx="2977">
                  <c:v>446.1</c:v>
                </c:pt>
                <c:pt idx="2978">
                  <c:v>391.2</c:v>
                </c:pt>
                <c:pt idx="2979">
                  <c:v>412.1</c:v>
                </c:pt>
                <c:pt idx="2980">
                  <c:v>470.9</c:v>
                </c:pt>
                <c:pt idx="2981">
                  <c:v>679.5</c:v>
                </c:pt>
                <c:pt idx="2982">
                  <c:v>497.59999999999923</c:v>
                </c:pt>
                <c:pt idx="2983">
                  <c:v>476.3</c:v>
                </c:pt>
                <c:pt idx="2984">
                  <c:v>438.5</c:v>
                </c:pt>
                <c:pt idx="2985">
                  <c:v>534.80000000000007</c:v>
                </c:pt>
                <c:pt idx="2986">
                  <c:v>421</c:v>
                </c:pt>
                <c:pt idx="2987">
                  <c:v>417.2</c:v>
                </c:pt>
                <c:pt idx="2988">
                  <c:v>512.80000000000007</c:v>
                </c:pt>
                <c:pt idx="2989">
                  <c:v>914.5</c:v>
                </c:pt>
                <c:pt idx="2990">
                  <c:v>478.3</c:v>
                </c:pt>
                <c:pt idx="2991">
                  <c:v>710.6</c:v>
                </c:pt>
                <c:pt idx="2992">
                  <c:v>404.1</c:v>
                </c:pt>
                <c:pt idx="2993">
                  <c:v>657.69999999999993</c:v>
                </c:pt>
                <c:pt idx="2994">
                  <c:v>467</c:v>
                </c:pt>
                <c:pt idx="2995">
                  <c:v>447.79999999999899</c:v>
                </c:pt>
                <c:pt idx="2996">
                  <c:v>494.8</c:v>
                </c:pt>
                <c:pt idx="2997">
                  <c:v>483.59999999999923</c:v>
                </c:pt>
                <c:pt idx="2998">
                  <c:v>614.9</c:v>
                </c:pt>
                <c:pt idx="2999">
                  <c:v>447</c:v>
                </c:pt>
                <c:pt idx="3000">
                  <c:v>482.3</c:v>
                </c:pt>
                <c:pt idx="3001">
                  <c:v>582.30000000000007</c:v>
                </c:pt>
                <c:pt idx="3002">
                  <c:v>514.5</c:v>
                </c:pt>
                <c:pt idx="3003">
                  <c:v>412.6</c:v>
                </c:pt>
                <c:pt idx="3004">
                  <c:v>471.2</c:v>
                </c:pt>
                <c:pt idx="3005">
                  <c:v>427.20000000000005</c:v>
                </c:pt>
                <c:pt idx="3006">
                  <c:v>555.5</c:v>
                </c:pt>
                <c:pt idx="3007">
                  <c:v>568</c:v>
                </c:pt>
                <c:pt idx="3008">
                  <c:v>530.29999999999995</c:v>
                </c:pt>
                <c:pt idx="3009">
                  <c:v>639.59999999999991</c:v>
                </c:pt>
                <c:pt idx="3010">
                  <c:v>586</c:v>
                </c:pt>
                <c:pt idx="3011">
                  <c:v>431.09999999999923</c:v>
                </c:pt>
                <c:pt idx="3012">
                  <c:v>444.5</c:v>
                </c:pt>
                <c:pt idx="3013">
                  <c:v>452.90000000000003</c:v>
                </c:pt>
                <c:pt idx="3014">
                  <c:v>487</c:v>
                </c:pt>
                <c:pt idx="3015">
                  <c:v>723.5</c:v>
                </c:pt>
                <c:pt idx="3016">
                  <c:v>417.8</c:v>
                </c:pt>
                <c:pt idx="3017">
                  <c:v>568.79999999999995</c:v>
                </c:pt>
                <c:pt idx="3018">
                  <c:v>568.1</c:v>
                </c:pt>
                <c:pt idx="3019">
                  <c:v>420.20000000000005</c:v>
                </c:pt>
                <c:pt idx="3020">
                  <c:v>561.4</c:v>
                </c:pt>
                <c:pt idx="3021">
                  <c:v>416.2</c:v>
                </c:pt>
                <c:pt idx="3022">
                  <c:v>459.6</c:v>
                </c:pt>
                <c:pt idx="3023">
                  <c:v>550.1</c:v>
                </c:pt>
                <c:pt idx="3024">
                  <c:v>486.59999999999923</c:v>
                </c:pt>
                <c:pt idx="3025">
                  <c:v>975.19999999999993</c:v>
                </c:pt>
                <c:pt idx="3026">
                  <c:v>442.90000000000003</c:v>
                </c:pt>
                <c:pt idx="3027">
                  <c:v>520.29999999999995</c:v>
                </c:pt>
                <c:pt idx="3028">
                  <c:v>558.79999999999995</c:v>
                </c:pt>
                <c:pt idx="3029">
                  <c:v>431.20000000000005</c:v>
                </c:pt>
                <c:pt idx="3030">
                  <c:v>473.4</c:v>
                </c:pt>
                <c:pt idx="3031">
                  <c:v>448.6</c:v>
                </c:pt>
                <c:pt idx="3032">
                  <c:v>741.9</c:v>
                </c:pt>
                <c:pt idx="3033">
                  <c:v>491.5</c:v>
                </c:pt>
                <c:pt idx="3034">
                  <c:v>499.59999999999923</c:v>
                </c:pt>
                <c:pt idx="3035">
                  <c:v>467.2</c:v>
                </c:pt>
                <c:pt idx="3036">
                  <c:v>463.6</c:v>
                </c:pt>
                <c:pt idx="3037">
                  <c:v>543.20000000000005</c:v>
                </c:pt>
                <c:pt idx="3038">
                  <c:v>452.7</c:v>
                </c:pt>
                <c:pt idx="3039">
                  <c:v>375.3</c:v>
                </c:pt>
                <c:pt idx="3040">
                  <c:v>413.2</c:v>
                </c:pt>
                <c:pt idx="3041">
                  <c:v>461.5</c:v>
                </c:pt>
                <c:pt idx="3042">
                  <c:v>441.90000000000003</c:v>
                </c:pt>
                <c:pt idx="3043">
                  <c:v>374</c:v>
                </c:pt>
                <c:pt idx="3044">
                  <c:v>421.9</c:v>
                </c:pt>
                <c:pt idx="3045">
                  <c:v>405.1</c:v>
                </c:pt>
                <c:pt idx="3046">
                  <c:v>445</c:v>
                </c:pt>
                <c:pt idx="3047">
                  <c:v>498.2</c:v>
                </c:pt>
                <c:pt idx="3048">
                  <c:v>460.5</c:v>
                </c:pt>
                <c:pt idx="3049">
                  <c:v>458.6</c:v>
                </c:pt>
                <c:pt idx="3050">
                  <c:v>451.7</c:v>
                </c:pt>
                <c:pt idx="3051">
                  <c:v>474.1</c:v>
                </c:pt>
                <c:pt idx="3052">
                  <c:v>394.8</c:v>
                </c:pt>
                <c:pt idx="3053">
                  <c:v>585.9</c:v>
                </c:pt>
                <c:pt idx="3054">
                  <c:v>443.7</c:v>
                </c:pt>
                <c:pt idx="3055">
                  <c:v>500.09999999999923</c:v>
                </c:pt>
                <c:pt idx="3056">
                  <c:v>465.6</c:v>
                </c:pt>
                <c:pt idx="3057">
                  <c:v>392.79999999999899</c:v>
                </c:pt>
                <c:pt idx="3058">
                  <c:v>456.2</c:v>
                </c:pt>
                <c:pt idx="3059">
                  <c:v>517.9</c:v>
                </c:pt>
                <c:pt idx="3060">
                  <c:v>544.79999999999995</c:v>
                </c:pt>
                <c:pt idx="3061">
                  <c:v>476.1</c:v>
                </c:pt>
                <c:pt idx="3062">
                  <c:v>476.3</c:v>
                </c:pt>
                <c:pt idx="3063">
                  <c:v>381</c:v>
                </c:pt>
                <c:pt idx="3064">
                  <c:v>444.1</c:v>
                </c:pt>
                <c:pt idx="3065">
                  <c:v>473.1</c:v>
                </c:pt>
                <c:pt idx="3066">
                  <c:v>533.90000000000009</c:v>
                </c:pt>
                <c:pt idx="3067">
                  <c:v>539.6</c:v>
                </c:pt>
                <c:pt idx="3068">
                  <c:v>511.2</c:v>
                </c:pt>
                <c:pt idx="3069">
                  <c:v>445.7</c:v>
                </c:pt>
                <c:pt idx="3070">
                  <c:v>470</c:v>
                </c:pt>
                <c:pt idx="3071">
                  <c:v>427</c:v>
                </c:pt>
                <c:pt idx="3072">
                  <c:v>847.19999999999993</c:v>
                </c:pt>
                <c:pt idx="3073">
                  <c:v>526.29999999999995</c:v>
                </c:pt>
                <c:pt idx="3074">
                  <c:v>494.2</c:v>
                </c:pt>
                <c:pt idx="3075">
                  <c:v>598.79999999999995</c:v>
                </c:pt>
                <c:pt idx="3076">
                  <c:v>522.29999999999995</c:v>
                </c:pt>
                <c:pt idx="3077">
                  <c:v>635.9</c:v>
                </c:pt>
                <c:pt idx="3078">
                  <c:v>582.6</c:v>
                </c:pt>
                <c:pt idx="3079">
                  <c:v>581.5</c:v>
                </c:pt>
                <c:pt idx="3080">
                  <c:v>424.09999999999923</c:v>
                </c:pt>
                <c:pt idx="3081">
                  <c:v>434.7</c:v>
                </c:pt>
                <c:pt idx="3082">
                  <c:v>413.4</c:v>
                </c:pt>
                <c:pt idx="3083">
                  <c:v>378.40000000000003</c:v>
                </c:pt>
                <c:pt idx="3084">
                  <c:v>424.4</c:v>
                </c:pt>
                <c:pt idx="3085">
                  <c:v>446.2</c:v>
                </c:pt>
                <c:pt idx="3086">
                  <c:v>478.9</c:v>
                </c:pt>
                <c:pt idx="3087">
                  <c:v>491.70000000000005</c:v>
                </c:pt>
                <c:pt idx="3088">
                  <c:v>447</c:v>
                </c:pt>
                <c:pt idx="3089">
                  <c:v>587.9</c:v>
                </c:pt>
                <c:pt idx="3090">
                  <c:v>407.1</c:v>
                </c:pt>
                <c:pt idx="3091">
                  <c:v>718.7</c:v>
                </c:pt>
                <c:pt idx="3092">
                  <c:v>554.79999999999995</c:v>
                </c:pt>
                <c:pt idx="3093">
                  <c:v>578.79999999999995</c:v>
                </c:pt>
                <c:pt idx="3094">
                  <c:v>421.9</c:v>
                </c:pt>
                <c:pt idx="3095">
                  <c:v>488.70000000000005</c:v>
                </c:pt>
                <c:pt idx="3096">
                  <c:v>471</c:v>
                </c:pt>
                <c:pt idx="3097">
                  <c:v>420.20000000000005</c:v>
                </c:pt>
                <c:pt idx="3098">
                  <c:v>449.2</c:v>
                </c:pt>
              </c:numCache>
            </c:numRef>
          </c:yVal>
        </c:ser>
        <c:axId val="52796416"/>
        <c:axId val="52819072"/>
      </c:scatterChart>
      <c:valAx>
        <c:axId val="52796416"/>
        <c:scaling>
          <c:orientation val="minMax"/>
          <c:max val="15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Actual pause duration (ms)</a:t>
                </a:r>
              </a:p>
            </c:rich>
          </c:tx>
          <c:layout/>
        </c:title>
        <c:numFmt formatCode="General" sourceLinked="1"/>
        <c:tickLblPos val="nextTo"/>
        <c:crossAx val="52819072"/>
        <c:crosses val="autoZero"/>
        <c:crossBetween val="midCat"/>
      </c:valAx>
      <c:valAx>
        <c:axId val="52819072"/>
        <c:scaling>
          <c:orientation val="minMax"/>
          <c:max val="15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Predicted pause duration (ms)</a:t>
                </a:r>
              </a:p>
            </c:rich>
          </c:tx>
          <c:layout/>
        </c:title>
        <c:numFmt formatCode="General" sourceLinked="1"/>
        <c:tickLblPos val="nextTo"/>
        <c:crossAx val="52796416"/>
        <c:crosses val="autoZero"/>
        <c:crossBetween val="midCat"/>
        <c:majorUnit val="500"/>
      </c:valAx>
    </c:plotArea>
    <c:plotVisOnly val="1"/>
  </c:chart>
  <c:txPr>
    <a:bodyPr/>
    <a:lstStyle/>
    <a:p>
      <a:pPr>
        <a:defRPr sz="12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spPr>
            <a:ln w="50800" cap="rnd">
              <a:round/>
            </a:ln>
          </c:spPr>
          <c:marker>
            <c:symbol val="none"/>
          </c:marker>
          <c:xVal>
            <c:numRef>
              <c:f>'Threshold(P)'!$A$2:$A$90</c:f>
              <c:numCache>
                <c:formatCode>General</c:formatCode>
                <c:ptCount val="89"/>
                <c:pt idx="0">
                  <c:v>0.1</c:v>
                </c:pt>
                <c:pt idx="1">
                  <c:v>0.11</c:v>
                </c:pt>
                <c:pt idx="2">
                  <c:v>0.12000000000000002</c:v>
                </c:pt>
                <c:pt idx="3">
                  <c:v>0.13</c:v>
                </c:pt>
                <c:pt idx="4">
                  <c:v>0.14000000000000001</c:v>
                </c:pt>
                <c:pt idx="5">
                  <c:v>0.15000000000000024</c:v>
                </c:pt>
                <c:pt idx="6">
                  <c:v>0.16</c:v>
                </c:pt>
                <c:pt idx="7">
                  <c:v>0.17</c:v>
                </c:pt>
                <c:pt idx="8">
                  <c:v>0.18000000000000024</c:v>
                </c:pt>
                <c:pt idx="9">
                  <c:v>0.19</c:v>
                </c:pt>
                <c:pt idx="10">
                  <c:v>0.2</c:v>
                </c:pt>
                <c:pt idx="11">
                  <c:v>0.21000000000000021</c:v>
                </c:pt>
                <c:pt idx="12">
                  <c:v>0.22</c:v>
                </c:pt>
                <c:pt idx="13">
                  <c:v>0.23</c:v>
                </c:pt>
                <c:pt idx="14">
                  <c:v>0.24000000000000021</c:v>
                </c:pt>
                <c:pt idx="15">
                  <c:v>0.25</c:v>
                </c:pt>
                <c:pt idx="16">
                  <c:v>0.26</c:v>
                </c:pt>
                <c:pt idx="17">
                  <c:v>0.27</c:v>
                </c:pt>
                <c:pt idx="18">
                  <c:v>0.28000000000000008</c:v>
                </c:pt>
                <c:pt idx="19">
                  <c:v>0.29000000000000031</c:v>
                </c:pt>
                <c:pt idx="20">
                  <c:v>0.30000000000000032</c:v>
                </c:pt>
                <c:pt idx="21">
                  <c:v>0.31000000000000066</c:v>
                </c:pt>
                <c:pt idx="22">
                  <c:v>0.32000000000000073</c:v>
                </c:pt>
                <c:pt idx="23">
                  <c:v>0.3300000000000009</c:v>
                </c:pt>
                <c:pt idx="24">
                  <c:v>0.34</c:v>
                </c:pt>
                <c:pt idx="25">
                  <c:v>0.35000000000000031</c:v>
                </c:pt>
                <c:pt idx="26">
                  <c:v>0.36000000000000032</c:v>
                </c:pt>
                <c:pt idx="27">
                  <c:v>0.37000000000000038</c:v>
                </c:pt>
                <c:pt idx="28">
                  <c:v>0.38000000000000073</c:v>
                </c:pt>
                <c:pt idx="29">
                  <c:v>0.39000000000000073</c:v>
                </c:pt>
                <c:pt idx="30">
                  <c:v>0.4</c:v>
                </c:pt>
                <c:pt idx="31">
                  <c:v>0.41000000000000031</c:v>
                </c:pt>
                <c:pt idx="32">
                  <c:v>0.42000000000000032</c:v>
                </c:pt>
                <c:pt idx="33">
                  <c:v>0.43000000000000038</c:v>
                </c:pt>
                <c:pt idx="34">
                  <c:v>0.44</c:v>
                </c:pt>
                <c:pt idx="35">
                  <c:v>0.45</c:v>
                </c:pt>
                <c:pt idx="36">
                  <c:v>0.46</c:v>
                </c:pt>
                <c:pt idx="37">
                  <c:v>0.47000000000000008</c:v>
                </c:pt>
                <c:pt idx="38">
                  <c:v>0.48000000000000032</c:v>
                </c:pt>
                <c:pt idx="39">
                  <c:v>0.49000000000000032</c:v>
                </c:pt>
                <c:pt idx="40">
                  <c:v>0.5</c:v>
                </c:pt>
                <c:pt idx="41">
                  <c:v>0.51</c:v>
                </c:pt>
                <c:pt idx="42">
                  <c:v>0.52</c:v>
                </c:pt>
                <c:pt idx="43">
                  <c:v>0.53</c:v>
                </c:pt>
                <c:pt idx="44">
                  <c:v>0.54</c:v>
                </c:pt>
                <c:pt idx="45">
                  <c:v>0.55000000000000004</c:v>
                </c:pt>
                <c:pt idx="46">
                  <c:v>0.56000000000000005</c:v>
                </c:pt>
                <c:pt idx="47">
                  <c:v>0.56999999999999995</c:v>
                </c:pt>
                <c:pt idx="48">
                  <c:v>0.58000000000000007</c:v>
                </c:pt>
                <c:pt idx="49">
                  <c:v>0.59</c:v>
                </c:pt>
                <c:pt idx="50">
                  <c:v>0.60000000000000064</c:v>
                </c:pt>
                <c:pt idx="51">
                  <c:v>0.61000000000000065</c:v>
                </c:pt>
                <c:pt idx="52">
                  <c:v>0.62000000000000133</c:v>
                </c:pt>
                <c:pt idx="53">
                  <c:v>0.63000000000000145</c:v>
                </c:pt>
                <c:pt idx="54">
                  <c:v>0.64000000000000146</c:v>
                </c:pt>
                <c:pt idx="55">
                  <c:v>0.65000000000000169</c:v>
                </c:pt>
                <c:pt idx="56">
                  <c:v>0.66000000000000181</c:v>
                </c:pt>
                <c:pt idx="57">
                  <c:v>0.67000000000000182</c:v>
                </c:pt>
                <c:pt idx="58">
                  <c:v>0.68</c:v>
                </c:pt>
                <c:pt idx="59">
                  <c:v>0.69000000000000061</c:v>
                </c:pt>
                <c:pt idx="60">
                  <c:v>0.70000000000000062</c:v>
                </c:pt>
                <c:pt idx="61">
                  <c:v>0.71000000000000063</c:v>
                </c:pt>
                <c:pt idx="62">
                  <c:v>0.72000000000000064</c:v>
                </c:pt>
                <c:pt idx="63">
                  <c:v>0.73000000000000065</c:v>
                </c:pt>
                <c:pt idx="64">
                  <c:v>0.74000000000000132</c:v>
                </c:pt>
                <c:pt idx="65">
                  <c:v>0.75000000000000144</c:v>
                </c:pt>
                <c:pt idx="66">
                  <c:v>0.76000000000000145</c:v>
                </c:pt>
                <c:pt idx="67">
                  <c:v>0.77000000000000146</c:v>
                </c:pt>
                <c:pt idx="68">
                  <c:v>0.78</c:v>
                </c:pt>
                <c:pt idx="69">
                  <c:v>0.79</c:v>
                </c:pt>
                <c:pt idx="70">
                  <c:v>0.8</c:v>
                </c:pt>
                <c:pt idx="71">
                  <c:v>0.81</c:v>
                </c:pt>
                <c:pt idx="72">
                  <c:v>0.82000000000000062</c:v>
                </c:pt>
                <c:pt idx="73">
                  <c:v>0.83000000000000063</c:v>
                </c:pt>
                <c:pt idx="74">
                  <c:v>0.84000000000000064</c:v>
                </c:pt>
                <c:pt idx="75">
                  <c:v>0.85000000000000064</c:v>
                </c:pt>
                <c:pt idx="76">
                  <c:v>0.86000000000000065</c:v>
                </c:pt>
                <c:pt idx="77">
                  <c:v>0.87000000000000133</c:v>
                </c:pt>
                <c:pt idx="78">
                  <c:v>0.88</c:v>
                </c:pt>
                <c:pt idx="79">
                  <c:v>0.89</c:v>
                </c:pt>
                <c:pt idx="80">
                  <c:v>0.9</c:v>
                </c:pt>
                <c:pt idx="81">
                  <c:v>0.91</c:v>
                </c:pt>
                <c:pt idx="82">
                  <c:v>0.92</c:v>
                </c:pt>
                <c:pt idx="83">
                  <c:v>0.93</c:v>
                </c:pt>
                <c:pt idx="84">
                  <c:v>0.94000000000000061</c:v>
                </c:pt>
                <c:pt idx="85">
                  <c:v>0.95000000000000062</c:v>
                </c:pt>
                <c:pt idx="86">
                  <c:v>0.96000000000000063</c:v>
                </c:pt>
                <c:pt idx="87">
                  <c:v>0.97000000000000064</c:v>
                </c:pt>
                <c:pt idx="88">
                  <c:v>0.98</c:v>
                </c:pt>
              </c:numCache>
            </c:numRef>
          </c:xVal>
          <c:yVal>
            <c:numRef>
              <c:f>'Threshold(P)'!$B$2:$B$90</c:f>
              <c:numCache>
                <c:formatCode>General</c:formatCode>
                <c:ptCount val="89"/>
                <c:pt idx="0">
                  <c:v>1922.97</c:v>
                </c:pt>
                <c:pt idx="1">
                  <c:v>1880.81</c:v>
                </c:pt>
                <c:pt idx="2">
                  <c:v>1842.06</c:v>
                </c:pt>
                <c:pt idx="3">
                  <c:v>1806.1699999999998</c:v>
                </c:pt>
                <c:pt idx="4">
                  <c:v>1772.6899999999998</c:v>
                </c:pt>
                <c:pt idx="5">
                  <c:v>1741.28</c:v>
                </c:pt>
                <c:pt idx="6">
                  <c:v>1711.6699999999998</c:v>
                </c:pt>
                <c:pt idx="7">
                  <c:v>1683.6299999999999</c:v>
                </c:pt>
                <c:pt idx="8">
                  <c:v>1656.97</c:v>
                </c:pt>
                <c:pt idx="9">
                  <c:v>1631.54</c:v>
                </c:pt>
                <c:pt idx="10">
                  <c:v>1607.1899999999998</c:v>
                </c:pt>
                <c:pt idx="11">
                  <c:v>1583.83</c:v>
                </c:pt>
                <c:pt idx="12">
                  <c:v>1561.35</c:v>
                </c:pt>
                <c:pt idx="13">
                  <c:v>1539.6699999999998</c:v>
                </c:pt>
                <c:pt idx="14">
                  <c:v>1518.7</c:v>
                </c:pt>
                <c:pt idx="15">
                  <c:v>1498.4</c:v>
                </c:pt>
                <c:pt idx="16">
                  <c:v>1478.7</c:v>
                </c:pt>
                <c:pt idx="17">
                  <c:v>1459.54</c:v>
                </c:pt>
                <c:pt idx="18">
                  <c:v>1440.8899999999999</c:v>
                </c:pt>
                <c:pt idx="19">
                  <c:v>1422.7</c:v>
                </c:pt>
                <c:pt idx="20">
                  <c:v>1404.94</c:v>
                </c:pt>
                <c:pt idx="21">
                  <c:v>1387.57</c:v>
                </c:pt>
                <c:pt idx="22">
                  <c:v>1370.57</c:v>
                </c:pt>
                <c:pt idx="23">
                  <c:v>1353.8899999999999</c:v>
                </c:pt>
                <c:pt idx="24">
                  <c:v>1337.53</c:v>
                </c:pt>
                <c:pt idx="25">
                  <c:v>1321.45</c:v>
                </c:pt>
                <c:pt idx="26">
                  <c:v>1305.6299999999999</c:v>
                </c:pt>
                <c:pt idx="27">
                  <c:v>1290.06</c:v>
                </c:pt>
                <c:pt idx="28">
                  <c:v>1274.71</c:v>
                </c:pt>
                <c:pt idx="29">
                  <c:v>1259.57</c:v>
                </c:pt>
                <c:pt idx="30">
                  <c:v>1244.6099999999999</c:v>
                </c:pt>
                <c:pt idx="31">
                  <c:v>1229.8399999999999</c:v>
                </c:pt>
                <c:pt idx="32">
                  <c:v>1215.22</c:v>
                </c:pt>
                <c:pt idx="33">
                  <c:v>1200.75</c:v>
                </c:pt>
                <c:pt idx="34">
                  <c:v>1186.4100000000001</c:v>
                </c:pt>
                <c:pt idx="35">
                  <c:v>1172.1899999999998</c:v>
                </c:pt>
                <c:pt idx="36">
                  <c:v>1158.08</c:v>
                </c:pt>
                <c:pt idx="37">
                  <c:v>1144.07</c:v>
                </c:pt>
                <c:pt idx="38">
                  <c:v>1130.1399999999999</c:v>
                </c:pt>
                <c:pt idx="39">
                  <c:v>1116.29</c:v>
                </c:pt>
                <c:pt idx="40">
                  <c:v>1102.5</c:v>
                </c:pt>
                <c:pt idx="41">
                  <c:v>1088.77</c:v>
                </c:pt>
                <c:pt idx="42">
                  <c:v>1075.08</c:v>
                </c:pt>
                <c:pt idx="43">
                  <c:v>1061.42</c:v>
                </c:pt>
                <c:pt idx="44">
                  <c:v>1047.78</c:v>
                </c:pt>
                <c:pt idx="45">
                  <c:v>1034.1599999999999</c:v>
                </c:pt>
                <c:pt idx="46">
                  <c:v>1020.54</c:v>
                </c:pt>
                <c:pt idx="47">
                  <c:v>1006.92</c:v>
                </c:pt>
                <c:pt idx="48">
                  <c:v>993.28000000000054</c:v>
                </c:pt>
                <c:pt idx="49">
                  <c:v>979.61</c:v>
                </c:pt>
                <c:pt idx="50">
                  <c:v>965.9</c:v>
                </c:pt>
                <c:pt idx="51">
                  <c:v>952.15</c:v>
                </c:pt>
                <c:pt idx="52">
                  <c:v>938.33999999999946</c:v>
                </c:pt>
                <c:pt idx="53">
                  <c:v>924.45999999999947</c:v>
                </c:pt>
                <c:pt idx="54">
                  <c:v>910.49</c:v>
                </c:pt>
                <c:pt idx="55">
                  <c:v>896.43999999999949</c:v>
                </c:pt>
                <c:pt idx="56">
                  <c:v>882.27000000000055</c:v>
                </c:pt>
                <c:pt idx="57">
                  <c:v>867.99</c:v>
                </c:pt>
                <c:pt idx="58">
                  <c:v>853.57</c:v>
                </c:pt>
                <c:pt idx="59">
                  <c:v>839</c:v>
                </c:pt>
                <c:pt idx="60">
                  <c:v>824.27000000000055</c:v>
                </c:pt>
                <c:pt idx="61">
                  <c:v>809.35999999999865</c:v>
                </c:pt>
                <c:pt idx="62">
                  <c:v>794.24</c:v>
                </c:pt>
                <c:pt idx="63">
                  <c:v>778.91</c:v>
                </c:pt>
                <c:pt idx="64">
                  <c:v>763.33999999999946</c:v>
                </c:pt>
                <c:pt idx="65">
                  <c:v>747.5</c:v>
                </c:pt>
                <c:pt idx="66">
                  <c:v>731.37</c:v>
                </c:pt>
                <c:pt idx="67">
                  <c:v>714.93</c:v>
                </c:pt>
                <c:pt idx="68">
                  <c:v>698.13</c:v>
                </c:pt>
                <c:pt idx="69">
                  <c:v>680.95999999999947</c:v>
                </c:pt>
                <c:pt idx="70">
                  <c:v>663.35999999999865</c:v>
                </c:pt>
                <c:pt idx="71">
                  <c:v>645.29999999999995</c:v>
                </c:pt>
                <c:pt idx="72">
                  <c:v>626.73</c:v>
                </c:pt>
                <c:pt idx="73">
                  <c:v>607.6</c:v>
                </c:pt>
                <c:pt idx="74">
                  <c:v>587.82999999999947</c:v>
                </c:pt>
                <c:pt idx="75">
                  <c:v>567.37</c:v>
                </c:pt>
                <c:pt idx="76">
                  <c:v>546.11</c:v>
                </c:pt>
                <c:pt idx="77">
                  <c:v>523.97</c:v>
                </c:pt>
                <c:pt idx="78">
                  <c:v>500.83</c:v>
                </c:pt>
                <c:pt idx="79">
                  <c:v>476.53</c:v>
                </c:pt>
                <c:pt idx="80">
                  <c:v>450.91999999999933</c:v>
                </c:pt>
                <c:pt idx="81">
                  <c:v>423.76</c:v>
                </c:pt>
                <c:pt idx="82">
                  <c:v>394.8</c:v>
                </c:pt>
                <c:pt idx="83">
                  <c:v>363.68</c:v>
                </c:pt>
                <c:pt idx="84">
                  <c:v>329.94</c:v>
                </c:pt>
                <c:pt idx="85">
                  <c:v>292.95</c:v>
                </c:pt>
                <c:pt idx="86">
                  <c:v>251.81</c:v>
                </c:pt>
                <c:pt idx="87">
                  <c:v>205.18</c:v>
                </c:pt>
                <c:pt idx="88">
                  <c:v>150.91</c:v>
                </c:pt>
              </c:numCache>
            </c:numRef>
          </c:yVal>
        </c:ser>
        <c:axId val="52828416"/>
        <c:axId val="52838784"/>
      </c:scatterChart>
      <c:valAx>
        <c:axId val="52828416"/>
        <c:scaling>
          <c:orientation val="minMax"/>
          <c:max val="1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P</a:t>
                </a:r>
                <a:r>
                  <a:rPr lang="en-US" baseline="-25000" dirty="0"/>
                  <a:t>0</a:t>
                </a:r>
                <a:r>
                  <a:rPr lang="en-US" dirty="0"/>
                  <a:t>(Free</a:t>
                </a:r>
                <a:r>
                  <a:rPr lang="en-US" baseline="-25000" dirty="0"/>
                  <a:t>S</a:t>
                </a:r>
                <a:r>
                  <a:rPr lang="en-US" dirty="0"/>
                  <a:t>)</a:t>
                </a:r>
              </a:p>
            </c:rich>
          </c:tx>
          <c:layout/>
        </c:title>
        <c:numFmt formatCode="General" sourceLinked="1"/>
        <c:tickLblPos val="nextTo"/>
        <c:crossAx val="52838784"/>
        <c:crosses val="autoZero"/>
        <c:crossBetween val="midCat"/>
      </c:valAx>
      <c:valAx>
        <c:axId val="52838784"/>
        <c:scaling>
          <c:orientation val="minMax"/>
          <c:max val="2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Threshold </a:t>
                </a:r>
                <a:r>
                  <a:rPr lang="en-US" dirty="0"/>
                  <a:t>(ms)</a:t>
                </a:r>
              </a:p>
            </c:rich>
          </c:tx>
          <c:layout/>
        </c:title>
        <c:numFmt formatCode="General" sourceLinked="1"/>
        <c:tickLblPos val="nextTo"/>
        <c:crossAx val="52828416"/>
        <c:crosses val="autoZero"/>
        <c:crossBetween val="midCat"/>
        <c:majorUnit val="500"/>
        <c:minorUnit val="100"/>
      </c:valAx>
    </c:plotArea>
    <c:plotVisOnly val="1"/>
  </c:chart>
  <c:txPr>
    <a:bodyPr/>
    <a:lstStyle/>
    <a:p>
      <a:pPr>
        <a:defRPr sz="1600"/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 w="88900"/>
          </c:spPr>
          <c:marker>
            <c:symbol val="none"/>
          </c:marker>
          <c:xVal>
            <c:numRef>
              <c:f>'Prompt Bargein'!$A$1:$A$34</c:f>
              <c:numCache>
                <c:formatCode>General</c:formatCode>
                <c:ptCount val="34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</c:numCache>
            </c:numRef>
          </c:xVal>
          <c:yVal>
            <c:numRef>
              <c:f>'Prompt Bargein'!$C$1:$C$34</c:f>
              <c:numCache>
                <c:formatCode>0%</c:formatCode>
                <c:ptCount val="34"/>
                <c:pt idx="0">
                  <c:v>3.5555555555555556E-2</c:v>
                </c:pt>
                <c:pt idx="1">
                  <c:v>5.3333333333333552E-2</c:v>
                </c:pt>
                <c:pt idx="2">
                  <c:v>0.18222222222222262</c:v>
                </c:pt>
                <c:pt idx="3">
                  <c:v>6.222222222222238E-2</c:v>
                </c:pt>
                <c:pt idx="4">
                  <c:v>2.6666666666666672E-2</c:v>
                </c:pt>
                <c:pt idx="5">
                  <c:v>8.8888888888889236E-3</c:v>
                </c:pt>
                <c:pt idx="6">
                  <c:v>2.2222222222222251E-2</c:v>
                </c:pt>
                <c:pt idx="7">
                  <c:v>3.5555555555555556E-2</c:v>
                </c:pt>
                <c:pt idx="8">
                  <c:v>1.7777777777777781E-2</c:v>
                </c:pt>
                <c:pt idx="9">
                  <c:v>2.2222222222222251E-2</c:v>
                </c:pt>
                <c:pt idx="10">
                  <c:v>2.6666666666666672E-2</c:v>
                </c:pt>
                <c:pt idx="11">
                  <c:v>8.8888888888889236E-3</c:v>
                </c:pt>
                <c:pt idx="12">
                  <c:v>2.6666666666666672E-2</c:v>
                </c:pt>
                <c:pt idx="13">
                  <c:v>2.6666666666666672E-2</c:v>
                </c:pt>
                <c:pt idx="14">
                  <c:v>4.8888888888888891E-2</c:v>
                </c:pt>
                <c:pt idx="15">
                  <c:v>1.7777777777777781E-2</c:v>
                </c:pt>
                <c:pt idx="16">
                  <c:v>2.2222222222222251E-2</c:v>
                </c:pt>
                <c:pt idx="17">
                  <c:v>4.4444444444444514E-3</c:v>
                </c:pt>
                <c:pt idx="18">
                  <c:v>7.1111111111111111E-2</c:v>
                </c:pt>
                <c:pt idx="19">
                  <c:v>0.10222222222222264</c:v>
                </c:pt>
                <c:pt idx="20">
                  <c:v>0.10222222222222264</c:v>
                </c:pt>
                <c:pt idx="21">
                  <c:v>3.5555555555555556E-2</c:v>
                </c:pt>
                <c:pt idx="22">
                  <c:v>2.2222222222222251E-2</c:v>
                </c:pt>
                <c:pt idx="23">
                  <c:v>4.4444444444444514E-3</c:v>
                </c:pt>
                <c:pt idx="24">
                  <c:v>0</c:v>
                </c:pt>
                <c:pt idx="25">
                  <c:v>0</c:v>
                </c:pt>
                <c:pt idx="26">
                  <c:v>4.4444444444444514E-3</c:v>
                </c:pt>
                <c:pt idx="27">
                  <c:v>0</c:v>
                </c:pt>
                <c:pt idx="28">
                  <c:v>8.8888888888889236E-3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yVal>
          <c:smooth val="1"/>
        </c:ser>
        <c:axId val="52862976"/>
        <c:axId val="52864512"/>
      </c:scatterChart>
      <c:valAx>
        <c:axId val="52862976"/>
        <c:scaling>
          <c:orientation val="minMax"/>
        </c:scaling>
        <c:delete val="1"/>
        <c:axPos val="b"/>
        <c:numFmt formatCode="General" sourceLinked="1"/>
        <c:tickLblPos val="nextTo"/>
        <c:crossAx val="52864512"/>
        <c:crosses val="autoZero"/>
        <c:crossBetween val="midCat"/>
      </c:valAx>
      <c:valAx>
        <c:axId val="52864512"/>
        <c:scaling>
          <c:orientation val="minMax"/>
          <c:min val="0"/>
        </c:scaling>
        <c:axPos val="l"/>
        <c:majorGridlines/>
        <c:numFmt formatCode="0%" sourceLinked="1"/>
        <c:tickLblPos val="nextTo"/>
        <c:crossAx val="52862976"/>
        <c:crosses val="autoZero"/>
        <c:crossBetween val="midCat"/>
      </c:valAx>
    </c:plotArea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 w="50800"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'Optimal S'!$A$2:$A$9</c:f>
              <c:numCache>
                <c:formatCode>General</c:formatCode>
                <c:ptCount val="8"/>
                <c:pt idx="0">
                  <c:v>0</c:v>
                </c:pt>
                <c:pt idx="1">
                  <c:v>100</c:v>
                </c:pt>
                <c:pt idx="2">
                  <c:v>250</c:v>
                </c:pt>
                <c:pt idx="3">
                  <c:v>500</c:v>
                </c:pt>
                <c:pt idx="4">
                  <c:v>1000</c:v>
                </c:pt>
                <c:pt idx="5">
                  <c:v>1500</c:v>
                </c:pt>
                <c:pt idx="6">
                  <c:v>2000</c:v>
                </c:pt>
                <c:pt idx="7">
                  <c:v>2500</c:v>
                </c:pt>
              </c:numCache>
            </c:numRef>
          </c:xVal>
          <c:yVal>
            <c:numRef>
              <c:f>'Optimal S'!$C$2:$C$9</c:f>
              <c:numCache>
                <c:formatCode>General</c:formatCode>
                <c:ptCount val="8"/>
                <c:pt idx="0">
                  <c:v>460.26487671232888</c:v>
                </c:pt>
                <c:pt idx="1">
                  <c:v>423.79727777777708</c:v>
                </c:pt>
                <c:pt idx="2">
                  <c:v>406.78197590361367</c:v>
                </c:pt>
                <c:pt idx="3">
                  <c:v>385.71158709677394</c:v>
                </c:pt>
                <c:pt idx="4">
                  <c:v>376.83554128440375</c:v>
                </c:pt>
                <c:pt idx="5">
                  <c:v>396.82298069498142</c:v>
                </c:pt>
                <c:pt idx="6">
                  <c:v>434.57946996466433</c:v>
                </c:pt>
                <c:pt idx="7">
                  <c:v>440.43538419618523</c:v>
                </c:pt>
              </c:numCache>
            </c:numRef>
          </c:yVal>
          <c:smooth val="1"/>
        </c:ser>
        <c:axId val="59060992"/>
        <c:axId val="59062912"/>
      </c:scatterChart>
      <c:valAx>
        <c:axId val="59060992"/>
        <c:scaling>
          <c:orientation val="minMax"/>
          <c:max val="2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</a:t>
                </a:r>
                <a:r>
                  <a:rPr lang="en-US" baseline="-24000" dirty="0" smtClean="0"/>
                  <a:t>W</a:t>
                </a:r>
                <a:endParaRPr lang="en-US" baseline="-24000" dirty="0"/>
              </a:p>
            </c:rich>
          </c:tx>
          <c:layout/>
        </c:title>
        <c:numFmt formatCode="General" sourceLinked="1"/>
        <c:tickLblPos val="nextTo"/>
        <c:crossAx val="59062912"/>
        <c:crosses val="autoZero"/>
        <c:crossBetween val="midCat"/>
      </c:valAx>
      <c:valAx>
        <c:axId val="59062912"/>
        <c:scaling>
          <c:orientation val="minMax"/>
          <c:max val="500"/>
          <c:min val="35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Latency (ms)</a:t>
                </a:r>
              </a:p>
            </c:rich>
          </c:tx>
          <c:layout/>
        </c:title>
        <c:numFmt formatCode="General" sourceLinked="1"/>
        <c:tickLblPos val="nextTo"/>
        <c:crossAx val="59060992"/>
        <c:crosses val="autoZero"/>
        <c:crossBetween val="midCat"/>
      </c:valAx>
    </c:plotArea>
    <c:plotVisOnly val="1"/>
  </c:chart>
  <c:spPr>
    <a:ln>
      <a:noFill/>
    </a:ln>
  </c:spPr>
  <c:txPr>
    <a:bodyPr/>
    <a:lstStyle/>
    <a:p>
      <a:pPr>
        <a:defRPr sz="2800"/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5.3262275142436741E-2"/>
          <c:y val="5.4320987654321369E-2"/>
          <c:w val="0.91197650598553226"/>
          <c:h val="0.68056342957130356"/>
        </c:manualLayout>
      </c:layout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GRAB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Sheet1!$A$2:$A$22</c:f>
              <c:numCache>
                <c:formatCode>General</c:formatCode>
                <c:ptCount val="2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  <c:pt idx="11">
                  <c:v>550</c:v>
                </c:pt>
                <c:pt idx="12">
                  <c:v>600</c:v>
                </c:pt>
                <c:pt idx="13">
                  <c:v>650</c:v>
                </c:pt>
                <c:pt idx="14">
                  <c:v>700</c:v>
                </c:pt>
                <c:pt idx="15">
                  <c:v>750</c:v>
                </c:pt>
                <c:pt idx="16">
                  <c:v>800</c:v>
                </c:pt>
                <c:pt idx="17">
                  <c:v>850</c:v>
                </c:pt>
                <c:pt idx="18">
                  <c:v>900</c:v>
                </c:pt>
                <c:pt idx="19">
                  <c:v>950</c:v>
                </c:pt>
                <c:pt idx="20">
                  <c:v>1000</c:v>
                </c:pt>
              </c:numCache>
            </c:numRef>
          </c:xVal>
          <c:yVal>
            <c:numRef>
              <c:f>Sheet1!$B$2:$B$22</c:f>
              <c:numCache>
                <c:formatCode>General</c:formatCode>
                <c:ptCount val="21"/>
                <c:pt idx="0">
                  <c:v>2000</c:v>
                </c:pt>
                <c:pt idx="1">
                  <c:v>1809.6748360719143</c:v>
                </c:pt>
                <c:pt idx="2">
                  <c:v>1637.4615061559637</c:v>
                </c:pt>
                <c:pt idx="3">
                  <c:v>1481.6364413634358</c:v>
                </c:pt>
                <c:pt idx="4">
                  <c:v>1340.6400920712786</c:v>
                </c:pt>
                <c:pt idx="5">
                  <c:v>1213.0613194252669</c:v>
                </c:pt>
                <c:pt idx="6">
                  <c:v>1097.6232721880529</c:v>
                </c:pt>
                <c:pt idx="7">
                  <c:v>993.170607582819</c:v>
                </c:pt>
                <c:pt idx="8">
                  <c:v>898.65792823444247</c:v>
                </c:pt>
                <c:pt idx="9">
                  <c:v>813.13931948119819</c:v>
                </c:pt>
                <c:pt idx="10">
                  <c:v>735.75888234288652</c:v>
                </c:pt>
                <c:pt idx="11">
                  <c:v>665.74216739615906</c:v>
                </c:pt>
                <c:pt idx="12">
                  <c:v>602.38842382440259</c:v>
                </c:pt>
                <c:pt idx="13">
                  <c:v>545.06358606802553</c:v>
                </c:pt>
                <c:pt idx="14">
                  <c:v>493.19392788321301</c:v>
                </c:pt>
                <c:pt idx="15">
                  <c:v>446.26032029685962</c:v>
                </c:pt>
                <c:pt idx="16">
                  <c:v>403.79303598931023</c:v>
                </c:pt>
                <c:pt idx="17">
                  <c:v>365.36704810547002</c:v>
                </c:pt>
                <c:pt idx="18">
                  <c:v>330.59777644317177</c:v>
                </c:pt>
                <c:pt idx="19">
                  <c:v>299.13723844526913</c:v>
                </c:pt>
                <c:pt idx="20">
                  <c:v>270.67056647322539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WAIT</c:v>
                </c:pt>
              </c:strCache>
            </c:strRef>
          </c:tx>
          <c:spPr>
            <a:ln w="50800"/>
          </c:spPr>
          <c:marker>
            <c:symbol val="none"/>
          </c:marker>
          <c:xVal>
            <c:numRef>
              <c:f>Sheet1!$A$2:$A$22</c:f>
              <c:numCache>
                <c:formatCode>General</c:formatCode>
                <c:ptCount val="2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  <c:pt idx="11">
                  <c:v>550</c:v>
                </c:pt>
                <c:pt idx="12">
                  <c:v>600</c:v>
                </c:pt>
                <c:pt idx="13">
                  <c:v>650</c:v>
                </c:pt>
                <c:pt idx="14">
                  <c:v>700</c:v>
                </c:pt>
                <c:pt idx="15">
                  <c:v>750</c:v>
                </c:pt>
                <c:pt idx="16">
                  <c:v>800</c:v>
                </c:pt>
                <c:pt idx="17">
                  <c:v>850</c:v>
                </c:pt>
                <c:pt idx="18">
                  <c:v>900</c:v>
                </c:pt>
                <c:pt idx="19">
                  <c:v>950</c:v>
                </c:pt>
                <c:pt idx="20">
                  <c:v>1000</c:v>
                </c:pt>
              </c:numCache>
            </c:numRef>
          </c:xVal>
          <c:yVal>
            <c:numRef>
              <c:f>Sheet1!$C$2:$C$22</c:f>
              <c:numCache>
                <c:formatCode>General</c:formatCode>
                <c:ptCount val="21"/>
                <c:pt idx="0">
                  <c:v>0</c:v>
                </c:pt>
                <c:pt idx="1">
                  <c:v>40</c:v>
                </c:pt>
                <c:pt idx="2">
                  <c:v>80</c:v>
                </c:pt>
                <c:pt idx="3">
                  <c:v>120</c:v>
                </c:pt>
                <c:pt idx="4">
                  <c:v>160</c:v>
                </c:pt>
                <c:pt idx="5">
                  <c:v>200</c:v>
                </c:pt>
                <c:pt idx="6">
                  <c:v>240</c:v>
                </c:pt>
                <c:pt idx="7">
                  <c:v>280</c:v>
                </c:pt>
                <c:pt idx="8">
                  <c:v>320</c:v>
                </c:pt>
                <c:pt idx="9">
                  <c:v>360</c:v>
                </c:pt>
                <c:pt idx="10">
                  <c:v>400</c:v>
                </c:pt>
                <c:pt idx="11">
                  <c:v>440</c:v>
                </c:pt>
                <c:pt idx="12">
                  <c:v>480</c:v>
                </c:pt>
                <c:pt idx="13">
                  <c:v>520</c:v>
                </c:pt>
                <c:pt idx="14">
                  <c:v>560</c:v>
                </c:pt>
                <c:pt idx="15">
                  <c:v>600</c:v>
                </c:pt>
                <c:pt idx="16">
                  <c:v>640</c:v>
                </c:pt>
                <c:pt idx="17">
                  <c:v>680</c:v>
                </c:pt>
                <c:pt idx="18">
                  <c:v>720</c:v>
                </c:pt>
                <c:pt idx="19">
                  <c:v>760</c:v>
                </c:pt>
                <c:pt idx="20">
                  <c:v>800</c:v>
                </c:pt>
              </c:numCache>
            </c:numRef>
          </c:yVal>
          <c:smooth val="1"/>
        </c:ser>
        <c:axId val="57807616"/>
        <c:axId val="57809536"/>
      </c:scatterChart>
      <c:valAx>
        <c:axId val="57807616"/>
        <c:scaling>
          <c:orientation val="minMax"/>
          <c:max val="1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</a:p>
            </c:rich>
          </c:tx>
          <c:layout/>
        </c:title>
        <c:numFmt formatCode="General" sourceLinked="1"/>
        <c:tickLblPos val="nextTo"/>
        <c:crossAx val="57809536"/>
        <c:crosses val="autoZero"/>
        <c:crossBetween val="midCat"/>
      </c:valAx>
      <c:valAx>
        <c:axId val="57809536"/>
        <c:scaling>
          <c:orientation val="minMax"/>
          <c:max val="2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Expected Cost</a:t>
                </a:r>
              </a:p>
            </c:rich>
          </c:tx>
          <c:layout/>
        </c:title>
        <c:numFmt formatCode="General" sourceLinked="1"/>
        <c:tickLblPos val="none"/>
        <c:crossAx val="578076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584341591447677"/>
          <c:y val="0.10424240310360207"/>
          <c:w val="0.12631105563024134"/>
          <c:h val="0.22636026052299107"/>
        </c:manualLayout>
      </c:layout>
      <c:spPr>
        <a:solidFill>
          <a:schemeClr val="bg1"/>
        </a:solidFill>
        <a:ln>
          <a:solidFill>
            <a:schemeClr val="tx1"/>
          </a:solidFill>
        </a:ln>
      </c:sp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autoTitleDeleted val="1"/>
    <c:plotArea>
      <c:layout>
        <c:manualLayout>
          <c:layoutTarget val="inner"/>
          <c:xMode val="edge"/>
          <c:yMode val="edge"/>
          <c:x val="0.15102452304201155"/>
          <c:y val="4.2716824189633774E-2"/>
          <c:w val="0.82643690392861857"/>
          <c:h val="0.80609637858610761"/>
        </c:manualLayout>
      </c:layout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Baseline</c:v>
                </c:pt>
              </c:strCache>
            </c:strRef>
          </c:tx>
          <c:spPr>
            <a:ln w="50800">
              <a:solidFill>
                <a:schemeClr val="accent1"/>
              </a:solidFill>
              <a:prstDash val="solid"/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Sheet1!$B$4:$B$8</c:f>
              <c:numCache>
                <c:formatCode>General</c:formatCode>
                <c:ptCount val="5"/>
                <c:pt idx="0">
                  <c:v>867</c:v>
                </c:pt>
                <c:pt idx="1">
                  <c:v>780</c:v>
                </c:pt>
                <c:pt idx="2">
                  <c:v>677</c:v>
                </c:pt>
                <c:pt idx="3">
                  <c:v>569</c:v>
                </c:pt>
                <c:pt idx="4">
                  <c:v>524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Threshold Optimization</c:v>
                </c:pt>
              </c:strCache>
            </c:strRef>
          </c:tx>
          <c:spPr>
            <a:ln w="50800">
              <a:solidFill>
                <a:schemeClr val="accent2"/>
              </a:solidFill>
              <a:prstDash val="solid"/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Sheet1!$C$4:$C$8</c:f>
              <c:numCache>
                <c:formatCode>General</c:formatCode>
                <c:ptCount val="5"/>
                <c:pt idx="0">
                  <c:v>773</c:v>
                </c:pt>
                <c:pt idx="1">
                  <c:v>635</c:v>
                </c:pt>
                <c:pt idx="2">
                  <c:v>529</c:v>
                </c:pt>
                <c:pt idx="3">
                  <c:v>460</c:v>
                </c:pt>
                <c:pt idx="4">
                  <c:v>394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FSTTM, only Pf estimated</c:v>
                </c:pt>
              </c:strCache>
            </c:strRef>
          </c:tx>
          <c:spPr>
            <a:ln w="50800"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Sheet1!$E$4:$E$8</c:f>
              <c:numCache>
                <c:formatCode>General</c:formatCode>
                <c:ptCount val="5"/>
                <c:pt idx="0">
                  <c:v>671</c:v>
                </c:pt>
                <c:pt idx="1">
                  <c:v>564</c:v>
                </c:pt>
                <c:pt idx="2">
                  <c:v>487</c:v>
                </c:pt>
                <c:pt idx="3">
                  <c:v>423</c:v>
                </c:pt>
                <c:pt idx="4">
                  <c:v>376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Sheet1!$G$1</c:f>
              <c:strCache>
                <c:ptCount val="1"/>
                <c:pt idx="0">
                  <c:v>FSTTM, P(U|O) &amp; μ estimated</c:v>
                </c:pt>
              </c:strCache>
            </c:strRef>
          </c:tx>
          <c:spPr>
            <a:ln w="50800">
              <a:solidFill>
                <a:schemeClr val="accent4"/>
              </a:solidFill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Sheet1!$G$4:$G$8</c:f>
              <c:numCache>
                <c:formatCode>General</c:formatCode>
                <c:ptCount val="5"/>
                <c:pt idx="0">
                  <c:v>651</c:v>
                </c:pt>
                <c:pt idx="1">
                  <c:v>550</c:v>
                </c:pt>
                <c:pt idx="2">
                  <c:v>479</c:v>
                </c:pt>
                <c:pt idx="3">
                  <c:v>424</c:v>
                </c:pt>
                <c:pt idx="4">
                  <c:v>377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Sheet1!$I$1</c:f>
              <c:strCache>
                <c:ptCount val="1"/>
                <c:pt idx="0">
                  <c:v>FSTTM, P(U|O) estimated, μ oracle</c:v>
                </c:pt>
              </c:strCache>
            </c:strRef>
          </c:tx>
          <c:spPr>
            <a:ln w="50800">
              <a:solidFill>
                <a:schemeClr val="accent6"/>
              </a:solidFill>
              <a:prstDash val="sysDash"/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Sheet1!$I$4:$I$8</c:f>
              <c:numCache>
                <c:formatCode>General</c:formatCode>
                <c:ptCount val="5"/>
                <c:pt idx="0">
                  <c:v>545</c:v>
                </c:pt>
                <c:pt idx="1">
                  <c:v>476</c:v>
                </c:pt>
                <c:pt idx="2">
                  <c:v>426</c:v>
                </c:pt>
                <c:pt idx="3">
                  <c:v>390</c:v>
                </c:pt>
                <c:pt idx="4">
                  <c:v>359</c:v>
                </c:pt>
              </c:numCache>
            </c:numRef>
          </c:yVal>
          <c:smooth val="1"/>
        </c:ser>
        <c:axId val="59208448"/>
        <c:axId val="59210368"/>
      </c:scatterChart>
      <c:valAx>
        <c:axId val="59208448"/>
        <c:scaling>
          <c:orientation val="minMax"/>
          <c:max val="6"/>
          <c:min val="2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Cut-in Rate (%)</a:t>
                </a:r>
              </a:p>
            </c:rich>
          </c:tx>
          <c:layout/>
        </c:title>
        <c:numFmt formatCode="General" sourceLinked="1"/>
        <c:majorTickMark val="in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9210368"/>
        <c:crosses val="autoZero"/>
        <c:crossBetween val="midCat"/>
        <c:majorUnit val="1"/>
      </c:valAx>
      <c:valAx>
        <c:axId val="59210368"/>
        <c:scaling>
          <c:orientation val="minMax"/>
          <c:max val="900"/>
          <c:min val="3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Average Latency (ms)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9208448"/>
        <c:crosses val="autoZero"/>
        <c:crossBetween val="midCat"/>
        <c:majorUnit val="200"/>
      </c:valAx>
    </c:plotArea>
    <c:legend>
      <c:legendPos val="r"/>
      <c:layout>
        <c:manualLayout>
          <c:xMode val="edge"/>
          <c:yMode val="edge"/>
          <c:x val="0.49435610426556054"/>
          <c:y val="5.8928123986734214E-2"/>
          <c:w val="0.48755296826959676"/>
          <c:h val="0.22325430879116973"/>
        </c:manualLayout>
      </c:layout>
      <c:spPr>
        <a:solidFill>
          <a:schemeClr val="bg1"/>
        </a:solidFill>
        <a:ln>
          <a:solidFill>
            <a:sysClr val="windowText" lastClr="000000">
              <a:tint val="30000"/>
              <a:shade val="76000"/>
              <a:shade val="95000"/>
              <a:satMod val="105000"/>
            </a:sysClr>
          </a:solidFill>
        </a:ln>
      </c:spPr>
      <c:txPr>
        <a:bodyPr/>
        <a:lstStyle/>
        <a:p>
          <a:pPr>
            <a:defRPr sz="18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autoTitleDeleted val="1"/>
    <c:plotArea>
      <c:layout>
        <c:manualLayout>
          <c:layoutTarget val="inner"/>
          <c:xMode val="edge"/>
          <c:yMode val="edge"/>
          <c:x val="0.15916788179255392"/>
          <c:y val="4.0204393259253811E-2"/>
          <c:w val="0.81603662389423548"/>
          <c:h val="0.77252722790492312"/>
        </c:manualLayout>
      </c:layout>
      <c:scatterChart>
        <c:scatterStyle val="smoothMarker"/>
        <c:ser>
          <c:idx val="0"/>
          <c:order val="0"/>
          <c:tx>
            <c:strRef>
              <c:f>'Latencies overall (3)'!$C$14</c:f>
              <c:strCache>
                <c:ptCount val="1"/>
                <c:pt idx="0">
                  <c:v>Fixed threshold</c:v>
                </c:pt>
              </c:strCache>
            </c:strRef>
          </c:tx>
          <c:spPr>
            <a:ln w="50800">
              <a:solidFill>
                <a:srgbClr val="4D4D4D"/>
              </a:solidFill>
              <a:prstDash val="solid"/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(3)'!$C$17:$C$21</c:f>
              <c:numCache>
                <c:formatCode>General</c:formatCode>
                <c:ptCount val="5"/>
                <c:pt idx="0">
                  <c:v>867</c:v>
                </c:pt>
                <c:pt idx="1">
                  <c:v>780</c:v>
                </c:pt>
                <c:pt idx="2">
                  <c:v>677</c:v>
                </c:pt>
                <c:pt idx="3">
                  <c:v>569</c:v>
                </c:pt>
                <c:pt idx="4">
                  <c:v>524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'Latencies overall (3)'!$E$14</c:f>
              <c:strCache>
                <c:ptCount val="1"/>
                <c:pt idx="0">
                  <c:v>Discourse</c:v>
                </c:pt>
              </c:strCache>
            </c:strRef>
          </c:tx>
          <c:spPr>
            <a:ln w="50800">
              <a:solidFill>
                <a:srgbClr val="00B050"/>
              </a:solidFill>
              <a:prstDash val="solid"/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(3)'!$E$17:$E$21</c:f>
              <c:numCache>
                <c:formatCode>General</c:formatCode>
                <c:ptCount val="5"/>
                <c:pt idx="0">
                  <c:v>816</c:v>
                </c:pt>
                <c:pt idx="1">
                  <c:v>688</c:v>
                </c:pt>
                <c:pt idx="2">
                  <c:v>606</c:v>
                </c:pt>
                <c:pt idx="3">
                  <c:v>523</c:v>
                </c:pt>
                <c:pt idx="4">
                  <c:v>451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'Latencies overall (3)'!$F$14</c:f>
              <c:strCache>
                <c:ptCount val="1"/>
                <c:pt idx="0">
                  <c:v>Speaker</c:v>
                </c:pt>
              </c:strCache>
            </c:strRef>
          </c:tx>
          <c:spPr>
            <a:ln w="50800">
              <a:solidFill>
                <a:schemeClr val="accent6"/>
              </a:solidFill>
              <a:prstDash val="solid"/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(2)'!$F$17:$F$21</c:f>
              <c:numCache>
                <c:formatCode>General</c:formatCode>
                <c:ptCount val="5"/>
                <c:pt idx="0">
                  <c:v>814</c:v>
                </c:pt>
                <c:pt idx="1">
                  <c:v>686</c:v>
                </c:pt>
                <c:pt idx="2">
                  <c:v>585</c:v>
                </c:pt>
                <c:pt idx="3">
                  <c:v>500</c:v>
                </c:pt>
                <c:pt idx="4">
                  <c:v>427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'Latencies overall (3)'!$G$14</c:f>
              <c:strCache>
                <c:ptCount val="1"/>
                <c:pt idx="0">
                  <c:v>Prosody</c:v>
                </c:pt>
              </c:strCache>
            </c:strRef>
          </c:tx>
          <c:spPr>
            <a:ln w="50800">
              <a:solidFill>
                <a:srgbClr val="003366"/>
              </a:solidFill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(3)'!$G$17:$G$21</c:f>
              <c:numCache>
                <c:formatCode>General</c:formatCode>
                <c:ptCount val="5"/>
                <c:pt idx="0">
                  <c:v>831</c:v>
                </c:pt>
                <c:pt idx="1">
                  <c:v>708</c:v>
                </c:pt>
                <c:pt idx="2">
                  <c:v>612</c:v>
                </c:pt>
                <c:pt idx="3">
                  <c:v>522</c:v>
                </c:pt>
                <c:pt idx="4">
                  <c:v>461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'Latencies overall (3)'!$H$14</c:f>
              <c:strCache>
                <c:ptCount val="1"/>
                <c:pt idx="0">
                  <c:v>Timing</c:v>
                </c:pt>
              </c:strCache>
            </c:strRef>
          </c:tx>
          <c:spPr>
            <a:ln w="50800">
              <a:solidFill>
                <a:schemeClr val="bg2">
                  <a:lumMod val="50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(3)'!$H$17:$H$21</c:f>
              <c:numCache>
                <c:formatCode>General</c:formatCode>
                <c:ptCount val="5"/>
                <c:pt idx="0">
                  <c:v>801</c:v>
                </c:pt>
                <c:pt idx="1">
                  <c:v>679</c:v>
                </c:pt>
                <c:pt idx="2">
                  <c:v>592</c:v>
                </c:pt>
                <c:pt idx="3">
                  <c:v>513</c:v>
                </c:pt>
                <c:pt idx="4">
                  <c:v>452</c:v>
                </c:pt>
              </c:numCache>
            </c:numRef>
          </c:yVal>
          <c:smooth val="1"/>
        </c:ser>
        <c:ser>
          <c:idx val="6"/>
          <c:order val="5"/>
          <c:tx>
            <c:strRef>
              <c:f>'Latencies overall (3)'!$I$14</c:f>
              <c:strCache>
                <c:ptCount val="1"/>
                <c:pt idx="0">
                  <c:v>Semantics</c:v>
                </c:pt>
              </c:strCache>
            </c:strRef>
          </c:tx>
          <c:spPr>
            <a:ln w="5080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(3)'!$I$17:$I$21</c:f>
              <c:numCache>
                <c:formatCode>0</c:formatCode>
                <c:ptCount val="5"/>
                <c:pt idx="0">
                  <c:v>754.13</c:v>
                </c:pt>
                <c:pt idx="1">
                  <c:v>631.51</c:v>
                </c:pt>
                <c:pt idx="2">
                  <c:v>549.2700000000001</c:v>
                </c:pt>
                <c:pt idx="3">
                  <c:v>466.44</c:v>
                </c:pt>
                <c:pt idx="4">
                  <c:v>408.41999999999996</c:v>
                </c:pt>
              </c:numCache>
            </c:numRef>
          </c:yVal>
          <c:smooth val="1"/>
        </c:ser>
        <c:ser>
          <c:idx val="7"/>
          <c:order val="6"/>
          <c:tx>
            <c:strRef>
              <c:f>'Latencies overall (3)'!$J$14</c:f>
              <c:strCache>
                <c:ptCount val="1"/>
                <c:pt idx="0">
                  <c:v>Decision Tree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'Latencies overall (3)'!$B$17:$B$21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'Latencies overall (3)'!$J$17:$J$21</c:f>
              <c:numCache>
                <c:formatCode>General</c:formatCode>
                <c:ptCount val="5"/>
                <c:pt idx="0">
                  <c:v>773</c:v>
                </c:pt>
                <c:pt idx="1">
                  <c:v>635</c:v>
                </c:pt>
                <c:pt idx="2">
                  <c:v>529</c:v>
                </c:pt>
                <c:pt idx="3">
                  <c:v>460</c:v>
                </c:pt>
                <c:pt idx="4">
                  <c:v>394</c:v>
                </c:pt>
              </c:numCache>
            </c:numRef>
          </c:yVal>
          <c:smooth val="1"/>
        </c:ser>
        <c:axId val="57416320"/>
        <c:axId val="57430784"/>
      </c:scatterChart>
      <c:valAx>
        <c:axId val="57416320"/>
        <c:scaling>
          <c:orientation val="minMax"/>
          <c:max val="6"/>
          <c:min val="2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Turn cut-in rate (%)</a:t>
                </a:r>
              </a:p>
            </c:rich>
          </c:tx>
          <c:layout/>
        </c:title>
        <c:numFmt formatCode="General" sourceLinked="1"/>
        <c:majorTickMark val="in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7430784"/>
        <c:crosses val="autoZero"/>
        <c:crossBetween val="midCat"/>
        <c:majorUnit val="1"/>
      </c:valAx>
      <c:valAx>
        <c:axId val="57430784"/>
        <c:scaling>
          <c:orientation val="minMax"/>
          <c:max val="900"/>
          <c:min val="300"/>
        </c:scaling>
        <c:axPos val="l"/>
        <c:majorGridlines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Average latency (ms)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7416320"/>
        <c:crosses val="autoZero"/>
        <c:crossBetween val="midCat"/>
        <c:majorUnit val="200"/>
      </c:valAx>
    </c:plotArea>
    <c:legend>
      <c:legendPos val="r"/>
      <c:layout>
        <c:manualLayout>
          <c:xMode val="edge"/>
          <c:yMode val="edge"/>
          <c:x val="0.74120819966948681"/>
          <c:y val="4.4869011700640331E-2"/>
          <c:w val="0.2435148731408574"/>
          <c:h val="0.37941747214368843"/>
        </c:manualLayout>
      </c:layout>
      <c:overlay val="1"/>
      <c:spPr>
        <a:solidFill>
          <a:schemeClr val="bg1"/>
        </a:solidFill>
        <a:ln>
          <a:solidFill>
            <a:schemeClr val="dk1"/>
          </a:solidFill>
        </a:ln>
      </c:spPr>
      <c:txPr>
        <a:bodyPr/>
        <a:lstStyle/>
        <a:p>
          <a:pPr>
            <a:defRPr sz="2000"/>
          </a:pPr>
          <a:endParaRPr lang="en-US"/>
        </a:p>
      </c:txPr>
    </c:legend>
    <c:plotVisOnly val="1"/>
  </c:chart>
  <c:txPr>
    <a:bodyPr/>
    <a:lstStyle/>
    <a:p>
      <a:pPr>
        <a:defRPr sz="16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Sheet2!$B$1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cat>
            <c:strRef>
              <c:f>Sheet2!$B$2:$E$2</c:f>
              <c:strCache>
                <c:ptCount val="4"/>
                <c:pt idx="0">
                  <c:v>Overall</c:v>
                </c:pt>
                <c:pt idx="1">
                  <c:v>Open Question</c:v>
                </c:pt>
                <c:pt idx="2">
                  <c:v>Specific Question</c:v>
                </c:pt>
                <c:pt idx="3">
                  <c:v>Confirmation</c:v>
                </c:pt>
              </c:strCache>
            </c:strRef>
          </c:cat>
          <c:val>
            <c:numRef>
              <c:f>Sheet2!$B$14:$E$14</c:f>
              <c:numCache>
                <c:formatCode>0.0%</c:formatCode>
                <c:ptCount val="4"/>
                <c:pt idx="0">
                  <c:v>5.2600472813238826E-2</c:v>
                </c:pt>
                <c:pt idx="1">
                  <c:v>0.11996713229252258</c:v>
                </c:pt>
                <c:pt idx="2">
                  <c:v>4.7393364928910005E-2</c:v>
                </c:pt>
                <c:pt idx="3">
                  <c:v>3.480340063761958E-2</c:v>
                </c:pt>
              </c:numCache>
            </c:numRef>
          </c:val>
        </c:ser>
        <c:ser>
          <c:idx val="1"/>
          <c:order val="1"/>
          <c:tx>
            <c:strRef>
              <c:f>Sheet2!$F$1</c:f>
              <c:strCache>
                <c:ptCount val="1"/>
                <c:pt idx="0">
                  <c:v>Decision Tree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cat>
            <c:strRef>
              <c:f>Sheet2!$B$2:$E$2</c:f>
              <c:strCache>
                <c:ptCount val="4"/>
                <c:pt idx="0">
                  <c:v>Overall</c:v>
                </c:pt>
                <c:pt idx="1">
                  <c:v>Open Question</c:v>
                </c:pt>
                <c:pt idx="2">
                  <c:v>Specific Question</c:v>
                </c:pt>
                <c:pt idx="3">
                  <c:v>Confirmation</c:v>
                </c:pt>
              </c:strCache>
            </c:strRef>
          </c:cat>
          <c:val>
            <c:numRef>
              <c:f>Sheet2!$F$14:$I$14</c:f>
              <c:numCache>
                <c:formatCode>0.0%</c:formatCode>
                <c:ptCount val="4"/>
                <c:pt idx="0">
                  <c:v>4.5029846872566795E-2</c:v>
                </c:pt>
                <c:pt idx="1">
                  <c:v>8.5355648535564946E-2</c:v>
                </c:pt>
                <c:pt idx="2">
                  <c:v>4.2658730158730201E-2</c:v>
                </c:pt>
                <c:pt idx="3">
                  <c:v>3.3293697978596916E-2</c:v>
                </c:pt>
              </c:numCache>
            </c:numRef>
          </c:val>
        </c:ser>
        <c:gapWidth val="80"/>
        <c:axId val="57468416"/>
        <c:axId val="57469952"/>
      </c:barChart>
      <c:catAx>
        <c:axId val="5746841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7469952"/>
        <c:crosses val="autoZero"/>
        <c:auto val="1"/>
        <c:lblAlgn val="ctr"/>
        <c:lblOffset val="100"/>
      </c:catAx>
      <c:valAx>
        <c:axId val="57469952"/>
        <c:scaling>
          <c:orientation val="minMax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7468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18742543545694"/>
          <c:y val="8.031341670526472E-2"/>
          <c:w val="0.3200478406108328"/>
          <c:h val="0.1685254677034512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28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Sheet2!$B$1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cat>
            <c:strRef>
              <c:f>Sheet2!$B$2:$E$2</c:f>
              <c:strCache>
                <c:ptCount val="4"/>
                <c:pt idx="0">
                  <c:v>Overall</c:v>
                </c:pt>
                <c:pt idx="1">
                  <c:v>Open Question</c:v>
                </c:pt>
                <c:pt idx="2">
                  <c:v>Specific Question</c:v>
                </c:pt>
                <c:pt idx="3">
                  <c:v>Confirmation</c:v>
                </c:pt>
              </c:strCache>
            </c:strRef>
          </c:cat>
          <c:val>
            <c:numRef>
              <c:f>Sheet2!$B$7:$E$7</c:f>
              <c:numCache>
                <c:formatCode>0</c:formatCode>
                <c:ptCount val="4"/>
                <c:pt idx="0">
                  <c:v>891</c:v>
                </c:pt>
                <c:pt idx="1">
                  <c:v>903</c:v>
                </c:pt>
                <c:pt idx="2">
                  <c:v>901</c:v>
                </c:pt>
                <c:pt idx="3">
                  <c:v>875</c:v>
                </c:pt>
              </c:numCache>
            </c:numRef>
          </c:val>
        </c:ser>
        <c:ser>
          <c:idx val="1"/>
          <c:order val="1"/>
          <c:tx>
            <c:strRef>
              <c:f>Sheet2!$F$1</c:f>
              <c:strCache>
                <c:ptCount val="1"/>
                <c:pt idx="0">
                  <c:v>Decision Tree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cat>
            <c:strRef>
              <c:f>Sheet2!$B$2:$E$2</c:f>
              <c:strCache>
                <c:ptCount val="4"/>
                <c:pt idx="0">
                  <c:v>Overall</c:v>
                </c:pt>
                <c:pt idx="1">
                  <c:v>Open Question</c:v>
                </c:pt>
                <c:pt idx="2">
                  <c:v>Specific Question</c:v>
                </c:pt>
                <c:pt idx="3">
                  <c:v>Confirmation</c:v>
                </c:pt>
              </c:strCache>
            </c:strRef>
          </c:cat>
          <c:val>
            <c:numRef>
              <c:f>Sheet2!$F$7:$I$7</c:f>
              <c:numCache>
                <c:formatCode>0</c:formatCode>
                <c:ptCount val="4"/>
                <c:pt idx="0">
                  <c:v>880</c:v>
                </c:pt>
                <c:pt idx="1">
                  <c:v>1089</c:v>
                </c:pt>
                <c:pt idx="2">
                  <c:v>910</c:v>
                </c:pt>
                <c:pt idx="3">
                  <c:v>648</c:v>
                </c:pt>
              </c:numCache>
            </c:numRef>
          </c:val>
        </c:ser>
        <c:gapWidth val="80"/>
        <c:axId val="52224000"/>
        <c:axId val="52225536"/>
      </c:barChart>
      <c:catAx>
        <c:axId val="52224000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2225536"/>
        <c:crosses val="autoZero"/>
        <c:auto val="1"/>
        <c:lblAlgn val="ctr"/>
        <c:lblOffset val="100"/>
      </c:catAx>
      <c:valAx>
        <c:axId val="52225536"/>
        <c:scaling>
          <c:orientation val="minMax"/>
          <c:min val="500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2224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821886847477472"/>
          <c:y val="7.2984425235354158E-2"/>
          <c:w val="0.31011519393409193"/>
          <c:h val="0.1685254677034512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28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Sheet2!$B$1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cat>
            <c:strRef>
              <c:f>Sheet2!$B$2:$E$2</c:f>
              <c:strCache>
                <c:ptCount val="4"/>
                <c:pt idx="0">
                  <c:v>Overall</c:v>
                </c:pt>
                <c:pt idx="1">
                  <c:v>Open Question</c:v>
                </c:pt>
                <c:pt idx="2">
                  <c:v>Specific Question</c:v>
                </c:pt>
                <c:pt idx="3">
                  <c:v>Confirmation</c:v>
                </c:pt>
              </c:strCache>
            </c:strRef>
          </c:cat>
          <c:val>
            <c:numRef>
              <c:f>Sheet2!$B$9:$E$9</c:f>
              <c:numCache>
                <c:formatCode>0.0%</c:formatCode>
                <c:ptCount val="4"/>
                <c:pt idx="0">
                  <c:v>0.21052009456264786</c:v>
                </c:pt>
                <c:pt idx="1">
                  <c:v>0.2333607230895644</c:v>
                </c:pt>
                <c:pt idx="2">
                  <c:v>0.29709715639810425</c:v>
                </c:pt>
                <c:pt idx="3">
                  <c:v>0.1110520722635495</c:v>
                </c:pt>
              </c:numCache>
            </c:numRef>
          </c:val>
        </c:ser>
        <c:ser>
          <c:idx val="1"/>
          <c:order val="1"/>
          <c:tx>
            <c:strRef>
              <c:f>Sheet2!$F$1</c:f>
              <c:strCache>
                <c:ptCount val="1"/>
                <c:pt idx="0">
                  <c:v>Decision Tree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cat>
            <c:strRef>
              <c:f>Sheet2!$B$2:$E$2</c:f>
              <c:strCache>
                <c:ptCount val="4"/>
                <c:pt idx="0">
                  <c:v>Overall</c:v>
                </c:pt>
                <c:pt idx="1">
                  <c:v>Open Question</c:v>
                </c:pt>
                <c:pt idx="2">
                  <c:v>Specific Question</c:v>
                </c:pt>
                <c:pt idx="3">
                  <c:v>Confirmation</c:v>
                </c:pt>
              </c:strCache>
            </c:strRef>
          </c:cat>
          <c:val>
            <c:numRef>
              <c:f>Sheet2!$F$9:$I$9</c:f>
              <c:numCache>
                <c:formatCode>0.0%</c:formatCode>
                <c:ptCount val="4"/>
                <c:pt idx="0">
                  <c:v>0.19958473916428759</c:v>
                </c:pt>
                <c:pt idx="1">
                  <c:v>0.24351464435146464</c:v>
                </c:pt>
                <c:pt idx="2">
                  <c:v>0.29166666666666696</c:v>
                </c:pt>
                <c:pt idx="3">
                  <c:v>8.2936979785969214E-2</c:v>
                </c:pt>
              </c:numCache>
            </c:numRef>
          </c:val>
        </c:ser>
        <c:gapWidth val="80"/>
        <c:axId val="51804032"/>
        <c:axId val="51805568"/>
      </c:barChart>
      <c:catAx>
        <c:axId val="51804032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1805568"/>
        <c:crosses val="autoZero"/>
        <c:auto val="1"/>
        <c:lblAlgn val="ctr"/>
        <c:lblOffset val="100"/>
      </c:catAx>
      <c:valAx>
        <c:axId val="51805568"/>
        <c:scaling>
          <c:orientation val="minMax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1804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565094293768869"/>
          <c:y val="9.7181439018460022E-4"/>
          <c:w val="0.30702877418100555"/>
          <c:h val="0.16852546770345123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2800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autoTitleDeleted val="1"/>
    <c:plotArea>
      <c:layout>
        <c:manualLayout>
          <c:layoutTarget val="inner"/>
          <c:xMode val="edge"/>
          <c:yMode val="edge"/>
          <c:x val="0.15102452304201155"/>
          <c:y val="4.2716824189633733E-2"/>
          <c:w val="0.82643690392861857"/>
          <c:h val="0.80609637858610761"/>
        </c:manualLayout>
      </c:layout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Fixed threshold</c:v>
                </c:pt>
              </c:strCache>
            </c:strRef>
          </c:tx>
          <c:spPr>
            <a:ln w="50800">
              <a:solidFill>
                <a:srgbClr val="4D4D4D"/>
              </a:solidFill>
              <a:prstDash val="solid"/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Sheet1!$B$4:$B$8</c:f>
              <c:numCache>
                <c:formatCode>General</c:formatCode>
                <c:ptCount val="5"/>
                <c:pt idx="0">
                  <c:v>867</c:v>
                </c:pt>
                <c:pt idx="1">
                  <c:v>780</c:v>
                </c:pt>
                <c:pt idx="2">
                  <c:v>677</c:v>
                </c:pt>
                <c:pt idx="3">
                  <c:v>569</c:v>
                </c:pt>
                <c:pt idx="4">
                  <c:v>524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Decision Tree</c:v>
                </c:pt>
              </c:strCache>
            </c:strRef>
          </c:tx>
          <c:spPr>
            <a:ln w="50800">
              <a:solidFill>
                <a:schemeClr val="accent2"/>
              </a:solidFill>
              <a:prstDash val="solid"/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Sheet1!$C$4:$C$8</c:f>
              <c:numCache>
                <c:formatCode>General</c:formatCode>
                <c:ptCount val="5"/>
                <c:pt idx="0">
                  <c:v>773</c:v>
                </c:pt>
                <c:pt idx="1">
                  <c:v>635</c:v>
                </c:pt>
                <c:pt idx="2">
                  <c:v>529</c:v>
                </c:pt>
                <c:pt idx="3">
                  <c:v>460</c:v>
                </c:pt>
                <c:pt idx="4">
                  <c:v>394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Sheet1!$E$1</c:f>
              <c:strCache>
                <c:ptCount val="1"/>
                <c:pt idx="0">
                  <c:v>FSTTM</c:v>
                </c:pt>
              </c:strCache>
            </c:strRef>
          </c:tx>
          <c:spPr>
            <a:ln w="50800">
              <a:solidFill>
                <a:srgbClr val="006600"/>
              </a:solidFill>
            </a:ln>
          </c:spPr>
          <c:marker>
            <c:symbol val="none"/>
          </c:marker>
          <c:xVal>
            <c:numRef>
              <c:f>Sheet1!$A$4:$A$8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xVal>
          <c:yVal>
            <c:numRef>
              <c:f>Sheet1!$E$4:$E$8</c:f>
              <c:numCache>
                <c:formatCode>General</c:formatCode>
                <c:ptCount val="5"/>
                <c:pt idx="0">
                  <c:v>671</c:v>
                </c:pt>
                <c:pt idx="1">
                  <c:v>564</c:v>
                </c:pt>
                <c:pt idx="2">
                  <c:v>487</c:v>
                </c:pt>
                <c:pt idx="3">
                  <c:v>423</c:v>
                </c:pt>
                <c:pt idx="4">
                  <c:v>376</c:v>
                </c:pt>
              </c:numCache>
            </c:numRef>
          </c:yVal>
          <c:smooth val="1"/>
        </c:ser>
        <c:axId val="52381952"/>
        <c:axId val="52388224"/>
      </c:scatterChart>
      <c:valAx>
        <c:axId val="52381952"/>
        <c:scaling>
          <c:orientation val="minMax"/>
          <c:max val="6"/>
          <c:min val="2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Cut-in Rate (%)</a:t>
                </a:r>
              </a:p>
            </c:rich>
          </c:tx>
          <c:layout/>
        </c:title>
        <c:numFmt formatCode="General" sourceLinked="1"/>
        <c:majorTickMark val="in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2388224"/>
        <c:crosses val="autoZero"/>
        <c:crossBetween val="midCat"/>
        <c:majorUnit val="1"/>
      </c:valAx>
      <c:valAx>
        <c:axId val="52388224"/>
        <c:scaling>
          <c:orientation val="minMax"/>
          <c:max val="900"/>
          <c:min val="3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Average Latency (ms)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2381952"/>
        <c:crosses val="autoZero"/>
        <c:crossBetween val="midCat"/>
        <c:majorUnit val="200"/>
      </c:valAx>
    </c:plotArea>
    <c:legend>
      <c:legendPos val="r"/>
      <c:layout>
        <c:manualLayout>
          <c:xMode val="edge"/>
          <c:yMode val="edge"/>
          <c:x val="0.62089931466899995"/>
          <c:y val="7.2886516337940521E-2"/>
          <c:w val="0.33014557208126766"/>
          <c:h val="0.22325430879116964"/>
        </c:manualLayout>
      </c:layout>
      <c:spPr>
        <a:solidFill>
          <a:schemeClr val="bg1"/>
        </a:solidFill>
        <a:ln>
          <a:solidFill>
            <a:sysClr val="windowText" lastClr="000000">
              <a:tint val="30000"/>
              <a:shade val="76000"/>
              <a:shade val="95000"/>
              <a:satMod val="105000"/>
            </a:sysClr>
          </a:solidFill>
        </a:ln>
      </c:spPr>
      <c:txPr>
        <a:bodyPr/>
        <a:lstStyle/>
        <a:p>
          <a:pPr>
            <a:defRPr sz="2400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plotArea>
      <c:layout>
        <c:manualLayout>
          <c:layoutTarget val="inner"/>
          <c:xMode val="edge"/>
          <c:yMode val="edge"/>
          <c:x val="0.13726815234535444"/>
          <c:y val="3.9648966584166438E-2"/>
          <c:w val="0.8268222204853416"/>
          <c:h val="0.79576324296426759"/>
        </c:manualLayout>
      </c:layout>
      <c:scatterChart>
        <c:scatterStyle val="smoothMarker"/>
        <c:ser>
          <c:idx val="2"/>
          <c:order val="0"/>
          <c:tx>
            <c:strRef>
              <c:f>Sheet2!$C$1</c:f>
              <c:strCache>
                <c:ptCount val="1"/>
                <c:pt idx="0">
                  <c:v>Fixed threshold</c:v>
                </c:pt>
              </c:strCache>
            </c:strRef>
          </c:tx>
          <c:spPr>
            <a:ln w="50800">
              <a:solidFill>
                <a:srgbClr val="4D4D4D"/>
              </a:solidFill>
              <a:prstDash val="solid"/>
            </a:ln>
          </c:spPr>
          <c:marker>
            <c:symbol val="none"/>
          </c:marker>
          <c:xVal>
            <c:numRef>
              <c:f>Sheet2!$H$3:$H$8</c:f>
              <c:numCache>
                <c:formatCode>0.0</c:formatCode>
                <c:ptCount val="6"/>
                <c:pt idx="0">
                  <c:v>7.1012544802867383</c:v>
                </c:pt>
                <c:pt idx="1">
                  <c:v>4.3682795698924721</c:v>
                </c:pt>
                <c:pt idx="2">
                  <c:v>3.1474014336917562</c:v>
                </c:pt>
                <c:pt idx="3">
                  <c:v>1.9601254480286741</c:v>
                </c:pt>
                <c:pt idx="4">
                  <c:v>1.3440860215053765</c:v>
                </c:pt>
                <c:pt idx="5">
                  <c:v>0.4592293906810036</c:v>
                </c:pt>
              </c:numCache>
            </c:numRef>
          </c:xVal>
          <c:yVal>
            <c:numRef>
              <c:f>Sheet2!$I$3:$I$8</c:f>
              <c:numCache>
                <c:formatCode>General</c:formatCode>
                <c:ptCount val="6"/>
                <c:pt idx="0">
                  <c:v>522</c:v>
                </c:pt>
                <c:pt idx="1">
                  <c:v>633</c:v>
                </c:pt>
                <c:pt idx="2">
                  <c:v>718</c:v>
                </c:pt>
                <c:pt idx="3">
                  <c:v>845</c:v>
                </c:pt>
                <c:pt idx="4">
                  <c:v>940</c:v>
                </c:pt>
                <c:pt idx="5">
                  <c:v>1080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Sheet2!$C$10</c:f>
              <c:strCache>
                <c:ptCount val="1"/>
                <c:pt idx="0">
                  <c:v>In-pause-FSTTM</c:v>
                </c:pt>
              </c:strCache>
            </c:strRef>
          </c:tx>
          <c:spPr>
            <a:ln w="50800">
              <a:solidFill>
                <a:srgbClr val="006600"/>
              </a:solidFill>
              <a:prstDash val="solid"/>
            </a:ln>
          </c:spPr>
          <c:marker>
            <c:symbol val="none"/>
          </c:marker>
          <c:xVal>
            <c:numRef>
              <c:f>Sheet2!$H$12:$H$19</c:f>
              <c:numCache>
                <c:formatCode>0.0</c:formatCode>
                <c:ptCount val="8"/>
                <c:pt idx="0">
                  <c:v>8.120000000000001</c:v>
                </c:pt>
                <c:pt idx="1">
                  <c:v>6.6599999999999993</c:v>
                </c:pt>
                <c:pt idx="2">
                  <c:v>5.3091397849462378</c:v>
                </c:pt>
                <c:pt idx="3">
                  <c:v>3.6738351254480284</c:v>
                </c:pt>
                <c:pt idx="4">
                  <c:v>2.6433691756272402</c:v>
                </c:pt>
                <c:pt idx="5">
                  <c:v>1.6689068100358424</c:v>
                </c:pt>
                <c:pt idx="6">
                  <c:v>1.1088709677419357</c:v>
                </c:pt>
                <c:pt idx="7">
                  <c:v>0.63844086021505375</c:v>
                </c:pt>
              </c:numCache>
            </c:numRef>
          </c:xVal>
          <c:yVal>
            <c:numRef>
              <c:f>Sheet2!$I$12:$I$19</c:f>
              <c:numCache>
                <c:formatCode>0.0</c:formatCode>
                <c:ptCount val="8"/>
                <c:pt idx="0">
                  <c:v>350.1</c:v>
                </c:pt>
                <c:pt idx="1">
                  <c:v>395.7</c:v>
                </c:pt>
                <c:pt idx="2">
                  <c:v>445.1</c:v>
                </c:pt>
                <c:pt idx="3">
                  <c:v>525.31999999999994</c:v>
                </c:pt>
                <c:pt idx="4">
                  <c:v>588.15</c:v>
                </c:pt>
                <c:pt idx="5">
                  <c:v>686.9</c:v>
                </c:pt>
                <c:pt idx="6">
                  <c:v>765.3</c:v>
                </c:pt>
                <c:pt idx="7">
                  <c:v>880.61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Sheet2!$C$46</c:f>
              <c:strCache>
                <c:ptCount val="1"/>
                <c:pt idx="0">
                  <c:v>Anytime-FSTTM</c:v>
                </c:pt>
              </c:strCache>
            </c:strRef>
          </c:tx>
          <c:spPr>
            <a:ln w="50800">
              <a:solidFill>
                <a:srgbClr val="FF6600"/>
              </a:solidFill>
            </a:ln>
          </c:spPr>
          <c:marker>
            <c:symbol val="none"/>
          </c:marker>
          <c:xVal>
            <c:numRef>
              <c:f>Sheet2!$H$48:$H$53</c:f>
              <c:numCache>
                <c:formatCode>0.0</c:formatCode>
                <c:ptCount val="6"/>
                <c:pt idx="0">
                  <c:v>8.7029569892473138</c:v>
                </c:pt>
                <c:pt idx="1">
                  <c:v>5.1635304659498207</c:v>
                </c:pt>
                <c:pt idx="2">
                  <c:v>3.942652329749103</c:v>
                </c:pt>
                <c:pt idx="3">
                  <c:v>2.7105734767025091</c:v>
                </c:pt>
                <c:pt idx="4">
                  <c:v>1.7473118279569892</c:v>
                </c:pt>
                <c:pt idx="5">
                  <c:v>0.97446236559139776</c:v>
                </c:pt>
              </c:numCache>
            </c:numRef>
          </c:xVal>
          <c:yVal>
            <c:numRef>
              <c:f>Sheet2!$I$48:$I$53</c:f>
              <c:numCache>
                <c:formatCode>0</c:formatCode>
                <c:ptCount val="6"/>
                <c:pt idx="0">
                  <c:v>285.06</c:v>
                </c:pt>
                <c:pt idx="1">
                  <c:v>368.03</c:v>
                </c:pt>
                <c:pt idx="2">
                  <c:v>433.77</c:v>
                </c:pt>
                <c:pt idx="3">
                  <c:v>537.87</c:v>
                </c:pt>
                <c:pt idx="4">
                  <c:v>638.94999999999993</c:v>
                </c:pt>
                <c:pt idx="5">
                  <c:v>765.95999999999992</c:v>
                </c:pt>
              </c:numCache>
            </c:numRef>
          </c:yVal>
          <c:smooth val="1"/>
        </c:ser>
        <c:axId val="52578176"/>
        <c:axId val="52592640"/>
      </c:scatterChart>
      <c:valAx>
        <c:axId val="52578176"/>
        <c:scaling>
          <c:orientation val="minMax"/>
          <c:max val="6"/>
          <c:min val="2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Cut-in rate (%)</a:t>
                </a:r>
              </a:p>
            </c:rich>
          </c:tx>
          <c:layout/>
        </c:title>
        <c:numFmt formatCode="#,##0" sourceLinked="0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2592640"/>
        <c:crosses val="autoZero"/>
        <c:crossBetween val="midCat"/>
      </c:valAx>
      <c:valAx>
        <c:axId val="52592640"/>
        <c:scaling>
          <c:orientation val="minMax"/>
          <c:max val="900"/>
          <c:min val="3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Average latency (ms)</a:t>
                </a:r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2578176"/>
        <c:crosses val="autoZero"/>
        <c:crossBetween val="midCat"/>
        <c:majorUnit val="200"/>
      </c:valAx>
      <c:spPr>
        <a:ln>
          <a:noFill/>
          <a:prstDash val="sysDot"/>
        </a:ln>
      </c:spPr>
    </c:plotArea>
    <c:legend>
      <c:legendPos val="r"/>
      <c:layout>
        <c:manualLayout>
          <c:xMode val="edge"/>
          <c:yMode val="edge"/>
          <c:x val="0.56306087898006052"/>
          <c:y val="8.9327164236782566E-2"/>
          <c:w val="0.3476319358897299"/>
          <c:h val="0.21190427158770747"/>
        </c:manualLayout>
      </c:layout>
      <c:spPr>
        <a:solidFill>
          <a:schemeClr val="bg1"/>
        </a:solidFill>
        <a:ln>
          <a:solidFill>
            <a:schemeClr val="tx1"/>
          </a:solidFill>
        </a:ln>
      </c:spPr>
    </c:legend>
    <c:plotVisOnly val="1"/>
  </c:chart>
  <c:spPr>
    <a:ln>
      <a:noFill/>
    </a:ln>
  </c:spPr>
  <c:txPr>
    <a:bodyPr/>
    <a:lstStyle/>
    <a:p>
      <a:pPr>
        <a:defRPr sz="24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051819751270457"/>
          <c:y val="4.5653914846916617E-2"/>
          <c:w val="0.80893773694954862"/>
          <c:h val="0.7439167584715819"/>
        </c:manualLayout>
      </c:layout>
      <c:scatterChart>
        <c:scatterStyle val="smoothMarker"/>
        <c:ser>
          <c:idx val="0"/>
          <c:order val="0"/>
          <c:tx>
            <c:strRef>
              <c:f>'Latency hist'!$C$1</c:f>
              <c:strCache>
                <c:ptCount val="1"/>
                <c:pt idx="0">
                  <c:v>In-pause-FSTTM</c:v>
                </c:pt>
              </c:strCache>
            </c:strRef>
          </c:tx>
          <c:spPr>
            <a:ln w="88900" cmpd="sng">
              <a:solidFill>
                <a:srgbClr val="006600"/>
              </a:solidFill>
              <a:prstDash val="solid"/>
            </a:ln>
          </c:spPr>
          <c:marker>
            <c:symbol val="none"/>
          </c:marker>
          <c:xVal>
            <c:numRef>
              <c:f>'Latency hist'!$A$2:$A$12</c:f>
              <c:numCache>
                <c:formatCode>General</c:formatCode>
                <c:ptCount val="11"/>
                <c:pt idx="0">
                  <c:v>0</c:v>
                </c:pt>
                <c:pt idx="1">
                  <c:v>150</c:v>
                </c:pt>
                <c:pt idx="2">
                  <c:v>300</c:v>
                </c:pt>
                <c:pt idx="3">
                  <c:v>450</c:v>
                </c:pt>
                <c:pt idx="4">
                  <c:v>600</c:v>
                </c:pt>
                <c:pt idx="5">
                  <c:v>750</c:v>
                </c:pt>
                <c:pt idx="6">
                  <c:v>900</c:v>
                </c:pt>
                <c:pt idx="7">
                  <c:v>1050</c:v>
                </c:pt>
                <c:pt idx="8">
                  <c:v>1200</c:v>
                </c:pt>
                <c:pt idx="9">
                  <c:v>1350</c:v>
                </c:pt>
                <c:pt idx="10">
                  <c:v>1500</c:v>
                </c:pt>
              </c:numCache>
            </c:numRef>
          </c:xVal>
          <c:yVal>
            <c:numRef>
              <c:f>'Latency hist'!$C$2:$C$12</c:f>
              <c:numCache>
                <c:formatCode>0%</c:formatCode>
                <c:ptCount val="11"/>
                <c:pt idx="0">
                  <c:v>0</c:v>
                </c:pt>
                <c:pt idx="1">
                  <c:v>4.1787917588173733E-2</c:v>
                </c:pt>
                <c:pt idx="2">
                  <c:v>0.18030497031777443</c:v>
                </c:pt>
                <c:pt idx="3">
                  <c:v>9.9755558142242379E-2</c:v>
                </c:pt>
                <c:pt idx="4">
                  <c:v>0.15551158188802286</c:v>
                </c:pt>
                <c:pt idx="5">
                  <c:v>0.16237923408217927</c:v>
                </c:pt>
                <c:pt idx="6">
                  <c:v>0.12140612268653268</c:v>
                </c:pt>
                <c:pt idx="7">
                  <c:v>9.4401117448492625E-2</c:v>
                </c:pt>
                <c:pt idx="8">
                  <c:v>6.19252706320568E-2</c:v>
                </c:pt>
                <c:pt idx="9">
                  <c:v>4.0274706087766267E-2</c:v>
                </c:pt>
                <c:pt idx="10">
                  <c:v>4.2253521126760563E-2</c:v>
                </c:pt>
              </c:numCache>
            </c:numRef>
          </c:yVal>
          <c:smooth val="1"/>
        </c:ser>
        <c:axId val="52318208"/>
        <c:axId val="52320128"/>
      </c:scatterChart>
      <c:valAx>
        <c:axId val="52318208"/>
        <c:scaling>
          <c:orientation val="minMax"/>
          <c:max val="1500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Latency</a:t>
                </a:r>
              </a:p>
            </c:rich>
          </c:tx>
          <c:layout/>
        </c:title>
        <c:numFmt formatCode="General" sourceLinked="1"/>
        <c:tickLblPos val="nextTo"/>
        <c:crossAx val="52320128"/>
        <c:crosses val="autoZero"/>
        <c:crossBetween val="midCat"/>
      </c:valAx>
      <c:valAx>
        <c:axId val="523201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% Turns</a:t>
                </a:r>
              </a:p>
            </c:rich>
          </c:tx>
          <c:layout/>
        </c:title>
        <c:numFmt formatCode="0%" sourceLinked="1"/>
        <c:tickLblPos val="nextTo"/>
        <c:crossAx val="52318208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63407680485148665"/>
          <c:y val="5.7567963833823711E-2"/>
          <c:w val="0.30926671271498474"/>
          <c:h val="0.11584393262795738"/>
        </c:manualLayout>
      </c:layout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2400"/>
          </a:pPr>
          <a:endParaRPr lang="en-US"/>
        </a:p>
      </c:txPr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051819751270473"/>
          <c:y val="4.5653914846916679E-2"/>
          <c:w val="0.80893773694954862"/>
          <c:h val="0.74391675847158212"/>
        </c:manualLayout>
      </c:layout>
      <c:scatterChart>
        <c:scatterStyle val="smoothMarker"/>
        <c:ser>
          <c:idx val="0"/>
          <c:order val="0"/>
          <c:tx>
            <c:strRef>
              <c:f>'Latency hist'!$C$1</c:f>
              <c:strCache>
                <c:ptCount val="1"/>
                <c:pt idx="0">
                  <c:v>In-pause-FSTTM</c:v>
                </c:pt>
              </c:strCache>
            </c:strRef>
          </c:tx>
          <c:spPr>
            <a:ln w="88900" cmpd="sng">
              <a:solidFill>
                <a:srgbClr val="006600"/>
              </a:solidFill>
              <a:prstDash val="solid"/>
            </a:ln>
          </c:spPr>
          <c:marker>
            <c:symbol val="none"/>
          </c:marker>
          <c:xVal>
            <c:numRef>
              <c:f>'Latency hist'!$A$2:$A$12</c:f>
              <c:numCache>
                <c:formatCode>General</c:formatCode>
                <c:ptCount val="11"/>
                <c:pt idx="0">
                  <c:v>0</c:v>
                </c:pt>
                <c:pt idx="1">
                  <c:v>150</c:v>
                </c:pt>
                <c:pt idx="2">
                  <c:v>300</c:v>
                </c:pt>
                <c:pt idx="3">
                  <c:v>450</c:v>
                </c:pt>
                <c:pt idx="4">
                  <c:v>600</c:v>
                </c:pt>
                <c:pt idx="5">
                  <c:v>750</c:v>
                </c:pt>
                <c:pt idx="6">
                  <c:v>900</c:v>
                </c:pt>
                <c:pt idx="7">
                  <c:v>1050</c:v>
                </c:pt>
                <c:pt idx="8">
                  <c:v>1200</c:v>
                </c:pt>
                <c:pt idx="9">
                  <c:v>1350</c:v>
                </c:pt>
                <c:pt idx="10">
                  <c:v>1500</c:v>
                </c:pt>
              </c:numCache>
            </c:numRef>
          </c:xVal>
          <c:yVal>
            <c:numRef>
              <c:f>'Latency hist'!$C$2:$C$12</c:f>
              <c:numCache>
                <c:formatCode>0%</c:formatCode>
                <c:ptCount val="11"/>
                <c:pt idx="0">
                  <c:v>0</c:v>
                </c:pt>
                <c:pt idx="1">
                  <c:v>4.1787917588173733E-2</c:v>
                </c:pt>
                <c:pt idx="2">
                  <c:v>0.18030497031777443</c:v>
                </c:pt>
                <c:pt idx="3">
                  <c:v>9.9755558142242504E-2</c:v>
                </c:pt>
                <c:pt idx="4">
                  <c:v>0.15551158188802297</c:v>
                </c:pt>
                <c:pt idx="5">
                  <c:v>0.16237923408217933</c:v>
                </c:pt>
                <c:pt idx="6">
                  <c:v>0.12140612268653274</c:v>
                </c:pt>
                <c:pt idx="7">
                  <c:v>9.4401117448492625E-2</c:v>
                </c:pt>
                <c:pt idx="8">
                  <c:v>6.19252706320568E-2</c:v>
                </c:pt>
                <c:pt idx="9">
                  <c:v>4.0274706087766267E-2</c:v>
                </c:pt>
                <c:pt idx="10">
                  <c:v>4.2253521126760563E-2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'Latency hist'!$E$1</c:f>
              <c:strCache>
                <c:ptCount val="1"/>
                <c:pt idx="0">
                  <c:v>Anytime-FSTTM</c:v>
                </c:pt>
              </c:strCache>
            </c:strRef>
          </c:tx>
          <c:spPr>
            <a:ln w="88900" cmpd="sng">
              <a:solidFill>
                <a:srgbClr val="F79646">
                  <a:lumMod val="75000"/>
                </a:srgbClr>
              </a:solidFill>
              <a:prstDash val="solid"/>
            </a:ln>
          </c:spPr>
          <c:marker>
            <c:symbol val="none"/>
          </c:marker>
          <c:xVal>
            <c:numRef>
              <c:f>'Latency hist'!$A$2:$A$12</c:f>
              <c:numCache>
                <c:formatCode>General</c:formatCode>
                <c:ptCount val="11"/>
                <c:pt idx="0">
                  <c:v>0</c:v>
                </c:pt>
                <c:pt idx="1">
                  <c:v>150</c:v>
                </c:pt>
                <c:pt idx="2">
                  <c:v>300</c:v>
                </c:pt>
                <c:pt idx="3">
                  <c:v>450</c:v>
                </c:pt>
                <c:pt idx="4">
                  <c:v>600</c:v>
                </c:pt>
                <c:pt idx="5">
                  <c:v>750</c:v>
                </c:pt>
                <c:pt idx="6">
                  <c:v>900</c:v>
                </c:pt>
                <c:pt idx="7">
                  <c:v>1050</c:v>
                </c:pt>
                <c:pt idx="8">
                  <c:v>1200</c:v>
                </c:pt>
                <c:pt idx="9">
                  <c:v>1350</c:v>
                </c:pt>
                <c:pt idx="10">
                  <c:v>1500</c:v>
                </c:pt>
              </c:numCache>
            </c:numRef>
          </c:xVal>
          <c:yVal>
            <c:numRef>
              <c:f>'Latency hist'!$E$2:$E$12</c:f>
              <c:numCache>
                <c:formatCode>0%</c:formatCode>
                <c:ptCount val="11"/>
                <c:pt idx="0">
                  <c:v>0.10068676521941566</c:v>
                </c:pt>
                <c:pt idx="1">
                  <c:v>2.6772203468746435E-2</c:v>
                </c:pt>
                <c:pt idx="2">
                  <c:v>0.11058084041438715</c:v>
                </c:pt>
                <c:pt idx="3">
                  <c:v>8.7067861715749068E-2</c:v>
                </c:pt>
                <c:pt idx="4">
                  <c:v>0.15364916773367476</c:v>
                </c:pt>
                <c:pt idx="5">
                  <c:v>0.16179722965894539</c:v>
                </c:pt>
                <c:pt idx="6">
                  <c:v>0.1211733209172393</c:v>
                </c:pt>
                <c:pt idx="7">
                  <c:v>9.4168315679199449E-2</c:v>
                </c:pt>
                <c:pt idx="8">
                  <c:v>6.1692468862763403E-2</c:v>
                </c:pt>
                <c:pt idx="9">
                  <c:v>4.0158305203119429E-2</c:v>
                </c:pt>
                <c:pt idx="10">
                  <c:v>4.2253521126760563E-2</c:v>
                </c:pt>
              </c:numCache>
            </c:numRef>
          </c:yVal>
          <c:smooth val="1"/>
        </c:ser>
        <c:axId val="52697728"/>
        <c:axId val="52708096"/>
      </c:scatterChart>
      <c:valAx>
        <c:axId val="52697728"/>
        <c:scaling>
          <c:orientation val="minMax"/>
          <c:max val="1500"/>
        </c:scaling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Latency</a:t>
                </a:r>
              </a:p>
            </c:rich>
          </c:tx>
          <c:layout/>
        </c:title>
        <c:numFmt formatCode="General" sourceLinked="1"/>
        <c:tickLblPos val="nextTo"/>
        <c:crossAx val="52708096"/>
        <c:crosses val="autoZero"/>
        <c:crossBetween val="midCat"/>
      </c:valAx>
      <c:valAx>
        <c:axId val="527080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800"/>
                </a:pPr>
                <a:r>
                  <a:rPr lang="en-US" sz="2800"/>
                  <a:t>% Turns</a:t>
                </a:r>
              </a:p>
            </c:rich>
          </c:tx>
          <c:layout/>
        </c:title>
        <c:numFmt formatCode="0%" sourceLinked="1"/>
        <c:tickLblPos val="nextTo"/>
        <c:crossAx val="52697728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63407680485148665"/>
          <c:y val="5.7567963833823753E-2"/>
          <c:w val="0.3092667127149849"/>
          <c:h val="0.21404335251374762"/>
        </c:manualLayout>
      </c:layout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2400"/>
          </a:pPr>
          <a:endParaRPr lang="en-US"/>
        </a:p>
      </c:txPr>
    </c:legend>
    <c:plotVisOnly val="1"/>
  </c:chart>
  <c:txPr>
    <a:bodyPr/>
    <a:lstStyle/>
    <a:p>
      <a:pPr>
        <a:defRPr sz="20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71BA97-842F-4FE0-9C8B-215DB0BB72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B81BF5-B583-4DCC-AAAC-47F145F3BEC2}">
      <dgm:prSet phldrT="[Text]" custT="1"/>
      <dgm:spPr>
        <a:ln>
          <a:solidFill>
            <a:srgbClr val="6633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Utterance duration &lt; </a:t>
          </a:r>
          <a:r>
            <a:rPr lang="en-US" sz="1000" dirty="0" smtClean="0">
              <a:latin typeface="Calibri" pitchFamily="34" charset="0"/>
            </a:rPr>
            <a:t>2000 ms</a:t>
          </a:r>
          <a:endParaRPr lang="en-US" sz="1000" dirty="0">
            <a:latin typeface="Calibri" pitchFamily="34" charset="0"/>
          </a:endParaRPr>
        </a:p>
      </dgm:t>
    </dgm:pt>
    <dgm:pt modelId="{4C3A7A38-336E-49EB-995B-70719E82CD80}" type="parTrans" cxnId="{07674F1A-E6BD-4640-A1AB-369A92DBFDF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23ABE11-C911-4990-BA15-FF7DB2CD3838}" type="sibTrans" cxnId="{07674F1A-E6BD-4640-A1AB-369A92DBFDF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81F6FC3-0492-490F-A4FB-74DE14D8FD05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matches expectations</a:t>
          </a:r>
          <a:endParaRPr lang="en-US" sz="1000" dirty="0">
            <a:latin typeface="Calibri" pitchFamily="34" charset="0"/>
          </a:endParaRPr>
        </a:p>
      </dgm:t>
    </dgm:pt>
    <dgm:pt modelId="{4046641A-D36E-483F-A88F-942612515EEE}" type="parTrans" cxnId="{76F1CB39-4C9F-43D0-AD15-05687DC83BDF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3429719-5972-457E-8208-78EAD15C2C12}" type="sibTrans" cxnId="{76F1CB39-4C9F-43D0-AD15-05687DC83BDF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3CFA8E1-9DD3-467E-92F6-23A42A376A0F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200 ms</a:t>
          </a:r>
          <a:endParaRPr lang="en-US" sz="1000" dirty="0">
            <a:latin typeface="Calibri" pitchFamily="34" charset="0"/>
          </a:endParaRPr>
        </a:p>
      </dgm:t>
    </dgm:pt>
    <dgm:pt modelId="{7AB36DBE-497E-488C-86D0-399BAA65D20D}" type="parTrans" cxnId="{D6239F91-8764-42A3-A9A7-F8CB1C742C3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4D1B287-0E55-47D4-A0A5-95394B1A290F}" type="sibTrans" cxnId="{D6239F91-8764-42A3-A9A7-F8CB1C742C3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ACE2BCE-EE5C-47A3-80AB-3AB1BB6B2545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205 ms</a:t>
          </a:r>
          <a:endParaRPr lang="en-US" sz="1000" dirty="0">
            <a:latin typeface="Calibri" pitchFamily="34" charset="0"/>
          </a:endParaRPr>
        </a:p>
      </dgm:t>
    </dgm:pt>
    <dgm:pt modelId="{8086AB76-7FB6-41F6-BACE-D24F5D9727D5}" type="parTrans" cxnId="{8629123A-2BF7-47BE-99D9-7B08EEC201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DA1D8B9-E118-4784-9EE3-CE4175E53FC1}" type="sibTrans" cxnId="{8629123A-2BF7-47BE-99D9-7B08EEC201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C87D166-FD19-4366-8975-878D6DB9E3AD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has “YES”</a:t>
          </a:r>
          <a:endParaRPr lang="en-US" sz="1000" dirty="0">
            <a:latin typeface="Calibri" pitchFamily="34" charset="0"/>
          </a:endParaRPr>
        </a:p>
      </dgm:t>
    </dgm:pt>
    <dgm:pt modelId="{708A4C76-98F6-498B-8B4E-CDF42B9013C3}" type="parTrans" cxnId="{6B304246-A475-4F21-9E9E-920F0FC6566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EEF43DD-B94D-4AD7-820F-FB3BFB544431}" type="sibTrans" cxnId="{6B304246-A475-4F21-9E9E-920F0FC6566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190232A-0AAB-4868-BB14-2BC55CA382EE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200 ms</a:t>
          </a:r>
          <a:endParaRPr lang="en-US" sz="1000" dirty="0">
            <a:latin typeface="Calibri" pitchFamily="34" charset="0"/>
          </a:endParaRPr>
        </a:p>
      </dgm:t>
    </dgm:pt>
    <dgm:pt modelId="{DD526FA4-F3AB-4066-8C4D-D6FBEA7360A3}" type="parTrans" cxnId="{0F278C90-9D10-42F3-BB68-281A005B749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F1ABBC5E-2942-44C8-AB9A-E08B58F5D924}" type="sibTrans" cxnId="{0F278C90-9D10-42F3-BB68-281A005B749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FE9387A-FE31-4442-B950-DC883F6ED171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693 ms</a:t>
          </a:r>
          <a:endParaRPr lang="en-US" sz="1000" dirty="0">
            <a:latin typeface="Calibri" pitchFamily="34" charset="0"/>
          </a:endParaRPr>
        </a:p>
      </dgm:t>
    </dgm:pt>
    <dgm:pt modelId="{A4A00B2F-91D7-436C-8A55-DD671C475B80}" type="parTrans" cxnId="{01057B6E-8844-420C-B7D3-830A02DCCFA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34063A9-D08B-4FAD-802A-FA93160B4D16}" type="sibTrans" cxnId="{01057B6E-8844-420C-B7D3-830A02DCCFA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3D53D09-70CE-468F-A765-822397527F99}">
      <dgm:prSet phldrT="[Text]" custT="1"/>
      <dgm:spPr>
        <a:ln>
          <a:solidFill>
            <a:srgbClr val="00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Dialog state is </a:t>
          </a:r>
        </a:p>
        <a:p>
          <a:r>
            <a:rPr lang="en-US" sz="1000" dirty="0" smtClean="0">
              <a:latin typeface="Calibri" pitchFamily="34" charset="0"/>
            </a:rPr>
            <a:t>open question</a:t>
          </a:r>
          <a:endParaRPr lang="en-US" sz="1000" dirty="0">
            <a:latin typeface="Calibri" pitchFamily="34" charset="0"/>
          </a:endParaRPr>
        </a:p>
      </dgm:t>
    </dgm:pt>
    <dgm:pt modelId="{EAA94DC5-29CD-4BBD-A64F-2F9754922C81}" type="parTrans" cxnId="{B1821C45-23B4-4FDE-9B05-195596D8C22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9F27A22-7B20-401A-B1AA-C2B6724F6AD5}" type="sibTrans" cxnId="{B1821C45-23B4-4FDE-9B05-195596D8C22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3F5914E-49EF-461D-97F0-C1F391C5312C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has </a:t>
          </a:r>
        </a:p>
        <a:p>
          <a:r>
            <a:rPr lang="en-US" sz="1000" dirty="0" smtClean="0">
              <a:latin typeface="Calibri" pitchFamily="34" charset="0"/>
            </a:rPr>
            <a:t>less than 3 words</a:t>
          </a:r>
          <a:endParaRPr lang="en-US" sz="1000" dirty="0">
            <a:latin typeface="Calibri" pitchFamily="34" charset="0"/>
          </a:endParaRPr>
        </a:p>
      </dgm:t>
    </dgm:pt>
    <dgm:pt modelId="{95F3A0DB-D5C9-4567-BCF7-458A31FF4683}" type="parTrans" cxnId="{2AEC36C9-4A10-45CF-85D6-34517FDFFE4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C7E9689-A1AD-4AD7-A94A-7052970874CE}" type="sibTrans" cxnId="{2AEC36C9-4A10-45CF-85D6-34517FDFFE4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7577D0C7-B101-41B3-88BE-E00F7465C052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789 ms</a:t>
          </a:r>
          <a:endParaRPr lang="en-US" sz="1000" dirty="0">
            <a:latin typeface="Calibri" pitchFamily="34" charset="0"/>
          </a:endParaRPr>
        </a:p>
      </dgm:t>
    </dgm:pt>
    <dgm:pt modelId="{A48291F8-45CF-410C-9472-AE2E07B25C2B}" type="parTrans" cxnId="{22ED91E1-F8D2-4450-BCAF-09E4B1004150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F315B5C1-ECAF-40B6-9355-27EB278ED99E}" type="sibTrans" cxnId="{22ED91E1-F8D2-4450-BCAF-09E4B1004150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AD1463BE-834D-4C5D-BB46-A4F916F04C78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1005 ms</a:t>
          </a:r>
          <a:endParaRPr lang="en-US" sz="1000" dirty="0">
            <a:latin typeface="Calibri" pitchFamily="34" charset="0"/>
          </a:endParaRPr>
        </a:p>
      </dgm:t>
    </dgm:pt>
    <dgm:pt modelId="{315D7A18-C57B-4288-8101-C870A65E6072}" type="parTrans" cxnId="{42969A5F-61B8-4A50-9811-3DF448F2A46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0B73CA3-9D8A-423F-BE38-54F62D67D479}" type="sibTrans" cxnId="{42969A5F-61B8-4A50-9811-3DF448F2A46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B3F6A16-E534-4F95-8A31-B97F0F323415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300 ms</a:t>
          </a:r>
          <a:endParaRPr lang="en-US" sz="1000" dirty="0">
            <a:latin typeface="Calibri" pitchFamily="34" charset="0"/>
          </a:endParaRPr>
        </a:p>
      </dgm:t>
    </dgm:pt>
    <dgm:pt modelId="{19EE77D9-BBAD-4419-95DA-1F188AD8A63A}" type="parTrans" cxnId="{8694C40A-B554-457B-A2D0-FBE186E87A8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C20FFCF-C2F8-429A-9F9B-B07857B8DC05}" type="sibTrans" cxnId="{8694C40A-B554-457B-A2D0-FBE186E87A8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20EF0296-6E82-4907-A445-118513738434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is available</a:t>
          </a:r>
          <a:endParaRPr lang="en-US" sz="1000" dirty="0">
            <a:latin typeface="Calibri" pitchFamily="34" charset="0"/>
          </a:endParaRPr>
        </a:p>
      </dgm:t>
    </dgm:pt>
    <dgm:pt modelId="{EF4A0619-F074-41F2-A005-A758A3194E65}" type="parTrans" cxnId="{7DD00C5E-92AB-43B4-8102-23507501A41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240CE92-42F5-4B75-8D62-5F37500E3E2F}" type="sibTrans" cxnId="{7DD00C5E-92AB-43B4-8102-23507501A41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9CF864B-9121-49D9-9040-CA036F0D49B1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637 ms</a:t>
          </a:r>
          <a:endParaRPr lang="en-US" sz="1000" dirty="0">
            <a:latin typeface="Calibri" pitchFamily="34" charset="0"/>
          </a:endParaRPr>
        </a:p>
      </dgm:t>
    </dgm:pt>
    <dgm:pt modelId="{0B78DEEE-5337-4D42-8126-31BB98A70472}" type="parTrans" cxnId="{0B7F48E6-01F5-4142-B583-4DE5518F4CF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4AE079F-0C6E-45FE-A9F0-5C08D8CCFB34}" type="sibTrans" cxnId="{0B7F48E6-01F5-4142-B583-4DE5518F4CF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90DFB6E7-D2FA-48F4-BBB0-8D15486F9ADD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847 ms</a:t>
          </a:r>
          <a:endParaRPr lang="en-US" sz="1000" dirty="0">
            <a:latin typeface="Calibri" pitchFamily="34" charset="0"/>
          </a:endParaRPr>
        </a:p>
      </dgm:t>
    </dgm:pt>
    <dgm:pt modelId="{46242603-F4A0-467F-BC41-0E267182EB99}" type="parTrans" cxnId="{156F0A84-05CD-4FDC-8D72-436A5C49E64D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AE67FE3-E156-44E7-991E-5FE5B710554B}" type="sibTrans" cxnId="{156F0A84-05CD-4FDC-8D72-436A5C49E64D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0F6D214-3AB1-4F80-8362-FAF14020321D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907 ms</a:t>
          </a:r>
          <a:endParaRPr lang="en-US" sz="1000" dirty="0">
            <a:latin typeface="Calibri" pitchFamily="34" charset="0"/>
          </a:endParaRPr>
        </a:p>
      </dgm:t>
    </dgm:pt>
    <dgm:pt modelId="{C2E6856E-9E30-4D74-AA40-57C31D99A208}" type="parTrans" cxnId="{47278EE4-D8A2-4EA7-9491-80E431E805E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096DE61-8B70-4164-9C9E-AA5A75A3F99F}" type="sibTrans" cxnId="{47278EE4-D8A2-4EA7-9491-80E431E805E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503D79-1DC9-4883-BC8A-F2166E351779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non-understanding ratio &lt; 15%</a:t>
          </a:r>
          <a:endParaRPr lang="en-US" sz="1000" dirty="0">
            <a:latin typeface="Calibri" pitchFamily="34" charset="0"/>
          </a:endParaRPr>
        </a:p>
      </dgm:t>
    </dgm:pt>
    <dgm:pt modelId="{F1D4EA53-4C8F-4BD7-9EF2-5B6BE560E5B0}" type="parTrans" cxnId="{B582F7CA-7604-472D-9EC0-7FCA194F058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1427CE8-B5C7-411B-AE94-7FB8EED10219}" type="sibTrans" cxnId="{B582F7CA-7604-472D-9EC0-7FCA194F058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21B198EA-34C5-45D3-A7CB-F193EB495839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779 ms</a:t>
          </a:r>
          <a:endParaRPr lang="en-US" sz="1000" dirty="0">
            <a:latin typeface="Calibri" pitchFamily="34" charset="0"/>
          </a:endParaRPr>
        </a:p>
      </dgm:t>
    </dgm:pt>
    <dgm:pt modelId="{ECF40271-02D1-45FE-BF32-48FA40BC479C}" type="parTrans" cxnId="{204DDFA6-A335-4647-B2B4-E6EF12D219C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8D8C0E4-9B01-4404-A93E-B8A2BE0EB669}" type="sibTrans" cxnId="{204DDFA6-A335-4647-B2B4-E6EF12D219C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DCB3B25-90F0-424D-85A4-D87E45F3C1FE}">
      <dgm:prSet phldrT="[Text]" custT="1"/>
      <dgm:spPr>
        <a:ln>
          <a:solidFill>
            <a:srgbClr val="6633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Consecutive user turns w/o system prompt</a:t>
          </a:r>
          <a:endParaRPr lang="en-US" sz="1000" dirty="0">
            <a:latin typeface="Calibri" pitchFamily="34" charset="0"/>
          </a:endParaRPr>
        </a:p>
      </dgm:t>
    </dgm:pt>
    <dgm:pt modelId="{06EC39D1-1D0A-4BBD-9130-4D5A95883BAF}" type="parTrans" cxnId="{E0ECAA27-FDFA-44DD-951C-FDB1C797BBEE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B4F50387-E61B-4F86-AAC0-86321646C5EC}" type="sibTrans" cxnId="{E0ECAA27-FDFA-44DD-951C-FDB1C797BBEE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2FA172E-1852-4A30-8F91-98F9CAA0887F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1440 ms</a:t>
          </a:r>
          <a:endParaRPr lang="en-US" sz="1000" dirty="0">
            <a:latin typeface="Calibri" pitchFamily="34" charset="0"/>
          </a:endParaRPr>
        </a:p>
      </dgm:t>
    </dgm:pt>
    <dgm:pt modelId="{4A401137-3796-4F64-9EF6-547A3CF515A7}" type="parTrans" cxnId="{DC2CCE08-F123-411F-BB86-FE7DD5F410B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B1E4F79-C16F-4ACE-8870-C7A721C8BA01}" type="sibTrans" cxnId="{DC2CCE08-F123-411F-BB86-FE7DD5F410B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BBD3942-A249-40ED-9CC1-174AD083C56B}">
      <dgm:prSet phldrT="[Text]" custT="1"/>
      <dgm:spPr>
        <a:ln>
          <a:solidFill>
            <a:srgbClr val="00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Dialog state is </a:t>
          </a:r>
        </a:p>
        <a:p>
          <a:r>
            <a:rPr lang="en-US" sz="1000" dirty="0" smtClean="0">
              <a:latin typeface="Calibri" pitchFamily="34" charset="0"/>
            </a:rPr>
            <a:t>open question</a:t>
          </a:r>
          <a:endParaRPr lang="en-US" sz="1000" dirty="0">
            <a:latin typeface="Calibri" pitchFamily="34" charset="0"/>
          </a:endParaRPr>
        </a:p>
      </dgm:t>
    </dgm:pt>
    <dgm:pt modelId="{B27B870A-D367-4C40-BB4F-08C272F2C74B}" type="parTrans" cxnId="{54F62B3F-6157-4B49-88F8-701D812C08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C5F4B95-E246-42AF-899D-8208B73182D3}" type="sibTrans" cxnId="{54F62B3F-6157-4B49-88F8-701D812C08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BAA5E740-D613-4E9C-9A74-63E0486BB9F8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1078 ms</a:t>
          </a:r>
          <a:endParaRPr lang="en-US" sz="1000" dirty="0">
            <a:latin typeface="Calibri" pitchFamily="34" charset="0"/>
          </a:endParaRPr>
        </a:p>
      </dgm:t>
    </dgm:pt>
    <dgm:pt modelId="{8ECF10BB-7135-4E11-B51C-1AE48D9356FB}" type="parTrans" cxnId="{C634A138-8ECD-4DF8-9DFE-4712FE1B904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0F59815-CB1B-4DC6-8FAE-2A6002CF034E}" type="sibTrans" cxnId="{C634A138-8ECD-4DF8-9DFE-4712FE1B904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0B2CCDD-5ABC-4186-A162-B606AD3068BE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300 ms</a:t>
          </a:r>
          <a:endParaRPr lang="en-US" sz="1000" dirty="0">
            <a:latin typeface="Calibri" pitchFamily="34" charset="0"/>
          </a:endParaRPr>
        </a:p>
      </dgm:t>
    </dgm:pt>
    <dgm:pt modelId="{7E6034E3-84E0-4DDE-9BCB-F8CBCD7CCD05}" type="parTrans" cxnId="{F36E03D5-9234-4C6C-A964-0A8D8EC2E01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9F6C8635-E4F8-4FAD-A64C-D3472B97E9B1}" type="sibTrans" cxnId="{F36E03D5-9234-4C6C-A964-0A8D8EC2E01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511DC53-0AB5-4F94-8E1C-950E550B6373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839 ms</a:t>
          </a:r>
          <a:endParaRPr lang="en-US" sz="1000" dirty="0">
            <a:latin typeface="Calibri" pitchFamily="34" charset="0"/>
          </a:endParaRPr>
        </a:p>
      </dgm:t>
    </dgm:pt>
    <dgm:pt modelId="{BE12E1D9-8A1D-47E2-A3BD-3CFECBEC5DD0}" type="parTrans" cxnId="{5FA0BDAF-8D61-425E-9858-CA9E803F40D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02BBB13-C08D-4E63-90BE-5C0CE25C62EC}" type="sibTrans" cxnId="{5FA0BDAF-8D61-425E-9858-CA9E803F40D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4FE761B-FE02-441B-8C51-4F90DA673CF4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922 ms</a:t>
          </a:r>
          <a:endParaRPr lang="en-US" sz="1000" dirty="0">
            <a:latin typeface="Calibri" pitchFamily="34" charset="0"/>
          </a:endParaRPr>
        </a:p>
      </dgm:t>
    </dgm:pt>
    <dgm:pt modelId="{0195C712-4D33-4A0D-952C-9C2B090D8C69}" type="parTrans" cxnId="{D2D939D6-CB17-407D-9702-7AECA4767B0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7B9D1D-6A06-41A7-BE13-C6DC87103998}" type="sibTrans" cxnId="{D2D939D6-CB17-407D-9702-7AECA4767B0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AF450F-CE1F-48DE-B044-FFB1E4F91B46}" type="pres">
      <dgm:prSet presAssocID="{3B71BA97-842F-4FE0-9C8B-215DB0BB72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0B832CD-E61B-449E-BEDA-270F1D62297B}" type="pres">
      <dgm:prSet presAssocID="{27B81BF5-B583-4DCC-AAAC-47F145F3BEC2}" presName="hierRoot1" presStyleCnt="0"/>
      <dgm:spPr/>
    </dgm:pt>
    <dgm:pt modelId="{3B9D98F3-F31C-44A5-BCF1-4A37114F93CE}" type="pres">
      <dgm:prSet presAssocID="{27B81BF5-B583-4DCC-AAAC-47F145F3BEC2}" presName="composite" presStyleCnt="0"/>
      <dgm:spPr/>
    </dgm:pt>
    <dgm:pt modelId="{C7DDE3A1-26BD-4992-BC78-43C8596E33D1}" type="pres">
      <dgm:prSet presAssocID="{27B81BF5-B583-4DCC-AAAC-47F145F3BEC2}" presName="background" presStyleLbl="node0" presStyleIdx="0" presStyleCnt="1"/>
      <dgm:spPr>
        <a:solidFill>
          <a:srgbClr val="663300"/>
        </a:solidFill>
      </dgm:spPr>
      <dgm:t>
        <a:bodyPr/>
        <a:lstStyle/>
        <a:p>
          <a:endParaRPr lang="en-US"/>
        </a:p>
      </dgm:t>
    </dgm:pt>
    <dgm:pt modelId="{1ABF253B-9652-4B39-A063-DE8CD21E038C}" type="pres">
      <dgm:prSet presAssocID="{27B81BF5-B583-4DCC-AAAC-47F145F3BEC2}" presName="text" presStyleLbl="fgAcc0" presStyleIdx="0" presStyleCnt="1" custScaleX="209975" custScaleY="64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7E9429-AA6A-4E05-86B7-FB599463DB12}" type="pres">
      <dgm:prSet presAssocID="{27B81BF5-B583-4DCC-AAAC-47F145F3BEC2}" presName="hierChild2" presStyleCnt="0"/>
      <dgm:spPr/>
    </dgm:pt>
    <dgm:pt modelId="{039F6B5D-5899-47DA-9EA6-DBA12EA299E4}" type="pres">
      <dgm:prSet presAssocID="{4046641A-D36E-483F-A88F-942612515EE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F741CC4-393F-4D8D-B5E1-4ADA610068AE}" type="pres">
      <dgm:prSet presAssocID="{881F6FC3-0492-490F-A4FB-74DE14D8FD05}" presName="hierRoot2" presStyleCnt="0"/>
      <dgm:spPr/>
    </dgm:pt>
    <dgm:pt modelId="{7AE67719-2751-46F9-BD5C-4C8C0DE0EC8B}" type="pres">
      <dgm:prSet presAssocID="{881F6FC3-0492-490F-A4FB-74DE14D8FD05}" presName="composite2" presStyleCnt="0"/>
      <dgm:spPr/>
    </dgm:pt>
    <dgm:pt modelId="{389469C5-9B06-40F1-9A6F-C672C700C245}" type="pres">
      <dgm:prSet presAssocID="{881F6FC3-0492-490F-A4FB-74DE14D8FD05}" presName="background2" presStyleLbl="node2" presStyleIdx="0" presStyleCnt="2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C6AA7BEB-4B48-4987-8234-E7A548D297AC}" type="pres">
      <dgm:prSet presAssocID="{881F6FC3-0492-490F-A4FB-74DE14D8FD05}" presName="text2" presStyleLbl="fgAcc2" presStyleIdx="0" presStyleCnt="2" custScaleX="231192" custScaleY="70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F7A947-78A1-4C38-A622-07C2ABD6E47B}" type="pres">
      <dgm:prSet presAssocID="{881F6FC3-0492-490F-A4FB-74DE14D8FD05}" presName="hierChild3" presStyleCnt="0"/>
      <dgm:spPr/>
    </dgm:pt>
    <dgm:pt modelId="{65FEDBEC-6F1A-4F13-B478-7FA7CD64AD6D}" type="pres">
      <dgm:prSet presAssocID="{7AB36DBE-497E-488C-86D0-399BAA65D20D}" presName="Name17" presStyleLbl="parChTrans1D3" presStyleIdx="0" presStyleCnt="4"/>
      <dgm:spPr/>
      <dgm:t>
        <a:bodyPr/>
        <a:lstStyle/>
        <a:p>
          <a:endParaRPr lang="en-US"/>
        </a:p>
      </dgm:t>
    </dgm:pt>
    <dgm:pt modelId="{835F5A12-2F0F-4F30-9556-067904CD89CA}" type="pres">
      <dgm:prSet presAssocID="{33CFA8E1-9DD3-467E-92F6-23A42A376A0F}" presName="hierRoot3" presStyleCnt="0"/>
      <dgm:spPr/>
    </dgm:pt>
    <dgm:pt modelId="{11549AE7-2621-47B6-B0B2-6AE8CA93D0E2}" type="pres">
      <dgm:prSet presAssocID="{33CFA8E1-9DD3-467E-92F6-23A42A376A0F}" presName="composite3" presStyleCnt="0"/>
      <dgm:spPr/>
    </dgm:pt>
    <dgm:pt modelId="{59E15422-F8A1-4258-9E2E-EF9DA0712597}" type="pres">
      <dgm:prSet presAssocID="{33CFA8E1-9DD3-467E-92F6-23A42A376A0F}" presName="background3" presStyleLbl="node3" presStyleIdx="0" presStyleCnt="4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20F70293-5B29-4213-A085-DBDACF031F55}" type="pres">
      <dgm:prSet presAssocID="{33CFA8E1-9DD3-467E-92F6-23A42A376A0F}" presName="text3" presStyleLbl="fgAcc3" presStyleIdx="0" presStyleCnt="4" custScaleX="1423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C9A08B-2BD0-40D5-A344-EF1E5F0F93D1}" type="pres">
      <dgm:prSet presAssocID="{33CFA8E1-9DD3-467E-92F6-23A42A376A0F}" presName="hierChild4" presStyleCnt="0"/>
      <dgm:spPr/>
    </dgm:pt>
    <dgm:pt modelId="{0BAE84D2-64A0-432B-AE13-5F93BA62F8DC}" type="pres">
      <dgm:prSet presAssocID="{8086AB76-7FB6-41F6-BACE-D24F5D9727D5}" presName="Name23" presStyleLbl="parChTrans1D4" presStyleIdx="0" presStyleCnt="18"/>
      <dgm:spPr/>
      <dgm:t>
        <a:bodyPr/>
        <a:lstStyle/>
        <a:p>
          <a:endParaRPr lang="en-US"/>
        </a:p>
      </dgm:t>
    </dgm:pt>
    <dgm:pt modelId="{1A13944E-F458-407E-8C08-99F5976ED3CC}" type="pres">
      <dgm:prSet presAssocID="{4ACE2BCE-EE5C-47A3-80AB-3AB1BB6B2545}" presName="hierRoot4" presStyleCnt="0"/>
      <dgm:spPr/>
    </dgm:pt>
    <dgm:pt modelId="{23F22059-C4D1-4EFE-BC75-3D69620ED3CB}" type="pres">
      <dgm:prSet presAssocID="{4ACE2BCE-EE5C-47A3-80AB-3AB1BB6B2545}" presName="composite4" presStyleCnt="0"/>
      <dgm:spPr/>
    </dgm:pt>
    <dgm:pt modelId="{4B4D727E-BAEA-4173-AFF0-866CF76DB622}" type="pres">
      <dgm:prSet presAssocID="{4ACE2BCE-EE5C-47A3-80AB-3AB1BB6B2545}" presName="background4" presStyleLbl="node4" presStyleIdx="0" presStyleCnt="18"/>
      <dgm:spPr/>
    </dgm:pt>
    <dgm:pt modelId="{632D3AAF-0BFE-49F9-9877-5828B6E7F87B}" type="pres">
      <dgm:prSet presAssocID="{4ACE2BCE-EE5C-47A3-80AB-3AB1BB6B2545}" presName="text4" presStyleLbl="fgAcc4" presStyleIdx="0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8A0D22-6CB9-4266-847C-29BDCF071475}" type="pres">
      <dgm:prSet presAssocID="{4ACE2BCE-EE5C-47A3-80AB-3AB1BB6B2545}" presName="hierChild5" presStyleCnt="0"/>
      <dgm:spPr/>
    </dgm:pt>
    <dgm:pt modelId="{CCD9C72F-2558-479A-8CCB-36CCF26BD83D}" type="pres">
      <dgm:prSet presAssocID="{708A4C76-98F6-498B-8B4E-CDF42B9013C3}" presName="Name23" presStyleLbl="parChTrans1D4" presStyleIdx="1" presStyleCnt="18"/>
      <dgm:spPr/>
      <dgm:t>
        <a:bodyPr/>
        <a:lstStyle/>
        <a:p>
          <a:endParaRPr lang="en-US"/>
        </a:p>
      </dgm:t>
    </dgm:pt>
    <dgm:pt modelId="{6F58F916-80BE-4CDC-894A-53C221094C60}" type="pres">
      <dgm:prSet presAssocID="{DC87D166-FD19-4366-8975-878D6DB9E3AD}" presName="hierRoot4" presStyleCnt="0"/>
      <dgm:spPr/>
    </dgm:pt>
    <dgm:pt modelId="{61CE2386-407E-450C-BDD0-D573AA9F8F73}" type="pres">
      <dgm:prSet presAssocID="{DC87D166-FD19-4366-8975-878D6DB9E3AD}" presName="composite4" presStyleCnt="0"/>
      <dgm:spPr/>
    </dgm:pt>
    <dgm:pt modelId="{558ECAD8-5803-4560-9883-93A67AFAEFF3}" type="pres">
      <dgm:prSet presAssocID="{DC87D166-FD19-4366-8975-878D6DB9E3AD}" presName="background4" presStyleLbl="node4" presStyleIdx="1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CF7EC6EC-5753-4A7A-A610-031F4702B87E}" type="pres">
      <dgm:prSet presAssocID="{DC87D166-FD19-4366-8975-878D6DB9E3AD}" presName="text4" presStyleLbl="fgAcc4" presStyleIdx="1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3C80E0-A4ED-498A-A911-642F9434418A}" type="pres">
      <dgm:prSet presAssocID="{DC87D166-FD19-4366-8975-878D6DB9E3AD}" presName="hierChild5" presStyleCnt="0"/>
      <dgm:spPr/>
    </dgm:pt>
    <dgm:pt modelId="{456ED776-81E2-481D-AF49-54D1183258C2}" type="pres">
      <dgm:prSet presAssocID="{DD526FA4-F3AB-4066-8C4D-D6FBEA7360A3}" presName="Name23" presStyleLbl="parChTrans1D4" presStyleIdx="2" presStyleCnt="18"/>
      <dgm:spPr/>
      <dgm:t>
        <a:bodyPr/>
        <a:lstStyle/>
        <a:p>
          <a:endParaRPr lang="en-US"/>
        </a:p>
      </dgm:t>
    </dgm:pt>
    <dgm:pt modelId="{D0DB8382-B097-4BED-8FBE-9F54E5468CBC}" type="pres">
      <dgm:prSet presAssocID="{4190232A-0AAB-4868-BB14-2BC55CA382EE}" presName="hierRoot4" presStyleCnt="0"/>
      <dgm:spPr/>
    </dgm:pt>
    <dgm:pt modelId="{C40CDEB8-AF34-4555-BE49-A4F762D6A739}" type="pres">
      <dgm:prSet presAssocID="{4190232A-0AAB-4868-BB14-2BC55CA382EE}" presName="composite4" presStyleCnt="0"/>
      <dgm:spPr/>
    </dgm:pt>
    <dgm:pt modelId="{442112C8-75F2-4BCA-8A19-F7355B8C2AA4}" type="pres">
      <dgm:prSet presAssocID="{4190232A-0AAB-4868-BB14-2BC55CA382EE}" presName="background4" presStyleLbl="node4" presStyleIdx="2" presStyleCnt="18"/>
      <dgm:spPr/>
    </dgm:pt>
    <dgm:pt modelId="{F5409C3A-7C7F-4F90-989A-D9818111B3C2}" type="pres">
      <dgm:prSet presAssocID="{4190232A-0AAB-4868-BB14-2BC55CA382EE}" presName="text4" presStyleLbl="fgAcc4" presStyleIdx="2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03723C-F07A-4D64-A81A-AB1ADFE9933E}" type="pres">
      <dgm:prSet presAssocID="{4190232A-0AAB-4868-BB14-2BC55CA382EE}" presName="hierChild5" presStyleCnt="0"/>
      <dgm:spPr/>
    </dgm:pt>
    <dgm:pt modelId="{35BB8F53-B4E1-458F-A470-22F521C583BC}" type="pres">
      <dgm:prSet presAssocID="{A4A00B2F-91D7-436C-8A55-DD671C475B80}" presName="Name23" presStyleLbl="parChTrans1D4" presStyleIdx="3" presStyleCnt="18"/>
      <dgm:spPr/>
      <dgm:t>
        <a:bodyPr/>
        <a:lstStyle/>
        <a:p>
          <a:endParaRPr lang="en-US"/>
        </a:p>
      </dgm:t>
    </dgm:pt>
    <dgm:pt modelId="{E1F2A9F6-EFF1-4B9F-8D78-62E78824A818}" type="pres">
      <dgm:prSet presAssocID="{CFE9387A-FE31-4442-B950-DC883F6ED171}" presName="hierRoot4" presStyleCnt="0"/>
      <dgm:spPr/>
    </dgm:pt>
    <dgm:pt modelId="{9B5455F1-FC2E-403B-AE94-E6AE1DA0FE4A}" type="pres">
      <dgm:prSet presAssocID="{CFE9387A-FE31-4442-B950-DC883F6ED171}" presName="composite4" presStyleCnt="0"/>
      <dgm:spPr/>
    </dgm:pt>
    <dgm:pt modelId="{C24BFB0A-5CEE-4BE4-A60D-A52CBE6FCE93}" type="pres">
      <dgm:prSet presAssocID="{CFE9387A-FE31-4442-B950-DC883F6ED171}" presName="background4" presStyleLbl="node4" presStyleIdx="3" presStyleCnt="18"/>
      <dgm:spPr/>
    </dgm:pt>
    <dgm:pt modelId="{F7E224D0-A704-4BA1-B39C-B872B24DA510}" type="pres">
      <dgm:prSet presAssocID="{CFE9387A-FE31-4442-B950-DC883F6ED171}" presName="text4" presStyleLbl="fgAcc4" presStyleIdx="3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C0784C-C427-40F1-8B59-C3779E52B95A}" type="pres">
      <dgm:prSet presAssocID="{CFE9387A-FE31-4442-B950-DC883F6ED171}" presName="hierChild5" presStyleCnt="0"/>
      <dgm:spPr/>
    </dgm:pt>
    <dgm:pt modelId="{B00D0409-8153-40D9-BD66-6637BCB03CFB}" type="pres">
      <dgm:prSet presAssocID="{EAA94DC5-29CD-4BBD-A64F-2F9754922C81}" presName="Name17" presStyleLbl="parChTrans1D3" presStyleIdx="1" presStyleCnt="4"/>
      <dgm:spPr/>
      <dgm:t>
        <a:bodyPr/>
        <a:lstStyle/>
        <a:p>
          <a:endParaRPr lang="en-US"/>
        </a:p>
      </dgm:t>
    </dgm:pt>
    <dgm:pt modelId="{5D24C6B6-DB86-48FA-A064-7EC53FCD164D}" type="pres">
      <dgm:prSet presAssocID="{83D53D09-70CE-468F-A765-822397527F99}" presName="hierRoot3" presStyleCnt="0"/>
      <dgm:spPr/>
    </dgm:pt>
    <dgm:pt modelId="{BB735776-C0DB-4E43-9813-48AF2EAA42A3}" type="pres">
      <dgm:prSet presAssocID="{83D53D09-70CE-468F-A765-822397527F99}" presName="composite3" presStyleCnt="0"/>
      <dgm:spPr/>
    </dgm:pt>
    <dgm:pt modelId="{8BC0C6A7-6C7D-4035-AC9D-98A4CD3E0A02}" type="pres">
      <dgm:prSet presAssocID="{83D53D09-70CE-468F-A765-822397527F99}" presName="background3" presStyleLbl="node3" presStyleIdx="1" presStyleCnt="4"/>
      <dgm:spPr>
        <a:solidFill>
          <a:srgbClr val="006600"/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endParaRPr lang="en-US"/>
        </a:p>
      </dgm:t>
    </dgm:pt>
    <dgm:pt modelId="{E5596490-DEA4-4741-A185-A6A2876EB948}" type="pres">
      <dgm:prSet presAssocID="{83D53D09-70CE-468F-A765-822397527F99}" presName="text3" presStyleLbl="fgAcc3" presStyleIdx="1" presStyleCnt="4" custScaleX="1425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A8B5C5-EEE6-4C0D-86BF-2EABBEE28B11}" type="pres">
      <dgm:prSet presAssocID="{83D53D09-70CE-468F-A765-822397527F99}" presName="hierChild4" presStyleCnt="0"/>
      <dgm:spPr/>
    </dgm:pt>
    <dgm:pt modelId="{8DE53EA5-339D-49E9-9FE6-C720931BD34B}" type="pres">
      <dgm:prSet presAssocID="{95F3A0DB-D5C9-4567-BCF7-458A31FF4683}" presName="Name23" presStyleLbl="parChTrans1D4" presStyleIdx="4" presStyleCnt="18"/>
      <dgm:spPr/>
      <dgm:t>
        <a:bodyPr/>
        <a:lstStyle/>
        <a:p>
          <a:endParaRPr lang="en-US"/>
        </a:p>
      </dgm:t>
    </dgm:pt>
    <dgm:pt modelId="{F5278B3D-6FF2-4EAA-8DF6-02F6218ED8E5}" type="pres">
      <dgm:prSet presAssocID="{43F5914E-49EF-461D-97F0-C1F391C5312C}" presName="hierRoot4" presStyleCnt="0"/>
      <dgm:spPr/>
    </dgm:pt>
    <dgm:pt modelId="{2A17A38A-009B-4631-8CAE-DCA217429D6D}" type="pres">
      <dgm:prSet presAssocID="{43F5914E-49EF-461D-97F0-C1F391C5312C}" presName="composite4" presStyleCnt="0"/>
      <dgm:spPr/>
    </dgm:pt>
    <dgm:pt modelId="{6FC50EC4-955E-491D-9404-166B6074ECBF}" type="pres">
      <dgm:prSet presAssocID="{43F5914E-49EF-461D-97F0-C1F391C5312C}" presName="background4" presStyleLbl="node4" presStyleIdx="4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8C2E8867-1A11-4A70-BB85-4B64B5667837}" type="pres">
      <dgm:prSet presAssocID="{43F5914E-49EF-461D-97F0-C1F391C5312C}" presName="text4" presStyleLbl="fgAcc4" presStyleIdx="4" presStyleCnt="18" custScaleX="1457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344FF8-1DF4-4556-A2EF-4685E13592AA}" type="pres">
      <dgm:prSet presAssocID="{43F5914E-49EF-461D-97F0-C1F391C5312C}" presName="hierChild5" presStyleCnt="0"/>
      <dgm:spPr/>
    </dgm:pt>
    <dgm:pt modelId="{2523B81E-21E7-451A-9B07-1F52FD3ED970}" type="pres">
      <dgm:prSet presAssocID="{A48291F8-45CF-410C-9472-AE2E07B25C2B}" presName="Name23" presStyleLbl="parChTrans1D4" presStyleIdx="5" presStyleCnt="18"/>
      <dgm:spPr/>
      <dgm:t>
        <a:bodyPr/>
        <a:lstStyle/>
        <a:p>
          <a:endParaRPr lang="en-US"/>
        </a:p>
      </dgm:t>
    </dgm:pt>
    <dgm:pt modelId="{9E576ABF-8527-46AF-BA6B-BA98EF4D66CA}" type="pres">
      <dgm:prSet presAssocID="{7577D0C7-B101-41B3-88BE-E00F7465C052}" presName="hierRoot4" presStyleCnt="0"/>
      <dgm:spPr/>
    </dgm:pt>
    <dgm:pt modelId="{8B653672-43E2-4E42-BEEF-4CF1A2DD330F}" type="pres">
      <dgm:prSet presAssocID="{7577D0C7-B101-41B3-88BE-E00F7465C052}" presName="composite4" presStyleCnt="0"/>
      <dgm:spPr/>
    </dgm:pt>
    <dgm:pt modelId="{E87E4B49-7DA6-420A-A616-881E074D3F68}" type="pres">
      <dgm:prSet presAssocID="{7577D0C7-B101-41B3-88BE-E00F7465C052}" presName="background4" presStyleLbl="node4" presStyleIdx="5" presStyleCnt="18"/>
      <dgm:spPr/>
    </dgm:pt>
    <dgm:pt modelId="{C73E2E42-1385-4B3E-AC60-402D481B5293}" type="pres">
      <dgm:prSet presAssocID="{7577D0C7-B101-41B3-88BE-E00F7465C052}" presName="text4" presStyleLbl="fgAcc4" presStyleIdx="5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F424EF-1847-43C2-A876-9B012F555E2D}" type="pres">
      <dgm:prSet presAssocID="{7577D0C7-B101-41B3-88BE-E00F7465C052}" presName="hierChild5" presStyleCnt="0"/>
      <dgm:spPr/>
    </dgm:pt>
    <dgm:pt modelId="{420DCA7F-C3F7-4981-9B85-9B3AF2715B7F}" type="pres">
      <dgm:prSet presAssocID="{315D7A18-C57B-4288-8101-C870A65E6072}" presName="Name23" presStyleLbl="parChTrans1D4" presStyleIdx="6" presStyleCnt="18"/>
      <dgm:spPr/>
      <dgm:t>
        <a:bodyPr/>
        <a:lstStyle/>
        <a:p>
          <a:endParaRPr lang="en-US"/>
        </a:p>
      </dgm:t>
    </dgm:pt>
    <dgm:pt modelId="{162225BF-0CA5-4A93-915C-CD9694CFA201}" type="pres">
      <dgm:prSet presAssocID="{AD1463BE-834D-4C5D-BB46-A4F916F04C78}" presName="hierRoot4" presStyleCnt="0"/>
      <dgm:spPr/>
    </dgm:pt>
    <dgm:pt modelId="{55C983D2-C175-4A40-8557-A0A6F2DC31FA}" type="pres">
      <dgm:prSet presAssocID="{AD1463BE-834D-4C5D-BB46-A4F916F04C78}" presName="composite4" presStyleCnt="0"/>
      <dgm:spPr/>
    </dgm:pt>
    <dgm:pt modelId="{110C0FAA-2B23-4D55-A557-7AC6B2C8F71A}" type="pres">
      <dgm:prSet presAssocID="{AD1463BE-834D-4C5D-BB46-A4F916F04C78}" presName="background4" presStyleLbl="node4" presStyleIdx="6" presStyleCnt="18"/>
      <dgm:spPr/>
    </dgm:pt>
    <dgm:pt modelId="{8B8BDBA2-0CCC-434D-8E81-968AA0BA219C}" type="pres">
      <dgm:prSet presAssocID="{AD1463BE-834D-4C5D-BB46-A4F916F04C78}" presName="text4" presStyleLbl="fgAcc4" presStyleIdx="6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B05535-512D-4518-B9CD-6E43C1EB5F1D}" type="pres">
      <dgm:prSet presAssocID="{AD1463BE-834D-4C5D-BB46-A4F916F04C78}" presName="hierChild5" presStyleCnt="0"/>
      <dgm:spPr/>
    </dgm:pt>
    <dgm:pt modelId="{81837C00-5A96-4389-9DB9-21556BA6CB5D}" type="pres">
      <dgm:prSet presAssocID="{19EE77D9-BBAD-4419-95DA-1F188AD8A63A}" presName="Name23" presStyleLbl="parChTrans1D4" presStyleIdx="7" presStyleCnt="18"/>
      <dgm:spPr/>
      <dgm:t>
        <a:bodyPr/>
        <a:lstStyle/>
        <a:p>
          <a:endParaRPr lang="en-US"/>
        </a:p>
      </dgm:t>
    </dgm:pt>
    <dgm:pt modelId="{CC925B6A-868C-4439-A71C-3A266A10A907}" type="pres">
      <dgm:prSet presAssocID="{5B3F6A16-E534-4F95-8A31-B97F0F323415}" presName="hierRoot4" presStyleCnt="0"/>
      <dgm:spPr/>
    </dgm:pt>
    <dgm:pt modelId="{FDA87E56-17F4-475E-8DBC-6A5E5E186367}" type="pres">
      <dgm:prSet presAssocID="{5B3F6A16-E534-4F95-8A31-B97F0F323415}" presName="composite4" presStyleCnt="0"/>
      <dgm:spPr/>
    </dgm:pt>
    <dgm:pt modelId="{C88FC15A-600F-4832-9977-B6BB5479EE70}" type="pres">
      <dgm:prSet presAssocID="{5B3F6A16-E534-4F95-8A31-B97F0F323415}" presName="background4" presStyleLbl="node4" presStyleIdx="7" presStyleCnt="18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B94A9493-D264-4D8F-A58E-1C2872C1B6C6}" type="pres">
      <dgm:prSet presAssocID="{5B3F6A16-E534-4F95-8A31-B97F0F323415}" presName="text4" presStyleLbl="fgAcc4" presStyleIdx="7" presStyleCnt="18" custScaleX="1379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96F805-C1E1-4DDA-9E4B-705FAC0A811A}" type="pres">
      <dgm:prSet presAssocID="{5B3F6A16-E534-4F95-8A31-B97F0F323415}" presName="hierChild5" presStyleCnt="0"/>
      <dgm:spPr/>
    </dgm:pt>
    <dgm:pt modelId="{BAA42AB2-F426-408A-8F5D-7E2E5765869D}" type="pres">
      <dgm:prSet presAssocID="{EF4A0619-F074-41F2-A005-A758A3194E65}" presName="Name23" presStyleLbl="parChTrans1D4" presStyleIdx="8" presStyleCnt="18"/>
      <dgm:spPr/>
      <dgm:t>
        <a:bodyPr/>
        <a:lstStyle/>
        <a:p>
          <a:endParaRPr lang="en-US"/>
        </a:p>
      </dgm:t>
    </dgm:pt>
    <dgm:pt modelId="{9C21581A-A223-4502-B1B1-C8DE04803135}" type="pres">
      <dgm:prSet presAssocID="{20EF0296-6E82-4907-A445-118513738434}" presName="hierRoot4" presStyleCnt="0"/>
      <dgm:spPr/>
    </dgm:pt>
    <dgm:pt modelId="{A227612E-2AE9-48DD-B6AD-8AA1D26AB954}" type="pres">
      <dgm:prSet presAssocID="{20EF0296-6E82-4907-A445-118513738434}" presName="composite4" presStyleCnt="0"/>
      <dgm:spPr/>
    </dgm:pt>
    <dgm:pt modelId="{813C6564-36C2-4CE3-91B3-9EC61CA56804}" type="pres">
      <dgm:prSet presAssocID="{20EF0296-6E82-4907-A445-118513738434}" presName="background4" presStyleLbl="node4" presStyleIdx="8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FEBD3770-232E-4FAD-9E79-D1DF8A4EAD2F}" type="pres">
      <dgm:prSet presAssocID="{20EF0296-6E82-4907-A445-118513738434}" presName="text4" presStyleLbl="fgAcc4" presStyleIdx="8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CD3122-83C7-4095-A13D-AD3F7A30C5F5}" type="pres">
      <dgm:prSet presAssocID="{20EF0296-6E82-4907-A445-118513738434}" presName="hierChild5" presStyleCnt="0"/>
      <dgm:spPr/>
    </dgm:pt>
    <dgm:pt modelId="{6A5001A0-CFDD-4F37-8908-2CCDEFEC4421}" type="pres">
      <dgm:prSet presAssocID="{0B78DEEE-5337-4D42-8126-31BB98A70472}" presName="Name23" presStyleLbl="parChTrans1D4" presStyleIdx="9" presStyleCnt="18"/>
      <dgm:spPr/>
      <dgm:t>
        <a:bodyPr/>
        <a:lstStyle/>
        <a:p>
          <a:endParaRPr lang="en-US"/>
        </a:p>
      </dgm:t>
    </dgm:pt>
    <dgm:pt modelId="{9A0C6A2A-6D4A-4DD9-AC9A-9A710D9B65AA}" type="pres">
      <dgm:prSet presAssocID="{09CF864B-9121-49D9-9040-CA036F0D49B1}" presName="hierRoot4" presStyleCnt="0"/>
      <dgm:spPr/>
    </dgm:pt>
    <dgm:pt modelId="{9550A452-AA15-439D-ABEE-DBC17C73337D}" type="pres">
      <dgm:prSet presAssocID="{09CF864B-9121-49D9-9040-CA036F0D49B1}" presName="composite4" presStyleCnt="0"/>
      <dgm:spPr/>
    </dgm:pt>
    <dgm:pt modelId="{F7B1DDF2-C30D-40C7-A01B-9DC5AB6A6D1A}" type="pres">
      <dgm:prSet presAssocID="{09CF864B-9121-49D9-9040-CA036F0D49B1}" presName="background4" presStyleLbl="node4" presStyleIdx="9" presStyleCnt="18"/>
      <dgm:spPr/>
    </dgm:pt>
    <dgm:pt modelId="{EC8420C0-8AAF-4587-908A-A842556B3A2E}" type="pres">
      <dgm:prSet presAssocID="{09CF864B-9121-49D9-9040-CA036F0D49B1}" presName="text4" presStyleLbl="fgAcc4" presStyleIdx="9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D223AD-EBD7-400F-8B21-32AA90CB8AEB}" type="pres">
      <dgm:prSet presAssocID="{09CF864B-9121-49D9-9040-CA036F0D49B1}" presName="hierChild5" presStyleCnt="0"/>
      <dgm:spPr/>
    </dgm:pt>
    <dgm:pt modelId="{1021A644-BA17-4299-9F8E-A070B95D6368}" type="pres">
      <dgm:prSet presAssocID="{46242603-F4A0-467F-BC41-0E267182EB99}" presName="Name23" presStyleLbl="parChTrans1D4" presStyleIdx="10" presStyleCnt="18"/>
      <dgm:spPr/>
      <dgm:t>
        <a:bodyPr/>
        <a:lstStyle/>
        <a:p>
          <a:endParaRPr lang="en-US"/>
        </a:p>
      </dgm:t>
    </dgm:pt>
    <dgm:pt modelId="{5BD4E4FB-4833-48C0-ABE6-E673BFD9CD09}" type="pres">
      <dgm:prSet presAssocID="{90DFB6E7-D2FA-48F4-BBB0-8D15486F9ADD}" presName="hierRoot4" presStyleCnt="0"/>
      <dgm:spPr/>
    </dgm:pt>
    <dgm:pt modelId="{00D948E2-2E0F-4212-9F27-5AB3D67645A4}" type="pres">
      <dgm:prSet presAssocID="{90DFB6E7-D2FA-48F4-BBB0-8D15486F9ADD}" presName="composite4" presStyleCnt="0"/>
      <dgm:spPr/>
    </dgm:pt>
    <dgm:pt modelId="{883EA6F9-5DBE-4CD4-A2D1-483196B21FCA}" type="pres">
      <dgm:prSet presAssocID="{90DFB6E7-D2FA-48F4-BBB0-8D15486F9ADD}" presName="background4" presStyleLbl="node4" presStyleIdx="10" presStyleCnt="18"/>
      <dgm:spPr/>
    </dgm:pt>
    <dgm:pt modelId="{6DF42305-898C-4304-8F32-18D4976EAD6E}" type="pres">
      <dgm:prSet presAssocID="{90DFB6E7-D2FA-48F4-BBB0-8D15486F9ADD}" presName="text4" presStyleLbl="fgAcc4" presStyleIdx="10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5AA717-B669-40F2-8E0F-5AC9C4E4E829}" type="pres">
      <dgm:prSet presAssocID="{90DFB6E7-D2FA-48F4-BBB0-8D15486F9ADD}" presName="hierChild5" presStyleCnt="0"/>
      <dgm:spPr/>
    </dgm:pt>
    <dgm:pt modelId="{8EED2F1C-653C-407F-BBC6-C0729EDDE78F}" type="pres">
      <dgm:prSet presAssocID="{C2E6856E-9E30-4D74-AA40-57C31D99A208}" presName="Name23" presStyleLbl="parChTrans1D4" presStyleIdx="11" presStyleCnt="18"/>
      <dgm:spPr/>
      <dgm:t>
        <a:bodyPr/>
        <a:lstStyle/>
        <a:p>
          <a:endParaRPr lang="en-US"/>
        </a:p>
      </dgm:t>
    </dgm:pt>
    <dgm:pt modelId="{06C66AFB-A8C6-48DA-87CA-34C07139AED4}" type="pres">
      <dgm:prSet presAssocID="{60F6D214-3AB1-4F80-8362-FAF14020321D}" presName="hierRoot4" presStyleCnt="0"/>
      <dgm:spPr/>
    </dgm:pt>
    <dgm:pt modelId="{9DE008D1-8473-4569-ABFC-F864D6C53C16}" type="pres">
      <dgm:prSet presAssocID="{60F6D214-3AB1-4F80-8362-FAF14020321D}" presName="composite4" presStyleCnt="0"/>
      <dgm:spPr/>
    </dgm:pt>
    <dgm:pt modelId="{4641A6DF-0F7C-4052-9624-56535FB432DA}" type="pres">
      <dgm:prSet presAssocID="{60F6D214-3AB1-4F80-8362-FAF14020321D}" presName="background4" presStyleLbl="node4" presStyleIdx="11" presStyleCnt="18"/>
      <dgm:spPr/>
    </dgm:pt>
    <dgm:pt modelId="{791F0B37-0F56-42E4-A193-BD9E118BAADA}" type="pres">
      <dgm:prSet presAssocID="{60F6D214-3AB1-4F80-8362-FAF14020321D}" presName="text4" presStyleLbl="fgAcc4" presStyleIdx="11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38540E-22B8-42C2-8184-A55E0FD833EA}" type="pres">
      <dgm:prSet presAssocID="{60F6D214-3AB1-4F80-8362-FAF14020321D}" presName="hierChild5" presStyleCnt="0"/>
      <dgm:spPr/>
    </dgm:pt>
    <dgm:pt modelId="{4CDA1D6B-E88E-4D78-98E3-BB4DB3D4BE5B}" type="pres">
      <dgm:prSet presAssocID="{F1D4EA53-4C8F-4BD7-9EF2-5B6BE560E5B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CC6C72B-6E8A-40DA-96B9-8CEF63702231}" type="pres">
      <dgm:prSet presAssocID="{49503D79-1DC9-4883-BC8A-F2166E351779}" presName="hierRoot2" presStyleCnt="0"/>
      <dgm:spPr/>
    </dgm:pt>
    <dgm:pt modelId="{53A50BD5-84BB-4623-882C-66E7B2648875}" type="pres">
      <dgm:prSet presAssocID="{49503D79-1DC9-4883-BC8A-F2166E351779}" presName="composite2" presStyleCnt="0"/>
      <dgm:spPr/>
    </dgm:pt>
    <dgm:pt modelId="{E2E358AC-820D-466D-BF16-7A568E1E5A43}" type="pres">
      <dgm:prSet presAssocID="{49503D79-1DC9-4883-BC8A-F2166E351779}" presName="background2" presStyleLbl="node2" presStyleIdx="1" presStyleCnt="2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56ED3898-5B3E-4DBC-A82A-EB19EDEBF616}" type="pres">
      <dgm:prSet presAssocID="{49503D79-1DC9-4883-BC8A-F2166E351779}" presName="text2" presStyleLbl="fgAcc2" presStyleIdx="1" presStyleCnt="2" custScaleX="278780" custScaleY="70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51EB88-4FA8-4097-BBBC-3B0956DF0749}" type="pres">
      <dgm:prSet presAssocID="{49503D79-1DC9-4883-BC8A-F2166E351779}" presName="hierChild3" presStyleCnt="0"/>
      <dgm:spPr/>
    </dgm:pt>
    <dgm:pt modelId="{DEFB4E8D-6A82-4B90-8B04-FA7259D9EA59}" type="pres">
      <dgm:prSet presAssocID="{ECF40271-02D1-45FE-BF32-48FA40BC479C}" presName="Name17" presStyleLbl="parChTrans1D3" presStyleIdx="2" presStyleCnt="4"/>
      <dgm:spPr/>
      <dgm:t>
        <a:bodyPr/>
        <a:lstStyle/>
        <a:p>
          <a:endParaRPr lang="en-US"/>
        </a:p>
      </dgm:t>
    </dgm:pt>
    <dgm:pt modelId="{A7359D7C-595B-43D2-9D8A-E9EACBF4725D}" type="pres">
      <dgm:prSet presAssocID="{21B198EA-34C5-45D3-A7CB-F193EB495839}" presName="hierRoot3" presStyleCnt="0"/>
      <dgm:spPr/>
    </dgm:pt>
    <dgm:pt modelId="{3447F1C2-36A8-4FC6-B5E5-0D1A79E38D9D}" type="pres">
      <dgm:prSet presAssocID="{21B198EA-34C5-45D3-A7CB-F193EB495839}" presName="composite3" presStyleCnt="0"/>
      <dgm:spPr/>
    </dgm:pt>
    <dgm:pt modelId="{ADD9CA0F-1391-4641-A28B-A9E3B7F7FB79}" type="pres">
      <dgm:prSet presAssocID="{21B198EA-34C5-45D3-A7CB-F193EB495839}" presName="background3" presStyleLbl="node3" presStyleIdx="2" presStyleCnt="4"/>
      <dgm:spPr/>
    </dgm:pt>
    <dgm:pt modelId="{D3D73249-CE8B-4D7B-84F5-21821C9A9B2F}" type="pres">
      <dgm:prSet presAssocID="{21B198EA-34C5-45D3-A7CB-F193EB495839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3E95D1-B7B4-468F-B053-C908F45588CC}" type="pres">
      <dgm:prSet presAssocID="{21B198EA-34C5-45D3-A7CB-F193EB495839}" presName="hierChild4" presStyleCnt="0"/>
      <dgm:spPr/>
    </dgm:pt>
    <dgm:pt modelId="{E4E779BD-B23B-4691-9350-B970E19BB471}" type="pres">
      <dgm:prSet presAssocID="{06EC39D1-1D0A-4BBD-9130-4D5A95883BAF}" presName="Name17" presStyleLbl="parChTrans1D3" presStyleIdx="3" presStyleCnt="4"/>
      <dgm:spPr/>
      <dgm:t>
        <a:bodyPr/>
        <a:lstStyle/>
        <a:p>
          <a:endParaRPr lang="en-US"/>
        </a:p>
      </dgm:t>
    </dgm:pt>
    <dgm:pt modelId="{73D4AC03-5748-4977-883D-B8021E1FEBF0}" type="pres">
      <dgm:prSet presAssocID="{1DCB3B25-90F0-424D-85A4-D87E45F3C1FE}" presName="hierRoot3" presStyleCnt="0"/>
      <dgm:spPr/>
    </dgm:pt>
    <dgm:pt modelId="{49A75D47-C18B-4EC1-8776-C0CEC1247443}" type="pres">
      <dgm:prSet presAssocID="{1DCB3B25-90F0-424D-85A4-D87E45F3C1FE}" presName="composite3" presStyleCnt="0"/>
      <dgm:spPr/>
    </dgm:pt>
    <dgm:pt modelId="{587B9EED-42EE-4B82-812A-C0DBF14451A4}" type="pres">
      <dgm:prSet presAssocID="{1DCB3B25-90F0-424D-85A4-D87E45F3C1FE}" presName="background3" presStyleLbl="node3" presStyleIdx="3" presStyleCnt="4"/>
      <dgm:spPr>
        <a:solidFill>
          <a:srgbClr val="663300"/>
        </a:solidFill>
      </dgm:spPr>
      <dgm:t>
        <a:bodyPr/>
        <a:lstStyle/>
        <a:p>
          <a:endParaRPr lang="en-US"/>
        </a:p>
      </dgm:t>
    </dgm:pt>
    <dgm:pt modelId="{E449E125-673A-4C09-B043-C8EC2E7C18D3}" type="pres">
      <dgm:prSet presAssocID="{1DCB3B25-90F0-424D-85A4-D87E45F3C1FE}" presName="text3" presStyleLbl="fgAcc3" presStyleIdx="3" presStyleCnt="4" custScaleX="1802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320155-E498-4307-A640-EC7385767CCC}" type="pres">
      <dgm:prSet presAssocID="{1DCB3B25-90F0-424D-85A4-D87E45F3C1FE}" presName="hierChild4" presStyleCnt="0"/>
      <dgm:spPr/>
    </dgm:pt>
    <dgm:pt modelId="{16202678-428E-4195-B6D0-2B501993E4B5}" type="pres">
      <dgm:prSet presAssocID="{4A401137-3796-4F64-9EF6-547A3CF515A7}" presName="Name23" presStyleLbl="parChTrans1D4" presStyleIdx="12" presStyleCnt="18"/>
      <dgm:spPr/>
      <dgm:t>
        <a:bodyPr/>
        <a:lstStyle/>
        <a:p>
          <a:endParaRPr lang="en-US"/>
        </a:p>
      </dgm:t>
    </dgm:pt>
    <dgm:pt modelId="{FA0CE3B7-BF58-4C1E-8E22-819DACC9D83B}" type="pres">
      <dgm:prSet presAssocID="{C2FA172E-1852-4A30-8F91-98F9CAA0887F}" presName="hierRoot4" presStyleCnt="0"/>
      <dgm:spPr/>
    </dgm:pt>
    <dgm:pt modelId="{E6246EE2-38D3-439A-ABFE-CDFC78A8BCE3}" type="pres">
      <dgm:prSet presAssocID="{C2FA172E-1852-4A30-8F91-98F9CAA0887F}" presName="composite4" presStyleCnt="0"/>
      <dgm:spPr/>
    </dgm:pt>
    <dgm:pt modelId="{F09542D0-5C33-4AA5-BB2D-2C06188BDF21}" type="pres">
      <dgm:prSet presAssocID="{C2FA172E-1852-4A30-8F91-98F9CAA0887F}" presName="background4" presStyleLbl="node4" presStyleIdx="12" presStyleCnt="18"/>
      <dgm:spPr/>
    </dgm:pt>
    <dgm:pt modelId="{945DF7D7-DA31-4246-B6F4-BFA916EFD7DC}" type="pres">
      <dgm:prSet presAssocID="{C2FA172E-1852-4A30-8F91-98F9CAA0887F}" presName="text4" presStyleLbl="fgAcc4" presStyleIdx="12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A86D3C-2462-4520-8100-B2F9D7163D6E}" type="pres">
      <dgm:prSet presAssocID="{C2FA172E-1852-4A30-8F91-98F9CAA0887F}" presName="hierChild5" presStyleCnt="0"/>
      <dgm:spPr/>
    </dgm:pt>
    <dgm:pt modelId="{C1FCE12A-8A20-45B2-811B-050E61FBC320}" type="pres">
      <dgm:prSet presAssocID="{B27B870A-D367-4C40-BB4F-08C272F2C74B}" presName="Name23" presStyleLbl="parChTrans1D4" presStyleIdx="13" presStyleCnt="18"/>
      <dgm:spPr/>
      <dgm:t>
        <a:bodyPr/>
        <a:lstStyle/>
        <a:p>
          <a:endParaRPr lang="en-US"/>
        </a:p>
      </dgm:t>
    </dgm:pt>
    <dgm:pt modelId="{3E4981D4-A311-4108-924E-7034AC7990F7}" type="pres">
      <dgm:prSet presAssocID="{4BBD3942-A249-40ED-9CC1-174AD083C56B}" presName="hierRoot4" presStyleCnt="0"/>
      <dgm:spPr/>
    </dgm:pt>
    <dgm:pt modelId="{33E4CAC1-0E0F-4878-95E3-4D173648BBB4}" type="pres">
      <dgm:prSet presAssocID="{4BBD3942-A249-40ED-9CC1-174AD083C56B}" presName="composite4" presStyleCnt="0"/>
      <dgm:spPr/>
    </dgm:pt>
    <dgm:pt modelId="{3898284A-4286-4654-8B09-82B11EEB1D95}" type="pres">
      <dgm:prSet presAssocID="{4BBD3942-A249-40ED-9CC1-174AD083C56B}" presName="background4" presStyleLbl="node4" presStyleIdx="13" presStyleCnt="18"/>
      <dgm:spPr>
        <a:solidFill>
          <a:srgbClr val="006600"/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6C73174A-BA4A-4759-A982-00DF8AC30003}" type="pres">
      <dgm:prSet presAssocID="{4BBD3942-A249-40ED-9CC1-174AD083C56B}" presName="text4" presStyleLbl="fgAcc4" presStyleIdx="13" presStyleCnt="18" custScaleX="1159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461327-564C-4606-8B57-2C16963A8BC5}" type="pres">
      <dgm:prSet presAssocID="{4BBD3942-A249-40ED-9CC1-174AD083C56B}" presName="hierChild5" presStyleCnt="0"/>
      <dgm:spPr/>
    </dgm:pt>
    <dgm:pt modelId="{36BF3794-9209-495E-8705-F2892784A311}" type="pres">
      <dgm:prSet presAssocID="{8ECF10BB-7135-4E11-B51C-1AE48D9356FB}" presName="Name23" presStyleLbl="parChTrans1D4" presStyleIdx="14" presStyleCnt="18"/>
      <dgm:spPr/>
      <dgm:t>
        <a:bodyPr/>
        <a:lstStyle/>
        <a:p>
          <a:endParaRPr lang="en-US"/>
        </a:p>
      </dgm:t>
    </dgm:pt>
    <dgm:pt modelId="{54CB6D05-2A8C-4010-A5E4-DDC75F561B8D}" type="pres">
      <dgm:prSet presAssocID="{BAA5E740-D613-4E9C-9A74-63E0486BB9F8}" presName="hierRoot4" presStyleCnt="0"/>
      <dgm:spPr/>
    </dgm:pt>
    <dgm:pt modelId="{64482F40-C3F8-451B-9EB3-B078BD4435FE}" type="pres">
      <dgm:prSet presAssocID="{BAA5E740-D613-4E9C-9A74-63E0486BB9F8}" presName="composite4" presStyleCnt="0"/>
      <dgm:spPr/>
    </dgm:pt>
    <dgm:pt modelId="{E8076FEB-2F88-4449-B36B-363A62ABD3CA}" type="pres">
      <dgm:prSet presAssocID="{BAA5E740-D613-4E9C-9A74-63E0486BB9F8}" presName="background4" presStyleLbl="node4" presStyleIdx="14" presStyleCnt="18"/>
      <dgm:spPr/>
    </dgm:pt>
    <dgm:pt modelId="{CA3E4AB0-E627-4CAE-BC37-450C8AC9A172}" type="pres">
      <dgm:prSet presAssocID="{BAA5E740-D613-4E9C-9A74-63E0486BB9F8}" presName="text4" presStyleLbl="fgAcc4" presStyleIdx="14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E19032-8AE2-420B-92A4-DF52E1B27825}" type="pres">
      <dgm:prSet presAssocID="{BAA5E740-D613-4E9C-9A74-63E0486BB9F8}" presName="hierChild5" presStyleCnt="0"/>
      <dgm:spPr/>
    </dgm:pt>
    <dgm:pt modelId="{924AD5C1-9A3D-4D46-89B0-023CF813DA51}" type="pres">
      <dgm:prSet presAssocID="{7E6034E3-84E0-4DDE-9BCB-F8CBCD7CCD05}" presName="Name23" presStyleLbl="parChTrans1D4" presStyleIdx="15" presStyleCnt="18"/>
      <dgm:spPr/>
      <dgm:t>
        <a:bodyPr/>
        <a:lstStyle/>
        <a:p>
          <a:endParaRPr lang="en-US"/>
        </a:p>
      </dgm:t>
    </dgm:pt>
    <dgm:pt modelId="{E48D457A-CD6B-44D4-976A-0D357B10343D}" type="pres">
      <dgm:prSet presAssocID="{C0B2CCDD-5ABC-4186-A162-B606AD3068BE}" presName="hierRoot4" presStyleCnt="0"/>
      <dgm:spPr/>
    </dgm:pt>
    <dgm:pt modelId="{1FDB1828-E059-46AE-873B-D0D9973398F9}" type="pres">
      <dgm:prSet presAssocID="{C0B2CCDD-5ABC-4186-A162-B606AD3068BE}" presName="composite4" presStyleCnt="0"/>
      <dgm:spPr/>
    </dgm:pt>
    <dgm:pt modelId="{67052B88-0B5D-4FE2-919D-FCE745127278}" type="pres">
      <dgm:prSet presAssocID="{C0B2CCDD-5ABC-4186-A162-B606AD3068BE}" presName="background4" presStyleLbl="node4" presStyleIdx="15" presStyleCnt="18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EBD92854-A1D2-4EF2-BE00-7944688B43BD}" type="pres">
      <dgm:prSet presAssocID="{C0B2CCDD-5ABC-4186-A162-B606AD3068BE}" presName="text4" presStyleLbl="fgAcc4" presStyleIdx="15" presStyleCnt="18" custScaleX="1490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0EBBB-B90A-4FD1-B137-559609125370}" type="pres">
      <dgm:prSet presAssocID="{C0B2CCDD-5ABC-4186-A162-B606AD3068BE}" presName="hierChild5" presStyleCnt="0"/>
      <dgm:spPr/>
    </dgm:pt>
    <dgm:pt modelId="{507315B1-767A-4893-A174-8706AAFB60A5}" type="pres">
      <dgm:prSet presAssocID="{BE12E1D9-8A1D-47E2-A3BD-3CFECBEC5DD0}" presName="Name23" presStyleLbl="parChTrans1D4" presStyleIdx="16" presStyleCnt="18"/>
      <dgm:spPr/>
      <dgm:t>
        <a:bodyPr/>
        <a:lstStyle/>
        <a:p>
          <a:endParaRPr lang="en-US"/>
        </a:p>
      </dgm:t>
    </dgm:pt>
    <dgm:pt modelId="{706E28C9-1EDB-4115-8086-2AE140A8F72C}" type="pres">
      <dgm:prSet presAssocID="{3511DC53-0AB5-4F94-8E1C-950E550B6373}" presName="hierRoot4" presStyleCnt="0"/>
      <dgm:spPr/>
    </dgm:pt>
    <dgm:pt modelId="{2F9BC7FD-4C16-467D-9276-717DC820E891}" type="pres">
      <dgm:prSet presAssocID="{3511DC53-0AB5-4F94-8E1C-950E550B6373}" presName="composite4" presStyleCnt="0"/>
      <dgm:spPr/>
    </dgm:pt>
    <dgm:pt modelId="{EB92656B-193D-4A97-9BDA-55D38A156548}" type="pres">
      <dgm:prSet presAssocID="{3511DC53-0AB5-4F94-8E1C-950E550B6373}" presName="background4" presStyleLbl="node4" presStyleIdx="16" presStyleCnt="18"/>
      <dgm:spPr/>
    </dgm:pt>
    <dgm:pt modelId="{755D62A6-CE68-4631-BAD0-3AFD0CCA7B4F}" type="pres">
      <dgm:prSet presAssocID="{3511DC53-0AB5-4F94-8E1C-950E550B6373}" presName="text4" presStyleLbl="fgAcc4" presStyleIdx="16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0D8782-473D-472C-96D8-32116EDD1B79}" type="pres">
      <dgm:prSet presAssocID="{3511DC53-0AB5-4F94-8E1C-950E550B6373}" presName="hierChild5" presStyleCnt="0"/>
      <dgm:spPr/>
    </dgm:pt>
    <dgm:pt modelId="{5BBE7798-5509-4F53-9B26-E5B99664688D}" type="pres">
      <dgm:prSet presAssocID="{0195C712-4D33-4A0D-952C-9C2B090D8C69}" presName="Name23" presStyleLbl="parChTrans1D4" presStyleIdx="17" presStyleCnt="18"/>
      <dgm:spPr/>
      <dgm:t>
        <a:bodyPr/>
        <a:lstStyle/>
        <a:p>
          <a:endParaRPr lang="en-US"/>
        </a:p>
      </dgm:t>
    </dgm:pt>
    <dgm:pt modelId="{EA176C16-3B89-4472-A968-6EBAF4D5090B}" type="pres">
      <dgm:prSet presAssocID="{34FE761B-FE02-441B-8C51-4F90DA673CF4}" presName="hierRoot4" presStyleCnt="0"/>
      <dgm:spPr/>
    </dgm:pt>
    <dgm:pt modelId="{C69F6970-8132-4946-8D10-8C8866712714}" type="pres">
      <dgm:prSet presAssocID="{34FE761B-FE02-441B-8C51-4F90DA673CF4}" presName="composite4" presStyleCnt="0"/>
      <dgm:spPr/>
    </dgm:pt>
    <dgm:pt modelId="{BCCB11E5-D89E-4743-B2B4-46492DF9AEA7}" type="pres">
      <dgm:prSet presAssocID="{34FE761B-FE02-441B-8C51-4F90DA673CF4}" presName="background4" presStyleLbl="node4" presStyleIdx="17" presStyleCnt="18"/>
      <dgm:spPr/>
    </dgm:pt>
    <dgm:pt modelId="{646DD328-D2E1-4B15-9F92-1962A1ADA883}" type="pres">
      <dgm:prSet presAssocID="{34FE761B-FE02-441B-8C51-4F90DA673CF4}" presName="text4" presStyleLbl="fgAcc4" presStyleIdx="17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C8FFB9-3738-4FBF-B328-7825131DA9B5}" type="pres">
      <dgm:prSet presAssocID="{34FE761B-FE02-441B-8C51-4F90DA673CF4}" presName="hierChild5" presStyleCnt="0"/>
      <dgm:spPr/>
    </dgm:pt>
  </dgm:ptLst>
  <dgm:cxnLst>
    <dgm:cxn modelId="{1AA360E5-A7DC-4B19-919C-7F5AFACF2C78}" type="presOf" srcId="{20EF0296-6E82-4907-A445-118513738434}" destId="{FEBD3770-232E-4FAD-9E79-D1DF8A4EAD2F}" srcOrd="0" destOrd="0" presId="urn:microsoft.com/office/officeart/2005/8/layout/hierarchy1"/>
    <dgm:cxn modelId="{76F1CB39-4C9F-43D0-AD15-05687DC83BDF}" srcId="{27B81BF5-B583-4DCC-AAAC-47F145F3BEC2}" destId="{881F6FC3-0492-490F-A4FB-74DE14D8FD05}" srcOrd="0" destOrd="0" parTransId="{4046641A-D36E-483F-A88F-942612515EEE}" sibTransId="{C3429719-5972-457E-8208-78EAD15C2C12}"/>
    <dgm:cxn modelId="{EFB63ABD-9AB6-4D4F-A143-FD1CF0226139}" type="presOf" srcId="{3511DC53-0AB5-4F94-8E1C-950E550B6373}" destId="{755D62A6-CE68-4631-BAD0-3AFD0CCA7B4F}" srcOrd="0" destOrd="0" presId="urn:microsoft.com/office/officeart/2005/8/layout/hierarchy1"/>
    <dgm:cxn modelId="{AC89B912-D67B-4168-962F-DFF99650F535}" type="presOf" srcId="{8ECF10BB-7135-4E11-B51C-1AE48D9356FB}" destId="{36BF3794-9209-495E-8705-F2892784A311}" srcOrd="0" destOrd="0" presId="urn:microsoft.com/office/officeart/2005/8/layout/hierarchy1"/>
    <dgm:cxn modelId="{668E847C-AF17-46E8-9058-01C67A50E6EA}" type="presOf" srcId="{09CF864B-9121-49D9-9040-CA036F0D49B1}" destId="{EC8420C0-8AAF-4587-908A-A842556B3A2E}" srcOrd="0" destOrd="0" presId="urn:microsoft.com/office/officeart/2005/8/layout/hierarchy1"/>
    <dgm:cxn modelId="{20AFA56A-7E59-4774-BB59-93655F07A787}" type="presOf" srcId="{A48291F8-45CF-410C-9472-AE2E07B25C2B}" destId="{2523B81E-21E7-451A-9B07-1F52FD3ED970}" srcOrd="0" destOrd="0" presId="urn:microsoft.com/office/officeart/2005/8/layout/hierarchy1"/>
    <dgm:cxn modelId="{DC2CCE08-F123-411F-BB86-FE7DD5F410B1}" srcId="{1DCB3B25-90F0-424D-85A4-D87E45F3C1FE}" destId="{C2FA172E-1852-4A30-8F91-98F9CAA0887F}" srcOrd="0" destOrd="0" parTransId="{4A401137-3796-4F64-9EF6-547A3CF515A7}" sibTransId="{1B1E4F79-C16F-4ACE-8870-C7A721C8BA01}"/>
    <dgm:cxn modelId="{37573DCD-0A8D-4F1B-A54A-15A3E67724CC}" type="presOf" srcId="{DC87D166-FD19-4366-8975-878D6DB9E3AD}" destId="{CF7EC6EC-5753-4A7A-A610-031F4702B87E}" srcOrd="0" destOrd="0" presId="urn:microsoft.com/office/officeart/2005/8/layout/hierarchy1"/>
    <dgm:cxn modelId="{F4EA6B24-82C4-47EC-B37F-C4500779D7E4}" type="presOf" srcId="{19EE77D9-BBAD-4419-95DA-1F188AD8A63A}" destId="{81837C00-5A96-4389-9DB9-21556BA6CB5D}" srcOrd="0" destOrd="0" presId="urn:microsoft.com/office/officeart/2005/8/layout/hierarchy1"/>
    <dgm:cxn modelId="{7D0847A0-4127-4D55-B152-FA36061F8444}" type="presOf" srcId="{4BBD3942-A249-40ED-9CC1-174AD083C56B}" destId="{6C73174A-BA4A-4759-A982-00DF8AC30003}" srcOrd="0" destOrd="0" presId="urn:microsoft.com/office/officeart/2005/8/layout/hierarchy1"/>
    <dgm:cxn modelId="{A001D31D-991B-4E28-B55A-E2F7CE039CE1}" type="presOf" srcId="{1DCB3B25-90F0-424D-85A4-D87E45F3C1FE}" destId="{E449E125-673A-4C09-B043-C8EC2E7C18D3}" srcOrd="0" destOrd="0" presId="urn:microsoft.com/office/officeart/2005/8/layout/hierarchy1"/>
    <dgm:cxn modelId="{F9D5C5F3-A33A-4E6F-95DB-34DADFA13BB2}" type="presOf" srcId="{4ACE2BCE-EE5C-47A3-80AB-3AB1BB6B2545}" destId="{632D3AAF-0BFE-49F9-9877-5828B6E7F87B}" srcOrd="0" destOrd="0" presId="urn:microsoft.com/office/officeart/2005/8/layout/hierarchy1"/>
    <dgm:cxn modelId="{48658496-0F5C-4810-9FBD-E76848C43EC5}" type="presOf" srcId="{43F5914E-49EF-461D-97F0-C1F391C5312C}" destId="{8C2E8867-1A11-4A70-BB85-4B64B5667837}" srcOrd="0" destOrd="0" presId="urn:microsoft.com/office/officeart/2005/8/layout/hierarchy1"/>
    <dgm:cxn modelId="{3DF3F6AA-11D0-4A3C-929E-609CA0F791F0}" type="presOf" srcId="{90DFB6E7-D2FA-48F4-BBB0-8D15486F9ADD}" destId="{6DF42305-898C-4304-8F32-18D4976EAD6E}" srcOrd="0" destOrd="0" presId="urn:microsoft.com/office/officeart/2005/8/layout/hierarchy1"/>
    <dgm:cxn modelId="{36029FE4-A830-4D98-BBAA-9B9BE7D4DD7D}" type="presOf" srcId="{C0B2CCDD-5ABC-4186-A162-B606AD3068BE}" destId="{EBD92854-A1D2-4EF2-BE00-7944688B43BD}" srcOrd="0" destOrd="0" presId="urn:microsoft.com/office/officeart/2005/8/layout/hierarchy1"/>
    <dgm:cxn modelId="{D2D939D6-CB17-407D-9702-7AECA4767B04}" srcId="{C0B2CCDD-5ABC-4186-A162-B606AD3068BE}" destId="{34FE761B-FE02-441B-8C51-4F90DA673CF4}" srcOrd="1" destOrd="0" parTransId="{0195C712-4D33-4A0D-952C-9C2B090D8C69}" sibTransId="{497B9D1D-6A06-41A7-BE13-C6DC87103998}"/>
    <dgm:cxn modelId="{C634A138-8ECD-4DF8-9DFE-4712FE1B9042}" srcId="{4BBD3942-A249-40ED-9CC1-174AD083C56B}" destId="{BAA5E740-D613-4E9C-9A74-63E0486BB9F8}" srcOrd="0" destOrd="0" parTransId="{8ECF10BB-7135-4E11-B51C-1AE48D9356FB}" sibTransId="{10F59815-CB1B-4DC6-8FAE-2A6002CF034E}"/>
    <dgm:cxn modelId="{6FCEAEF2-F8B7-4DFB-83D5-83CD45A51853}" type="presOf" srcId="{7AB36DBE-497E-488C-86D0-399BAA65D20D}" destId="{65FEDBEC-6F1A-4F13-B478-7FA7CD64AD6D}" srcOrd="0" destOrd="0" presId="urn:microsoft.com/office/officeart/2005/8/layout/hierarchy1"/>
    <dgm:cxn modelId="{CC75E761-088C-4E42-915E-7B935F18EE02}" type="presOf" srcId="{34FE761B-FE02-441B-8C51-4F90DA673CF4}" destId="{646DD328-D2E1-4B15-9F92-1962A1ADA883}" srcOrd="0" destOrd="0" presId="urn:microsoft.com/office/officeart/2005/8/layout/hierarchy1"/>
    <dgm:cxn modelId="{156F0A84-05CD-4FDC-8D72-436A5C49E64D}" srcId="{20EF0296-6E82-4907-A445-118513738434}" destId="{90DFB6E7-D2FA-48F4-BBB0-8D15486F9ADD}" srcOrd="1" destOrd="0" parTransId="{46242603-F4A0-467F-BC41-0E267182EB99}" sibTransId="{DAE67FE3-E156-44E7-991E-5FE5B710554B}"/>
    <dgm:cxn modelId="{303A4144-C5DA-4AF3-A6C4-0100015930DF}" type="presOf" srcId="{BAA5E740-D613-4E9C-9A74-63E0486BB9F8}" destId="{CA3E4AB0-E627-4CAE-BC37-450C8AC9A172}" srcOrd="0" destOrd="0" presId="urn:microsoft.com/office/officeart/2005/8/layout/hierarchy1"/>
    <dgm:cxn modelId="{42969A5F-61B8-4A50-9811-3DF448F2A468}" srcId="{43F5914E-49EF-461D-97F0-C1F391C5312C}" destId="{AD1463BE-834D-4C5D-BB46-A4F916F04C78}" srcOrd="1" destOrd="0" parTransId="{315D7A18-C57B-4288-8101-C870A65E6072}" sibTransId="{60B73CA3-9D8A-423F-BE38-54F62D67D479}"/>
    <dgm:cxn modelId="{6F4EA7DD-F49C-42C1-9A7D-6354B798A054}" type="presOf" srcId="{21B198EA-34C5-45D3-A7CB-F193EB495839}" destId="{D3D73249-CE8B-4D7B-84F5-21821C9A9B2F}" srcOrd="0" destOrd="0" presId="urn:microsoft.com/office/officeart/2005/8/layout/hierarchy1"/>
    <dgm:cxn modelId="{5FC5BA9E-ABCD-47B2-8B67-BAF141D3ED8C}" type="presOf" srcId="{4190232A-0AAB-4868-BB14-2BC55CA382EE}" destId="{F5409C3A-7C7F-4F90-989A-D9818111B3C2}" srcOrd="0" destOrd="0" presId="urn:microsoft.com/office/officeart/2005/8/layout/hierarchy1"/>
    <dgm:cxn modelId="{2AEC36C9-4A10-45CF-85D6-34517FDFFE46}" srcId="{83D53D09-70CE-468F-A765-822397527F99}" destId="{43F5914E-49EF-461D-97F0-C1F391C5312C}" srcOrd="0" destOrd="0" parTransId="{95F3A0DB-D5C9-4567-BCF7-458A31FF4683}" sibTransId="{6C7E9689-A1AD-4AD7-A94A-7052970874CE}"/>
    <dgm:cxn modelId="{6132FBFF-FBAC-49AF-8D89-D42A2D48152A}" type="presOf" srcId="{315D7A18-C57B-4288-8101-C870A65E6072}" destId="{420DCA7F-C3F7-4981-9B85-9B3AF2715B7F}" srcOrd="0" destOrd="0" presId="urn:microsoft.com/office/officeart/2005/8/layout/hierarchy1"/>
    <dgm:cxn modelId="{22ED91E1-F8D2-4450-BCAF-09E4B1004150}" srcId="{43F5914E-49EF-461D-97F0-C1F391C5312C}" destId="{7577D0C7-B101-41B3-88BE-E00F7465C052}" srcOrd="0" destOrd="0" parTransId="{A48291F8-45CF-410C-9472-AE2E07B25C2B}" sibTransId="{F315B5C1-ECAF-40B6-9355-27EB278ED99E}"/>
    <dgm:cxn modelId="{F8968731-9A98-4D6D-909E-C146A900B40D}" type="presOf" srcId="{5B3F6A16-E534-4F95-8A31-B97F0F323415}" destId="{B94A9493-D264-4D8F-A58E-1C2872C1B6C6}" srcOrd="0" destOrd="0" presId="urn:microsoft.com/office/officeart/2005/8/layout/hierarchy1"/>
    <dgm:cxn modelId="{75331C6B-4C19-4D7B-970A-624509B88ADD}" type="presOf" srcId="{33CFA8E1-9DD3-467E-92F6-23A42A376A0F}" destId="{20F70293-5B29-4213-A085-DBDACF031F55}" srcOrd="0" destOrd="0" presId="urn:microsoft.com/office/officeart/2005/8/layout/hierarchy1"/>
    <dgm:cxn modelId="{23C4430C-BB67-4EAC-AE4F-61E5ED4D17F3}" type="presOf" srcId="{EF4A0619-F074-41F2-A005-A758A3194E65}" destId="{BAA42AB2-F426-408A-8F5D-7E2E5765869D}" srcOrd="0" destOrd="0" presId="urn:microsoft.com/office/officeart/2005/8/layout/hierarchy1"/>
    <dgm:cxn modelId="{D16B4A20-B582-421F-BF8C-69BC7F3947DA}" type="presOf" srcId="{BE12E1D9-8A1D-47E2-A3BD-3CFECBEC5DD0}" destId="{507315B1-767A-4893-A174-8706AAFB60A5}" srcOrd="0" destOrd="0" presId="urn:microsoft.com/office/officeart/2005/8/layout/hierarchy1"/>
    <dgm:cxn modelId="{715E059D-B76F-46C2-8301-1F98820136E0}" type="presOf" srcId="{4A401137-3796-4F64-9EF6-547A3CF515A7}" destId="{16202678-428E-4195-B6D0-2B501993E4B5}" srcOrd="0" destOrd="0" presId="urn:microsoft.com/office/officeart/2005/8/layout/hierarchy1"/>
    <dgm:cxn modelId="{CE18D71B-AF0B-4DD6-8133-5BE2E3399CCC}" type="presOf" srcId="{708A4C76-98F6-498B-8B4E-CDF42B9013C3}" destId="{CCD9C72F-2558-479A-8CCB-36CCF26BD83D}" srcOrd="0" destOrd="0" presId="urn:microsoft.com/office/officeart/2005/8/layout/hierarchy1"/>
    <dgm:cxn modelId="{B5BD4ED7-834F-4C76-ADC3-2B9EFD736819}" type="presOf" srcId="{8086AB76-7FB6-41F6-BACE-D24F5D9727D5}" destId="{0BAE84D2-64A0-432B-AE13-5F93BA62F8DC}" srcOrd="0" destOrd="0" presId="urn:microsoft.com/office/officeart/2005/8/layout/hierarchy1"/>
    <dgm:cxn modelId="{6A38B664-8403-46AF-826E-83D631153E4C}" type="presOf" srcId="{881F6FC3-0492-490F-A4FB-74DE14D8FD05}" destId="{C6AA7BEB-4B48-4987-8234-E7A548D297AC}" srcOrd="0" destOrd="0" presId="urn:microsoft.com/office/officeart/2005/8/layout/hierarchy1"/>
    <dgm:cxn modelId="{3AF7D4AD-EF8E-46D6-8E32-873443C006E4}" type="presOf" srcId="{EAA94DC5-29CD-4BBD-A64F-2F9754922C81}" destId="{B00D0409-8153-40D9-BD66-6637BCB03CFB}" srcOrd="0" destOrd="0" presId="urn:microsoft.com/office/officeart/2005/8/layout/hierarchy1"/>
    <dgm:cxn modelId="{C234133B-54CB-4DA1-8424-F2DA5551AB14}" type="presOf" srcId="{7577D0C7-B101-41B3-88BE-E00F7465C052}" destId="{C73E2E42-1385-4B3E-AC60-402D481B5293}" srcOrd="0" destOrd="0" presId="urn:microsoft.com/office/officeart/2005/8/layout/hierarchy1"/>
    <dgm:cxn modelId="{8629123A-2BF7-47BE-99D9-7B08EEC201B7}" srcId="{33CFA8E1-9DD3-467E-92F6-23A42A376A0F}" destId="{4ACE2BCE-EE5C-47A3-80AB-3AB1BB6B2545}" srcOrd="0" destOrd="0" parTransId="{8086AB76-7FB6-41F6-BACE-D24F5D9727D5}" sibTransId="{5DA1D8B9-E118-4784-9EE3-CE4175E53FC1}"/>
    <dgm:cxn modelId="{8694C40A-B554-457B-A2D0-FBE186E87A89}" srcId="{83D53D09-70CE-468F-A765-822397527F99}" destId="{5B3F6A16-E534-4F95-8A31-B97F0F323415}" srcOrd="1" destOrd="0" parTransId="{19EE77D9-BBAD-4419-95DA-1F188AD8A63A}" sibTransId="{5C20FFCF-C2F8-429A-9F9B-B07857B8DC05}"/>
    <dgm:cxn modelId="{07674F1A-E6BD-4640-A1AB-369A92DBFDF8}" srcId="{3B71BA97-842F-4FE0-9C8B-215DB0BB7272}" destId="{27B81BF5-B583-4DCC-AAAC-47F145F3BEC2}" srcOrd="0" destOrd="0" parTransId="{4C3A7A38-336E-49EB-995B-70719E82CD80}" sibTransId="{823ABE11-C911-4990-BA15-FF7DB2CD3838}"/>
    <dgm:cxn modelId="{54F62B3F-6157-4B49-88F8-701D812C08B7}" srcId="{1DCB3B25-90F0-424D-85A4-D87E45F3C1FE}" destId="{4BBD3942-A249-40ED-9CC1-174AD083C56B}" srcOrd="1" destOrd="0" parTransId="{B27B870A-D367-4C40-BB4F-08C272F2C74B}" sibTransId="{5C5F4B95-E246-42AF-899D-8208B73182D3}"/>
    <dgm:cxn modelId="{844AE4CC-F077-4B5A-91F1-72D5EEFD4B78}" type="presOf" srcId="{27B81BF5-B583-4DCC-AAAC-47F145F3BEC2}" destId="{1ABF253B-9652-4B39-A063-DE8CD21E038C}" srcOrd="0" destOrd="0" presId="urn:microsoft.com/office/officeart/2005/8/layout/hierarchy1"/>
    <dgm:cxn modelId="{0B7F48E6-01F5-4142-B583-4DE5518F4CF4}" srcId="{20EF0296-6E82-4907-A445-118513738434}" destId="{09CF864B-9121-49D9-9040-CA036F0D49B1}" srcOrd="0" destOrd="0" parTransId="{0B78DEEE-5337-4D42-8126-31BB98A70472}" sibTransId="{44AE079F-0C6E-45FE-A9F0-5C08D8CCFB34}"/>
    <dgm:cxn modelId="{C5AAFB72-8A5F-4B3B-B4CD-8BBB1A3B0529}" type="presOf" srcId="{60F6D214-3AB1-4F80-8362-FAF14020321D}" destId="{791F0B37-0F56-42E4-A193-BD9E118BAADA}" srcOrd="0" destOrd="0" presId="urn:microsoft.com/office/officeart/2005/8/layout/hierarchy1"/>
    <dgm:cxn modelId="{36C09F4F-2AB8-4A40-AB44-69353D92099C}" type="presOf" srcId="{83D53D09-70CE-468F-A765-822397527F99}" destId="{E5596490-DEA4-4741-A185-A6A2876EB948}" srcOrd="0" destOrd="0" presId="urn:microsoft.com/office/officeart/2005/8/layout/hierarchy1"/>
    <dgm:cxn modelId="{E0B44E74-3BA0-49B7-915B-69AD05828C23}" type="presOf" srcId="{06EC39D1-1D0A-4BBD-9130-4D5A95883BAF}" destId="{E4E779BD-B23B-4691-9350-B970E19BB471}" srcOrd="0" destOrd="0" presId="urn:microsoft.com/office/officeart/2005/8/layout/hierarchy1"/>
    <dgm:cxn modelId="{52BBEC55-2E36-4FF2-A428-8D7841D7E540}" type="presOf" srcId="{7E6034E3-84E0-4DDE-9BCB-F8CBCD7CCD05}" destId="{924AD5C1-9A3D-4D46-89B0-023CF813DA51}" srcOrd="0" destOrd="0" presId="urn:microsoft.com/office/officeart/2005/8/layout/hierarchy1"/>
    <dgm:cxn modelId="{EB97A913-95B3-4F15-8530-2949F21D9DBC}" type="presOf" srcId="{ECF40271-02D1-45FE-BF32-48FA40BC479C}" destId="{DEFB4E8D-6A82-4B90-8B04-FA7259D9EA59}" srcOrd="0" destOrd="0" presId="urn:microsoft.com/office/officeart/2005/8/layout/hierarchy1"/>
    <dgm:cxn modelId="{A9B355DA-DBB2-4BCA-8281-CDD6DEBAC93E}" type="presOf" srcId="{3B71BA97-842F-4FE0-9C8B-215DB0BB7272}" destId="{49AF450F-CE1F-48DE-B044-FFB1E4F91B46}" srcOrd="0" destOrd="0" presId="urn:microsoft.com/office/officeart/2005/8/layout/hierarchy1"/>
    <dgm:cxn modelId="{E1BBF8EB-138F-41DD-9E9B-D58F1F13935B}" type="presOf" srcId="{F1D4EA53-4C8F-4BD7-9EF2-5B6BE560E5B0}" destId="{4CDA1D6B-E88E-4D78-98E3-BB4DB3D4BE5B}" srcOrd="0" destOrd="0" presId="urn:microsoft.com/office/officeart/2005/8/layout/hierarchy1"/>
    <dgm:cxn modelId="{A4854D1F-A910-4031-8276-9DEF1B663FE0}" type="presOf" srcId="{46242603-F4A0-467F-BC41-0E267182EB99}" destId="{1021A644-BA17-4299-9F8E-A070B95D6368}" srcOrd="0" destOrd="0" presId="urn:microsoft.com/office/officeart/2005/8/layout/hierarchy1"/>
    <dgm:cxn modelId="{7DD00C5E-92AB-43B4-8102-23507501A416}" srcId="{5B3F6A16-E534-4F95-8A31-B97F0F323415}" destId="{20EF0296-6E82-4907-A445-118513738434}" srcOrd="0" destOrd="0" parTransId="{EF4A0619-F074-41F2-A005-A758A3194E65}" sibTransId="{1240CE92-42F5-4B75-8D62-5F37500E3E2F}"/>
    <dgm:cxn modelId="{E0ECAA27-FDFA-44DD-951C-FDB1C797BBEE}" srcId="{49503D79-1DC9-4883-BC8A-F2166E351779}" destId="{1DCB3B25-90F0-424D-85A4-D87E45F3C1FE}" srcOrd="1" destOrd="0" parTransId="{06EC39D1-1D0A-4BBD-9130-4D5A95883BAF}" sibTransId="{B4F50387-E61B-4F86-AAC0-86321646C5EC}"/>
    <dgm:cxn modelId="{2490E6C7-3CA9-46FD-BDAE-C51A5289899F}" type="presOf" srcId="{49503D79-1DC9-4883-BC8A-F2166E351779}" destId="{56ED3898-5B3E-4DBC-A82A-EB19EDEBF616}" srcOrd="0" destOrd="0" presId="urn:microsoft.com/office/officeart/2005/8/layout/hierarchy1"/>
    <dgm:cxn modelId="{6B304246-A475-4F21-9E9E-920F0FC65662}" srcId="{33CFA8E1-9DD3-467E-92F6-23A42A376A0F}" destId="{DC87D166-FD19-4366-8975-878D6DB9E3AD}" srcOrd="1" destOrd="0" parTransId="{708A4C76-98F6-498B-8B4E-CDF42B9013C3}" sibTransId="{4EEF43DD-B94D-4AD7-820F-FB3BFB544431}"/>
    <dgm:cxn modelId="{204DDFA6-A335-4647-B2B4-E6EF12D219C1}" srcId="{49503D79-1DC9-4883-BC8A-F2166E351779}" destId="{21B198EA-34C5-45D3-A7CB-F193EB495839}" srcOrd="0" destOrd="0" parTransId="{ECF40271-02D1-45FE-BF32-48FA40BC479C}" sibTransId="{58D8C0E4-9B01-4404-A93E-B8A2BE0EB669}"/>
    <dgm:cxn modelId="{5FA0BDAF-8D61-425E-9858-CA9E803F40D7}" srcId="{C0B2CCDD-5ABC-4186-A162-B606AD3068BE}" destId="{3511DC53-0AB5-4F94-8E1C-950E550B6373}" srcOrd="0" destOrd="0" parTransId="{BE12E1D9-8A1D-47E2-A3BD-3CFECBEC5DD0}" sibTransId="{102BBB13-C08D-4E63-90BE-5C0CE25C62EC}"/>
    <dgm:cxn modelId="{0F278C90-9D10-42F3-BB68-281A005B7499}" srcId="{DC87D166-FD19-4366-8975-878D6DB9E3AD}" destId="{4190232A-0AAB-4868-BB14-2BC55CA382EE}" srcOrd="0" destOrd="0" parTransId="{DD526FA4-F3AB-4066-8C4D-D6FBEA7360A3}" sibTransId="{F1ABBC5E-2942-44C8-AB9A-E08B58F5D924}"/>
    <dgm:cxn modelId="{E6AF02B2-E7EF-453C-BABD-C3986391E806}" type="presOf" srcId="{95F3A0DB-D5C9-4567-BCF7-458A31FF4683}" destId="{8DE53EA5-339D-49E9-9FE6-C720931BD34B}" srcOrd="0" destOrd="0" presId="urn:microsoft.com/office/officeart/2005/8/layout/hierarchy1"/>
    <dgm:cxn modelId="{463F7543-D735-405A-8C87-912AC6D339AC}" type="presOf" srcId="{AD1463BE-834D-4C5D-BB46-A4F916F04C78}" destId="{8B8BDBA2-0CCC-434D-8E81-968AA0BA219C}" srcOrd="0" destOrd="0" presId="urn:microsoft.com/office/officeart/2005/8/layout/hierarchy1"/>
    <dgm:cxn modelId="{D6239F91-8764-42A3-A9A7-F8CB1C742C31}" srcId="{881F6FC3-0492-490F-A4FB-74DE14D8FD05}" destId="{33CFA8E1-9DD3-467E-92F6-23A42A376A0F}" srcOrd="0" destOrd="0" parTransId="{7AB36DBE-497E-488C-86D0-399BAA65D20D}" sibTransId="{04D1B287-0E55-47D4-A0A5-95394B1A290F}"/>
    <dgm:cxn modelId="{B582F7CA-7604-472D-9EC0-7FCA194F0588}" srcId="{27B81BF5-B583-4DCC-AAAC-47F145F3BEC2}" destId="{49503D79-1DC9-4883-BC8A-F2166E351779}" srcOrd="1" destOrd="0" parTransId="{F1D4EA53-4C8F-4BD7-9EF2-5B6BE560E5B0}" sibTransId="{61427CE8-B5C7-411B-AE94-7FB8EED10219}"/>
    <dgm:cxn modelId="{F36E03D5-9234-4C6C-A964-0A8D8EC2E012}" srcId="{4BBD3942-A249-40ED-9CC1-174AD083C56B}" destId="{C0B2CCDD-5ABC-4186-A162-B606AD3068BE}" srcOrd="1" destOrd="0" parTransId="{7E6034E3-84E0-4DDE-9BCB-F8CBCD7CCD05}" sibTransId="{9F6C8635-E4F8-4FAD-A64C-D3472B97E9B1}"/>
    <dgm:cxn modelId="{9FE2652C-F5B9-4B65-A73D-3BDFF1B78FEF}" type="presOf" srcId="{A4A00B2F-91D7-436C-8A55-DD671C475B80}" destId="{35BB8F53-B4E1-458F-A470-22F521C583BC}" srcOrd="0" destOrd="0" presId="urn:microsoft.com/office/officeart/2005/8/layout/hierarchy1"/>
    <dgm:cxn modelId="{01057B6E-8844-420C-B7D3-830A02DCCFAC}" srcId="{DC87D166-FD19-4366-8975-878D6DB9E3AD}" destId="{CFE9387A-FE31-4442-B950-DC883F6ED171}" srcOrd="1" destOrd="0" parTransId="{A4A00B2F-91D7-436C-8A55-DD671C475B80}" sibTransId="{034063A9-D08B-4FAD-802A-FA93160B4D16}"/>
    <dgm:cxn modelId="{2A50B855-B175-4ED3-9ADB-1E6B01234F57}" type="presOf" srcId="{CFE9387A-FE31-4442-B950-DC883F6ED171}" destId="{F7E224D0-A704-4BA1-B39C-B872B24DA510}" srcOrd="0" destOrd="0" presId="urn:microsoft.com/office/officeart/2005/8/layout/hierarchy1"/>
    <dgm:cxn modelId="{CE9105C2-EF23-45E7-9BA3-7BDA73E177E4}" type="presOf" srcId="{C2FA172E-1852-4A30-8F91-98F9CAA0887F}" destId="{945DF7D7-DA31-4246-B6F4-BFA916EFD7DC}" srcOrd="0" destOrd="0" presId="urn:microsoft.com/office/officeart/2005/8/layout/hierarchy1"/>
    <dgm:cxn modelId="{59D1FAC7-5641-4D72-96A0-26673BAD3AAD}" type="presOf" srcId="{0B78DEEE-5337-4D42-8126-31BB98A70472}" destId="{6A5001A0-CFDD-4F37-8908-2CCDEFEC4421}" srcOrd="0" destOrd="0" presId="urn:microsoft.com/office/officeart/2005/8/layout/hierarchy1"/>
    <dgm:cxn modelId="{EF874CE9-3570-4412-A96E-EC66FA308DD7}" type="presOf" srcId="{B27B870A-D367-4C40-BB4F-08C272F2C74B}" destId="{C1FCE12A-8A20-45B2-811B-050E61FBC320}" srcOrd="0" destOrd="0" presId="urn:microsoft.com/office/officeart/2005/8/layout/hierarchy1"/>
    <dgm:cxn modelId="{24B6A68B-ED5F-4CDF-B3BD-0963371E2F2B}" type="presOf" srcId="{DD526FA4-F3AB-4066-8C4D-D6FBEA7360A3}" destId="{456ED776-81E2-481D-AF49-54D1183258C2}" srcOrd="0" destOrd="0" presId="urn:microsoft.com/office/officeart/2005/8/layout/hierarchy1"/>
    <dgm:cxn modelId="{B1821C45-23B4-4FDE-9B05-195596D8C226}" srcId="{881F6FC3-0492-490F-A4FB-74DE14D8FD05}" destId="{83D53D09-70CE-468F-A765-822397527F99}" srcOrd="1" destOrd="0" parTransId="{EAA94DC5-29CD-4BBD-A64F-2F9754922C81}" sibTransId="{D9F27A22-7B20-401A-B1AA-C2B6724F6AD5}"/>
    <dgm:cxn modelId="{0F41FEED-4FAD-4527-89C8-581B2CFEC8AE}" type="presOf" srcId="{4046641A-D36E-483F-A88F-942612515EEE}" destId="{039F6B5D-5899-47DA-9EA6-DBA12EA299E4}" srcOrd="0" destOrd="0" presId="urn:microsoft.com/office/officeart/2005/8/layout/hierarchy1"/>
    <dgm:cxn modelId="{74670DA9-4AF3-4459-8397-DA83F8CCA65C}" type="presOf" srcId="{C2E6856E-9E30-4D74-AA40-57C31D99A208}" destId="{8EED2F1C-653C-407F-BBC6-C0729EDDE78F}" srcOrd="0" destOrd="0" presId="urn:microsoft.com/office/officeart/2005/8/layout/hierarchy1"/>
    <dgm:cxn modelId="{480688CB-1E2B-41A6-9C0A-6F4829718F31}" type="presOf" srcId="{0195C712-4D33-4A0D-952C-9C2B090D8C69}" destId="{5BBE7798-5509-4F53-9B26-E5B99664688D}" srcOrd="0" destOrd="0" presId="urn:microsoft.com/office/officeart/2005/8/layout/hierarchy1"/>
    <dgm:cxn modelId="{47278EE4-D8A2-4EA7-9491-80E431E805EC}" srcId="{5B3F6A16-E534-4F95-8A31-B97F0F323415}" destId="{60F6D214-3AB1-4F80-8362-FAF14020321D}" srcOrd="1" destOrd="0" parTransId="{C2E6856E-9E30-4D74-AA40-57C31D99A208}" sibTransId="{4096DE61-8B70-4164-9C9E-AA5A75A3F99F}"/>
    <dgm:cxn modelId="{B3299418-DEBC-40AA-A44B-33E6D2E6D83A}" type="presParOf" srcId="{49AF450F-CE1F-48DE-B044-FFB1E4F91B46}" destId="{A0B832CD-E61B-449E-BEDA-270F1D62297B}" srcOrd="0" destOrd="0" presId="urn:microsoft.com/office/officeart/2005/8/layout/hierarchy1"/>
    <dgm:cxn modelId="{A2E345D9-859F-48AB-A6B1-B8D557DC3990}" type="presParOf" srcId="{A0B832CD-E61B-449E-BEDA-270F1D62297B}" destId="{3B9D98F3-F31C-44A5-BCF1-4A37114F93CE}" srcOrd="0" destOrd="0" presId="urn:microsoft.com/office/officeart/2005/8/layout/hierarchy1"/>
    <dgm:cxn modelId="{DABC92BA-EAA2-43A3-9F3A-B843D2E1490F}" type="presParOf" srcId="{3B9D98F3-F31C-44A5-BCF1-4A37114F93CE}" destId="{C7DDE3A1-26BD-4992-BC78-43C8596E33D1}" srcOrd="0" destOrd="0" presId="urn:microsoft.com/office/officeart/2005/8/layout/hierarchy1"/>
    <dgm:cxn modelId="{80374C1D-C1E9-44CE-B3B3-6499EF177B28}" type="presParOf" srcId="{3B9D98F3-F31C-44A5-BCF1-4A37114F93CE}" destId="{1ABF253B-9652-4B39-A063-DE8CD21E038C}" srcOrd="1" destOrd="0" presId="urn:microsoft.com/office/officeart/2005/8/layout/hierarchy1"/>
    <dgm:cxn modelId="{2AE1ACFC-233B-4779-ABD4-3900A2E60ED7}" type="presParOf" srcId="{A0B832CD-E61B-449E-BEDA-270F1D62297B}" destId="{8F7E9429-AA6A-4E05-86B7-FB599463DB12}" srcOrd="1" destOrd="0" presId="urn:microsoft.com/office/officeart/2005/8/layout/hierarchy1"/>
    <dgm:cxn modelId="{F87DF507-A559-4F93-971A-71DAE884AE02}" type="presParOf" srcId="{8F7E9429-AA6A-4E05-86B7-FB599463DB12}" destId="{039F6B5D-5899-47DA-9EA6-DBA12EA299E4}" srcOrd="0" destOrd="0" presId="urn:microsoft.com/office/officeart/2005/8/layout/hierarchy1"/>
    <dgm:cxn modelId="{8558F351-3379-4DED-AD97-6DDE5A8C7177}" type="presParOf" srcId="{8F7E9429-AA6A-4E05-86B7-FB599463DB12}" destId="{EF741CC4-393F-4D8D-B5E1-4ADA610068AE}" srcOrd="1" destOrd="0" presId="urn:microsoft.com/office/officeart/2005/8/layout/hierarchy1"/>
    <dgm:cxn modelId="{91003D4B-9E3F-4EA2-80F5-1A52AABB40FD}" type="presParOf" srcId="{EF741CC4-393F-4D8D-B5E1-4ADA610068AE}" destId="{7AE67719-2751-46F9-BD5C-4C8C0DE0EC8B}" srcOrd="0" destOrd="0" presId="urn:microsoft.com/office/officeart/2005/8/layout/hierarchy1"/>
    <dgm:cxn modelId="{7F65A0A5-D504-4808-8D90-7C3CA4BF8037}" type="presParOf" srcId="{7AE67719-2751-46F9-BD5C-4C8C0DE0EC8B}" destId="{389469C5-9B06-40F1-9A6F-C672C700C245}" srcOrd="0" destOrd="0" presId="urn:microsoft.com/office/officeart/2005/8/layout/hierarchy1"/>
    <dgm:cxn modelId="{AF8660B3-A1D6-4AE6-B58F-75328A52BBF4}" type="presParOf" srcId="{7AE67719-2751-46F9-BD5C-4C8C0DE0EC8B}" destId="{C6AA7BEB-4B48-4987-8234-E7A548D297AC}" srcOrd="1" destOrd="0" presId="urn:microsoft.com/office/officeart/2005/8/layout/hierarchy1"/>
    <dgm:cxn modelId="{C0C83293-F12B-406A-B7BA-5F8BA3653CE8}" type="presParOf" srcId="{EF741CC4-393F-4D8D-B5E1-4ADA610068AE}" destId="{13F7A947-78A1-4C38-A622-07C2ABD6E47B}" srcOrd="1" destOrd="0" presId="urn:microsoft.com/office/officeart/2005/8/layout/hierarchy1"/>
    <dgm:cxn modelId="{A4457D35-406E-4489-B33E-1CF4FE5D21B0}" type="presParOf" srcId="{13F7A947-78A1-4C38-A622-07C2ABD6E47B}" destId="{65FEDBEC-6F1A-4F13-B478-7FA7CD64AD6D}" srcOrd="0" destOrd="0" presId="urn:microsoft.com/office/officeart/2005/8/layout/hierarchy1"/>
    <dgm:cxn modelId="{FD193B53-B1FA-430F-982A-6BAA6C1DA5FD}" type="presParOf" srcId="{13F7A947-78A1-4C38-A622-07C2ABD6E47B}" destId="{835F5A12-2F0F-4F30-9556-067904CD89CA}" srcOrd="1" destOrd="0" presId="urn:microsoft.com/office/officeart/2005/8/layout/hierarchy1"/>
    <dgm:cxn modelId="{1E009036-7085-484D-BB85-D056CA2F30D4}" type="presParOf" srcId="{835F5A12-2F0F-4F30-9556-067904CD89CA}" destId="{11549AE7-2621-47B6-B0B2-6AE8CA93D0E2}" srcOrd="0" destOrd="0" presId="urn:microsoft.com/office/officeart/2005/8/layout/hierarchy1"/>
    <dgm:cxn modelId="{6478AF8D-0BBF-4EE7-978B-FCEA44C8052F}" type="presParOf" srcId="{11549AE7-2621-47B6-B0B2-6AE8CA93D0E2}" destId="{59E15422-F8A1-4258-9E2E-EF9DA0712597}" srcOrd="0" destOrd="0" presId="urn:microsoft.com/office/officeart/2005/8/layout/hierarchy1"/>
    <dgm:cxn modelId="{364541DA-55C3-46B6-9BAE-2CD27E0C2360}" type="presParOf" srcId="{11549AE7-2621-47B6-B0B2-6AE8CA93D0E2}" destId="{20F70293-5B29-4213-A085-DBDACF031F55}" srcOrd="1" destOrd="0" presId="urn:microsoft.com/office/officeart/2005/8/layout/hierarchy1"/>
    <dgm:cxn modelId="{307CA4EE-1F42-4819-82AC-105728C34853}" type="presParOf" srcId="{835F5A12-2F0F-4F30-9556-067904CD89CA}" destId="{BCC9A08B-2BD0-40D5-A344-EF1E5F0F93D1}" srcOrd="1" destOrd="0" presId="urn:microsoft.com/office/officeart/2005/8/layout/hierarchy1"/>
    <dgm:cxn modelId="{B58B2E23-D3F4-440F-8BA6-7FECC85D5E68}" type="presParOf" srcId="{BCC9A08B-2BD0-40D5-A344-EF1E5F0F93D1}" destId="{0BAE84D2-64A0-432B-AE13-5F93BA62F8DC}" srcOrd="0" destOrd="0" presId="urn:microsoft.com/office/officeart/2005/8/layout/hierarchy1"/>
    <dgm:cxn modelId="{1AE65614-93E9-4B55-A2B1-F7993292294A}" type="presParOf" srcId="{BCC9A08B-2BD0-40D5-A344-EF1E5F0F93D1}" destId="{1A13944E-F458-407E-8C08-99F5976ED3CC}" srcOrd="1" destOrd="0" presId="urn:microsoft.com/office/officeart/2005/8/layout/hierarchy1"/>
    <dgm:cxn modelId="{A19940BA-617F-432F-BFC6-57DCD5F386E2}" type="presParOf" srcId="{1A13944E-F458-407E-8C08-99F5976ED3CC}" destId="{23F22059-C4D1-4EFE-BC75-3D69620ED3CB}" srcOrd="0" destOrd="0" presId="urn:microsoft.com/office/officeart/2005/8/layout/hierarchy1"/>
    <dgm:cxn modelId="{CBD0BA5F-6FAF-4377-87F9-9DBA528A902E}" type="presParOf" srcId="{23F22059-C4D1-4EFE-BC75-3D69620ED3CB}" destId="{4B4D727E-BAEA-4173-AFF0-866CF76DB622}" srcOrd="0" destOrd="0" presId="urn:microsoft.com/office/officeart/2005/8/layout/hierarchy1"/>
    <dgm:cxn modelId="{AC4C17FC-EB7A-4875-945D-9821BAB4DF3F}" type="presParOf" srcId="{23F22059-C4D1-4EFE-BC75-3D69620ED3CB}" destId="{632D3AAF-0BFE-49F9-9877-5828B6E7F87B}" srcOrd="1" destOrd="0" presId="urn:microsoft.com/office/officeart/2005/8/layout/hierarchy1"/>
    <dgm:cxn modelId="{DEA49DD3-F9E1-4F11-AD3E-014002B8AFE7}" type="presParOf" srcId="{1A13944E-F458-407E-8C08-99F5976ED3CC}" destId="{328A0D22-6CB9-4266-847C-29BDCF071475}" srcOrd="1" destOrd="0" presId="urn:microsoft.com/office/officeart/2005/8/layout/hierarchy1"/>
    <dgm:cxn modelId="{67F3FC7C-A8F7-40C9-B307-683CD47762AC}" type="presParOf" srcId="{BCC9A08B-2BD0-40D5-A344-EF1E5F0F93D1}" destId="{CCD9C72F-2558-479A-8CCB-36CCF26BD83D}" srcOrd="2" destOrd="0" presId="urn:microsoft.com/office/officeart/2005/8/layout/hierarchy1"/>
    <dgm:cxn modelId="{BFCA9854-F337-4E0D-B742-9E99C1ED5B31}" type="presParOf" srcId="{BCC9A08B-2BD0-40D5-A344-EF1E5F0F93D1}" destId="{6F58F916-80BE-4CDC-894A-53C221094C60}" srcOrd="3" destOrd="0" presId="urn:microsoft.com/office/officeart/2005/8/layout/hierarchy1"/>
    <dgm:cxn modelId="{0F85FA6A-D381-4CEF-96A7-597517D88B1D}" type="presParOf" srcId="{6F58F916-80BE-4CDC-894A-53C221094C60}" destId="{61CE2386-407E-450C-BDD0-D573AA9F8F73}" srcOrd="0" destOrd="0" presId="urn:microsoft.com/office/officeart/2005/8/layout/hierarchy1"/>
    <dgm:cxn modelId="{4603FCF8-CDA7-4370-A710-EFC153AC42B3}" type="presParOf" srcId="{61CE2386-407E-450C-BDD0-D573AA9F8F73}" destId="{558ECAD8-5803-4560-9883-93A67AFAEFF3}" srcOrd="0" destOrd="0" presId="urn:microsoft.com/office/officeart/2005/8/layout/hierarchy1"/>
    <dgm:cxn modelId="{E524E1C9-D43A-45EF-9918-617D59122F26}" type="presParOf" srcId="{61CE2386-407E-450C-BDD0-D573AA9F8F73}" destId="{CF7EC6EC-5753-4A7A-A610-031F4702B87E}" srcOrd="1" destOrd="0" presId="urn:microsoft.com/office/officeart/2005/8/layout/hierarchy1"/>
    <dgm:cxn modelId="{8B9A0EE3-9E28-4935-9CB9-DC97DC81CBB9}" type="presParOf" srcId="{6F58F916-80BE-4CDC-894A-53C221094C60}" destId="{473C80E0-A4ED-498A-A911-642F9434418A}" srcOrd="1" destOrd="0" presId="urn:microsoft.com/office/officeart/2005/8/layout/hierarchy1"/>
    <dgm:cxn modelId="{B43F1BAD-1189-4C62-B302-4BE9F9C9F2C1}" type="presParOf" srcId="{473C80E0-A4ED-498A-A911-642F9434418A}" destId="{456ED776-81E2-481D-AF49-54D1183258C2}" srcOrd="0" destOrd="0" presId="urn:microsoft.com/office/officeart/2005/8/layout/hierarchy1"/>
    <dgm:cxn modelId="{A77C3487-A5B9-47A3-B3FE-291C914882E5}" type="presParOf" srcId="{473C80E0-A4ED-498A-A911-642F9434418A}" destId="{D0DB8382-B097-4BED-8FBE-9F54E5468CBC}" srcOrd="1" destOrd="0" presId="urn:microsoft.com/office/officeart/2005/8/layout/hierarchy1"/>
    <dgm:cxn modelId="{05464CD6-6271-4C1D-B698-D2730C4A8E5E}" type="presParOf" srcId="{D0DB8382-B097-4BED-8FBE-9F54E5468CBC}" destId="{C40CDEB8-AF34-4555-BE49-A4F762D6A739}" srcOrd="0" destOrd="0" presId="urn:microsoft.com/office/officeart/2005/8/layout/hierarchy1"/>
    <dgm:cxn modelId="{CA460262-6A32-4A05-867D-53F28938DAC5}" type="presParOf" srcId="{C40CDEB8-AF34-4555-BE49-A4F762D6A739}" destId="{442112C8-75F2-4BCA-8A19-F7355B8C2AA4}" srcOrd="0" destOrd="0" presId="urn:microsoft.com/office/officeart/2005/8/layout/hierarchy1"/>
    <dgm:cxn modelId="{A4056166-D60C-44A5-A8EC-77A9267C56E6}" type="presParOf" srcId="{C40CDEB8-AF34-4555-BE49-A4F762D6A739}" destId="{F5409C3A-7C7F-4F90-989A-D9818111B3C2}" srcOrd="1" destOrd="0" presId="urn:microsoft.com/office/officeart/2005/8/layout/hierarchy1"/>
    <dgm:cxn modelId="{A26D21BB-7BF4-482F-8390-2A6AE28DB649}" type="presParOf" srcId="{D0DB8382-B097-4BED-8FBE-9F54E5468CBC}" destId="{5903723C-F07A-4D64-A81A-AB1ADFE9933E}" srcOrd="1" destOrd="0" presId="urn:microsoft.com/office/officeart/2005/8/layout/hierarchy1"/>
    <dgm:cxn modelId="{7B0C9F93-8377-42EA-B7A6-5CF0F96F0C67}" type="presParOf" srcId="{473C80E0-A4ED-498A-A911-642F9434418A}" destId="{35BB8F53-B4E1-458F-A470-22F521C583BC}" srcOrd="2" destOrd="0" presId="urn:microsoft.com/office/officeart/2005/8/layout/hierarchy1"/>
    <dgm:cxn modelId="{E6190A75-9DD3-436A-ACA0-2397813B9BB6}" type="presParOf" srcId="{473C80E0-A4ED-498A-A911-642F9434418A}" destId="{E1F2A9F6-EFF1-4B9F-8D78-62E78824A818}" srcOrd="3" destOrd="0" presId="urn:microsoft.com/office/officeart/2005/8/layout/hierarchy1"/>
    <dgm:cxn modelId="{52C85CE5-5E40-49C6-B34B-732852CDD813}" type="presParOf" srcId="{E1F2A9F6-EFF1-4B9F-8D78-62E78824A818}" destId="{9B5455F1-FC2E-403B-AE94-E6AE1DA0FE4A}" srcOrd="0" destOrd="0" presId="urn:microsoft.com/office/officeart/2005/8/layout/hierarchy1"/>
    <dgm:cxn modelId="{B5914586-DEF4-47D0-AD5B-F8BDC55640DC}" type="presParOf" srcId="{9B5455F1-FC2E-403B-AE94-E6AE1DA0FE4A}" destId="{C24BFB0A-5CEE-4BE4-A60D-A52CBE6FCE93}" srcOrd="0" destOrd="0" presId="urn:microsoft.com/office/officeart/2005/8/layout/hierarchy1"/>
    <dgm:cxn modelId="{B48E1942-66FB-41E6-BE87-FE80B02FFB54}" type="presParOf" srcId="{9B5455F1-FC2E-403B-AE94-E6AE1DA0FE4A}" destId="{F7E224D0-A704-4BA1-B39C-B872B24DA510}" srcOrd="1" destOrd="0" presId="urn:microsoft.com/office/officeart/2005/8/layout/hierarchy1"/>
    <dgm:cxn modelId="{12DC16DC-5DEA-4887-9382-F885CAE7D095}" type="presParOf" srcId="{E1F2A9F6-EFF1-4B9F-8D78-62E78824A818}" destId="{19C0784C-C427-40F1-8B59-C3779E52B95A}" srcOrd="1" destOrd="0" presId="urn:microsoft.com/office/officeart/2005/8/layout/hierarchy1"/>
    <dgm:cxn modelId="{F35A7544-01E9-48B0-82B3-4342199EDB38}" type="presParOf" srcId="{13F7A947-78A1-4C38-A622-07C2ABD6E47B}" destId="{B00D0409-8153-40D9-BD66-6637BCB03CFB}" srcOrd="2" destOrd="0" presId="urn:microsoft.com/office/officeart/2005/8/layout/hierarchy1"/>
    <dgm:cxn modelId="{753BE089-CDE4-4005-BB70-9931DCCCC932}" type="presParOf" srcId="{13F7A947-78A1-4C38-A622-07C2ABD6E47B}" destId="{5D24C6B6-DB86-48FA-A064-7EC53FCD164D}" srcOrd="3" destOrd="0" presId="urn:microsoft.com/office/officeart/2005/8/layout/hierarchy1"/>
    <dgm:cxn modelId="{007637D8-42B8-4221-9ED6-992EF1FB73E2}" type="presParOf" srcId="{5D24C6B6-DB86-48FA-A064-7EC53FCD164D}" destId="{BB735776-C0DB-4E43-9813-48AF2EAA42A3}" srcOrd="0" destOrd="0" presId="urn:microsoft.com/office/officeart/2005/8/layout/hierarchy1"/>
    <dgm:cxn modelId="{74128D68-F77A-463D-9A7A-C631B96B97FD}" type="presParOf" srcId="{BB735776-C0DB-4E43-9813-48AF2EAA42A3}" destId="{8BC0C6A7-6C7D-4035-AC9D-98A4CD3E0A02}" srcOrd="0" destOrd="0" presId="urn:microsoft.com/office/officeart/2005/8/layout/hierarchy1"/>
    <dgm:cxn modelId="{282C07E8-8E6C-4300-B11B-1F6A1A9F9CFD}" type="presParOf" srcId="{BB735776-C0DB-4E43-9813-48AF2EAA42A3}" destId="{E5596490-DEA4-4741-A185-A6A2876EB948}" srcOrd="1" destOrd="0" presId="urn:microsoft.com/office/officeart/2005/8/layout/hierarchy1"/>
    <dgm:cxn modelId="{4DEC10F0-A7C5-4CA9-B326-9C13976FA346}" type="presParOf" srcId="{5D24C6B6-DB86-48FA-A064-7EC53FCD164D}" destId="{50A8B5C5-EEE6-4C0D-86BF-2EABBEE28B11}" srcOrd="1" destOrd="0" presId="urn:microsoft.com/office/officeart/2005/8/layout/hierarchy1"/>
    <dgm:cxn modelId="{1C21D9D3-735A-4D19-ADD3-8F1AD3B761C9}" type="presParOf" srcId="{50A8B5C5-EEE6-4C0D-86BF-2EABBEE28B11}" destId="{8DE53EA5-339D-49E9-9FE6-C720931BD34B}" srcOrd="0" destOrd="0" presId="urn:microsoft.com/office/officeart/2005/8/layout/hierarchy1"/>
    <dgm:cxn modelId="{D4AED1AE-9BDD-464F-B52B-F092DC73D500}" type="presParOf" srcId="{50A8B5C5-EEE6-4C0D-86BF-2EABBEE28B11}" destId="{F5278B3D-6FF2-4EAA-8DF6-02F6218ED8E5}" srcOrd="1" destOrd="0" presId="urn:microsoft.com/office/officeart/2005/8/layout/hierarchy1"/>
    <dgm:cxn modelId="{B2235996-C6A4-4C91-BC78-6E262CABE7EB}" type="presParOf" srcId="{F5278B3D-6FF2-4EAA-8DF6-02F6218ED8E5}" destId="{2A17A38A-009B-4631-8CAE-DCA217429D6D}" srcOrd="0" destOrd="0" presId="urn:microsoft.com/office/officeart/2005/8/layout/hierarchy1"/>
    <dgm:cxn modelId="{51D290BC-9A13-4F16-90A8-FD0F7E1C0886}" type="presParOf" srcId="{2A17A38A-009B-4631-8CAE-DCA217429D6D}" destId="{6FC50EC4-955E-491D-9404-166B6074ECBF}" srcOrd="0" destOrd="0" presId="urn:microsoft.com/office/officeart/2005/8/layout/hierarchy1"/>
    <dgm:cxn modelId="{8577F39A-E6C7-484E-856B-3383565797A6}" type="presParOf" srcId="{2A17A38A-009B-4631-8CAE-DCA217429D6D}" destId="{8C2E8867-1A11-4A70-BB85-4B64B5667837}" srcOrd="1" destOrd="0" presId="urn:microsoft.com/office/officeart/2005/8/layout/hierarchy1"/>
    <dgm:cxn modelId="{8F87B14B-B45F-4D18-A3A1-AC7336982965}" type="presParOf" srcId="{F5278B3D-6FF2-4EAA-8DF6-02F6218ED8E5}" destId="{FE344FF8-1DF4-4556-A2EF-4685E13592AA}" srcOrd="1" destOrd="0" presId="urn:microsoft.com/office/officeart/2005/8/layout/hierarchy1"/>
    <dgm:cxn modelId="{A56861CE-07F8-4FB1-9CDF-74018E14B035}" type="presParOf" srcId="{FE344FF8-1DF4-4556-A2EF-4685E13592AA}" destId="{2523B81E-21E7-451A-9B07-1F52FD3ED970}" srcOrd="0" destOrd="0" presId="urn:microsoft.com/office/officeart/2005/8/layout/hierarchy1"/>
    <dgm:cxn modelId="{7EDF8836-DE61-48BB-954E-BC64727788DB}" type="presParOf" srcId="{FE344FF8-1DF4-4556-A2EF-4685E13592AA}" destId="{9E576ABF-8527-46AF-BA6B-BA98EF4D66CA}" srcOrd="1" destOrd="0" presId="urn:microsoft.com/office/officeart/2005/8/layout/hierarchy1"/>
    <dgm:cxn modelId="{6C7BEFED-A2D8-4682-9B85-3FB2813C2226}" type="presParOf" srcId="{9E576ABF-8527-46AF-BA6B-BA98EF4D66CA}" destId="{8B653672-43E2-4E42-BEEF-4CF1A2DD330F}" srcOrd="0" destOrd="0" presId="urn:microsoft.com/office/officeart/2005/8/layout/hierarchy1"/>
    <dgm:cxn modelId="{67D4664F-36D8-4739-8797-0152823A2A87}" type="presParOf" srcId="{8B653672-43E2-4E42-BEEF-4CF1A2DD330F}" destId="{E87E4B49-7DA6-420A-A616-881E074D3F68}" srcOrd="0" destOrd="0" presId="urn:microsoft.com/office/officeart/2005/8/layout/hierarchy1"/>
    <dgm:cxn modelId="{73FA7485-D09D-43B2-863B-2EF4D3279298}" type="presParOf" srcId="{8B653672-43E2-4E42-BEEF-4CF1A2DD330F}" destId="{C73E2E42-1385-4B3E-AC60-402D481B5293}" srcOrd="1" destOrd="0" presId="urn:microsoft.com/office/officeart/2005/8/layout/hierarchy1"/>
    <dgm:cxn modelId="{A3EDE7CD-4B99-4643-8CDC-B75B3A67D9C3}" type="presParOf" srcId="{9E576ABF-8527-46AF-BA6B-BA98EF4D66CA}" destId="{DBF424EF-1847-43C2-A876-9B012F555E2D}" srcOrd="1" destOrd="0" presId="urn:microsoft.com/office/officeart/2005/8/layout/hierarchy1"/>
    <dgm:cxn modelId="{0BBA4F07-42C7-4F55-8D65-D8031FC7F7E2}" type="presParOf" srcId="{FE344FF8-1DF4-4556-A2EF-4685E13592AA}" destId="{420DCA7F-C3F7-4981-9B85-9B3AF2715B7F}" srcOrd="2" destOrd="0" presId="urn:microsoft.com/office/officeart/2005/8/layout/hierarchy1"/>
    <dgm:cxn modelId="{BD1FEE01-F0ED-4BFD-8A2D-1D4022F20922}" type="presParOf" srcId="{FE344FF8-1DF4-4556-A2EF-4685E13592AA}" destId="{162225BF-0CA5-4A93-915C-CD9694CFA201}" srcOrd="3" destOrd="0" presId="urn:microsoft.com/office/officeart/2005/8/layout/hierarchy1"/>
    <dgm:cxn modelId="{7A3E00F8-62D0-4C9B-8AEF-97035172CD0C}" type="presParOf" srcId="{162225BF-0CA5-4A93-915C-CD9694CFA201}" destId="{55C983D2-C175-4A40-8557-A0A6F2DC31FA}" srcOrd="0" destOrd="0" presId="urn:microsoft.com/office/officeart/2005/8/layout/hierarchy1"/>
    <dgm:cxn modelId="{9620DE27-F9E5-4408-8FF0-3DF83C57CA3B}" type="presParOf" srcId="{55C983D2-C175-4A40-8557-A0A6F2DC31FA}" destId="{110C0FAA-2B23-4D55-A557-7AC6B2C8F71A}" srcOrd="0" destOrd="0" presId="urn:microsoft.com/office/officeart/2005/8/layout/hierarchy1"/>
    <dgm:cxn modelId="{9031CF35-8FCA-421F-9D44-99E68441619D}" type="presParOf" srcId="{55C983D2-C175-4A40-8557-A0A6F2DC31FA}" destId="{8B8BDBA2-0CCC-434D-8E81-968AA0BA219C}" srcOrd="1" destOrd="0" presId="urn:microsoft.com/office/officeart/2005/8/layout/hierarchy1"/>
    <dgm:cxn modelId="{48F1DC7A-45E5-41D2-8144-BA9DE7D56BA9}" type="presParOf" srcId="{162225BF-0CA5-4A93-915C-CD9694CFA201}" destId="{81B05535-512D-4518-B9CD-6E43C1EB5F1D}" srcOrd="1" destOrd="0" presId="urn:microsoft.com/office/officeart/2005/8/layout/hierarchy1"/>
    <dgm:cxn modelId="{0433EE8A-A483-41E2-8ED2-6EAF7F12DE57}" type="presParOf" srcId="{50A8B5C5-EEE6-4C0D-86BF-2EABBEE28B11}" destId="{81837C00-5A96-4389-9DB9-21556BA6CB5D}" srcOrd="2" destOrd="0" presId="urn:microsoft.com/office/officeart/2005/8/layout/hierarchy1"/>
    <dgm:cxn modelId="{31E19ADA-B92B-486C-8F17-14846D99FD42}" type="presParOf" srcId="{50A8B5C5-EEE6-4C0D-86BF-2EABBEE28B11}" destId="{CC925B6A-868C-4439-A71C-3A266A10A907}" srcOrd="3" destOrd="0" presId="urn:microsoft.com/office/officeart/2005/8/layout/hierarchy1"/>
    <dgm:cxn modelId="{BEF5E90C-71C5-4030-8BD0-C451EC8189BB}" type="presParOf" srcId="{CC925B6A-868C-4439-A71C-3A266A10A907}" destId="{FDA87E56-17F4-475E-8DBC-6A5E5E186367}" srcOrd="0" destOrd="0" presId="urn:microsoft.com/office/officeart/2005/8/layout/hierarchy1"/>
    <dgm:cxn modelId="{DFE9B37B-3C01-47E5-ABB1-FD07FEFF929F}" type="presParOf" srcId="{FDA87E56-17F4-475E-8DBC-6A5E5E186367}" destId="{C88FC15A-600F-4832-9977-B6BB5479EE70}" srcOrd="0" destOrd="0" presId="urn:microsoft.com/office/officeart/2005/8/layout/hierarchy1"/>
    <dgm:cxn modelId="{7628B543-C5A5-44F0-8E68-7898673CF853}" type="presParOf" srcId="{FDA87E56-17F4-475E-8DBC-6A5E5E186367}" destId="{B94A9493-D264-4D8F-A58E-1C2872C1B6C6}" srcOrd="1" destOrd="0" presId="urn:microsoft.com/office/officeart/2005/8/layout/hierarchy1"/>
    <dgm:cxn modelId="{3F871164-4EE6-4AF8-8754-B0897C51B839}" type="presParOf" srcId="{CC925B6A-868C-4439-A71C-3A266A10A907}" destId="{9596F805-C1E1-4DDA-9E4B-705FAC0A811A}" srcOrd="1" destOrd="0" presId="urn:microsoft.com/office/officeart/2005/8/layout/hierarchy1"/>
    <dgm:cxn modelId="{3104BE95-D91C-46E3-9593-1CC52C370643}" type="presParOf" srcId="{9596F805-C1E1-4DDA-9E4B-705FAC0A811A}" destId="{BAA42AB2-F426-408A-8F5D-7E2E5765869D}" srcOrd="0" destOrd="0" presId="urn:microsoft.com/office/officeart/2005/8/layout/hierarchy1"/>
    <dgm:cxn modelId="{6922A012-D422-41CA-8B46-C054650DB19C}" type="presParOf" srcId="{9596F805-C1E1-4DDA-9E4B-705FAC0A811A}" destId="{9C21581A-A223-4502-B1B1-C8DE04803135}" srcOrd="1" destOrd="0" presId="urn:microsoft.com/office/officeart/2005/8/layout/hierarchy1"/>
    <dgm:cxn modelId="{30D53648-EAAF-4C47-B87C-005AE77D8FA8}" type="presParOf" srcId="{9C21581A-A223-4502-B1B1-C8DE04803135}" destId="{A227612E-2AE9-48DD-B6AD-8AA1D26AB954}" srcOrd="0" destOrd="0" presId="urn:microsoft.com/office/officeart/2005/8/layout/hierarchy1"/>
    <dgm:cxn modelId="{B84AF391-3D9D-454A-B425-4A1920A70F20}" type="presParOf" srcId="{A227612E-2AE9-48DD-B6AD-8AA1D26AB954}" destId="{813C6564-36C2-4CE3-91B3-9EC61CA56804}" srcOrd="0" destOrd="0" presId="urn:microsoft.com/office/officeart/2005/8/layout/hierarchy1"/>
    <dgm:cxn modelId="{A4D3F804-7863-4961-9A06-A2002851881A}" type="presParOf" srcId="{A227612E-2AE9-48DD-B6AD-8AA1D26AB954}" destId="{FEBD3770-232E-4FAD-9E79-D1DF8A4EAD2F}" srcOrd="1" destOrd="0" presId="urn:microsoft.com/office/officeart/2005/8/layout/hierarchy1"/>
    <dgm:cxn modelId="{8D93F774-E857-4DAA-A142-7D286D297D03}" type="presParOf" srcId="{9C21581A-A223-4502-B1B1-C8DE04803135}" destId="{C1CD3122-83C7-4095-A13D-AD3F7A30C5F5}" srcOrd="1" destOrd="0" presId="urn:microsoft.com/office/officeart/2005/8/layout/hierarchy1"/>
    <dgm:cxn modelId="{254058D8-567B-4F7D-AA4C-A57B8C53F24C}" type="presParOf" srcId="{C1CD3122-83C7-4095-A13D-AD3F7A30C5F5}" destId="{6A5001A0-CFDD-4F37-8908-2CCDEFEC4421}" srcOrd="0" destOrd="0" presId="urn:microsoft.com/office/officeart/2005/8/layout/hierarchy1"/>
    <dgm:cxn modelId="{CC1E391B-5711-4E88-B64C-74B0DA96CC57}" type="presParOf" srcId="{C1CD3122-83C7-4095-A13D-AD3F7A30C5F5}" destId="{9A0C6A2A-6D4A-4DD9-AC9A-9A710D9B65AA}" srcOrd="1" destOrd="0" presId="urn:microsoft.com/office/officeart/2005/8/layout/hierarchy1"/>
    <dgm:cxn modelId="{115B068B-E80B-4E84-8AE9-0728A720B0B2}" type="presParOf" srcId="{9A0C6A2A-6D4A-4DD9-AC9A-9A710D9B65AA}" destId="{9550A452-AA15-439D-ABEE-DBC17C73337D}" srcOrd="0" destOrd="0" presId="urn:microsoft.com/office/officeart/2005/8/layout/hierarchy1"/>
    <dgm:cxn modelId="{ABC99C9E-A9CA-45C6-8951-FA20A2FEC7E4}" type="presParOf" srcId="{9550A452-AA15-439D-ABEE-DBC17C73337D}" destId="{F7B1DDF2-C30D-40C7-A01B-9DC5AB6A6D1A}" srcOrd="0" destOrd="0" presId="urn:microsoft.com/office/officeart/2005/8/layout/hierarchy1"/>
    <dgm:cxn modelId="{399170DB-2B8B-4057-862D-CD9B9CBE0058}" type="presParOf" srcId="{9550A452-AA15-439D-ABEE-DBC17C73337D}" destId="{EC8420C0-8AAF-4587-908A-A842556B3A2E}" srcOrd="1" destOrd="0" presId="urn:microsoft.com/office/officeart/2005/8/layout/hierarchy1"/>
    <dgm:cxn modelId="{AC84AD1B-3542-45E8-821F-D9012FB2786E}" type="presParOf" srcId="{9A0C6A2A-6D4A-4DD9-AC9A-9A710D9B65AA}" destId="{E7D223AD-EBD7-400F-8B21-32AA90CB8AEB}" srcOrd="1" destOrd="0" presId="urn:microsoft.com/office/officeart/2005/8/layout/hierarchy1"/>
    <dgm:cxn modelId="{C1BD9D02-B3D0-4F91-AB4F-32044EB908F8}" type="presParOf" srcId="{C1CD3122-83C7-4095-A13D-AD3F7A30C5F5}" destId="{1021A644-BA17-4299-9F8E-A070B95D6368}" srcOrd="2" destOrd="0" presId="urn:microsoft.com/office/officeart/2005/8/layout/hierarchy1"/>
    <dgm:cxn modelId="{5262C2B4-6766-4F19-8C5B-1E403FE2E5A5}" type="presParOf" srcId="{C1CD3122-83C7-4095-A13D-AD3F7A30C5F5}" destId="{5BD4E4FB-4833-48C0-ABE6-E673BFD9CD09}" srcOrd="3" destOrd="0" presId="urn:microsoft.com/office/officeart/2005/8/layout/hierarchy1"/>
    <dgm:cxn modelId="{78F6F25F-6D8B-4601-BA89-41BFFE7A5E16}" type="presParOf" srcId="{5BD4E4FB-4833-48C0-ABE6-E673BFD9CD09}" destId="{00D948E2-2E0F-4212-9F27-5AB3D67645A4}" srcOrd="0" destOrd="0" presId="urn:microsoft.com/office/officeart/2005/8/layout/hierarchy1"/>
    <dgm:cxn modelId="{30D1CCB7-3A6B-4609-9154-5862956CE389}" type="presParOf" srcId="{00D948E2-2E0F-4212-9F27-5AB3D67645A4}" destId="{883EA6F9-5DBE-4CD4-A2D1-483196B21FCA}" srcOrd="0" destOrd="0" presId="urn:microsoft.com/office/officeart/2005/8/layout/hierarchy1"/>
    <dgm:cxn modelId="{D2C98131-6E9B-4AEC-888A-30235D65E023}" type="presParOf" srcId="{00D948E2-2E0F-4212-9F27-5AB3D67645A4}" destId="{6DF42305-898C-4304-8F32-18D4976EAD6E}" srcOrd="1" destOrd="0" presId="urn:microsoft.com/office/officeart/2005/8/layout/hierarchy1"/>
    <dgm:cxn modelId="{9542C764-B50A-44A7-B5B9-035AD8869C9C}" type="presParOf" srcId="{5BD4E4FB-4833-48C0-ABE6-E673BFD9CD09}" destId="{C35AA717-B669-40F2-8E0F-5AC9C4E4E829}" srcOrd="1" destOrd="0" presId="urn:microsoft.com/office/officeart/2005/8/layout/hierarchy1"/>
    <dgm:cxn modelId="{8FC54BF7-4AA5-4265-9346-7187575D46BA}" type="presParOf" srcId="{9596F805-C1E1-4DDA-9E4B-705FAC0A811A}" destId="{8EED2F1C-653C-407F-BBC6-C0729EDDE78F}" srcOrd="2" destOrd="0" presId="urn:microsoft.com/office/officeart/2005/8/layout/hierarchy1"/>
    <dgm:cxn modelId="{50125B52-7EC7-4676-9773-CB85E27FEB0A}" type="presParOf" srcId="{9596F805-C1E1-4DDA-9E4B-705FAC0A811A}" destId="{06C66AFB-A8C6-48DA-87CA-34C07139AED4}" srcOrd="3" destOrd="0" presId="urn:microsoft.com/office/officeart/2005/8/layout/hierarchy1"/>
    <dgm:cxn modelId="{0A6BCEA1-DDCE-4867-9A58-55579ADCC922}" type="presParOf" srcId="{06C66AFB-A8C6-48DA-87CA-34C07139AED4}" destId="{9DE008D1-8473-4569-ABFC-F864D6C53C16}" srcOrd="0" destOrd="0" presId="urn:microsoft.com/office/officeart/2005/8/layout/hierarchy1"/>
    <dgm:cxn modelId="{537F0190-C081-49D3-AFB0-133379DC44DD}" type="presParOf" srcId="{9DE008D1-8473-4569-ABFC-F864D6C53C16}" destId="{4641A6DF-0F7C-4052-9624-56535FB432DA}" srcOrd="0" destOrd="0" presId="urn:microsoft.com/office/officeart/2005/8/layout/hierarchy1"/>
    <dgm:cxn modelId="{AFD1A165-91ED-42B2-AE91-C980BD3416E8}" type="presParOf" srcId="{9DE008D1-8473-4569-ABFC-F864D6C53C16}" destId="{791F0B37-0F56-42E4-A193-BD9E118BAADA}" srcOrd="1" destOrd="0" presId="urn:microsoft.com/office/officeart/2005/8/layout/hierarchy1"/>
    <dgm:cxn modelId="{F926E8DF-6B09-438C-A387-CD9DA9A884A4}" type="presParOf" srcId="{06C66AFB-A8C6-48DA-87CA-34C07139AED4}" destId="{1C38540E-22B8-42C2-8184-A55E0FD833EA}" srcOrd="1" destOrd="0" presId="urn:microsoft.com/office/officeart/2005/8/layout/hierarchy1"/>
    <dgm:cxn modelId="{F2809E27-43A2-4432-931A-AFF4F2637B0F}" type="presParOf" srcId="{8F7E9429-AA6A-4E05-86B7-FB599463DB12}" destId="{4CDA1D6B-E88E-4D78-98E3-BB4DB3D4BE5B}" srcOrd="2" destOrd="0" presId="urn:microsoft.com/office/officeart/2005/8/layout/hierarchy1"/>
    <dgm:cxn modelId="{6B654CE5-EBE7-4DF0-83F2-0D46F170785D}" type="presParOf" srcId="{8F7E9429-AA6A-4E05-86B7-FB599463DB12}" destId="{FCC6C72B-6E8A-40DA-96B9-8CEF63702231}" srcOrd="3" destOrd="0" presId="urn:microsoft.com/office/officeart/2005/8/layout/hierarchy1"/>
    <dgm:cxn modelId="{E0DA43DB-C66D-43AF-B046-4EA446217B5C}" type="presParOf" srcId="{FCC6C72B-6E8A-40DA-96B9-8CEF63702231}" destId="{53A50BD5-84BB-4623-882C-66E7B2648875}" srcOrd="0" destOrd="0" presId="urn:microsoft.com/office/officeart/2005/8/layout/hierarchy1"/>
    <dgm:cxn modelId="{4D6F30A3-B520-4E4C-8481-23FD06AD9852}" type="presParOf" srcId="{53A50BD5-84BB-4623-882C-66E7B2648875}" destId="{E2E358AC-820D-466D-BF16-7A568E1E5A43}" srcOrd="0" destOrd="0" presId="urn:microsoft.com/office/officeart/2005/8/layout/hierarchy1"/>
    <dgm:cxn modelId="{BADD82B1-4C1F-45A5-A015-947ED27F26B2}" type="presParOf" srcId="{53A50BD5-84BB-4623-882C-66E7B2648875}" destId="{56ED3898-5B3E-4DBC-A82A-EB19EDEBF616}" srcOrd="1" destOrd="0" presId="urn:microsoft.com/office/officeart/2005/8/layout/hierarchy1"/>
    <dgm:cxn modelId="{B436AF72-96B3-4292-8E54-F581C7E9DA19}" type="presParOf" srcId="{FCC6C72B-6E8A-40DA-96B9-8CEF63702231}" destId="{A951EB88-4FA8-4097-BBBC-3B0956DF0749}" srcOrd="1" destOrd="0" presId="urn:microsoft.com/office/officeart/2005/8/layout/hierarchy1"/>
    <dgm:cxn modelId="{51D1F9E3-19AB-471E-B716-80F3ED61F547}" type="presParOf" srcId="{A951EB88-4FA8-4097-BBBC-3B0956DF0749}" destId="{DEFB4E8D-6A82-4B90-8B04-FA7259D9EA59}" srcOrd="0" destOrd="0" presId="urn:microsoft.com/office/officeart/2005/8/layout/hierarchy1"/>
    <dgm:cxn modelId="{925B03AA-6AAA-48C7-9DEA-C43D5C325CED}" type="presParOf" srcId="{A951EB88-4FA8-4097-BBBC-3B0956DF0749}" destId="{A7359D7C-595B-43D2-9D8A-E9EACBF4725D}" srcOrd="1" destOrd="0" presId="urn:microsoft.com/office/officeart/2005/8/layout/hierarchy1"/>
    <dgm:cxn modelId="{90059A21-9BE9-45E6-AB0E-DAF94A8D3FEE}" type="presParOf" srcId="{A7359D7C-595B-43D2-9D8A-E9EACBF4725D}" destId="{3447F1C2-36A8-4FC6-B5E5-0D1A79E38D9D}" srcOrd="0" destOrd="0" presId="urn:microsoft.com/office/officeart/2005/8/layout/hierarchy1"/>
    <dgm:cxn modelId="{CE87ECD6-9033-4E0A-BDEC-1E87FE781F44}" type="presParOf" srcId="{3447F1C2-36A8-4FC6-B5E5-0D1A79E38D9D}" destId="{ADD9CA0F-1391-4641-A28B-A9E3B7F7FB79}" srcOrd="0" destOrd="0" presId="urn:microsoft.com/office/officeart/2005/8/layout/hierarchy1"/>
    <dgm:cxn modelId="{641533AC-9030-4BCC-84C9-EADFC4331E33}" type="presParOf" srcId="{3447F1C2-36A8-4FC6-B5E5-0D1A79E38D9D}" destId="{D3D73249-CE8B-4D7B-84F5-21821C9A9B2F}" srcOrd="1" destOrd="0" presId="urn:microsoft.com/office/officeart/2005/8/layout/hierarchy1"/>
    <dgm:cxn modelId="{BA285D21-FB2F-42CB-8AE6-42610DD42B66}" type="presParOf" srcId="{A7359D7C-595B-43D2-9D8A-E9EACBF4725D}" destId="{CE3E95D1-B7B4-468F-B053-C908F45588CC}" srcOrd="1" destOrd="0" presId="urn:microsoft.com/office/officeart/2005/8/layout/hierarchy1"/>
    <dgm:cxn modelId="{2CD741DE-C2C9-45AC-8E44-AEA0A8C43B81}" type="presParOf" srcId="{A951EB88-4FA8-4097-BBBC-3B0956DF0749}" destId="{E4E779BD-B23B-4691-9350-B970E19BB471}" srcOrd="2" destOrd="0" presId="urn:microsoft.com/office/officeart/2005/8/layout/hierarchy1"/>
    <dgm:cxn modelId="{DCD18EA2-C27F-4443-AF10-78CACAE6987D}" type="presParOf" srcId="{A951EB88-4FA8-4097-BBBC-3B0956DF0749}" destId="{73D4AC03-5748-4977-883D-B8021E1FEBF0}" srcOrd="3" destOrd="0" presId="urn:microsoft.com/office/officeart/2005/8/layout/hierarchy1"/>
    <dgm:cxn modelId="{8D3C9AC6-539E-4CA5-9738-7AE3C005F3D5}" type="presParOf" srcId="{73D4AC03-5748-4977-883D-B8021E1FEBF0}" destId="{49A75D47-C18B-4EC1-8776-C0CEC1247443}" srcOrd="0" destOrd="0" presId="urn:microsoft.com/office/officeart/2005/8/layout/hierarchy1"/>
    <dgm:cxn modelId="{63654528-5785-46B0-883A-E1208F17196B}" type="presParOf" srcId="{49A75D47-C18B-4EC1-8776-C0CEC1247443}" destId="{587B9EED-42EE-4B82-812A-C0DBF14451A4}" srcOrd="0" destOrd="0" presId="urn:microsoft.com/office/officeart/2005/8/layout/hierarchy1"/>
    <dgm:cxn modelId="{BDE5561C-AA87-43AE-801F-4C1C313B9968}" type="presParOf" srcId="{49A75D47-C18B-4EC1-8776-C0CEC1247443}" destId="{E449E125-673A-4C09-B043-C8EC2E7C18D3}" srcOrd="1" destOrd="0" presId="urn:microsoft.com/office/officeart/2005/8/layout/hierarchy1"/>
    <dgm:cxn modelId="{32BCBF92-B2F1-4833-8D65-E10D47C2C45A}" type="presParOf" srcId="{73D4AC03-5748-4977-883D-B8021E1FEBF0}" destId="{70320155-E498-4307-A640-EC7385767CCC}" srcOrd="1" destOrd="0" presId="urn:microsoft.com/office/officeart/2005/8/layout/hierarchy1"/>
    <dgm:cxn modelId="{2705F339-41F1-4DD2-B10C-9115F1430CF3}" type="presParOf" srcId="{70320155-E498-4307-A640-EC7385767CCC}" destId="{16202678-428E-4195-B6D0-2B501993E4B5}" srcOrd="0" destOrd="0" presId="urn:microsoft.com/office/officeart/2005/8/layout/hierarchy1"/>
    <dgm:cxn modelId="{618F8065-DBE5-49EB-A4DD-2AE73727CDA9}" type="presParOf" srcId="{70320155-E498-4307-A640-EC7385767CCC}" destId="{FA0CE3B7-BF58-4C1E-8E22-819DACC9D83B}" srcOrd="1" destOrd="0" presId="urn:microsoft.com/office/officeart/2005/8/layout/hierarchy1"/>
    <dgm:cxn modelId="{67DDB248-73A2-43FF-8864-451EED1BBB71}" type="presParOf" srcId="{FA0CE3B7-BF58-4C1E-8E22-819DACC9D83B}" destId="{E6246EE2-38D3-439A-ABFE-CDFC78A8BCE3}" srcOrd="0" destOrd="0" presId="urn:microsoft.com/office/officeart/2005/8/layout/hierarchy1"/>
    <dgm:cxn modelId="{AEFDAAF9-E169-49B5-8FCA-123308A659E8}" type="presParOf" srcId="{E6246EE2-38D3-439A-ABFE-CDFC78A8BCE3}" destId="{F09542D0-5C33-4AA5-BB2D-2C06188BDF21}" srcOrd="0" destOrd="0" presId="urn:microsoft.com/office/officeart/2005/8/layout/hierarchy1"/>
    <dgm:cxn modelId="{F250E81A-2530-4673-87B8-F1DB56ECA675}" type="presParOf" srcId="{E6246EE2-38D3-439A-ABFE-CDFC78A8BCE3}" destId="{945DF7D7-DA31-4246-B6F4-BFA916EFD7DC}" srcOrd="1" destOrd="0" presId="urn:microsoft.com/office/officeart/2005/8/layout/hierarchy1"/>
    <dgm:cxn modelId="{4ACBB1AB-4BBA-44B3-ADD5-FA96051F9B52}" type="presParOf" srcId="{FA0CE3B7-BF58-4C1E-8E22-819DACC9D83B}" destId="{B5A86D3C-2462-4520-8100-B2F9D7163D6E}" srcOrd="1" destOrd="0" presId="urn:microsoft.com/office/officeart/2005/8/layout/hierarchy1"/>
    <dgm:cxn modelId="{E57E1EA3-E159-4262-8A09-7F758B0150FC}" type="presParOf" srcId="{70320155-E498-4307-A640-EC7385767CCC}" destId="{C1FCE12A-8A20-45B2-811B-050E61FBC320}" srcOrd="2" destOrd="0" presId="urn:microsoft.com/office/officeart/2005/8/layout/hierarchy1"/>
    <dgm:cxn modelId="{C760D54F-7556-4794-97FF-D77B4C1848A6}" type="presParOf" srcId="{70320155-E498-4307-A640-EC7385767CCC}" destId="{3E4981D4-A311-4108-924E-7034AC7990F7}" srcOrd="3" destOrd="0" presId="urn:microsoft.com/office/officeart/2005/8/layout/hierarchy1"/>
    <dgm:cxn modelId="{0C797FF8-0CF0-4AA5-B1D5-75E1180BF7AB}" type="presParOf" srcId="{3E4981D4-A311-4108-924E-7034AC7990F7}" destId="{33E4CAC1-0E0F-4878-95E3-4D173648BBB4}" srcOrd="0" destOrd="0" presId="urn:microsoft.com/office/officeart/2005/8/layout/hierarchy1"/>
    <dgm:cxn modelId="{32B4A6DC-EEA7-4A58-AD94-FBD35D63BA70}" type="presParOf" srcId="{33E4CAC1-0E0F-4878-95E3-4D173648BBB4}" destId="{3898284A-4286-4654-8B09-82B11EEB1D95}" srcOrd="0" destOrd="0" presId="urn:microsoft.com/office/officeart/2005/8/layout/hierarchy1"/>
    <dgm:cxn modelId="{5006D2F4-C1AA-41BB-AF6D-A025A98DB3F4}" type="presParOf" srcId="{33E4CAC1-0E0F-4878-95E3-4D173648BBB4}" destId="{6C73174A-BA4A-4759-A982-00DF8AC30003}" srcOrd="1" destOrd="0" presId="urn:microsoft.com/office/officeart/2005/8/layout/hierarchy1"/>
    <dgm:cxn modelId="{2859A364-FBC9-4A80-B021-11FC013F032A}" type="presParOf" srcId="{3E4981D4-A311-4108-924E-7034AC7990F7}" destId="{C3461327-564C-4606-8B57-2C16963A8BC5}" srcOrd="1" destOrd="0" presId="urn:microsoft.com/office/officeart/2005/8/layout/hierarchy1"/>
    <dgm:cxn modelId="{1531F7A0-576A-4EA9-8708-B2D6EC41A8AD}" type="presParOf" srcId="{C3461327-564C-4606-8B57-2C16963A8BC5}" destId="{36BF3794-9209-495E-8705-F2892784A311}" srcOrd="0" destOrd="0" presId="urn:microsoft.com/office/officeart/2005/8/layout/hierarchy1"/>
    <dgm:cxn modelId="{8424597E-EE4A-4ADE-9FD1-11BED0D5CE4B}" type="presParOf" srcId="{C3461327-564C-4606-8B57-2C16963A8BC5}" destId="{54CB6D05-2A8C-4010-A5E4-DDC75F561B8D}" srcOrd="1" destOrd="0" presId="urn:microsoft.com/office/officeart/2005/8/layout/hierarchy1"/>
    <dgm:cxn modelId="{5BEFC864-77DE-4172-B537-049E4A7F1678}" type="presParOf" srcId="{54CB6D05-2A8C-4010-A5E4-DDC75F561B8D}" destId="{64482F40-C3F8-451B-9EB3-B078BD4435FE}" srcOrd="0" destOrd="0" presId="urn:microsoft.com/office/officeart/2005/8/layout/hierarchy1"/>
    <dgm:cxn modelId="{3F2A0ABC-54AB-475C-8BB8-C1F59394F0DF}" type="presParOf" srcId="{64482F40-C3F8-451B-9EB3-B078BD4435FE}" destId="{E8076FEB-2F88-4449-B36B-363A62ABD3CA}" srcOrd="0" destOrd="0" presId="urn:microsoft.com/office/officeart/2005/8/layout/hierarchy1"/>
    <dgm:cxn modelId="{BF1A9DF1-FBAD-47F0-B832-FF69CD243675}" type="presParOf" srcId="{64482F40-C3F8-451B-9EB3-B078BD4435FE}" destId="{CA3E4AB0-E627-4CAE-BC37-450C8AC9A172}" srcOrd="1" destOrd="0" presId="urn:microsoft.com/office/officeart/2005/8/layout/hierarchy1"/>
    <dgm:cxn modelId="{E553412B-5188-4BD0-B22A-46A6353F899F}" type="presParOf" srcId="{54CB6D05-2A8C-4010-A5E4-DDC75F561B8D}" destId="{BBE19032-8AE2-420B-92A4-DF52E1B27825}" srcOrd="1" destOrd="0" presId="urn:microsoft.com/office/officeart/2005/8/layout/hierarchy1"/>
    <dgm:cxn modelId="{1C45F6F6-6FAA-4015-95CA-C2A895036C7E}" type="presParOf" srcId="{C3461327-564C-4606-8B57-2C16963A8BC5}" destId="{924AD5C1-9A3D-4D46-89B0-023CF813DA51}" srcOrd="2" destOrd="0" presId="urn:microsoft.com/office/officeart/2005/8/layout/hierarchy1"/>
    <dgm:cxn modelId="{C127E0AD-EF3A-4EBA-8B14-FD173CD16207}" type="presParOf" srcId="{C3461327-564C-4606-8B57-2C16963A8BC5}" destId="{E48D457A-CD6B-44D4-976A-0D357B10343D}" srcOrd="3" destOrd="0" presId="urn:microsoft.com/office/officeart/2005/8/layout/hierarchy1"/>
    <dgm:cxn modelId="{6DEEA7FF-5F92-42A2-9A63-A404746FF8A8}" type="presParOf" srcId="{E48D457A-CD6B-44D4-976A-0D357B10343D}" destId="{1FDB1828-E059-46AE-873B-D0D9973398F9}" srcOrd="0" destOrd="0" presId="urn:microsoft.com/office/officeart/2005/8/layout/hierarchy1"/>
    <dgm:cxn modelId="{E7A323F1-79F0-4701-8A2C-DA46BF064DD6}" type="presParOf" srcId="{1FDB1828-E059-46AE-873B-D0D9973398F9}" destId="{67052B88-0B5D-4FE2-919D-FCE745127278}" srcOrd="0" destOrd="0" presId="urn:microsoft.com/office/officeart/2005/8/layout/hierarchy1"/>
    <dgm:cxn modelId="{3DE6A184-0CFC-4115-8B61-C28620480F3E}" type="presParOf" srcId="{1FDB1828-E059-46AE-873B-D0D9973398F9}" destId="{EBD92854-A1D2-4EF2-BE00-7944688B43BD}" srcOrd="1" destOrd="0" presId="urn:microsoft.com/office/officeart/2005/8/layout/hierarchy1"/>
    <dgm:cxn modelId="{8E26E43C-70AB-46D2-ADAB-CB0246B5AA95}" type="presParOf" srcId="{E48D457A-CD6B-44D4-976A-0D357B10343D}" destId="{C870EBBB-B90A-4FD1-B137-559609125370}" srcOrd="1" destOrd="0" presId="urn:microsoft.com/office/officeart/2005/8/layout/hierarchy1"/>
    <dgm:cxn modelId="{C98551B5-59A2-4473-BAD7-F28F46B2C6C6}" type="presParOf" srcId="{C870EBBB-B90A-4FD1-B137-559609125370}" destId="{507315B1-767A-4893-A174-8706AAFB60A5}" srcOrd="0" destOrd="0" presId="urn:microsoft.com/office/officeart/2005/8/layout/hierarchy1"/>
    <dgm:cxn modelId="{8FAED1F2-C8D8-4D99-9038-744EE5B82D4D}" type="presParOf" srcId="{C870EBBB-B90A-4FD1-B137-559609125370}" destId="{706E28C9-1EDB-4115-8086-2AE140A8F72C}" srcOrd="1" destOrd="0" presId="urn:microsoft.com/office/officeart/2005/8/layout/hierarchy1"/>
    <dgm:cxn modelId="{90C48903-3849-4F0E-9857-895AE50F9623}" type="presParOf" srcId="{706E28C9-1EDB-4115-8086-2AE140A8F72C}" destId="{2F9BC7FD-4C16-467D-9276-717DC820E891}" srcOrd="0" destOrd="0" presId="urn:microsoft.com/office/officeart/2005/8/layout/hierarchy1"/>
    <dgm:cxn modelId="{1417BEF1-4C0F-4FAD-8778-D840C567A5CB}" type="presParOf" srcId="{2F9BC7FD-4C16-467D-9276-717DC820E891}" destId="{EB92656B-193D-4A97-9BDA-55D38A156548}" srcOrd="0" destOrd="0" presId="urn:microsoft.com/office/officeart/2005/8/layout/hierarchy1"/>
    <dgm:cxn modelId="{4CAF35BE-ADB1-416A-A40F-46343CE7C46B}" type="presParOf" srcId="{2F9BC7FD-4C16-467D-9276-717DC820E891}" destId="{755D62A6-CE68-4631-BAD0-3AFD0CCA7B4F}" srcOrd="1" destOrd="0" presId="urn:microsoft.com/office/officeart/2005/8/layout/hierarchy1"/>
    <dgm:cxn modelId="{95231BBB-5E9E-41B0-B15A-3100C5053AD5}" type="presParOf" srcId="{706E28C9-1EDB-4115-8086-2AE140A8F72C}" destId="{F80D8782-473D-472C-96D8-32116EDD1B79}" srcOrd="1" destOrd="0" presId="urn:microsoft.com/office/officeart/2005/8/layout/hierarchy1"/>
    <dgm:cxn modelId="{10D08E14-2382-4305-B97E-1CB6CF962FA7}" type="presParOf" srcId="{C870EBBB-B90A-4FD1-B137-559609125370}" destId="{5BBE7798-5509-4F53-9B26-E5B99664688D}" srcOrd="2" destOrd="0" presId="urn:microsoft.com/office/officeart/2005/8/layout/hierarchy1"/>
    <dgm:cxn modelId="{369AB4DE-6B34-451B-8795-3B8C94908465}" type="presParOf" srcId="{C870EBBB-B90A-4FD1-B137-559609125370}" destId="{EA176C16-3B89-4472-A968-6EBAF4D5090B}" srcOrd="3" destOrd="0" presId="urn:microsoft.com/office/officeart/2005/8/layout/hierarchy1"/>
    <dgm:cxn modelId="{485BEEC2-2D30-4C7A-80EB-09090B1A5AEF}" type="presParOf" srcId="{EA176C16-3B89-4472-A968-6EBAF4D5090B}" destId="{C69F6970-8132-4946-8D10-8C8866712714}" srcOrd="0" destOrd="0" presId="urn:microsoft.com/office/officeart/2005/8/layout/hierarchy1"/>
    <dgm:cxn modelId="{34BB16D1-E7F1-418B-A78A-FA311478611D}" type="presParOf" srcId="{C69F6970-8132-4946-8D10-8C8866712714}" destId="{BCCB11E5-D89E-4743-B2B4-46492DF9AEA7}" srcOrd="0" destOrd="0" presId="urn:microsoft.com/office/officeart/2005/8/layout/hierarchy1"/>
    <dgm:cxn modelId="{D2BE2A8C-0AA2-405B-A407-15EF87B88446}" type="presParOf" srcId="{C69F6970-8132-4946-8D10-8C8866712714}" destId="{646DD328-D2E1-4B15-9F92-1962A1ADA883}" srcOrd="1" destOrd="0" presId="urn:microsoft.com/office/officeart/2005/8/layout/hierarchy1"/>
    <dgm:cxn modelId="{AD481AC1-219C-4225-801C-B62D4A7AAE2B}" type="presParOf" srcId="{EA176C16-3B89-4472-A968-6EBAF4D5090B}" destId="{F4C8FFB9-3738-4FBF-B328-7825131DA9B5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71BA97-842F-4FE0-9C8B-215DB0BB72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B81BF5-B583-4DCC-AAAC-47F145F3BEC2}">
      <dgm:prSet phldrT="[Text]" custT="1"/>
      <dgm:spPr>
        <a:ln>
          <a:solidFill>
            <a:srgbClr val="6633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Utterance duration </a:t>
          </a:r>
          <a:r>
            <a:rPr lang="en-US" sz="1000" dirty="0" smtClean="0">
              <a:latin typeface="Calibri" pitchFamily="34" charset="0"/>
            </a:rPr>
            <a:t>&lt; 2000 ms</a:t>
          </a:r>
          <a:endParaRPr lang="en-US" sz="1000" dirty="0">
            <a:latin typeface="Calibri" pitchFamily="34" charset="0"/>
          </a:endParaRPr>
        </a:p>
      </dgm:t>
    </dgm:pt>
    <dgm:pt modelId="{4C3A7A38-336E-49EB-995B-70719E82CD80}" type="parTrans" cxnId="{07674F1A-E6BD-4640-A1AB-369A92DBFDF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23ABE11-C911-4990-BA15-FF7DB2CD3838}" type="sibTrans" cxnId="{07674F1A-E6BD-4640-A1AB-369A92DBFDF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81F6FC3-0492-490F-A4FB-74DE14D8FD05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matches expectations</a:t>
          </a:r>
          <a:endParaRPr lang="en-US" sz="1000" dirty="0">
            <a:latin typeface="Calibri" pitchFamily="34" charset="0"/>
          </a:endParaRPr>
        </a:p>
      </dgm:t>
    </dgm:pt>
    <dgm:pt modelId="{4046641A-D36E-483F-A88F-942612515EEE}" type="parTrans" cxnId="{76F1CB39-4C9F-43D0-AD15-05687DC83BDF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3429719-5972-457E-8208-78EAD15C2C12}" type="sibTrans" cxnId="{76F1CB39-4C9F-43D0-AD15-05687DC83BDF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3CFA8E1-9DD3-467E-92F6-23A42A376A0F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200 ms</a:t>
          </a:r>
          <a:endParaRPr lang="en-US" sz="1000" dirty="0">
            <a:latin typeface="Calibri" pitchFamily="34" charset="0"/>
          </a:endParaRPr>
        </a:p>
      </dgm:t>
    </dgm:pt>
    <dgm:pt modelId="{7AB36DBE-497E-488C-86D0-399BAA65D20D}" type="parTrans" cxnId="{D6239F91-8764-42A3-A9A7-F8CB1C742C3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4D1B287-0E55-47D4-A0A5-95394B1A290F}" type="sibTrans" cxnId="{D6239F91-8764-42A3-A9A7-F8CB1C742C3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ACE2BCE-EE5C-47A3-80AB-3AB1BB6B2545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205 ms</a:t>
          </a:r>
          <a:endParaRPr lang="en-US" sz="1000" dirty="0">
            <a:latin typeface="Calibri" pitchFamily="34" charset="0"/>
          </a:endParaRPr>
        </a:p>
      </dgm:t>
    </dgm:pt>
    <dgm:pt modelId="{8086AB76-7FB6-41F6-BACE-D24F5D9727D5}" type="parTrans" cxnId="{8629123A-2BF7-47BE-99D9-7B08EEC201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DA1D8B9-E118-4784-9EE3-CE4175E53FC1}" type="sibTrans" cxnId="{8629123A-2BF7-47BE-99D9-7B08EEC201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C87D166-FD19-4366-8975-878D6DB9E3AD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has “YES”</a:t>
          </a:r>
          <a:endParaRPr lang="en-US" sz="1000" dirty="0">
            <a:latin typeface="Calibri" pitchFamily="34" charset="0"/>
          </a:endParaRPr>
        </a:p>
      </dgm:t>
    </dgm:pt>
    <dgm:pt modelId="{708A4C76-98F6-498B-8B4E-CDF42B9013C3}" type="parTrans" cxnId="{6B304246-A475-4F21-9E9E-920F0FC6566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EEF43DD-B94D-4AD7-820F-FB3BFB544431}" type="sibTrans" cxnId="{6B304246-A475-4F21-9E9E-920F0FC6566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190232A-0AAB-4868-BB14-2BC55CA382EE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200 ms</a:t>
          </a:r>
          <a:endParaRPr lang="en-US" sz="1000" dirty="0">
            <a:latin typeface="Calibri" pitchFamily="34" charset="0"/>
          </a:endParaRPr>
        </a:p>
      </dgm:t>
    </dgm:pt>
    <dgm:pt modelId="{DD526FA4-F3AB-4066-8C4D-D6FBEA7360A3}" type="parTrans" cxnId="{0F278C90-9D10-42F3-BB68-281A005B749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F1ABBC5E-2942-44C8-AB9A-E08B58F5D924}" type="sibTrans" cxnId="{0F278C90-9D10-42F3-BB68-281A005B749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FE9387A-FE31-4442-B950-DC883F6ED171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693 ms</a:t>
          </a:r>
          <a:endParaRPr lang="en-US" sz="1000" dirty="0">
            <a:latin typeface="Calibri" pitchFamily="34" charset="0"/>
          </a:endParaRPr>
        </a:p>
      </dgm:t>
    </dgm:pt>
    <dgm:pt modelId="{A4A00B2F-91D7-436C-8A55-DD671C475B80}" type="parTrans" cxnId="{01057B6E-8844-420C-B7D3-830A02DCCFA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34063A9-D08B-4FAD-802A-FA93160B4D16}" type="sibTrans" cxnId="{01057B6E-8844-420C-B7D3-830A02DCCFA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3D53D09-70CE-468F-A765-822397527F99}">
      <dgm:prSet phldrT="[Text]" custT="1"/>
      <dgm:spPr>
        <a:ln>
          <a:solidFill>
            <a:srgbClr val="00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Dialog state is </a:t>
          </a:r>
        </a:p>
        <a:p>
          <a:r>
            <a:rPr lang="en-US" sz="1000" dirty="0" smtClean="0">
              <a:latin typeface="Calibri" pitchFamily="34" charset="0"/>
            </a:rPr>
            <a:t>open question</a:t>
          </a:r>
          <a:endParaRPr lang="en-US" sz="1000" dirty="0">
            <a:latin typeface="Calibri" pitchFamily="34" charset="0"/>
          </a:endParaRPr>
        </a:p>
      </dgm:t>
    </dgm:pt>
    <dgm:pt modelId="{EAA94DC5-29CD-4BBD-A64F-2F9754922C81}" type="parTrans" cxnId="{B1821C45-23B4-4FDE-9B05-195596D8C22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9F27A22-7B20-401A-B1AA-C2B6724F6AD5}" type="sibTrans" cxnId="{B1821C45-23B4-4FDE-9B05-195596D8C22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3F5914E-49EF-461D-97F0-C1F391C5312C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has </a:t>
          </a:r>
        </a:p>
        <a:p>
          <a:r>
            <a:rPr lang="en-US" sz="1000" dirty="0" smtClean="0">
              <a:latin typeface="Calibri" pitchFamily="34" charset="0"/>
            </a:rPr>
            <a:t>less than 3 words</a:t>
          </a:r>
          <a:endParaRPr lang="en-US" sz="1000" dirty="0">
            <a:latin typeface="Calibri" pitchFamily="34" charset="0"/>
          </a:endParaRPr>
        </a:p>
      </dgm:t>
    </dgm:pt>
    <dgm:pt modelId="{95F3A0DB-D5C9-4567-BCF7-458A31FF4683}" type="parTrans" cxnId="{2AEC36C9-4A10-45CF-85D6-34517FDFFE4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C7E9689-A1AD-4AD7-A94A-7052970874CE}" type="sibTrans" cxnId="{2AEC36C9-4A10-45CF-85D6-34517FDFFE4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7577D0C7-B101-41B3-88BE-E00F7465C052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789 ms</a:t>
          </a:r>
          <a:endParaRPr lang="en-US" sz="1000" dirty="0">
            <a:latin typeface="Calibri" pitchFamily="34" charset="0"/>
          </a:endParaRPr>
        </a:p>
      </dgm:t>
    </dgm:pt>
    <dgm:pt modelId="{A48291F8-45CF-410C-9472-AE2E07B25C2B}" type="parTrans" cxnId="{22ED91E1-F8D2-4450-BCAF-09E4B1004150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F315B5C1-ECAF-40B6-9355-27EB278ED99E}" type="sibTrans" cxnId="{22ED91E1-F8D2-4450-BCAF-09E4B1004150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AD1463BE-834D-4C5D-BB46-A4F916F04C78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1005 ms</a:t>
          </a:r>
          <a:endParaRPr lang="en-US" sz="1000" dirty="0">
            <a:latin typeface="Calibri" pitchFamily="34" charset="0"/>
          </a:endParaRPr>
        </a:p>
      </dgm:t>
    </dgm:pt>
    <dgm:pt modelId="{315D7A18-C57B-4288-8101-C870A65E6072}" type="parTrans" cxnId="{42969A5F-61B8-4A50-9811-3DF448F2A46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0B73CA3-9D8A-423F-BE38-54F62D67D479}" type="sibTrans" cxnId="{42969A5F-61B8-4A50-9811-3DF448F2A46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B3F6A16-E534-4F95-8A31-B97F0F323415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300 ms</a:t>
          </a:r>
          <a:endParaRPr lang="en-US" sz="1000" dirty="0">
            <a:latin typeface="Calibri" pitchFamily="34" charset="0"/>
          </a:endParaRPr>
        </a:p>
      </dgm:t>
    </dgm:pt>
    <dgm:pt modelId="{19EE77D9-BBAD-4419-95DA-1F188AD8A63A}" type="parTrans" cxnId="{8694C40A-B554-457B-A2D0-FBE186E87A8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C20FFCF-C2F8-429A-9F9B-B07857B8DC05}" type="sibTrans" cxnId="{8694C40A-B554-457B-A2D0-FBE186E87A8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20EF0296-6E82-4907-A445-118513738434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is available</a:t>
          </a:r>
          <a:endParaRPr lang="en-US" sz="1000" dirty="0">
            <a:latin typeface="Calibri" pitchFamily="34" charset="0"/>
          </a:endParaRPr>
        </a:p>
      </dgm:t>
    </dgm:pt>
    <dgm:pt modelId="{EF4A0619-F074-41F2-A005-A758A3194E65}" type="parTrans" cxnId="{7DD00C5E-92AB-43B4-8102-23507501A41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240CE92-42F5-4B75-8D62-5F37500E3E2F}" type="sibTrans" cxnId="{7DD00C5E-92AB-43B4-8102-23507501A41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9CF864B-9121-49D9-9040-CA036F0D49B1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637 ms</a:t>
          </a:r>
          <a:endParaRPr lang="en-US" sz="1000" dirty="0">
            <a:latin typeface="Calibri" pitchFamily="34" charset="0"/>
          </a:endParaRPr>
        </a:p>
      </dgm:t>
    </dgm:pt>
    <dgm:pt modelId="{0B78DEEE-5337-4D42-8126-31BB98A70472}" type="parTrans" cxnId="{0B7F48E6-01F5-4142-B583-4DE5518F4CF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4AE079F-0C6E-45FE-A9F0-5C08D8CCFB34}" type="sibTrans" cxnId="{0B7F48E6-01F5-4142-B583-4DE5518F4CF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90DFB6E7-D2FA-48F4-BBB0-8D15486F9ADD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847 ms</a:t>
          </a:r>
          <a:endParaRPr lang="en-US" sz="1000" dirty="0">
            <a:latin typeface="Calibri" pitchFamily="34" charset="0"/>
          </a:endParaRPr>
        </a:p>
      </dgm:t>
    </dgm:pt>
    <dgm:pt modelId="{46242603-F4A0-467F-BC41-0E267182EB99}" type="parTrans" cxnId="{156F0A84-05CD-4FDC-8D72-436A5C49E64D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AE67FE3-E156-44E7-991E-5FE5B710554B}" type="sibTrans" cxnId="{156F0A84-05CD-4FDC-8D72-436A5C49E64D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0F6D214-3AB1-4F80-8362-FAF14020321D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907 ms</a:t>
          </a:r>
          <a:endParaRPr lang="en-US" sz="1000" dirty="0">
            <a:latin typeface="Calibri" pitchFamily="34" charset="0"/>
          </a:endParaRPr>
        </a:p>
      </dgm:t>
    </dgm:pt>
    <dgm:pt modelId="{C2E6856E-9E30-4D74-AA40-57C31D99A208}" type="parTrans" cxnId="{47278EE4-D8A2-4EA7-9491-80E431E805E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096DE61-8B70-4164-9C9E-AA5A75A3F99F}" type="sibTrans" cxnId="{47278EE4-D8A2-4EA7-9491-80E431E805E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503D79-1DC9-4883-BC8A-F2166E351779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non-understanding ratio &lt; 15%</a:t>
          </a:r>
          <a:endParaRPr lang="en-US" sz="1000" dirty="0">
            <a:latin typeface="Calibri" pitchFamily="34" charset="0"/>
          </a:endParaRPr>
        </a:p>
      </dgm:t>
    </dgm:pt>
    <dgm:pt modelId="{F1D4EA53-4C8F-4BD7-9EF2-5B6BE560E5B0}" type="parTrans" cxnId="{B582F7CA-7604-472D-9EC0-7FCA194F058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1427CE8-B5C7-411B-AE94-7FB8EED10219}" type="sibTrans" cxnId="{B582F7CA-7604-472D-9EC0-7FCA194F058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21B198EA-34C5-45D3-A7CB-F193EB495839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779 ms</a:t>
          </a:r>
          <a:endParaRPr lang="en-US" sz="1000" dirty="0">
            <a:latin typeface="Calibri" pitchFamily="34" charset="0"/>
          </a:endParaRPr>
        </a:p>
      </dgm:t>
    </dgm:pt>
    <dgm:pt modelId="{ECF40271-02D1-45FE-BF32-48FA40BC479C}" type="parTrans" cxnId="{204DDFA6-A335-4647-B2B4-E6EF12D219C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8D8C0E4-9B01-4404-A93E-B8A2BE0EB669}" type="sibTrans" cxnId="{204DDFA6-A335-4647-B2B4-E6EF12D219C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DCB3B25-90F0-424D-85A4-D87E45F3C1FE}">
      <dgm:prSet phldrT="[Text]" custT="1"/>
      <dgm:spPr>
        <a:ln>
          <a:solidFill>
            <a:srgbClr val="6633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Consecutive user turns w/o system prompt</a:t>
          </a:r>
          <a:endParaRPr lang="en-US" sz="1000" dirty="0">
            <a:latin typeface="Calibri" pitchFamily="34" charset="0"/>
          </a:endParaRPr>
        </a:p>
      </dgm:t>
    </dgm:pt>
    <dgm:pt modelId="{06EC39D1-1D0A-4BBD-9130-4D5A95883BAF}" type="parTrans" cxnId="{E0ECAA27-FDFA-44DD-951C-FDB1C797BBEE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B4F50387-E61B-4F86-AAC0-86321646C5EC}" type="sibTrans" cxnId="{E0ECAA27-FDFA-44DD-951C-FDB1C797BBEE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2FA172E-1852-4A30-8F91-98F9CAA0887F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1440 ms</a:t>
          </a:r>
          <a:endParaRPr lang="en-US" sz="1000" dirty="0">
            <a:latin typeface="Calibri" pitchFamily="34" charset="0"/>
          </a:endParaRPr>
        </a:p>
      </dgm:t>
    </dgm:pt>
    <dgm:pt modelId="{4A401137-3796-4F64-9EF6-547A3CF515A7}" type="parTrans" cxnId="{DC2CCE08-F123-411F-BB86-FE7DD5F410B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B1E4F79-C16F-4ACE-8870-C7A721C8BA01}" type="sibTrans" cxnId="{DC2CCE08-F123-411F-BB86-FE7DD5F410B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BBD3942-A249-40ED-9CC1-174AD083C56B}">
      <dgm:prSet phldrT="[Text]" custT="1"/>
      <dgm:spPr>
        <a:ln>
          <a:solidFill>
            <a:srgbClr val="00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Dialog state is </a:t>
          </a:r>
        </a:p>
        <a:p>
          <a:r>
            <a:rPr lang="en-US" sz="1000" dirty="0" smtClean="0">
              <a:latin typeface="Calibri" pitchFamily="34" charset="0"/>
            </a:rPr>
            <a:t>open question</a:t>
          </a:r>
          <a:endParaRPr lang="en-US" sz="1000" dirty="0">
            <a:latin typeface="Calibri" pitchFamily="34" charset="0"/>
          </a:endParaRPr>
        </a:p>
      </dgm:t>
    </dgm:pt>
    <dgm:pt modelId="{B27B870A-D367-4C40-BB4F-08C272F2C74B}" type="parTrans" cxnId="{54F62B3F-6157-4B49-88F8-701D812C08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C5F4B95-E246-42AF-899D-8208B73182D3}" type="sibTrans" cxnId="{54F62B3F-6157-4B49-88F8-701D812C08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BAA5E740-D613-4E9C-9A74-63E0486BB9F8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1078 ms</a:t>
          </a:r>
          <a:endParaRPr lang="en-US" sz="1000" dirty="0">
            <a:latin typeface="Calibri" pitchFamily="34" charset="0"/>
          </a:endParaRPr>
        </a:p>
      </dgm:t>
    </dgm:pt>
    <dgm:pt modelId="{8ECF10BB-7135-4E11-B51C-1AE48D9356FB}" type="parTrans" cxnId="{C634A138-8ECD-4DF8-9DFE-4712FE1B904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0F59815-CB1B-4DC6-8FAE-2A6002CF034E}" type="sibTrans" cxnId="{C634A138-8ECD-4DF8-9DFE-4712FE1B904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0B2CCDD-5ABC-4186-A162-B606AD3068BE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300 ms</a:t>
          </a:r>
          <a:endParaRPr lang="en-US" sz="1000" dirty="0">
            <a:latin typeface="Calibri" pitchFamily="34" charset="0"/>
          </a:endParaRPr>
        </a:p>
      </dgm:t>
    </dgm:pt>
    <dgm:pt modelId="{7E6034E3-84E0-4DDE-9BCB-F8CBCD7CCD05}" type="parTrans" cxnId="{F36E03D5-9234-4C6C-A964-0A8D8EC2E01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9F6C8635-E4F8-4FAD-A64C-D3472B97E9B1}" type="sibTrans" cxnId="{F36E03D5-9234-4C6C-A964-0A8D8EC2E01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511DC53-0AB5-4F94-8E1C-950E550B6373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839 ms</a:t>
          </a:r>
          <a:endParaRPr lang="en-US" sz="1000" dirty="0">
            <a:latin typeface="Calibri" pitchFamily="34" charset="0"/>
          </a:endParaRPr>
        </a:p>
      </dgm:t>
    </dgm:pt>
    <dgm:pt modelId="{BE12E1D9-8A1D-47E2-A3BD-3CFECBEC5DD0}" type="parTrans" cxnId="{5FA0BDAF-8D61-425E-9858-CA9E803F40D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02BBB13-C08D-4E63-90BE-5C0CE25C62EC}" type="sibTrans" cxnId="{5FA0BDAF-8D61-425E-9858-CA9E803F40D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4FE761B-FE02-441B-8C51-4F90DA673CF4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922 ms</a:t>
          </a:r>
          <a:endParaRPr lang="en-US" sz="1000" dirty="0">
            <a:latin typeface="Calibri" pitchFamily="34" charset="0"/>
          </a:endParaRPr>
        </a:p>
      </dgm:t>
    </dgm:pt>
    <dgm:pt modelId="{0195C712-4D33-4A0D-952C-9C2B090D8C69}" type="parTrans" cxnId="{D2D939D6-CB17-407D-9702-7AECA4767B0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7B9D1D-6A06-41A7-BE13-C6DC87103998}" type="sibTrans" cxnId="{D2D939D6-CB17-407D-9702-7AECA4767B0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AF450F-CE1F-48DE-B044-FFB1E4F91B46}" type="pres">
      <dgm:prSet presAssocID="{3B71BA97-842F-4FE0-9C8B-215DB0BB72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0B832CD-E61B-449E-BEDA-270F1D62297B}" type="pres">
      <dgm:prSet presAssocID="{27B81BF5-B583-4DCC-AAAC-47F145F3BEC2}" presName="hierRoot1" presStyleCnt="0"/>
      <dgm:spPr/>
    </dgm:pt>
    <dgm:pt modelId="{3B9D98F3-F31C-44A5-BCF1-4A37114F93CE}" type="pres">
      <dgm:prSet presAssocID="{27B81BF5-B583-4DCC-AAAC-47F145F3BEC2}" presName="composite" presStyleCnt="0"/>
      <dgm:spPr/>
    </dgm:pt>
    <dgm:pt modelId="{C7DDE3A1-26BD-4992-BC78-43C8596E33D1}" type="pres">
      <dgm:prSet presAssocID="{27B81BF5-B583-4DCC-AAAC-47F145F3BEC2}" presName="background" presStyleLbl="node0" presStyleIdx="0" presStyleCnt="1"/>
      <dgm:spPr>
        <a:solidFill>
          <a:srgbClr val="663300"/>
        </a:solidFill>
      </dgm:spPr>
      <dgm:t>
        <a:bodyPr/>
        <a:lstStyle/>
        <a:p>
          <a:endParaRPr lang="en-US"/>
        </a:p>
      </dgm:t>
    </dgm:pt>
    <dgm:pt modelId="{1ABF253B-9652-4B39-A063-DE8CD21E038C}" type="pres">
      <dgm:prSet presAssocID="{27B81BF5-B583-4DCC-AAAC-47F145F3BEC2}" presName="text" presStyleLbl="fgAcc0" presStyleIdx="0" presStyleCnt="1" custScaleX="209975" custScaleY="64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7E9429-AA6A-4E05-86B7-FB599463DB12}" type="pres">
      <dgm:prSet presAssocID="{27B81BF5-B583-4DCC-AAAC-47F145F3BEC2}" presName="hierChild2" presStyleCnt="0"/>
      <dgm:spPr/>
    </dgm:pt>
    <dgm:pt modelId="{039F6B5D-5899-47DA-9EA6-DBA12EA299E4}" type="pres">
      <dgm:prSet presAssocID="{4046641A-D36E-483F-A88F-942612515EE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F741CC4-393F-4D8D-B5E1-4ADA610068AE}" type="pres">
      <dgm:prSet presAssocID="{881F6FC3-0492-490F-A4FB-74DE14D8FD05}" presName="hierRoot2" presStyleCnt="0"/>
      <dgm:spPr/>
    </dgm:pt>
    <dgm:pt modelId="{7AE67719-2751-46F9-BD5C-4C8C0DE0EC8B}" type="pres">
      <dgm:prSet presAssocID="{881F6FC3-0492-490F-A4FB-74DE14D8FD05}" presName="composite2" presStyleCnt="0"/>
      <dgm:spPr/>
    </dgm:pt>
    <dgm:pt modelId="{389469C5-9B06-40F1-9A6F-C672C700C245}" type="pres">
      <dgm:prSet presAssocID="{881F6FC3-0492-490F-A4FB-74DE14D8FD05}" presName="background2" presStyleLbl="node2" presStyleIdx="0" presStyleCnt="2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C6AA7BEB-4B48-4987-8234-E7A548D297AC}" type="pres">
      <dgm:prSet presAssocID="{881F6FC3-0492-490F-A4FB-74DE14D8FD05}" presName="text2" presStyleLbl="fgAcc2" presStyleIdx="0" presStyleCnt="2" custScaleX="232731" custScaleY="70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F7A947-78A1-4C38-A622-07C2ABD6E47B}" type="pres">
      <dgm:prSet presAssocID="{881F6FC3-0492-490F-A4FB-74DE14D8FD05}" presName="hierChild3" presStyleCnt="0"/>
      <dgm:spPr/>
    </dgm:pt>
    <dgm:pt modelId="{65FEDBEC-6F1A-4F13-B478-7FA7CD64AD6D}" type="pres">
      <dgm:prSet presAssocID="{7AB36DBE-497E-488C-86D0-399BAA65D20D}" presName="Name17" presStyleLbl="parChTrans1D3" presStyleIdx="0" presStyleCnt="4"/>
      <dgm:spPr/>
      <dgm:t>
        <a:bodyPr/>
        <a:lstStyle/>
        <a:p>
          <a:endParaRPr lang="en-US"/>
        </a:p>
      </dgm:t>
    </dgm:pt>
    <dgm:pt modelId="{835F5A12-2F0F-4F30-9556-067904CD89CA}" type="pres">
      <dgm:prSet presAssocID="{33CFA8E1-9DD3-467E-92F6-23A42A376A0F}" presName="hierRoot3" presStyleCnt="0"/>
      <dgm:spPr/>
    </dgm:pt>
    <dgm:pt modelId="{11549AE7-2621-47B6-B0B2-6AE8CA93D0E2}" type="pres">
      <dgm:prSet presAssocID="{33CFA8E1-9DD3-467E-92F6-23A42A376A0F}" presName="composite3" presStyleCnt="0"/>
      <dgm:spPr/>
    </dgm:pt>
    <dgm:pt modelId="{59E15422-F8A1-4258-9E2E-EF9DA0712597}" type="pres">
      <dgm:prSet presAssocID="{33CFA8E1-9DD3-467E-92F6-23A42A376A0F}" presName="background3" presStyleLbl="node3" presStyleIdx="0" presStyleCnt="4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20F70293-5B29-4213-A085-DBDACF031F55}" type="pres">
      <dgm:prSet presAssocID="{33CFA8E1-9DD3-467E-92F6-23A42A376A0F}" presName="text3" presStyleLbl="fgAcc3" presStyleIdx="0" presStyleCnt="4" custScaleX="1423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C9A08B-2BD0-40D5-A344-EF1E5F0F93D1}" type="pres">
      <dgm:prSet presAssocID="{33CFA8E1-9DD3-467E-92F6-23A42A376A0F}" presName="hierChild4" presStyleCnt="0"/>
      <dgm:spPr/>
    </dgm:pt>
    <dgm:pt modelId="{0BAE84D2-64A0-432B-AE13-5F93BA62F8DC}" type="pres">
      <dgm:prSet presAssocID="{8086AB76-7FB6-41F6-BACE-D24F5D9727D5}" presName="Name23" presStyleLbl="parChTrans1D4" presStyleIdx="0" presStyleCnt="18"/>
      <dgm:spPr/>
      <dgm:t>
        <a:bodyPr/>
        <a:lstStyle/>
        <a:p>
          <a:endParaRPr lang="en-US"/>
        </a:p>
      </dgm:t>
    </dgm:pt>
    <dgm:pt modelId="{1A13944E-F458-407E-8C08-99F5976ED3CC}" type="pres">
      <dgm:prSet presAssocID="{4ACE2BCE-EE5C-47A3-80AB-3AB1BB6B2545}" presName="hierRoot4" presStyleCnt="0"/>
      <dgm:spPr/>
    </dgm:pt>
    <dgm:pt modelId="{23F22059-C4D1-4EFE-BC75-3D69620ED3CB}" type="pres">
      <dgm:prSet presAssocID="{4ACE2BCE-EE5C-47A3-80AB-3AB1BB6B2545}" presName="composite4" presStyleCnt="0"/>
      <dgm:spPr/>
    </dgm:pt>
    <dgm:pt modelId="{4B4D727E-BAEA-4173-AFF0-866CF76DB622}" type="pres">
      <dgm:prSet presAssocID="{4ACE2BCE-EE5C-47A3-80AB-3AB1BB6B2545}" presName="background4" presStyleLbl="node4" presStyleIdx="0" presStyleCnt="18"/>
      <dgm:spPr/>
    </dgm:pt>
    <dgm:pt modelId="{632D3AAF-0BFE-49F9-9877-5828B6E7F87B}" type="pres">
      <dgm:prSet presAssocID="{4ACE2BCE-EE5C-47A3-80AB-3AB1BB6B2545}" presName="text4" presStyleLbl="fgAcc4" presStyleIdx="0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8A0D22-6CB9-4266-847C-29BDCF071475}" type="pres">
      <dgm:prSet presAssocID="{4ACE2BCE-EE5C-47A3-80AB-3AB1BB6B2545}" presName="hierChild5" presStyleCnt="0"/>
      <dgm:spPr/>
    </dgm:pt>
    <dgm:pt modelId="{CCD9C72F-2558-479A-8CCB-36CCF26BD83D}" type="pres">
      <dgm:prSet presAssocID="{708A4C76-98F6-498B-8B4E-CDF42B9013C3}" presName="Name23" presStyleLbl="parChTrans1D4" presStyleIdx="1" presStyleCnt="18"/>
      <dgm:spPr/>
      <dgm:t>
        <a:bodyPr/>
        <a:lstStyle/>
        <a:p>
          <a:endParaRPr lang="en-US"/>
        </a:p>
      </dgm:t>
    </dgm:pt>
    <dgm:pt modelId="{6F58F916-80BE-4CDC-894A-53C221094C60}" type="pres">
      <dgm:prSet presAssocID="{DC87D166-FD19-4366-8975-878D6DB9E3AD}" presName="hierRoot4" presStyleCnt="0"/>
      <dgm:spPr/>
    </dgm:pt>
    <dgm:pt modelId="{61CE2386-407E-450C-BDD0-D573AA9F8F73}" type="pres">
      <dgm:prSet presAssocID="{DC87D166-FD19-4366-8975-878D6DB9E3AD}" presName="composite4" presStyleCnt="0"/>
      <dgm:spPr/>
    </dgm:pt>
    <dgm:pt modelId="{558ECAD8-5803-4560-9883-93A67AFAEFF3}" type="pres">
      <dgm:prSet presAssocID="{DC87D166-FD19-4366-8975-878D6DB9E3AD}" presName="background4" presStyleLbl="node4" presStyleIdx="1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CF7EC6EC-5753-4A7A-A610-031F4702B87E}" type="pres">
      <dgm:prSet presAssocID="{DC87D166-FD19-4366-8975-878D6DB9E3AD}" presName="text4" presStyleLbl="fgAcc4" presStyleIdx="1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3C80E0-A4ED-498A-A911-642F9434418A}" type="pres">
      <dgm:prSet presAssocID="{DC87D166-FD19-4366-8975-878D6DB9E3AD}" presName="hierChild5" presStyleCnt="0"/>
      <dgm:spPr/>
    </dgm:pt>
    <dgm:pt modelId="{456ED776-81E2-481D-AF49-54D1183258C2}" type="pres">
      <dgm:prSet presAssocID="{DD526FA4-F3AB-4066-8C4D-D6FBEA7360A3}" presName="Name23" presStyleLbl="parChTrans1D4" presStyleIdx="2" presStyleCnt="18"/>
      <dgm:spPr/>
      <dgm:t>
        <a:bodyPr/>
        <a:lstStyle/>
        <a:p>
          <a:endParaRPr lang="en-US"/>
        </a:p>
      </dgm:t>
    </dgm:pt>
    <dgm:pt modelId="{D0DB8382-B097-4BED-8FBE-9F54E5468CBC}" type="pres">
      <dgm:prSet presAssocID="{4190232A-0AAB-4868-BB14-2BC55CA382EE}" presName="hierRoot4" presStyleCnt="0"/>
      <dgm:spPr/>
    </dgm:pt>
    <dgm:pt modelId="{C40CDEB8-AF34-4555-BE49-A4F762D6A739}" type="pres">
      <dgm:prSet presAssocID="{4190232A-0AAB-4868-BB14-2BC55CA382EE}" presName="composite4" presStyleCnt="0"/>
      <dgm:spPr/>
    </dgm:pt>
    <dgm:pt modelId="{442112C8-75F2-4BCA-8A19-F7355B8C2AA4}" type="pres">
      <dgm:prSet presAssocID="{4190232A-0AAB-4868-BB14-2BC55CA382EE}" presName="background4" presStyleLbl="node4" presStyleIdx="2" presStyleCnt="18"/>
      <dgm:spPr/>
    </dgm:pt>
    <dgm:pt modelId="{F5409C3A-7C7F-4F90-989A-D9818111B3C2}" type="pres">
      <dgm:prSet presAssocID="{4190232A-0AAB-4868-BB14-2BC55CA382EE}" presName="text4" presStyleLbl="fgAcc4" presStyleIdx="2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03723C-F07A-4D64-A81A-AB1ADFE9933E}" type="pres">
      <dgm:prSet presAssocID="{4190232A-0AAB-4868-BB14-2BC55CA382EE}" presName="hierChild5" presStyleCnt="0"/>
      <dgm:spPr/>
    </dgm:pt>
    <dgm:pt modelId="{35BB8F53-B4E1-458F-A470-22F521C583BC}" type="pres">
      <dgm:prSet presAssocID="{A4A00B2F-91D7-436C-8A55-DD671C475B80}" presName="Name23" presStyleLbl="parChTrans1D4" presStyleIdx="3" presStyleCnt="18"/>
      <dgm:spPr/>
      <dgm:t>
        <a:bodyPr/>
        <a:lstStyle/>
        <a:p>
          <a:endParaRPr lang="en-US"/>
        </a:p>
      </dgm:t>
    </dgm:pt>
    <dgm:pt modelId="{E1F2A9F6-EFF1-4B9F-8D78-62E78824A818}" type="pres">
      <dgm:prSet presAssocID="{CFE9387A-FE31-4442-B950-DC883F6ED171}" presName="hierRoot4" presStyleCnt="0"/>
      <dgm:spPr/>
    </dgm:pt>
    <dgm:pt modelId="{9B5455F1-FC2E-403B-AE94-E6AE1DA0FE4A}" type="pres">
      <dgm:prSet presAssocID="{CFE9387A-FE31-4442-B950-DC883F6ED171}" presName="composite4" presStyleCnt="0"/>
      <dgm:spPr/>
    </dgm:pt>
    <dgm:pt modelId="{C24BFB0A-5CEE-4BE4-A60D-A52CBE6FCE93}" type="pres">
      <dgm:prSet presAssocID="{CFE9387A-FE31-4442-B950-DC883F6ED171}" presName="background4" presStyleLbl="node4" presStyleIdx="3" presStyleCnt="18"/>
      <dgm:spPr/>
    </dgm:pt>
    <dgm:pt modelId="{F7E224D0-A704-4BA1-B39C-B872B24DA510}" type="pres">
      <dgm:prSet presAssocID="{CFE9387A-FE31-4442-B950-DC883F6ED171}" presName="text4" presStyleLbl="fgAcc4" presStyleIdx="3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C0784C-C427-40F1-8B59-C3779E52B95A}" type="pres">
      <dgm:prSet presAssocID="{CFE9387A-FE31-4442-B950-DC883F6ED171}" presName="hierChild5" presStyleCnt="0"/>
      <dgm:spPr/>
    </dgm:pt>
    <dgm:pt modelId="{B00D0409-8153-40D9-BD66-6637BCB03CFB}" type="pres">
      <dgm:prSet presAssocID="{EAA94DC5-29CD-4BBD-A64F-2F9754922C81}" presName="Name17" presStyleLbl="parChTrans1D3" presStyleIdx="1" presStyleCnt="4"/>
      <dgm:spPr/>
      <dgm:t>
        <a:bodyPr/>
        <a:lstStyle/>
        <a:p>
          <a:endParaRPr lang="en-US"/>
        </a:p>
      </dgm:t>
    </dgm:pt>
    <dgm:pt modelId="{5D24C6B6-DB86-48FA-A064-7EC53FCD164D}" type="pres">
      <dgm:prSet presAssocID="{83D53D09-70CE-468F-A765-822397527F99}" presName="hierRoot3" presStyleCnt="0"/>
      <dgm:spPr/>
    </dgm:pt>
    <dgm:pt modelId="{BB735776-C0DB-4E43-9813-48AF2EAA42A3}" type="pres">
      <dgm:prSet presAssocID="{83D53D09-70CE-468F-A765-822397527F99}" presName="composite3" presStyleCnt="0"/>
      <dgm:spPr/>
    </dgm:pt>
    <dgm:pt modelId="{8BC0C6A7-6C7D-4035-AC9D-98A4CD3E0A02}" type="pres">
      <dgm:prSet presAssocID="{83D53D09-70CE-468F-A765-822397527F99}" presName="background3" presStyleLbl="node3" presStyleIdx="1" presStyleCnt="4"/>
      <dgm:spPr>
        <a:solidFill>
          <a:srgbClr val="006600"/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endParaRPr lang="en-US"/>
        </a:p>
      </dgm:t>
    </dgm:pt>
    <dgm:pt modelId="{E5596490-DEA4-4741-A185-A6A2876EB948}" type="pres">
      <dgm:prSet presAssocID="{83D53D09-70CE-468F-A765-822397527F99}" presName="text3" presStyleLbl="fgAcc3" presStyleIdx="1" presStyleCnt="4" custScaleX="1425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A8B5C5-EEE6-4C0D-86BF-2EABBEE28B11}" type="pres">
      <dgm:prSet presAssocID="{83D53D09-70CE-468F-A765-822397527F99}" presName="hierChild4" presStyleCnt="0"/>
      <dgm:spPr/>
    </dgm:pt>
    <dgm:pt modelId="{8DE53EA5-339D-49E9-9FE6-C720931BD34B}" type="pres">
      <dgm:prSet presAssocID="{95F3A0DB-D5C9-4567-BCF7-458A31FF4683}" presName="Name23" presStyleLbl="parChTrans1D4" presStyleIdx="4" presStyleCnt="18"/>
      <dgm:spPr/>
      <dgm:t>
        <a:bodyPr/>
        <a:lstStyle/>
        <a:p>
          <a:endParaRPr lang="en-US"/>
        </a:p>
      </dgm:t>
    </dgm:pt>
    <dgm:pt modelId="{F5278B3D-6FF2-4EAA-8DF6-02F6218ED8E5}" type="pres">
      <dgm:prSet presAssocID="{43F5914E-49EF-461D-97F0-C1F391C5312C}" presName="hierRoot4" presStyleCnt="0"/>
      <dgm:spPr/>
    </dgm:pt>
    <dgm:pt modelId="{2A17A38A-009B-4631-8CAE-DCA217429D6D}" type="pres">
      <dgm:prSet presAssocID="{43F5914E-49EF-461D-97F0-C1F391C5312C}" presName="composite4" presStyleCnt="0"/>
      <dgm:spPr/>
    </dgm:pt>
    <dgm:pt modelId="{6FC50EC4-955E-491D-9404-166B6074ECBF}" type="pres">
      <dgm:prSet presAssocID="{43F5914E-49EF-461D-97F0-C1F391C5312C}" presName="background4" presStyleLbl="node4" presStyleIdx="4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8C2E8867-1A11-4A70-BB85-4B64B5667837}" type="pres">
      <dgm:prSet presAssocID="{43F5914E-49EF-461D-97F0-C1F391C5312C}" presName="text4" presStyleLbl="fgAcc4" presStyleIdx="4" presStyleCnt="18" custScaleX="1457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344FF8-1DF4-4556-A2EF-4685E13592AA}" type="pres">
      <dgm:prSet presAssocID="{43F5914E-49EF-461D-97F0-C1F391C5312C}" presName="hierChild5" presStyleCnt="0"/>
      <dgm:spPr/>
    </dgm:pt>
    <dgm:pt modelId="{2523B81E-21E7-451A-9B07-1F52FD3ED970}" type="pres">
      <dgm:prSet presAssocID="{A48291F8-45CF-410C-9472-AE2E07B25C2B}" presName="Name23" presStyleLbl="parChTrans1D4" presStyleIdx="5" presStyleCnt="18"/>
      <dgm:spPr/>
      <dgm:t>
        <a:bodyPr/>
        <a:lstStyle/>
        <a:p>
          <a:endParaRPr lang="en-US"/>
        </a:p>
      </dgm:t>
    </dgm:pt>
    <dgm:pt modelId="{9E576ABF-8527-46AF-BA6B-BA98EF4D66CA}" type="pres">
      <dgm:prSet presAssocID="{7577D0C7-B101-41B3-88BE-E00F7465C052}" presName="hierRoot4" presStyleCnt="0"/>
      <dgm:spPr/>
    </dgm:pt>
    <dgm:pt modelId="{8B653672-43E2-4E42-BEEF-4CF1A2DD330F}" type="pres">
      <dgm:prSet presAssocID="{7577D0C7-B101-41B3-88BE-E00F7465C052}" presName="composite4" presStyleCnt="0"/>
      <dgm:spPr/>
    </dgm:pt>
    <dgm:pt modelId="{E87E4B49-7DA6-420A-A616-881E074D3F68}" type="pres">
      <dgm:prSet presAssocID="{7577D0C7-B101-41B3-88BE-E00F7465C052}" presName="background4" presStyleLbl="node4" presStyleIdx="5" presStyleCnt="18"/>
      <dgm:spPr/>
    </dgm:pt>
    <dgm:pt modelId="{C73E2E42-1385-4B3E-AC60-402D481B5293}" type="pres">
      <dgm:prSet presAssocID="{7577D0C7-B101-41B3-88BE-E00F7465C052}" presName="text4" presStyleLbl="fgAcc4" presStyleIdx="5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F424EF-1847-43C2-A876-9B012F555E2D}" type="pres">
      <dgm:prSet presAssocID="{7577D0C7-B101-41B3-88BE-E00F7465C052}" presName="hierChild5" presStyleCnt="0"/>
      <dgm:spPr/>
    </dgm:pt>
    <dgm:pt modelId="{420DCA7F-C3F7-4981-9B85-9B3AF2715B7F}" type="pres">
      <dgm:prSet presAssocID="{315D7A18-C57B-4288-8101-C870A65E6072}" presName="Name23" presStyleLbl="parChTrans1D4" presStyleIdx="6" presStyleCnt="18"/>
      <dgm:spPr/>
      <dgm:t>
        <a:bodyPr/>
        <a:lstStyle/>
        <a:p>
          <a:endParaRPr lang="en-US"/>
        </a:p>
      </dgm:t>
    </dgm:pt>
    <dgm:pt modelId="{162225BF-0CA5-4A93-915C-CD9694CFA201}" type="pres">
      <dgm:prSet presAssocID="{AD1463BE-834D-4C5D-BB46-A4F916F04C78}" presName="hierRoot4" presStyleCnt="0"/>
      <dgm:spPr/>
    </dgm:pt>
    <dgm:pt modelId="{55C983D2-C175-4A40-8557-A0A6F2DC31FA}" type="pres">
      <dgm:prSet presAssocID="{AD1463BE-834D-4C5D-BB46-A4F916F04C78}" presName="composite4" presStyleCnt="0"/>
      <dgm:spPr/>
    </dgm:pt>
    <dgm:pt modelId="{110C0FAA-2B23-4D55-A557-7AC6B2C8F71A}" type="pres">
      <dgm:prSet presAssocID="{AD1463BE-834D-4C5D-BB46-A4F916F04C78}" presName="background4" presStyleLbl="node4" presStyleIdx="6" presStyleCnt="18"/>
      <dgm:spPr/>
    </dgm:pt>
    <dgm:pt modelId="{8B8BDBA2-0CCC-434D-8E81-968AA0BA219C}" type="pres">
      <dgm:prSet presAssocID="{AD1463BE-834D-4C5D-BB46-A4F916F04C78}" presName="text4" presStyleLbl="fgAcc4" presStyleIdx="6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B05535-512D-4518-B9CD-6E43C1EB5F1D}" type="pres">
      <dgm:prSet presAssocID="{AD1463BE-834D-4C5D-BB46-A4F916F04C78}" presName="hierChild5" presStyleCnt="0"/>
      <dgm:spPr/>
    </dgm:pt>
    <dgm:pt modelId="{81837C00-5A96-4389-9DB9-21556BA6CB5D}" type="pres">
      <dgm:prSet presAssocID="{19EE77D9-BBAD-4419-95DA-1F188AD8A63A}" presName="Name23" presStyleLbl="parChTrans1D4" presStyleIdx="7" presStyleCnt="18"/>
      <dgm:spPr/>
      <dgm:t>
        <a:bodyPr/>
        <a:lstStyle/>
        <a:p>
          <a:endParaRPr lang="en-US"/>
        </a:p>
      </dgm:t>
    </dgm:pt>
    <dgm:pt modelId="{CC925B6A-868C-4439-A71C-3A266A10A907}" type="pres">
      <dgm:prSet presAssocID="{5B3F6A16-E534-4F95-8A31-B97F0F323415}" presName="hierRoot4" presStyleCnt="0"/>
      <dgm:spPr/>
    </dgm:pt>
    <dgm:pt modelId="{FDA87E56-17F4-475E-8DBC-6A5E5E186367}" type="pres">
      <dgm:prSet presAssocID="{5B3F6A16-E534-4F95-8A31-B97F0F323415}" presName="composite4" presStyleCnt="0"/>
      <dgm:spPr/>
    </dgm:pt>
    <dgm:pt modelId="{C88FC15A-600F-4832-9977-B6BB5479EE70}" type="pres">
      <dgm:prSet presAssocID="{5B3F6A16-E534-4F95-8A31-B97F0F323415}" presName="background4" presStyleLbl="node4" presStyleIdx="7" presStyleCnt="18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B94A9493-D264-4D8F-A58E-1C2872C1B6C6}" type="pres">
      <dgm:prSet presAssocID="{5B3F6A16-E534-4F95-8A31-B97F0F323415}" presName="text4" presStyleLbl="fgAcc4" presStyleIdx="7" presStyleCnt="18" custScaleX="1379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96F805-C1E1-4DDA-9E4B-705FAC0A811A}" type="pres">
      <dgm:prSet presAssocID="{5B3F6A16-E534-4F95-8A31-B97F0F323415}" presName="hierChild5" presStyleCnt="0"/>
      <dgm:spPr/>
    </dgm:pt>
    <dgm:pt modelId="{BAA42AB2-F426-408A-8F5D-7E2E5765869D}" type="pres">
      <dgm:prSet presAssocID="{EF4A0619-F074-41F2-A005-A758A3194E65}" presName="Name23" presStyleLbl="parChTrans1D4" presStyleIdx="8" presStyleCnt="18"/>
      <dgm:spPr/>
      <dgm:t>
        <a:bodyPr/>
        <a:lstStyle/>
        <a:p>
          <a:endParaRPr lang="en-US"/>
        </a:p>
      </dgm:t>
    </dgm:pt>
    <dgm:pt modelId="{9C21581A-A223-4502-B1B1-C8DE04803135}" type="pres">
      <dgm:prSet presAssocID="{20EF0296-6E82-4907-A445-118513738434}" presName="hierRoot4" presStyleCnt="0"/>
      <dgm:spPr/>
    </dgm:pt>
    <dgm:pt modelId="{A227612E-2AE9-48DD-B6AD-8AA1D26AB954}" type="pres">
      <dgm:prSet presAssocID="{20EF0296-6E82-4907-A445-118513738434}" presName="composite4" presStyleCnt="0"/>
      <dgm:spPr/>
    </dgm:pt>
    <dgm:pt modelId="{813C6564-36C2-4CE3-91B3-9EC61CA56804}" type="pres">
      <dgm:prSet presAssocID="{20EF0296-6E82-4907-A445-118513738434}" presName="background4" presStyleLbl="node4" presStyleIdx="8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FEBD3770-232E-4FAD-9E79-D1DF8A4EAD2F}" type="pres">
      <dgm:prSet presAssocID="{20EF0296-6E82-4907-A445-118513738434}" presName="text4" presStyleLbl="fgAcc4" presStyleIdx="8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CD3122-83C7-4095-A13D-AD3F7A30C5F5}" type="pres">
      <dgm:prSet presAssocID="{20EF0296-6E82-4907-A445-118513738434}" presName="hierChild5" presStyleCnt="0"/>
      <dgm:spPr/>
    </dgm:pt>
    <dgm:pt modelId="{6A5001A0-CFDD-4F37-8908-2CCDEFEC4421}" type="pres">
      <dgm:prSet presAssocID="{0B78DEEE-5337-4D42-8126-31BB98A70472}" presName="Name23" presStyleLbl="parChTrans1D4" presStyleIdx="9" presStyleCnt="18"/>
      <dgm:spPr/>
      <dgm:t>
        <a:bodyPr/>
        <a:lstStyle/>
        <a:p>
          <a:endParaRPr lang="en-US"/>
        </a:p>
      </dgm:t>
    </dgm:pt>
    <dgm:pt modelId="{9A0C6A2A-6D4A-4DD9-AC9A-9A710D9B65AA}" type="pres">
      <dgm:prSet presAssocID="{09CF864B-9121-49D9-9040-CA036F0D49B1}" presName="hierRoot4" presStyleCnt="0"/>
      <dgm:spPr/>
    </dgm:pt>
    <dgm:pt modelId="{9550A452-AA15-439D-ABEE-DBC17C73337D}" type="pres">
      <dgm:prSet presAssocID="{09CF864B-9121-49D9-9040-CA036F0D49B1}" presName="composite4" presStyleCnt="0"/>
      <dgm:spPr/>
    </dgm:pt>
    <dgm:pt modelId="{F7B1DDF2-C30D-40C7-A01B-9DC5AB6A6D1A}" type="pres">
      <dgm:prSet presAssocID="{09CF864B-9121-49D9-9040-CA036F0D49B1}" presName="background4" presStyleLbl="node4" presStyleIdx="9" presStyleCnt="18"/>
      <dgm:spPr/>
    </dgm:pt>
    <dgm:pt modelId="{EC8420C0-8AAF-4587-908A-A842556B3A2E}" type="pres">
      <dgm:prSet presAssocID="{09CF864B-9121-49D9-9040-CA036F0D49B1}" presName="text4" presStyleLbl="fgAcc4" presStyleIdx="9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D223AD-EBD7-400F-8B21-32AA90CB8AEB}" type="pres">
      <dgm:prSet presAssocID="{09CF864B-9121-49D9-9040-CA036F0D49B1}" presName="hierChild5" presStyleCnt="0"/>
      <dgm:spPr/>
    </dgm:pt>
    <dgm:pt modelId="{1021A644-BA17-4299-9F8E-A070B95D6368}" type="pres">
      <dgm:prSet presAssocID="{46242603-F4A0-467F-BC41-0E267182EB99}" presName="Name23" presStyleLbl="parChTrans1D4" presStyleIdx="10" presStyleCnt="18"/>
      <dgm:spPr/>
      <dgm:t>
        <a:bodyPr/>
        <a:lstStyle/>
        <a:p>
          <a:endParaRPr lang="en-US"/>
        </a:p>
      </dgm:t>
    </dgm:pt>
    <dgm:pt modelId="{5BD4E4FB-4833-48C0-ABE6-E673BFD9CD09}" type="pres">
      <dgm:prSet presAssocID="{90DFB6E7-D2FA-48F4-BBB0-8D15486F9ADD}" presName="hierRoot4" presStyleCnt="0"/>
      <dgm:spPr/>
    </dgm:pt>
    <dgm:pt modelId="{00D948E2-2E0F-4212-9F27-5AB3D67645A4}" type="pres">
      <dgm:prSet presAssocID="{90DFB6E7-D2FA-48F4-BBB0-8D15486F9ADD}" presName="composite4" presStyleCnt="0"/>
      <dgm:spPr/>
    </dgm:pt>
    <dgm:pt modelId="{883EA6F9-5DBE-4CD4-A2D1-483196B21FCA}" type="pres">
      <dgm:prSet presAssocID="{90DFB6E7-D2FA-48F4-BBB0-8D15486F9ADD}" presName="background4" presStyleLbl="node4" presStyleIdx="10" presStyleCnt="18"/>
      <dgm:spPr/>
    </dgm:pt>
    <dgm:pt modelId="{6DF42305-898C-4304-8F32-18D4976EAD6E}" type="pres">
      <dgm:prSet presAssocID="{90DFB6E7-D2FA-48F4-BBB0-8D15486F9ADD}" presName="text4" presStyleLbl="fgAcc4" presStyleIdx="10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5AA717-B669-40F2-8E0F-5AC9C4E4E829}" type="pres">
      <dgm:prSet presAssocID="{90DFB6E7-D2FA-48F4-BBB0-8D15486F9ADD}" presName="hierChild5" presStyleCnt="0"/>
      <dgm:spPr/>
    </dgm:pt>
    <dgm:pt modelId="{8EED2F1C-653C-407F-BBC6-C0729EDDE78F}" type="pres">
      <dgm:prSet presAssocID="{C2E6856E-9E30-4D74-AA40-57C31D99A208}" presName="Name23" presStyleLbl="parChTrans1D4" presStyleIdx="11" presStyleCnt="18"/>
      <dgm:spPr/>
      <dgm:t>
        <a:bodyPr/>
        <a:lstStyle/>
        <a:p>
          <a:endParaRPr lang="en-US"/>
        </a:p>
      </dgm:t>
    </dgm:pt>
    <dgm:pt modelId="{06C66AFB-A8C6-48DA-87CA-34C07139AED4}" type="pres">
      <dgm:prSet presAssocID="{60F6D214-3AB1-4F80-8362-FAF14020321D}" presName="hierRoot4" presStyleCnt="0"/>
      <dgm:spPr/>
    </dgm:pt>
    <dgm:pt modelId="{9DE008D1-8473-4569-ABFC-F864D6C53C16}" type="pres">
      <dgm:prSet presAssocID="{60F6D214-3AB1-4F80-8362-FAF14020321D}" presName="composite4" presStyleCnt="0"/>
      <dgm:spPr/>
    </dgm:pt>
    <dgm:pt modelId="{4641A6DF-0F7C-4052-9624-56535FB432DA}" type="pres">
      <dgm:prSet presAssocID="{60F6D214-3AB1-4F80-8362-FAF14020321D}" presName="background4" presStyleLbl="node4" presStyleIdx="11" presStyleCnt="18"/>
      <dgm:spPr/>
    </dgm:pt>
    <dgm:pt modelId="{791F0B37-0F56-42E4-A193-BD9E118BAADA}" type="pres">
      <dgm:prSet presAssocID="{60F6D214-3AB1-4F80-8362-FAF14020321D}" presName="text4" presStyleLbl="fgAcc4" presStyleIdx="11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38540E-22B8-42C2-8184-A55E0FD833EA}" type="pres">
      <dgm:prSet presAssocID="{60F6D214-3AB1-4F80-8362-FAF14020321D}" presName="hierChild5" presStyleCnt="0"/>
      <dgm:spPr/>
    </dgm:pt>
    <dgm:pt modelId="{4CDA1D6B-E88E-4D78-98E3-BB4DB3D4BE5B}" type="pres">
      <dgm:prSet presAssocID="{F1D4EA53-4C8F-4BD7-9EF2-5B6BE560E5B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CC6C72B-6E8A-40DA-96B9-8CEF63702231}" type="pres">
      <dgm:prSet presAssocID="{49503D79-1DC9-4883-BC8A-F2166E351779}" presName="hierRoot2" presStyleCnt="0"/>
      <dgm:spPr/>
    </dgm:pt>
    <dgm:pt modelId="{53A50BD5-84BB-4623-882C-66E7B2648875}" type="pres">
      <dgm:prSet presAssocID="{49503D79-1DC9-4883-BC8A-F2166E351779}" presName="composite2" presStyleCnt="0"/>
      <dgm:spPr/>
    </dgm:pt>
    <dgm:pt modelId="{E2E358AC-820D-466D-BF16-7A568E1E5A43}" type="pres">
      <dgm:prSet presAssocID="{49503D79-1DC9-4883-BC8A-F2166E351779}" presName="background2" presStyleLbl="node2" presStyleIdx="1" presStyleCnt="2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56ED3898-5B3E-4DBC-A82A-EB19EDEBF616}" type="pres">
      <dgm:prSet presAssocID="{49503D79-1DC9-4883-BC8A-F2166E351779}" presName="text2" presStyleLbl="fgAcc2" presStyleIdx="1" presStyleCnt="2" custScaleX="278780" custScaleY="70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51EB88-4FA8-4097-BBBC-3B0956DF0749}" type="pres">
      <dgm:prSet presAssocID="{49503D79-1DC9-4883-BC8A-F2166E351779}" presName="hierChild3" presStyleCnt="0"/>
      <dgm:spPr/>
    </dgm:pt>
    <dgm:pt modelId="{DEFB4E8D-6A82-4B90-8B04-FA7259D9EA59}" type="pres">
      <dgm:prSet presAssocID="{ECF40271-02D1-45FE-BF32-48FA40BC479C}" presName="Name17" presStyleLbl="parChTrans1D3" presStyleIdx="2" presStyleCnt="4"/>
      <dgm:spPr/>
      <dgm:t>
        <a:bodyPr/>
        <a:lstStyle/>
        <a:p>
          <a:endParaRPr lang="en-US"/>
        </a:p>
      </dgm:t>
    </dgm:pt>
    <dgm:pt modelId="{A7359D7C-595B-43D2-9D8A-E9EACBF4725D}" type="pres">
      <dgm:prSet presAssocID="{21B198EA-34C5-45D3-A7CB-F193EB495839}" presName="hierRoot3" presStyleCnt="0"/>
      <dgm:spPr/>
    </dgm:pt>
    <dgm:pt modelId="{3447F1C2-36A8-4FC6-B5E5-0D1A79E38D9D}" type="pres">
      <dgm:prSet presAssocID="{21B198EA-34C5-45D3-A7CB-F193EB495839}" presName="composite3" presStyleCnt="0"/>
      <dgm:spPr/>
    </dgm:pt>
    <dgm:pt modelId="{ADD9CA0F-1391-4641-A28B-A9E3B7F7FB79}" type="pres">
      <dgm:prSet presAssocID="{21B198EA-34C5-45D3-A7CB-F193EB495839}" presName="background3" presStyleLbl="node3" presStyleIdx="2" presStyleCnt="4"/>
      <dgm:spPr/>
    </dgm:pt>
    <dgm:pt modelId="{D3D73249-CE8B-4D7B-84F5-21821C9A9B2F}" type="pres">
      <dgm:prSet presAssocID="{21B198EA-34C5-45D3-A7CB-F193EB495839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3E95D1-B7B4-468F-B053-C908F45588CC}" type="pres">
      <dgm:prSet presAssocID="{21B198EA-34C5-45D3-A7CB-F193EB495839}" presName="hierChild4" presStyleCnt="0"/>
      <dgm:spPr/>
    </dgm:pt>
    <dgm:pt modelId="{E4E779BD-B23B-4691-9350-B970E19BB471}" type="pres">
      <dgm:prSet presAssocID="{06EC39D1-1D0A-4BBD-9130-4D5A95883BAF}" presName="Name17" presStyleLbl="parChTrans1D3" presStyleIdx="3" presStyleCnt="4"/>
      <dgm:spPr/>
      <dgm:t>
        <a:bodyPr/>
        <a:lstStyle/>
        <a:p>
          <a:endParaRPr lang="en-US"/>
        </a:p>
      </dgm:t>
    </dgm:pt>
    <dgm:pt modelId="{73D4AC03-5748-4977-883D-B8021E1FEBF0}" type="pres">
      <dgm:prSet presAssocID="{1DCB3B25-90F0-424D-85A4-D87E45F3C1FE}" presName="hierRoot3" presStyleCnt="0"/>
      <dgm:spPr/>
    </dgm:pt>
    <dgm:pt modelId="{49A75D47-C18B-4EC1-8776-C0CEC1247443}" type="pres">
      <dgm:prSet presAssocID="{1DCB3B25-90F0-424D-85A4-D87E45F3C1FE}" presName="composite3" presStyleCnt="0"/>
      <dgm:spPr/>
    </dgm:pt>
    <dgm:pt modelId="{587B9EED-42EE-4B82-812A-C0DBF14451A4}" type="pres">
      <dgm:prSet presAssocID="{1DCB3B25-90F0-424D-85A4-D87E45F3C1FE}" presName="background3" presStyleLbl="node3" presStyleIdx="3" presStyleCnt="4"/>
      <dgm:spPr>
        <a:solidFill>
          <a:srgbClr val="663300"/>
        </a:solidFill>
      </dgm:spPr>
      <dgm:t>
        <a:bodyPr/>
        <a:lstStyle/>
        <a:p>
          <a:endParaRPr lang="en-US"/>
        </a:p>
      </dgm:t>
    </dgm:pt>
    <dgm:pt modelId="{E449E125-673A-4C09-B043-C8EC2E7C18D3}" type="pres">
      <dgm:prSet presAssocID="{1DCB3B25-90F0-424D-85A4-D87E45F3C1FE}" presName="text3" presStyleLbl="fgAcc3" presStyleIdx="3" presStyleCnt="4" custScaleX="1802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320155-E498-4307-A640-EC7385767CCC}" type="pres">
      <dgm:prSet presAssocID="{1DCB3B25-90F0-424D-85A4-D87E45F3C1FE}" presName="hierChild4" presStyleCnt="0"/>
      <dgm:spPr/>
    </dgm:pt>
    <dgm:pt modelId="{16202678-428E-4195-B6D0-2B501993E4B5}" type="pres">
      <dgm:prSet presAssocID="{4A401137-3796-4F64-9EF6-547A3CF515A7}" presName="Name23" presStyleLbl="parChTrans1D4" presStyleIdx="12" presStyleCnt="18"/>
      <dgm:spPr/>
      <dgm:t>
        <a:bodyPr/>
        <a:lstStyle/>
        <a:p>
          <a:endParaRPr lang="en-US"/>
        </a:p>
      </dgm:t>
    </dgm:pt>
    <dgm:pt modelId="{FA0CE3B7-BF58-4C1E-8E22-819DACC9D83B}" type="pres">
      <dgm:prSet presAssocID="{C2FA172E-1852-4A30-8F91-98F9CAA0887F}" presName="hierRoot4" presStyleCnt="0"/>
      <dgm:spPr/>
    </dgm:pt>
    <dgm:pt modelId="{E6246EE2-38D3-439A-ABFE-CDFC78A8BCE3}" type="pres">
      <dgm:prSet presAssocID="{C2FA172E-1852-4A30-8F91-98F9CAA0887F}" presName="composite4" presStyleCnt="0"/>
      <dgm:spPr/>
    </dgm:pt>
    <dgm:pt modelId="{F09542D0-5C33-4AA5-BB2D-2C06188BDF21}" type="pres">
      <dgm:prSet presAssocID="{C2FA172E-1852-4A30-8F91-98F9CAA0887F}" presName="background4" presStyleLbl="node4" presStyleIdx="12" presStyleCnt="18"/>
      <dgm:spPr/>
    </dgm:pt>
    <dgm:pt modelId="{945DF7D7-DA31-4246-B6F4-BFA916EFD7DC}" type="pres">
      <dgm:prSet presAssocID="{C2FA172E-1852-4A30-8F91-98F9CAA0887F}" presName="text4" presStyleLbl="fgAcc4" presStyleIdx="12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A86D3C-2462-4520-8100-B2F9D7163D6E}" type="pres">
      <dgm:prSet presAssocID="{C2FA172E-1852-4A30-8F91-98F9CAA0887F}" presName="hierChild5" presStyleCnt="0"/>
      <dgm:spPr/>
    </dgm:pt>
    <dgm:pt modelId="{C1FCE12A-8A20-45B2-811B-050E61FBC320}" type="pres">
      <dgm:prSet presAssocID="{B27B870A-D367-4C40-BB4F-08C272F2C74B}" presName="Name23" presStyleLbl="parChTrans1D4" presStyleIdx="13" presStyleCnt="18"/>
      <dgm:spPr/>
      <dgm:t>
        <a:bodyPr/>
        <a:lstStyle/>
        <a:p>
          <a:endParaRPr lang="en-US"/>
        </a:p>
      </dgm:t>
    </dgm:pt>
    <dgm:pt modelId="{3E4981D4-A311-4108-924E-7034AC7990F7}" type="pres">
      <dgm:prSet presAssocID="{4BBD3942-A249-40ED-9CC1-174AD083C56B}" presName="hierRoot4" presStyleCnt="0"/>
      <dgm:spPr/>
    </dgm:pt>
    <dgm:pt modelId="{33E4CAC1-0E0F-4878-95E3-4D173648BBB4}" type="pres">
      <dgm:prSet presAssocID="{4BBD3942-A249-40ED-9CC1-174AD083C56B}" presName="composite4" presStyleCnt="0"/>
      <dgm:spPr/>
    </dgm:pt>
    <dgm:pt modelId="{3898284A-4286-4654-8B09-82B11EEB1D95}" type="pres">
      <dgm:prSet presAssocID="{4BBD3942-A249-40ED-9CC1-174AD083C56B}" presName="background4" presStyleLbl="node4" presStyleIdx="13" presStyleCnt="18"/>
      <dgm:spPr>
        <a:solidFill>
          <a:srgbClr val="006600"/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6C73174A-BA4A-4759-A982-00DF8AC30003}" type="pres">
      <dgm:prSet presAssocID="{4BBD3942-A249-40ED-9CC1-174AD083C56B}" presName="text4" presStyleLbl="fgAcc4" presStyleIdx="13" presStyleCnt="18" custScaleX="1159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461327-564C-4606-8B57-2C16963A8BC5}" type="pres">
      <dgm:prSet presAssocID="{4BBD3942-A249-40ED-9CC1-174AD083C56B}" presName="hierChild5" presStyleCnt="0"/>
      <dgm:spPr/>
    </dgm:pt>
    <dgm:pt modelId="{36BF3794-9209-495E-8705-F2892784A311}" type="pres">
      <dgm:prSet presAssocID="{8ECF10BB-7135-4E11-B51C-1AE48D9356FB}" presName="Name23" presStyleLbl="parChTrans1D4" presStyleIdx="14" presStyleCnt="18"/>
      <dgm:spPr/>
      <dgm:t>
        <a:bodyPr/>
        <a:lstStyle/>
        <a:p>
          <a:endParaRPr lang="en-US"/>
        </a:p>
      </dgm:t>
    </dgm:pt>
    <dgm:pt modelId="{54CB6D05-2A8C-4010-A5E4-DDC75F561B8D}" type="pres">
      <dgm:prSet presAssocID="{BAA5E740-D613-4E9C-9A74-63E0486BB9F8}" presName="hierRoot4" presStyleCnt="0"/>
      <dgm:spPr/>
    </dgm:pt>
    <dgm:pt modelId="{64482F40-C3F8-451B-9EB3-B078BD4435FE}" type="pres">
      <dgm:prSet presAssocID="{BAA5E740-D613-4E9C-9A74-63E0486BB9F8}" presName="composite4" presStyleCnt="0"/>
      <dgm:spPr/>
    </dgm:pt>
    <dgm:pt modelId="{E8076FEB-2F88-4449-B36B-363A62ABD3CA}" type="pres">
      <dgm:prSet presAssocID="{BAA5E740-D613-4E9C-9A74-63E0486BB9F8}" presName="background4" presStyleLbl="node4" presStyleIdx="14" presStyleCnt="18"/>
      <dgm:spPr/>
    </dgm:pt>
    <dgm:pt modelId="{CA3E4AB0-E627-4CAE-BC37-450C8AC9A172}" type="pres">
      <dgm:prSet presAssocID="{BAA5E740-D613-4E9C-9A74-63E0486BB9F8}" presName="text4" presStyleLbl="fgAcc4" presStyleIdx="14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E19032-8AE2-420B-92A4-DF52E1B27825}" type="pres">
      <dgm:prSet presAssocID="{BAA5E740-D613-4E9C-9A74-63E0486BB9F8}" presName="hierChild5" presStyleCnt="0"/>
      <dgm:spPr/>
    </dgm:pt>
    <dgm:pt modelId="{924AD5C1-9A3D-4D46-89B0-023CF813DA51}" type="pres">
      <dgm:prSet presAssocID="{7E6034E3-84E0-4DDE-9BCB-F8CBCD7CCD05}" presName="Name23" presStyleLbl="parChTrans1D4" presStyleIdx="15" presStyleCnt="18"/>
      <dgm:spPr/>
      <dgm:t>
        <a:bodyPr/>
        <a:lstStyle/>
        <a:p>
          <a:endParaRPr lang="en-US"/>
        </a:p>
      </dgm:t>
    </dgm:pt>
    <dgm:pt modelId="{E48D457A-CD6B-44D4-976A-0D357B10343D}" type="pres">
      <dgm:prSet presAssocID="{C0B2CCDD-5ABC-4186-A162-B606AD3068BE}" presName="hierRoot4" presStyleCnt="0"/>
      <dgm:spPr/>
    </dgm:pt>
    <dgm:pt modelId="{1FDB1828-E059-46AE-873B-D0D9973398F9}" type="pres">
      <dgm:prSet presAssocID="{C0B2CCDD-5ABC-4186-A162-B606AD3068BE}" presName="composite4" presStyleCnt="0"/>
      <dgm:spPr/>
    </dgm:pt>
    <dgm:pt modelId="{67052B88-0B5D-4FE2-919D-FCE745127278}" type="pres">
      <dgm:prSet presAssocID="{C0B2CCDD-5ABC-4186-A162-B606AD3068BE}" presName="background4" presStyleLbl="node4" presStyleIdx="15" presStyleCnt="18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EBD92854-A1D2-4EF2-BE00-7944688B43BD}" type="pres">
      <dgm:prSet presAssocID="{C0B2CCDD-5ABC-4186-A162-B606AD3068BE}" presName="text4" presStyleLbl="fgAcc4" presStyleIdx="15" presStyleCnt="18" custScaleX="1490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0EBBB-B90A-4FD1-B137-559609125370}" type="pres">
      <dgm:prSet presAssocID="{C0B2CCDD-5ABC-4186-A162-B606AD3068BE}" presName="hierChild5" presStyleCnt="0"/>
      <dgm:spPr/>
    </dgm:pt>
    <dgm:pt modelId="{507315B1-767A-4893-A174-8706AAFB60A5}" type="pres">
      <dgm:prSet presAssocID="{BE12E1D9-8A1D-47E2-A3BD-3CFECBEC5DD0}" presName="Name23" presStyleLbl="parChTrans1D4" presStyleIdx="16" presStyleCnt="18"/>
      <dgm:spPr/>
      <dgm:t>
        <a:bodyPr/>
        <a:lstStyle/>
        <a:p>
          <a:endParaRPr lang="en-US"/>
        </a:p>
      </dgm:t>
    </dgm:pt>
    <dgm:pt modelId="{706E28C9-1EDB-4115-8086-2AE140A8F72C}" type="pres">
      <dgm:prSet presAssocID="{3511DC53-0AB5-4F94-8E1C-950E550B6373}" presName="hierRoot4" presStyleCnt="0"/>
      <dgm:spPr/>
    </dgm:pt>
    <dgm:pt modelId="{2F9BC7FD-4C16-467D-9276-717DC820E891}" type="pres">
      <dgm:prSet presAssocID="{3511DC53-0AB5-4F94-8E1C-950E550B6373}" presName="composite4" presStyleCnt="0"/>
      <dgm:spPr/>
    </dgm:pt>
    <dgm:pt modelId="{EB92656B-193D-4A97-9BDA-55D38A156548}" type="pres">
      <dgm:prSet presAssocID="{3511DC53-0AB5-4F94-8E1C-950E550B6373}" presName="background4" presStyleLbl="node4" presStyleIdx="16" presStyleCnt="18"/>
      <dgm:spPr/>
    </dgm:pt>
    <dgm:pt modelId="{755D62A6-CE68-4631-BAD0-3AFD0CCA7B4F}" type="pres">
      <dgm:prSet presAssocID="{3511DC53-0AB5-4F94-8E1C-950E550B6373}" presName="text4" presStyleLbl="fgAcc4" presStyleIdx="16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0D8782-473D-472C-96D8-32116EDD1B79}" type="pres">
      <dgm:prSet presAssocID="{3511DC53-0AB5-4F94-8E1C-950E550B6373}" presName="hierChild5" presStyleCnt="0"/>
      <dgm:spPr/>
    </dgm:pt>
    <dgm:pt modelId="{5BBE7798-5509-4F53-9B26-E5B99664688D}" type="pres">
      <dgm:prSet presAssocID="{0195C712-4D33-4A0D-952C-9C2B090D8C69}" presName="Name23" presStyleLbl="parChTrans1D4" presStyleIdx="17" presStyleCnt="18"/>
      <dgm:spPr/>
      <dgm:t>
        <a:bodyPr/>
        <a:lstStyle/>
        <a:p>
          <a:endParaRPr lang="en-US"/>
        </a:p>
      </dgm:t>
    </dgm:pt>
    <dgm:pt modelId="{EA176C16-3B89-4472-A968-6EBAF4D5090B}" type="pres">
      <dgm:prSet presAssocID="{34FE761B-FE02-441B-8C51-4F90DA673CF4}" presName="hierRoot4" presStyleCnt="0"/>
      <dgm:spPr/>
    </dgm:pt>
    <dgm:pt modelId="{C69F6970-8132-4946-8D10-8C8866712714}" type="pres">
      <dgm:prSet presAssocID="{34FE761B-FE02-441B-8C51-4F90DA673CF4}" presName="composite4" presStyleCnt="0"/>
      <dgm:spPr/>
    </dgm:pt>
    <dgm:pt modelId="{BCCB11E5-D89E-4743-B2B4-46492DF9AEA7}" type="pres">
      <dgm:prSet presAssocID="{34FE761B-FE02-441B-8C51-4F90DA673CF4}" presName="background4" presStyleLbl="node4" presStyleIdx="17" presStyleCnt="18"/>
      <dgm:spPr/>
    </dgm:pt>
    <dgm:pt modelId="{646DD328-D2E1-4B15-9F92-1962A1ADA883}" type="pres">
      <dgm:prSet presAssocID="{34FE761B-FE02-441B-8C51-4F90DA673CF4}" presName="text4" presStyleLbl="fgAcc4" presStyleIdx="17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C8FFB9-3738-4FBF-B328-7825131DA9B5}" type="pres">
      <dgm:prSet presAssocID="{34FE761B-FE02-441B-8C51-4F90DA673CF4}" presName="hierChild5" presStyleCnt="0"/>
      <dgm:spPr/>
    </dgm:pt>
  </dgm:ptLst>
  <dgm:cxnLst>
    <dgm:cxn modelId="{83B5BBE4-724B-40B4-B5BF-A70AF5E7032A}" type="presOf" srcId="{49503D79-1DC9-4883-BC8A-F2166E351779}" destId="{56ED3898-5B3E-4DBC-A82A-EB19EDEBF616}" srcOrd="0" destOrd="0" presId="urn:microsoft.com/office/officeart/2005/8/layout/hierarchy1"/>
    <dgm:cxn modelId="{6F0094B5-91D5-45B5-9CB5-B4BAE88F2E87}" type="presOf" srcId="{4ACE2BCE-EE5C-47A3-80AB-3AB1BB6B2545}" destId="{632D3AAF-0BFE-49F9-9877-5828B6E7F87B}" srcOrd="0" destOrd="0" presId="urn:microsoft.com/office/officeart/2005/8/layout/hierarchy1"/>
    <dgm:cxn modelId="{FBADE993-097A-4721-B060-B18126E27096}" type="presOf" srcId="{A4A00B2F-91D7-436C-8A55-DD671C475B80}" destId="{35BB8F53-B4E1-458F-A470-22F521C583BC}" srcOrd="0" destOrd="0" presId="urn:microsoft.com/office/officeart/2005/8/layout/hierarchy1"/>
    <dgm:cxn modelId="{0F278C90-9D10-42F3-BB68-281A005B7499}" srcId="{DC87D166-FD19-4366-8975-878D6DB9E3AD}" destId="{4190232A-0AAB-4868-BB14-2BC55CA382EE}" srcOrd="0" destOrd="0" parTransId="{DD526FA4-F3AB-4066-8C4D-D6FBEA7360A3}" sibTransId="{F1ABBC5E-2942-44C8-AB9A-E08B58F5D924}"/>
    <dgm:cxn modelId="{23285BB7-14F3-4394-BD3D-730BCA4988B0}" type="presOf" srcId="{4BBD3942-A249-40ED-9CC1-174AD083C56B}" destId="{6C73174A-BA4A-4759-A982-00DF8AC30003}" srcOrd="0" destOrd="0" presId="urn:microsoft.com/office/officeart/2005/8/layout/hierarchy1"/>
    <dgm:cxn modelId="{51B9A0E4-59D3-4CD7-8FCF-1B2885ADC2C6}" type="presOf" srcId="{5B3F6A16-E534-4F95-8A31-B97F0F323415}" destId="{B94A9493-D264-4D8F-A58E-1C2872C1B6C6}" srcOrd="0" destOrd="0" presId="urn:microsoft.com/office/officeart/2005/8/layout/hierarchy1"/>
    <dgm:cxn modelId="{E92D10D8-DE36-445D-AD62-7BD723E370EB}" type="presOf" srcId="{8ECF10BB-7135-4E11-B51C-1AE48D9356FB}" destId="{36BF3794-9209-495E-8705-F2892784A311}" srcOrd="0" destOrd="0" presId="urn:microsoft.com/office/officeart/2005/8/layout/hierarchy1"/>
    <dgm:cxn modelId="{A18E4134-33EF-4BBA-86C0-DDA0CE3244EA}" type="presOf" srcId="{315D7A18-C57B-4288-8101-C870A65E6072}" destId="{420DCA7F-C3F7-4981-9B85-9B3AF2715B7F}" srcOrd="0" destOrd="0" presId="urn:microsoft.com/office/officeart/2005/8/layout/hierarchy1"/>
    <dgm:cxn modelId="{54B37FDC-0F1C-429E-8C05-22547BF32CF2}" type="presOf" srcId="{09CF864B-9121-49D9-9040-CA036F0D49B1}" destId="{EC8420C0-8AAF-4587-908A-A842556B3A2E}" srcOrd="0" destOrd="0" presId="urn:microsoft.com/office/officeart/2005/8/layout/hierarchy1"/>
    <dgm:cxn modelId="{156F0A84-05CD-4FDC-8D72-436A5C49E64D}" srcId="{20EF0296-6E82-4907-A445-118513738434}" destId="{90DFB6E7-D2FA-48F4-BBB0-8D15486F9ADD}" srcOrd="1" destOrd="0" parTransId="{46242603-F4A0-467F-BC41-0E267182EB99}" sibTransId="{DAE67FE3-E156-44E7-991E-5FE5B710554B}"/>
    <dgm:cxn modelId="{07674F1A-E6BD-4640-A1AB-369A92DBFDF8}" srcId="{3B71BA97-842F-4FE0-9C8B-215DB0BB7272}" destId="{27B81BF5-B583-4DCC-AAAC-47F145F3BEC2}" srcOrd="0" destOrd="0" parTransId="{4C3A7A38-336E-49EB-995B-70719E82CD80}" sibTransId="{823ABE11-C911-4990-BA15-FF7DB2CD3838}"/>
    <dgm:cxn modelId="{EE580D61-317D-409D-B445-1ECBD1B42040}" type="presOf" srcId="{4A401137-3796-4F64-9EF6-547A3CF515A7}" destId="{16202678-428E-4195-B6D0-2B501993E4B5}" srcOrd="0" destOrd="0" presId="urn:microsoft.com/office/officeart/2005/8/layout/hierarchy1"/>
    <dgm:cxn modelId="{ABDD9441-2103-49E7-8A45-C5969ADD4B0D}" type="presOf" srcId="{0B78DEEE-5337-4D42-8126-31BB98A70472}" destId="{6A5001A0-CFDD-4F37-8908-2CCDEFEC4421}" srcOrd="0" destOrd="0" presId="urn:microsoft.com/office/officeart/2005/8/layout/hierarchy1"/>
    <dgm:cxn modelId="{05448B4B-3FD6-4575-862F-BC8096A55697}" type="presOf" srcId="{7E6034E3-84E0-4DDE-9BCB-F8CBCD7CCD05}" destId="{924AD5C1-9A3D-4D46-89B0-023CF813DA51}" srcOrd="0" destOrd="0" presId="urn:microsoft.com/office/officeart/2005/8/layout/hierarchy1"/>
    <dgm:cxn modelId="{D2D939D6-CB17-407D-9702-7AECA4767B04}" srcId="{C0B2CCDD-5ABC-4186-A162-B606AD3068BE}" destId="{34FE761B-FE02-441B-8C51-4F90DA673CF4}" srcOrd="1" destOrd="0" parTransId="{0195C712-4D33-4A0D-952C-9C2B090D8C69}" sibTransId="{497B9D1D-6A06-41A7-BE13-C6DC87103998}"/>
    <dgm:cxn modelId="{F7E0F0C8-51FC-4DC1-AFD2-FD5F9124AA16}" type="presOf" srcId="{C0B2CCDD-5ABC-4186-A162-B606AD3068BE}" destId="{EBD92854-A1D2-4EF2-BE00-7944688B43BD}" srcOrd="0" destOrd="0" presId="urn:microsoft.com/office/officeart/2005/8/layout/hierarchy1"/>
    <dgm:cxn modelId="{829633D5-ECE8-4E82-B576-40DF28B4F81A}" type="presOf" srcId="{1DCB3B25-90F0-424D-85A4-D87E45F3C1FE}" destId="{E449E125-673A-4C09-B043-C8EC2E7C18D3}" srcOrd="0" destOrd="0" presId="urn:microsoft.com/office/officeart/2005/8/layout/hierarchy1"/>
    <dgm:cxn modelId="{8F080C26-424D-4DED-8878-0C0F6034670A}" type="presOf" srcId="{F1D4EA53-4C8F-4BD7-9EF2-5B6BE560E5B0}" destId="{4CDA1D6B-E88E-4D78-98E3-BB4DB3D4BE5B}" srcOrd="0" destOrd="0" presId="urn:microsoft.com/office/officeart/2005/8/layout/hierarchy1"/>
    <dgm:cxn modelId="{E0ECAA27-FDFA-44DD-951C-FDB1C797BBEE}" srcId="{49503D79-1DC9-4883-BC8A-F2166E351779}" destId="{1DCB3B25-90F0-424D-85A4-D87E45F3C1FE}" srcOrd="1" destOrd="0" parTransId="{06EC39D1-1D0A-4BBD-9130-4D5A95883BAF}" sibTransId="{B4F50387-E61B-4F86-AAC0-86321646C5EC}"/>
    <dgm:cxn modelId="{81FFA0BA-F641-4B88-B65B-4E4236F5C9C8}" type="presOf" srcId="{CFE9387A-FE31-4442-B950-DC883F6ED171}" destId="{F7E224D0-A704-4BA1-B39C-B872B24DA510}" srcOrd="0" destOrd="0" presId="urn:microsoft.com/office/officeart/2005/8/layout/hierarchy1"/>
    <dgm:cxn modelId="{5461AA28-E153-4F6B-842E-8C8968A3A29B}" type="presOf" srcId="{21B198EA-34C5-45D3-A7CB-F193EB495839}" destId="{D3D73249-CE8B-4D7B-84F5-21821C9A9B2F}" srcOrd="0" destOrd="0" presId="urn:microsoft.com/office/officeart/2005/8/layout/hierarchy1"/>
    <dgm:cxn modelId="{DC2CCE08-F123-411F-BB86-FE7DD5F410B1}" srcId="{1DCB3B25-90F0-424D-85A4-D87E45F3C1FE}" destId="{C2FA172E-1852-4A30-8F91-98F9CAA0887F}" srcOrd="0" destOrd="0" parTransId="{4A401137-3796-4F64-9EF6-547A3CF515A7}" sibTransId="{1B1E4F79-C16F-4ACE-8870-C7A721C8BA01}"/>
    <dgm:cxn modelId="{7DD00C5E-92AB-43B4-8102-23507501A416}" srcId="{5B3F6A16-E534-4F95-8A31-B97F0F323415}" destId="{20EF0296-6E82-4907-A445-118513738434}" srcOrd="0" destOrd="0" parTransId="{EF4A0619-F074-41F2-A005-A758A3194E65}" sibTransId="{1240CE92-42F5-4B75-8D62-5F37500E3E2F}"/>
    <dgm:cxn modelId="{D6239F91-8764-42A3-A9A7-F8CB1C742C31}" srcId="{881F6FC3-0492-490F-A4FB-74DE14D8FD05}" destId="{33CFA8E1-9DD3-467E-92F6-23A42A376A0F}" srcOrd="0" destOrd="0" parTransId="{7AB36DBE-497E-488C-86D0-399BAA65D20D}" sibTransId="{04D1B287-0E55-47D4-A0A5-95394B1A290F}"/>
    <dgm:cxn modelId="{B582F7CA-7604-472D-9EC0-7FCA194F0588}" srcId="{27B81BF5-B583-4DCC-AAAC-47F145F3BEC2}" destId="{49503D79-1DC9-4883-BC8A-F2166E351779}" srcOrd="1" destOrd="0" parTransId="{F1D4EA53-4C8F-4BD7-9EF2-5B6BE560E5B0}" sibTransId="{61427CE8-B5C7-411B-AE94-7FB8EED10219}"/>
    <dgm:cxn modelId="{F36E03D5-9234-4C6C-A964-0A8D8EC2E012}" srcId="{4BBD3942-A249-40ED-9CC1-174AD083C56B}" destId="{C0B2CCDD-5ABC-4186-A162-B606AD3068BE}" srcOrd="1" destOrd="0" parTransId="{7E6034E3-84E0-4DDE-9BCB-F8CBCD7CCD05}" sibTransId="{9F6C8635-E4F8-4FAD-A64C-D3472B97E9B1}"/>
    <dgm:cxn modelId="{D797CE6F-9E61-4817-A584-A1A43AFD055D}" type="presOf" srcId="{A48291F8-45CF-410C-9472-AE2E07B25C2B}" destId="{2523B81E-21E7-451A-9B07-1F52FD3ED970}" srcOrd="0" destOrd="0" presId="urn:microsoft.com/office/officeart/2005/8/layout/hierarchy1"/>
    <dgm:cxn modelId="{F42A0CE6-9A8C-41AC-B512-B30EBE29EFD7}" type="presOf" srcId="{708A4C76-98F6-498B-8B4E-CDF42B9013C3}" destId="{CCD9C72F-2558-479A-8CCB-36CCF26BD83D}" srcOrd="0" destOrd="0" presId="urn:microsoft.com/office/officeart/2005/8/layout/hierarchy1"/>
    <dgm:cxn modelId="{2AEC36C9-4A10-45CF-85D6-34517FDFFE46}" srcId="{83D53D09-70CE-468F-A765-822397527F99}" destId="{43F5914E-49EF-461D-97F0-C1F391C5312C}" srcOrd="0" destOrd="0" parTransId="{95F3A0DB-D5C9-4567-BCF7-458A31FF4683}" sibTransId="{6C7E9689-A1AD-4AD7-A94A-7052970874CE}"/>
    <dgm:cxn modelId="{6B0B7361-121B-4069-80BC-C8F84B04EE56}" type="presOf" srcId="{33CFA8E1-9DD3-467E-92F6-23A42A376A0F}" destId="{20F70293-5B29-4213-A085-DBDACF031F55}" srcOrd="0" destOrd="0" presId="urn:microsoft.com/office/officeart/2005/8/layout/hierarchy1"/>
    <dgm:cxn modelId="{42969A5F-61B8-4A50-9811-3DF448F2A468}" srcId="{43F5914E-49EF-461D-97F0-C1F391C5312C}" destId="{AD1463BE-834D-4C5D-BB46-A4F916F04C78}" srcOrd="1" destOrd="0" parTransId="{315D7A18-C57B-4288-8101-C870A65E6072}" sibTransId="{60B73CA3-9D8A-423F-BE38-54F62D67D479}"/>
    <dgm:cxn modelId="{0AF89744-138F-42B1-8656-79A60A6742BC}" type="presOf" srcId="{34FE761B-FE02-441B-8C51-4F90DA673CF4}" destId="{646DD328-D2E1-4B15-9F92-1962A1ADA883}" srcOrd="0" destOrd="0" presId="urn:microsoft.com/office/officeart/2005/8/layout/hierarchy1"/>
    <dgm:cxn modelId="{204DDFA6-A335-4647-B2B4-E6EF12D219C1}" srcId="{49503D79-1DC9-4883-BC8A-F2166E351779}" destId="{21B198EA-34C5-45D3-A7CB-F193EB495839}" srcOrd="0" destOrd="0" parTransId="{ECF40271-02D1-45FE-BF32-48FA40BC479C}" sibTransId="{58D8C0E4-9B01-4404-A93E-B8A2BE0EB669}"/>
    <dgm:cxn modelId="{4DBF50EA-FA5D-442F-9117-6CE94115A33A}" type="presOf" srcId="{C2FA172E-1852-4A30-8F91-98F9CAA0887F}" destId="{945DF7D7-DA31-4246-B6F4-BFA916EFD7DC}" srcOrd="0" destOrd="0" presId="urn:microsoft.com/office/officeart/2005/8/layout/hierarchy1"/>
    <dgm:cxn modelId="{957BF82F-93EF-471F-9D01-FC90EFC626BF}" type="presOf" srcId="{EF4A0619-F074-41F2-A005-A758A3194E65}" destId="{BAA42AB2-F426-408A-8F5D-7E2E5765869D}" srcOrd="0" destOrd="0" presId="urn:microsoft.com/office/officeart/2005/8/layout/hierarchy1"/>
    <dgm:cxn modelId="{23056A65-7559-45AF-AE73-AF79F29846C5}" type="presOf" srcId="{0195C712-4D33-4A0D-952C-9C2B090D8C69}" destId="{5BBE7798-5509-4F53-9B26-E5B99664688D}" srcOrd="0" destOrd="0" presId="urn:microsoft.com/office/officeart/2005/8/layout/hierarchy1"/>
    <dgm:cxn modelId="{A1AE35AD-B767-4EB1-913D-552DD24801A5}" type="presOf" srcId="{19EE77D9-BBAD-4419-95DA-1F188AD8A63A}" destId="{81837C00-5A96-4389-9DB9-21556BA6CB5D}" srcOrd="0" destOrd="0" presId="urn:microsoft.com/office/officeart/2005/8/layout/hierarchy1"/>
    <dgm:cxn modelId="{7039472F-261E-468C-95A5-6AA4316BC8A8}" type="presOf" srcId="{B27B870A-D367-4C40-BB4F-08C272F2C74B}" destId="{C1FCE12A-8A20-45B2-811B-050E61FBC320}" srcOrd="0" destOrd="0" presId="urn:microsoft.com/office/officeart/2005/8/layout/hierarchy1"/>
    <dgm:cxn modelId="{B73CFC2F-F9E0-4444-8A84-778345451C2A}" type="presOf" srcId="{20EF0296-6E82-4907-A445-118513738434}" destId="{FEBD3770-232E-4FAD-9E79-D1DF8A4EAD2F}" srcOrd="0" destOrd="0" presId="urn:microsoft.com/office/officeart/2005/8/layout/hierarchy1"/>
    <dgm:cxn modelId="{5FA0BDAF-8D61-425E-9858-CA9E803F40D7}" srcId="{C0B2CCDD-5ABC-4186-A162-B606AD3068BE}" destId="{3511DC53-0AB5-4F94-8E1C-950E550B6373}" srcOrd="0" destOrd="0" parTransId="{BE12E1D9-8A1D-47E2-A3BD-3CFECBEC5DD0}" sibTransId="{102BBB13-C08D-4E63-90BE-5C0CE25C62EC}"/>
    <dgm:cxn modelId="{8694C40A-B554-457B-A2D0-FBE186E87A89}" srcId="{83D53D09-70CE-468F-A765-822397527F99}" destId="{5B3F6A16-E534-4F95-8A31-B97F0F323415}" srcOrd="1" destOrd="0" parTransId="{19EE77D9-BBAD-4419-95DA-1F188AD8A63A}" sibTransId="{5C20FFCF-C2F8-429A-9F9B-B07857B8DC05}"/>
    <dgm:cxn modelId="{54F62B3F-6157-4B49-88F8-701D812C08B7}" srcId="{1DCB3B25-90F0-424D-85A4-D87E45F3C1FE}" destId="{4BBD3942-A249-40ED-9CC1-174AD083C56B}" srcOrd="1" destOrd="0" parTransId="{B27B870A-D367-4C40-BB4F-08C272F2C74B}" sibTransId="{5C5F4B95-E246-42AF-899D-8208B73182D3}"/>
    <dgm:cxn modelId="{8CA86CC2-AC92-4AE0-AD93-2182CD91582F}" type="presOf" srcId="{ECF40271-02D1-45FE-BF32-48FA40BC479C}" destId="{DEFB4E8D-6A82-4B90-8B04-FA7259D9EA59}" srcOrd="0" destOrd="0" presId="urn:microsoft.com/office/officeart/2005/8/layout/hierarchy1"/>
    <dgm:cxn modelId="{C8D1AE26-B550-4316-824C-F6055BE420CC}" type="presOf" srcId="{DC87D166-FD19-4366-8975-878D6DB9E3AD}" destId="{CF7EC6EC-5753-4A7A-A610-031F4702B87E}" srcOrd="0" destOrd="0" presId="urn:microsoft.com/office/officeart/2005/8/layout/hierarchy1"/>
    <dgm:cxn modelId="{6B304246-A475-4F21-9E9E-920F0FC65662}" srcId="{33CFA8E1-9DD3-467E-92F6-23A42A376A0F}" destId="{DC87D166-FD19-4366-8975-878D6DB9E3AD}" srcOrd="1" destOrd="0" parTransId="{708A4C76-98F6-498B-8B4E-CDF42B9013C3}" sibTransId="{4EEF43DD-B94D-4AD7-820F-FB3BFB544431}"/>
    <dgm:cxn modelId="{8C89C055-EC11-43EE-B0FB-237F3AA67507}" type="presOf" srcId="{90DFB6E7-D2FA-48F4-BBB0-8D15486F9ADD}" destId="{6DF42305-898C-4304-8F32-18D4976EAD6E}" srcOrd="0" destOrd="0" presId="urn:microsoft.com/office/officeart/2005/8/layout/hierarchy1"/>
    <dgm:cxn modelId="{72BD6478-ADF7-47F0-A617-FE42A62B997F}" type="presOf" srcId="{06EC39D1-1D0A-4BBD-9130-4D5A95883BAF}" destId="{E4E779BD-B23B-4691-9350-B970E19BB471}" srcOrd="0" destOrd="0" presId="urn:microsoft.com/office/officeart/2005/8/layout/hierarchy1"/>
    <dgm:cxn modelId="{C6FF57D9-32CA-4ECC-A620-245B0F8A3A56}" type="presOf" srcId="{4190232A-0AAB-4868-BB14-2BC55CA382EE}" destId="{F5409C3A-7C7F-4F90-989A-D9818111B3C2}" srcOrd="0" destOrd="0" presId="urn:microsoft.com/office/officeart/2005/8/layout/hierarchy1"/>
    <dgm:cxn modelId="{92AACF16-6CDE-46E2-86A0-7B0C9EDFF50D}" type="presOf" srcId="{95F3A0DB-D5C9-4567-BCF7-458A31FF4683}" destId="{8DE53EA5-339D-49E9-9FE6-C720931BD34B}" srcOrd="0" destOrd="0" presId="urn:microsoft.com/office/officeart/2005/8/layout/hierarchy1"/>
    <dgm:cxn modelId="{BAE63452-E976-4A4E-B966-88238A1CEFDC}" type="presOf" srcId="{83D53D09-70CE-468F-A765-822397527F99}" destId="{E5596490-DEA4-4741-A185-A6A2876EB948}" srcOrd="0" destOrd="0" presId="urn:microsoft.com/office/officeart/2005/8/layout/hierarchy1"/>
    <dgm:cxn modelId="{8629123A-2BF7-47BE-99D9-7B08EEC201B7}" srcId="{33CFA8E1-9DD3-467E-92F6-23A42A376A0F}" destId="{4ACE2BCE-EE5C-47A3-80AB-3AB1BB6B2545}" srcOrd="0" destOrd="0" parTransId="{8086AB76-7FB6-41F6-BACE-D24F5D9727D5}" sibTransId="{5DA1D8B9-E118-4784-9EE3-CE4175E53FC1}"/>
    <dgm:cxn modelId="{1536BA73-34A5-4FE9-A968-E2D3A2FAD470}" type="presOf" srcId="{3B71BA97-842F-4FE0-9C8B-215DB0BB7272}" destId="{49AF450F-CE1F-48DE-B044-FFB1E4F91B46}" srcOrd="0" destOrd="0" presId="urn:microsoft.com/office/officeart/2005/8/layout/hierarchy1"/>
    <dgm:cxn modelId="{B4FF2945-BD08-4B37-830F-7AD36B3C2E1E}" type="presOf" srcId="{46242603-F4A0-467F-BC41-0E267182EB99}" destId="{1021A644-BA17-4299-9F8E-A070B95D6368}" srcOrd="0" destOrd="0" presId="urn:microsoft.com/office/officeart/2005/8/layout/hierarchy1"/>
    <dgm:cxn modelId="{47278EE4-D8A2-4EA7-9491-80E431E805EC}" srcId="{5B3F6A16-E534-4F95-8A31-B97F0F323415}" destId="{60F6D214-3AB1-4F80-8362-FAF14020321D}" srcOrd="1" destOrd="0" parTransId="{C2E6856E-9E30-4D74-AA40-57C31D99A208}" sibTransId="{4096DE61-8B70-4164-9C9E-AA5A75A3F99F}"/>
    <dgm:cxn modelId="{2C1D2A2D-4BC1-4B5F-9941-9EE6FBDADA6F}" type="presOf" srcId="{27B81BF5-B583-4DCC-AAAC-47F145F3BEC2}" destId="{1ABF253B-9652-4B39-A063-DE8CD21E038C}" srcOrd="0" destOrd="0" presId="urn:microsoft.com/office/officeart/2005/8/layout/hierarchy1"/>
    <dgm:cxn modelId="{944AA25A-9E10-445B-B7EE-0F20922A7C42}" type="presOf" srcId="{8086AB76-7FB6-41F6-BACE-D24F5D9727D5}" destId="{0BAE84D2-64A0-432B-AE13-5F93BA62F8DC}" srcOrd="0" destOrd="0" presId="urn:microsoft.com/office/officeart/2005/8/layout/hierarchy1"/>
    <dgm:cxn modelId="{C634A138-8ECD-4DF8-9DFE-4712FE1B9042}" srcId="{4BBD3942-A249-40ED-9CC1-174AD083C56B}" destId="{BAA5E740-D613-4E9C-9A74-63E0486BB9F8}" srcOrd="0" destOrd="0" parTransId="{8ECF10BB-7135-4E11-B51C-1AE48D9356FB}" sibTransId="{10F59815-CB1B-4DC6-8FAE-2A6002CF034E}"/>
    <dgm:cxn modelId="{22ED91E1-F8D2-4450-BCAF-09E4B1004150}" srcId="{43F5914E-49EF-461D-97F0-C1F391C5312C}" destId="{7577D0C7-B101-41B3-88BE-E00F7465C052}" srcOrd="0" destOrd="0" parTransId="{A48291F8-45CF-410C-9472-AE2E07B25C2B}" sibTransId="{F315B5C1-ECAF-40B6-9355-27EB278ED99E}"/>
    <dgm:cxn modelId="{DF91B0C1-F4BD-4D2F-8C29-570DBCA6954F}" type="presOf" srcId="{C2E6856E-9E30-4D74-AA40-57C31D99A208}" destId="{8EED2F1C-653C-407F-BBC6-C0729EDDE78F}" srcOrd="0" destOrd="0" presId="urn:microsoft.com/office/officeart/2005/8/layout/hierarchy1"/>
    <dgm:cxn modelId="{76F1CB39-4C9F-43D0-AD15-05687DC83BDF}" srcId="{27B81BF5-B583-4DCC-AAAC-47F145F3BEC2}" destId="{881F6FC3-0492-490F-A4FB-74DE14D8FD05}" srcOrd="0" destOrd="0" parTransId="{4046641A-D36E-483F-A88F-942612515EEE}" sibTransId="{C3429719-5972-457E-8208-78EAD15C2C12}"/>
    <dgm:cxn modelId="{36203DA3-0B45-42CD-976F-2E70FC6866F3}" type="presOf" srcId="{EAA94DC5-29CD-4BBD-A64F-2F9754922C81}" destId="{B00D0409-8153-40D9-BD66-6637BCB03CFB}" srcOrd="0" destOrd="0" presId="urn:microsoft.com/office/officeart/2005/8/layout/hierarchy1"/>
    <dgm:cxn modelId="{A65E46B4-F84B-4FA4-BB4F-C49C63F38E3C}" type="presOf" srcId="{43F5914E-49EF-461D-97F0-C1F391C5312C}" destId="{8C2E8867-1A11-4A70-BB85-4B64B5667837}" srcOrd="0" destOrd="0" presId="urn:microsoft.com/office/officeart/2005/8/layout/hierarchy1"/>
    <dgm:cxn modelId="{0B7F48E6-01F5-4142-B583-4DE5518F4CF4}" srcId="{20EF0296-6E82-4907-A445-118513738434}" destId="{09CF864B-9121-49D9-9040-CA036F0D49B1}" srcOrd="0" destOrd="0" parTransId="{0B78DEEE-5337-4D42-8126-31BB98A70472}" sibTransId="{44AE079F-0C6E-45FE-A9F0-5C08D8CCFB34}"/>
    <dgm:cxn modelId="{01057B6E-8844-420C-B7D3-830A02DCCFAC}" srcId="{DC87D166-FD19-4366-8975-878D6DB9E3AD}" destId="{CFE9387A-FE31-4442-B950-DC883F6ED171}" srcOrd="1" destOrd="0" parTransId="{A4A00B2F-91D7-436C-8A55-DD671C475B80}" sibTransId="{034063A9-D08B-4FAD-802A-FA93160B4D16}"/>
    <dgm:cxn modelId="{1BDA409A-033A-412B-AB9C-FE0F8818AFC2}" type="presOf" srcId="{AD1463BE-834D-4C5D-BB46-A4F916F04C78}" destId="{8B8BDBA2-0CCC-434D-8E81-968AA0BA219C}" srcOrd="0" destOrd="0" presId="urn:microsoft.com/office/officeart/2005/8/layout/hierarchy1"/>
    <dgm:cxn modelId="{67198120-9D69-4E9E-AF84-8E1A2DC1D007}" type="presOf" srcId="{881F6FC3-0492-490F-A4FB-74DE14D8FD05}" destId="{C6AA7BEB-4B48-4987-8234-E7A548D297AC}" srcOrd="0" destOrd="0" presId="urn:microsoft.com/office/officeart/2005/8/layout/hierarchy1"/>
    <dgm:cxn modelId="{D7059D02-A315-4A68-931E-CF170DED0AC5}" type="presOf" srcId="{4046641A-D36E-483F-A88F-942612515EEE}" destId="{039F6B5D-5899-47DA-9EA6-DBA12EA299E4}" srcOrd="0" destOrd="0" presId="urn:microsoft.com/office/officeart/2005/8/layout/hierarchy1"/>
    <dgm:cxn modelId="{DBBB404E-FB2F-45DC-9AB9-7EBFA49170C2}" type="presOf" srcId="{3511DC53-0AB5-4F94-8E1C-950E550B6373}" destId="{755D62A6-CE68-4631-BAD0-3AFD0CCA7B4F}" srcOrd="0" destOrd="0" presId="urn:microsoft.com/office/officeart/2005/8/layout/hierarchy1"/>
    <dgm:cxn modelId="{8B63D95F-3E5F-4D54-91CA-6A50818BF417}" type="presOf" srcId="{7577D0C7-B101-41B3-88BE-E00F7465C052}" destId="{C73E2E42-1385-4B3E-AC60-402D481B5293}" srcOrd="0" destOrd="0" presId="urn:microsoft.com/office/officeart/2005/8/layout/hierarchy1"/>
    <dgm:cxn modelId="{55199B53-D9A7-4651-AE81-E021F615AB5F}" type="presOf" srcId="{BAA5E740-D613-4E9C-9A74-63E0486BB9F8}" destId="{CA3E4AB0-E627-4CAE-BC37-450C8AC9A172}" srcOrd="0" destOrd="0" presId="urn:microsoft.com/office/officeart/2005/8/layout/hierarchy1"/>
    <dgm:cxn modelId="{0F882932-5B31-4E44-8FC4-B16A9E9665C6}" type="presOf" srcId="{BE12E1D9-8A1D-47E2-A3BD-3CFECBEC5DD0}" destId="{507315B1-767A-4893-A174-8706AAFB60A5}" srcOrd="0" destOrd="0" presId="urn:microsoft.com/office/officeart/2005/8/layout/hierarchy1"/>
    <dgm:cxn modelId="{18EE8EAB-9246-4D51-816A-F0B499CC8C0C}" type="presOf" srcId="{7AB36DBE-497E-488C-86D0-399BAA65D20D}" destId="{65FEDBEC-6F1A-4F13-B478-7FA7CD64AD6D}" srcOrd="0" destOrd="0" presId="urn:microsoft.com/office/officeart/2005/8/layout/hierarchy1"/>
    <dgm:cxn modelId="{8ADE1F7D-02B6-47E9-AE3C-3AC39AA04640}" type="presOf" srcId="{DD526FA4-F3AB-4066-8C4D-D6FBEA7360A3}" destId="{456ED776-81E2-481D-AF49-54D1183258C2}" srcOrd="0" destOrd="0" presId="urn:microsoft.com/office/officeart/2005/8/layout/hierarchy1"/>
    <dgm:cxn modelId="{B1821C45-23B4-4FDE-9B05-195596D8C226}" srcId="{881F6FC3-0492-490F-A4FB-74DE14D8FD05}" destId="{83D53D09-70CE-468F-A765-822397527F99}" srcOrd="1" destOrd="0" parTransId="{EAA94DC5-29CD-4BBD-A64F-2F9754922C81}" sibTransId="{D9F27A22-7B20-401A-B1AA-C2B6724F6AD5}"/>
    <dgm:cxn modelId="{7729CC9F-0C08-4D2F-AB87-96A7FCC9DDF3}" type="presOf" srcId="{60F6D214-3AB1-4F80-8362-FAF14020321D}" destId="{791F0B37-0F56-42E4-A193-BD9E118BAADA}" srcOrd="0" destOrd="0" presId="urn:microsoft.com/office/officeart/2005/8/layout/hierarchy1"/>
    <dgm:cxn modelId="{FC5D25C1-6302-470B-9154-1A4AF257689A}" type="presParOf" srcId="{49AF450F-CE1F-48DE-B044-FFB1E4F91B46}" destId="{A0B832CD-E61B-449E-BEDA-270F1D62297B}" srcOrd="0" destOrd="0" presId="urn:microsoft.com/office/officeart/2005/8/layout/hierarchy1"/>
    <dgm:cxn modelId="{267D771D-DD7E-4235-902D-28E033217212}" type="presParOf" srcId="{A0B832CD-E61B-449E-BEDA-270F1D62297B}" destId="{3B9D98F3-F31C-44A5-BCF1-4A37114F93CE}" srcOrd="0" destOrd="0" presId="urn:microsoft.com/office/officeart/2005/8/layout/hierarchy1"/>
    <dgm:cxn modelId="{6B26C0F1-0D19-48B3-9EF3-E6C7209148D3}" type="presParOf" srcId="{3B9D98F3-F31C-44A5-BCF1-4A37114F93CE}" destId="{C7DDE3A1-26BD-4992-BC78-43C8596E33D1}" srcOrd="0" destOrd="0" presId="urn:microsoft.com/office/officeart/2005/8/layout/hierarchy1"/>
    <dgm:cxn modelId="{84F598A3-F99E-41B9-BC8A-99D8E345CFF7}" type="presParOf" srcId="{3B9D98F3-F31C-44A5-BCF1-4A37114F93CE}" destId="{1ABF253B-9652-4B39-A063-DE8CD21E038C}" srcOrd="1" destOrd="0" presId="urn:microsoft.com/office/officeart/2005/8/layout/hierarchy1"/>
    <dgm:cxn modelId="{A437779C-50B1-4EA1-B07F-479DC3A0679D}" type="presParOf" srcId="{A0B832CD-E61B-449E-BEDA-270F1D62297B}" destId="{8F7E9429-AA6A-4E05-86B7-FB599463DB12}" srcOrd="1" destOrd="0" presId="urn:microsoft.com/office/officeart/2005/8/layout/hierarchy1"/>
    <dgm:cxn modelId="{C1FF6275-C480-4694-95E1-88068BD23332}" type="presParOf" srcId="{8F7E9429-AA6A-4E05-86B7-FB599463DB12}" destId="{039F6B5D-5899-47DA-9EA6-DBA12EA299E4}" srcOrd="0" destOrd="0" presId="urn:microsoft.com/office/officeart/2005/8/layout/hierarchy1"/>
    <dgm:cxn modelId="{B0A2E163-A347-4515-8DA5-0120CCE528E8}" type="presParOf" srcId="{8F7E9429-AA6A-4E05-86B7-FB599463DB12}" destId="{EF741CC4-393F-4D8D-B5E1-4ADA610068AE}" srcOrd="1" destOrd="0" presId="urn:microsoft.com/office/officeart/2005/8/layout/hierarchy1"/>
    <dgm:cxn modelId="{CE684487-0345-46E1-80BA-BB1181D045C8}" type="presParOf" srcId="{EF741CC4-393F-4D8D-B5E1-4ADA610068AE}" destId="{7AE67719-2751-46F9-BD5C-4C8C0DE0EC8B}" srcOrd="0" destOrd="0" presId="urn:microsoft.com/office/officeart/2005/8/layout/hierarchy1"/>
    <dgm:cxn modelId="{54A42F21-CB53-42BE-B07E-FFC1757D6D09}" type="presParOf" srcId="{7AE67719-2751-46F9-BD5C-4C8C0DE0EC8B}" destId="{389469C5-9B06-40F1-9A6F-C672C700C245}" srcOrd="0" destOrd="0" presId="urn:microsoft.com/office/officeart/2005/8/layout/hierarchy1"/>
    <dgm:cxn modelId="{EAF5FE24-F88A-4DC4-9859-048671AC8E07}" type="presParOf" srcId="{7AE67719-2751-46F9-BD5C-4C8C0DE0EC8B}" destId="{C6AA7BEB-4B48-4987-8234-E7A548D297AC}" srcOrd="1" destOrd="0" presId="urn:microsoft.com/office/officeart/2005/8/layout/hierarchy1"/>
    <dgm:cxn modelId="{2E0D2EB7-9D45-470C-B827-159645E275B6}" type="presParOf" srcId="{EF741CC4-393F-4D8D-B5E1-4ADA610068AE}" destId="{13F7A947-78A1-4C38-A622-07C2ABD6E47B}" srcOrd="1" destOrd="0" presId="urn:microsoft.com/office/officeart/2005/8/layout/hierarchy1"/>
    <dgm:cxn modelId="{5C3DD39C-8BE4-4ACD-8902-3269726841C3}" type="presParOf" srcId="{13F7A947-78A1-4C38-A622-07C2ABD6E47B}" destId="{65FEDBEC-6F1A-4F13-B478-7FA7CD64AD6D}" srcOrd="0" destOrd="0" presId="urn:microsoft.com/office/officeart/2005/8/layout/hierarchy1"/>
    <dgm:cxn modelId="{CC6745F0-510A-4817-836E-69E7EDF77BD1}" type="presParOf" srcId="{13F7A947-78A1-4C38-A622-07C2ABD6E47B}" destId="{835F5A12-2F0F-4F30-9556-067904CD89CA}" srcOrd="1" destOrd="0" presId="urn:microsoft.com/office/officeart/2005/8/layout/hierarchy1"/>
    <dgm:cxn modelId="{91772084-400F-419C-B717-168151EEE2F1}" type="presParOf" srcId="{835F5A12-2F0F-4F30-9556-067904CD89CA}" destId="{11549AE7-2621-47B6-B0B2-6AE8CA93D0E2}" srcOrd="0" destOrd="0" presId="urn:microsoft.com/office/officeart/2005/8/layout/hierarchy1"/>
    <dgm:cxn modelId="{15261A24-9C28-4D75-A9A1-61FCE07B8232}" type="presParOf" srcId="{11549AE7-2621-47B6-B0B2-6AE8CA93D0E2}" destId="{59E15422-F8A1-4258-9E2E-EF9DA0712597}" srcOrd="0" destOrd="0" presId="urn:microsoft.com/office/officeart/2005/8/layout/hierarchy1"/>
    <dgm:cxn modelId="{AE9D2434-755C-46B3-BAAA-D715A5493371}" type="presParOf" srcId="{11549AE7-2621-47B6-B0B2-6AE8CA93D0E2}" destId="{20F70293-5B29-4213-A085-DBDACF031F55}" srcOrd="1" destOrd="0" presId="urn:microsoft.com/office/officeart/2005/8/layout/hierarchy1"/>
    <dgm:cxn modelId="{C9C25184-090C-4E15-859F-54ACBFB1FA94}" type="presParOf" srcId="{835F5A12-2F0F-4F30-9556-067904CD89CA}" destId="{BCC9A08B-2BD0-40D5-A344-EF1E5F0F93D1}" srcOrd="1" destOrd="0" presId="urn:microsoft.com/office/officeart/2005/8/layout/hierarchy1"/>
    <dgm:cxn modelId="{2FA207A2-1FB0-4DCE-9CF3-34BFA9FC2F69}" type="presParOf" srcId="{BCC9A08B-2BD0-40D5-A344-EF1E5F0F93D1}" destId="{0BAE84D2-64A0-432B-AE13-5F93BA62F8DC}" srcOrd="0" destOrd="0" presId="urn:microsoft.com/office/officeart/2005/8/layout/hierarchy1"/>
    <dgm:cxn modelId="{5BCC2C93-A062-4821-B1B3-B1972835C98D}" type="presParOf" srcId="{BCC9A08B-2BD0-40D5-A344-EF1E5F0F93D1}" destId="{1A13944E-F458-407E-8C08-99F5976ED3CC}" srcOrd="1" destOrd="0" presId="urn:microsoft.com/office/officeart/2005/8/layout/hierarchy1"/>
    <dgm:cxn modelId="{C551E649-8EC5-48C2-8ACE-C31A1C1F7722}" type="presParOf" srcId="{1A13944E-F458-407E-8C08-99F5976ED3CC}" destId="{23F22059-C4D1-4EFE-BC75-3D69620ED3CB}" srcOrd="0" destOrd="0" presId="urn:microsoft.com/office/officeart/2005/8/layout/hierarchy1"/>
    <dgm:cxn modelId="{813BF092-3A48-4847-B3A4-833BCE2F65E5}" type="presParOf" srcId="{23F22059-C4D1-4EFE-BC75-3D69620ED3CB}" destId="{4B4D727E-BAEA-4173-AFF0-866CF76DB622}" srcOrd="0" destOrd="0" presId="urn:microsoft.com/office/officeart/2005/8/layout/hierarchy1"/>
    <dgm:cxn modelId="{45F32B22-70F0-4B55-B230-71BC8712F0AD}" type="presParOf" srcId="{23F22059-C4D1-4EFE-BC75-3D69620ED3CB}" destId="{632D3AAF-0BFE-49F9-9877-5828B6E7F87B}" srcOrd="1" destOrd="0" presId="urn:microsoft.com/office/officeart/2005/8/layout/hierarchy1"/>
    <dgm:cxn modelId="{5297182A-70F1-4149-9FD2-5729F9622EA4}" type="presParOf" srcId="{1A13944E-F458-407E-8C08-99F5976ED3CC}" destId="{328A0D22-6CB9-4266-847C-29BDCF071475}" srcOrd="1" destOrd="0" presId="urn:microsoft.com/office/officeart/2005/8/layout/hierarchy1"/>
    <dgm:cxn modelId="{1FBA232E-FA85-4BC5-8F69-96C85BEA5DBF}" type="presParOf" srcId="{BCC9A08B-2BD0-40D5-A344-EF1E5F0F93D1}" destId="{CCD9C72F-2558-479A-8CCB-36CCF26BD83D}" srcOrd="2" destOrd="0" presId="urn:microsoft.com/office/officeart/2005/8/layout/hierarchy1"/>
    <dgm:cxn modelId="{F1B2FF77-7EF4-4FBC-A090-BB6A17D9266D}" type="presParOf" srcId="{BCC9A08B-2BD0-40D5-A344-EF1E5F0F93D1}" destId="{6F58F916-80BE-4CDC-894A-53C221094C60}" srcOrd="3" destOrd="0" presId="urn:microsoft.com/office/officeart/2005/8/layout/hierarchy1"/>
    <dgm:cxn modelId="{6DE2DAA2-6999-4A12-92F5-C6ED5F95118F}" type="presParOf" srcId="{6F58F916-80BE-4CDC-894A-53C221094C60}" destId="{61CE2386-407E-450C-BDD0-D573AA9F8F73}" srcOrd="0" destOrd="0" presId="urn:microsoft.com/office/officeart/2005/8/layout/hierarchy1"/>
    <dgm:cxn modelId="{09C600B6-6965-4D6B-9E9B-B85762A214B2}" type="presParOf" srcId="{61CE2386-407E-450C-BDD0-D573AA9F8F73}" destId="{558ECAD8-5803-4560-9883-93A67AFAEFF3}" srcOrd="0" destOrd="0" presId="urn:microsoft.com/office/officeart/2005/8/layout/hierarchy1"/>
    <dgm:cxn modelId="{11907EE3-99D1-42BF-B9E7-9A63B63018D5}" type="presParOf" srcId="{61CE2386-407E-450C-BDD0-D573AA9F8F73}" destId="{CF7EC6EC-5753-4A7A-A610-031F4702B87E}" srcOrd="1" destOrd="0" presId="urn:microsoft.com/office/officeart/2005/8/layout/hierarchy1"/>
    <dgm:cxn modelId="{9929C541-DF7C-47C0-98B9-54DEB3A70F0C}" type="presParOf" srcId="{6F58F916-80BE-4CDC-894A-53C221094C60}" destId="{473C80E0-A4ED-498A-A911-642F9434418A}" srcOrd="1" destOrd="0" presId="urn:microsoft.com/office/officeart/2005/8/layout/hierarchy1"/>
    <dgm:cxn modelId="{9F9387B8-2D02-436D-AE93-595F2723D120}" type="presParOf" srcId="{473C80E0-A4ED-498A-A911-642F9434418A}" destId="{456ED776-81E2-481D-AF49-54D1183258C2}" srcOrd="0" destOrd="0" presId="urn:microsoft.com/office/officeart/2005/8/layout/hierarchy1"/>
    <dgm:cxn modelId="{C4D771C3-207D-4F7B-BE73-F8EAE6C7D24F}" type="presParOf" srcId="{473C80E0-A4ED-498A-A911-642F9434418A}" destId="{D0DB8382-B097-4BED-8FBE-9F54E5468CBC}" srcOrd="1" destOrd="0" presId="urn:microsoft.com/office/officeart/2005/8/layout/hierarchy1"/>
    <dgm:cxn modelId="{4A81A282-744B-4352-BEEA-9ECA495B9AB6}" type="presParOf" srcId="{D0DB8382-B097-4BED-8FBE-9F54E5468CBC}" destId="{C40CDEB8-AF34-4555-BE49-A4F762D6A739}" srcOrd="0" destOrd="0" presId="urn:microsoft.com/office/officeart/2005/8/layout/hierarchy1"/>
    <dgm:cxn modelId="{D99017FC-6043-4141-B7C0-464E6C7790B3}" type="presParOf" srcId="{C40CDEB8-AF34-4555-BE49-A4F762D6A739}" destId="{442112C8-75F2-4BCA-8A19-F7355B8C2AA4}" srcOrd="0" destOrd="0" presId="urn:microsoft.com/office/officeart/2005/8/layout/hierarchy1"/>
    <dgm:cxn modelId="{F973DD0F-0D4A-402E-8659-431173702182}" type="presParOf" srcId="{C40CDEB8-AF34-4555-BE49-A4F762D6A739}" destId="{F5409C3A-7C7F-4F90-989A-D9818111B3C2}" srcOrd="1" destOrd="0" presId="urn:microsoft.com/office/officeart/2005/8/layout/hierarchy1"/>
    <dgm:cxn modelId="{884908B4-8D50-40A7-A28F-D92BE74C3C74}" type="presParOf" srcId="{D0DB8382-B097-4BED-8FBE-9F54E5468CBC}" destId="{5903723C-F07A-4D64-A81A-AB1ADFE9933E}" srcOrd="1" destOrd="0" presId="urn:microsoft.com/office/officeart/2005/8/layout/hierarchy1"/>
    <dgm:cxn modelId="{3013A6F1-134D-4509-B452-6E7D4D3A517D}" type="presParOf" srcId="{473C80E0-A4ED-498A-A911-642F9434418A}" destId="{35BB8F53-B4E1-458F-A470-22F521C583BC}" srcOrd="2" destOrd="0" presId="urn:microsoft.com/office/officeart/2005/8/layout/hierarchy1"/>
    <dgm:cxn modelId="{DF89DF86-CB30-4FBF-8C64-FC277E68C18F}" type="presParOf" srcId="{473C80E0-A4ED-498A-A911-642F9434418A}" destId="{E1F2A9F6-EFF1-4B9F-8D78-62E78824A818}" srcOrd="3" destOrd="0" presId="urn:microsoft.com/office/officeart/2005/8/layout/hierarchy1"/>
    <dgm:cxn modelId="{1F8DF2BD-5498-4364-86F5-CCC267C59014}" type="presParOf" srcId="{E1F2A9F6-EFF1-4B9F-8D78-62E78824A818}" destId="{9B5455F1-FC2E-403B-AE94-E6AE1DA0FE4A}" srcOrd="0" destOrd="0" presId="urn:microsoft.com/office/officeart/2005/8/layout/hierarchy1"/>
    <dgm:cxn modelId="{9D4CF93D-9930-4011-8021-F42F05953F5F}" type="presParOf" srcId="{9B5455F1-FC2E-403B-AE94-E6AE1DA0FE4A}" destId="{C24BFB0A-5CEE-4BE4-A60D-A52CBE6FCE93}" srcOrd="0" destOrd="0" presId="urn:microsoft.com/office/officeart/2005/8/layout/hierarchy1"/>
    <dgm:cxn modelId="{8D6AD881-1803-4AA8-B78C-C9844CC7724E}" type="presParOf" srcId="{9B5455F1-FC2E-403B-AE94-E6AE1DA0FE4A}" destId="{F7E224D0-A704-4BA1-B39C-B872B24DA510}" srcOrd="1" destOrd="0" presId="urn:microsoft.com/office/officeart/2005/8/layout/hierarchy1"/>
    <dgm:cxn modelId="{3BB78B19-8255-45E5-A867-EDAB0603556C}" type="presParOf" srcId="{E1F2A9F6-EFF1-4B9F-8D78-62E78824A818}" destId="{19C0784C-C427-40F1-8B59-C3779E52B95A}" srcOrd="1" destOrd="0" presId="urn:microsoft.com/office/officeart/2005/8/layout/hierarchy1"/>
    <dgm:cxn modelId="{8CD2E9CB-B59A-40CB-966F-9E3B24E392A5}" type="presParOf" srcId="{13F7A947-78A1-4C38-A622-07C2ABD6E47B}" destId="{B00D0409-8153-40D9-BD66-6637BCB03CFB}" srcOrd="2" destOrd="0" presId="urn:microsoft.com/office/officeart/2005/8/layout/hierarchy1"/>
    <dgm:cxn modelId="{294209A8-478F-45ED-85F4-3C7659C7908F}" type="presParOf" srcId="{13F7A947-78A1-4C38-A622-07C2ABD6E47B}" destId="{5D24C6B6-DB86-48FA-A064-7EC53FCD164D}" srcOrd="3" destOrd="0" presId="urn:microsoft.com/office/officeart/2005/8/layout/hierarchy1"/>
    <dgm:cxn modelId="{7DF1051F-736E-4B30-91C0-85A022939DD8}" type="presParOf" srcId="{5D24C6B6-DB86-48FA-A064-7EC53FCD164D}" destId="{BB735776-C0DB-4E43-9813-48AF2EAA42A3}" srcOrd="0" destOrd="0" presId="urn:microsoft.com/office/officeart/2005/8/layout/hierarchy1"/>
    <dgm:cxn modelId="{257DBE46-11B1-4F7E-B2FA-C29EBAEC6BDE}" type="presParOf" srcId="{BB735776-C0DB-4E43-9813-48AF2EAA42A3}" destId="{8BC0C6A7-6C7D-4035-AC9D-98A4CD3E0A02}" srcOrd="0" destOrd="0" presId="urn:microsoft.com/office/officeart/2005/8/layout/hierarchy1"/>
    <dgm:cxn modelId="{C412A189-6C64-4226-919A-40EA74EB4FB4}" type="presParOf" srcId="{BB735776-C0DB-4E43-9813-48AF2EAA42A3}" destId="{E5596490-DEA4-4741-A185-A6A2876EB948}" srcOrd="1" destOrd="0" presId="urn:microsoft.com/office/officeart/2005/8/layout/hierarchy1"/>
    <dgm:cxn modelId="{F2C66E0B-A033-4FA6-8D5B-FA57FFB61CB0}" type="presParOf" srcId="{5D24C6B6-DB86-48FA-A064-7EC53FCD164D}" destId="{50A8B5C5-EEE6-4C0D-86BF-2EABBEE28B11}" srcOrd="1" destOrd="0" presId="urn:microsoft.com/office/officeart/2005/8/layout/hierarchy1"/>
    <dgm:cxn modelId="{072857B1-E0CC-43E6-B17A-EFA0C3669154}" type="presParOf" srcId="{50A8B5C5-EEE6-4C0D-86BF-2EABBEE28B11}" destId="{8DE53EA5-339D-49E9-9FE6-C720931BD34B}" srcOrd="0" destOrd="0" presId="urn:microsoft.com/office/officeart/2005/8/layout/hierarchy1"/>
    <dgm:cxn modelId="{F34D2447-74E9-4149-AD1D-EBD65F67706A}" type="presParOf" srcId="{50A8B5C5-EEE6-4C0D-86BF-2EABBEE28B11}" destId="{F5278B3D-6FF2-4EAA-8DF6-02F6218ED8E5}" srcOrd="1" destOrd="0" presId="urn:microsoft.com/office/officeart/2005/8/layout/hierarchy1"/>
    <dgm:cxn modelId="{29DBC4DC-D1D0-412B-B474-D57D44356FA1}" type="presParOf" srcId="{F5278B3D-6FF2-4EAA-8DF6-02F6218ED8E5}" destId="{2A17A38A-009B-4631-8CAE-DCA217429D6D}" srcOrd="0" destOrd="0" presId="urn:microsoft.com/office/officeart/2005/8/layout/hierarchy1"/>
    <dgm:cxn modelId="{1601F9A1-84A7-4CA9-A4A6-F83BC20DD0F2}" type="presParOf" srcId="{2A17A38A-009B-4631-8CAE-DCA217429D6D}" destId="{6FC50EC4-955E-491D-9404-166B6074ECBF}" srcOrd="0" destOrd="0" presId="urn:microsoft.com/office/officeart/2005/8/layout/hierarchy1"/>
    <dgm:cxn modelId="{8744AE66-0B8F-4E7F-A0FE-9639E9DCE7D9}" type="presParOf" srcId="{2A17A38A-009B-4631-8CAE-DCA217429D6D}" destId="{8C2E8867-1A11-4A70-BB85-4B64B5667837}" srcOrd="1" destOrd="0" presId="urn:microsoft.com/office/officeart/2005/8/layout/hierarchy1"/>
    <dgm:cxn modelId="{2B7FD1B4-FA76-4C62-A008-8D61C42D84CF}" type="presParOf" srcId="{F5278B3D-6FF2-4EAA-8DF6-02F6218ED8E5}" destId="{FE344FF8-1DF4-4556-A2EF-4685E13592AA}" srcOrd="1" destOrd="0" presId="urn:microsoft.com/office/officeart/2005/8/layout/hierarchy1"/>
    <dgm:cxn modelId="{BD4602C7-703D-4599-A059-9CA2F7AEBA02}" type="presParOf" srcId="{FE344FF8-1DF4-4556-A2EF-4685E13592AA}" destId="{2523B81E-21E7-451A-9B07-1F52FD3ED970}" srcOrd="0" destOrd="0" presId="urn:microsoft.com/office/officeart/2005/8/layout/hierarchy1"/>
    <dgm:cxn modelId="{939953B6-2F60-4690-AADF-E0AAA6EA0C6A}" type="presParOf" srcId="{FE344FF8-1DF4-4556-A2EF-4685E13592AA}" destId="{9E576ABF-8527-46AF-BA6B-BA98EF4D66CA}" srcOrd="1" destOrd="0" presId="urn:microsoft.com/office/officeart/2005/8/layout/hierarchy1"/>
    <dgm:cxn modelId="{430ED8C4-4556-4424-957E-D43B537ECCC4}" type="presParOf" srcId="{9E576ABF-8527-46AF-BA6B-BA98EF4D66CA}" destId="{8B653672-43E2-4E42-BEEF-4CF1A2DD330F}" srcOrd="0" destOrd="0" presId="urn:microsoft.com/office/officeart/2005/8/layout/hierarchy1"/>
    <dgm:cxn modelId="{835EBF4F-F44E-4299-9FF0-A233A4CD951D}" type="presParOf" srcId="{8B653672-43E2-4E42-BEEF-4CF1A2DD330F}" destId="{E87E4B49-7DA6-420A-A616-881E074D3F68}" srcOrd="0" destOrd="0" presId="urn:microsoft.com/office/officeart/2005/8/layout/hierarchy1"/>
    <dgm:cxn modelId="{DE71709D-3044-4088-A3CA-FD2CAB04072C}" type="presParOf" srcId="{8B653672-43E2-4E42-BEEF-4CF1A2DD330F}" destId="{C73E2E42-1385-4B3E-AC60-402D481B5293}" srcOrd="1" destOrd="0" presId="urn:microsoft.com/office/officeart/2005/8/layout/hierarchy1"/>
    <dgm:cxn modelId="{60CA79AE-E2FF-4008-B57E-B432708C7168}" type="presParOf" srcId="{9E576ABF-8527-46AF-BA6B-BA98EF4D66CA}" destId="{DBF424EF-1847-43C2-A876-9B012F555E2D}" srcOrd="1" destOrd="0" presId="urn:microsoft.com/office/officeart/2005/8/layout/hierarchy1"/>
    <dgm:cxn modelId="{31E2357D-5486-4ECC-B2DB-7372CEADA938}" type="presParOf" srcId="{FE344FF8-1DF4-4556-A2EF-4685E13592AA}" destId="{420DCA7F-C3F7-4981-9B85-9B3AF2715B7F}" srcOrd="2" destOrd="0" presId="urn:microsoft.com/office/officeart/2005/8/layout/hierarchy1"/>
    <dgm:cxn modelId="{240746FB-FB77-460E-A029-D0E7821EB8C3}" type="presParOf" srcId="{FE344FF8-1DF4-4556-A2EF-4685E13592AA}" destId="{162225BF-0CA5-4A93-915C-CD9694CFA201}" srcOrd="3" destOrd="0" presId="urn:microsoft.com/office/officeart/2005/8/layout/hierarchy1"/>
    <dgm:cxn modelId="{4D64A3EF-F456-48F4-82A6-D2137EB22F91}" type="presParOf" srcId="{162225BF-0CA5-4A93-915C-CD9694CFA201}" destId="{55C983D2-C175-4A40-8557-A0A6F2DC31FA}" srcOrd="0" destOrd="0" presId="urn:microsoft.com/office/officeart/2005/8/layout/hierarchy1"/>
    <dgm:cxn modelId="{FBEB8440-3111-4EAC-B3CA-51339AADE4AB}" type="presParOf" srcId="{55C983D2-C175-4A40-8557-A0A6F2DC31FA}" destId="{110C0FAA-2B23-4D55-A557-7AC6B2C8F71A}" srcOrd="0" destOrd="0" presId="urn:microsoft.com/office/officeart/2005/8/layout/hierarchy1"/>
    <dgm:cxn modelId="{80337F78-64DC-4815-A93D-9E6DFB1F3E7E}" type="presParOf" srcId="{55C983D2-C175-4A40-8557-A0A6F2DC31FA}" destId="{8B8BDBA2-0CCC-434D-8E81-968AA0BA219C}" srcOrd="1" destOrd="0" presId="urn:microsoft.com/office/officeart/2005/8/layout/hierarchy1"/>
    <dgm:cxn modelId="{A9815F39-1BA6-4735-8E99-0CF5F1364771}" type="presParOf" srcId="{162225BF-0CA5-4A93-915C-CD9694CFA201}" destId="{81B05535-512D-4518-B9CD-6E43C1EB5F1D}" srcOrd="1" destOrd="0" presId="urn:microsoft.com/office/officeart/2005/8/layout/hierarchy1"/>
    <dgm:cxn modelId="{C3537391-1C74-493A-BB6E-D744B59B9603}" type="presParOf" srcId="{50A8B5C5-EEE6-4C0D-86BF-2EABBEE28B11}" destId="{81837C00-5A96-4389-9DB9-21556BA6CB5D}" srcOrd="2" destOrd="0" presId="urn:microsoft.com/office/officeart/2005/8/layout/hierarchy1"/>
    <dgm:cxn modelId="{68D80E2D-2A71-4FA2-ADD1-F529626FBE7F}" type="presParOf" srcId="{50A8B5C5-EEE6-4C0D-86BF-2EABBEE28B11}" destId="{CC925B6A-868C-4439-A71C-3A266A10A907}" srcOrd="3" destOrd="0" presId="urn:microsoft.com/office/officeart/2005/8/layout/hierarchy1"/>
    <dgm:cxn modelId="{93108E16-5E01-43CB-B516-8587A6CBFBB3}" type="presParOf" srcId="{CC925B6A-868C-4439-A71C-3A266A10A907}" destId="{FDA87E56-17F4-475E-8DBC-6A5E5E186367}" srcOrd="0" destOrd="0" presId="urn:microsoft.com/office/officeart/2005/8/layout/hierarchy1"/>
    <dgm:cxn modelId="{5410F6D6-B6DA-49BA-89AC-AAFEC7631D10}" type="presParOf" srcId="{FDA87E56-17F4-475E-8DBC-6A5E5E186367}" destId="{C88FC15A-600F-4832-9977-B6BB5479EE70}" srcOrd="0" destOrd="0" presId="urn:microsoft.com/office/officeart/2005/8/layout/hierarchy1"/>
    <dgm:cxn modelId="{67570333-608A-4702-AA3B-65CB3DEFC62E}" type="presParOf" srcId="{FDA87E56-17F4-475E-8DBC-6A5E5E186367}" destId="{B94A9493-D264-4D8F-A58E-1C2872C1B6C6}" srcOrd="1" destOrd="0" presId="urn:microsoft.com/office/officeart/2005/8/layout/hierarchy1"/>
    <dgm:cxn modelId="{C660CB99-7966-4C79-882A-02ECC6DF0937}" type="presParOf" srcId="{CC925B6A-868C-4439-A71C-3A266A10A907}" destId="{9596F805-C1E1-4DDA-9E4B-705FAC0A811A}" srcOrd="1" destOrd="0" presId="urn:microsoft.com/office/officeart/2005/8/layout/hierarchy1"/>
    <dgm:cxn modelId="{00D170C3-F192-4C21-ACBA-B220D8473EA1}" type="presParOf" srcId="{9596F805-C1E1-4DDA-9E4B-705FAC0A811A}" destId="{BAA42AB2-F426-408A-8F5D-7E2E5765869D}" srcOrd="0" destOrd="0" presId="urn:microsoft.com/office/officeart/2005/8/layout/hierarchy1"/>
    <dgm:cxn modelId="{BA700F0B-9004-44D4-8BF3-D820090EAA17}" type="presParOf" srcId="{9596F805-C1E1-4DDA-9E4B-705FAC0A811A}" destId="{9C21581A-A223-4502-B1B1-C8DE04803135}" srcOrd="1" destOrd="0" presId="urn:microsoft.com/office/officeart/2005/8/layout/hierarchy1"/>
    <dgm:cxn modelId="{E88B921B-8A87-469D-A41B-BF2CDC365B44}" type="presParOf" srcId="{9C21581A-A223-4502-B1B1-C8DE04803135}" destId="{A227612E-2AE9-48DD-B6AD-8AA1D26AB954}" srcOrd="0" destOrd="0" presId="urn:microsoft.com/office/officeart/2005/8/layout/hierarchy1"/>
    <dgm:cxn modelId="{6A61DDAD-0D90-41B9-A31D-FEE58E23362C}" type="presParOf" srcId="{A227612E-2AE9-48DD-B6AD-8AA1D26AB954}" destId="{813C6564-36C2-4CE3-91B3-9EC61CA56804}" srcOrd="0" destOrd="0" presId="urn:microsoft.com/office/officeart/2005/8/layout/hierarchy1"/>
    <dgm:cxn modelId="{8ED02DFB-E59C-47A8-B6F8-57F4186E50F3}" type="presParOf" srcId="{A227612E-2AE9-48DD-B6AD-8AA1D26AB954}" destId="{FEBD3770-232E-4FAD-9E79-D1DF8A4EAD2F}" srcOrd="1" destOrd="0" presId="urn:microsoft.com/office/officeart/2005/8/layout/hierarchy1"/>
    <dgm:cxn modelId="{2C420D76-87EC-4BAF-BB11-47E26A1022A6}" type="presParOf" srcId="{9C21581A-A223-4502-B1B1-C8DE04803135}" destId="{C1CD3122-83C7-4095-A13D-AD3F7A30C5F5}" srcOrd="1" destOrd="0" presId="urn:microsoft.com/office/officeart/2005/8/layout/hierarchy1"/>
    <dgm:cxn modelId="{5588EF06-55DC-46D0-A645-E9B497885DD5}" type="presParOf" srcId="{C1CD3122-83C7-4095-A13D-AD3F7A30C5F5}" destId="{6A5001A0-CFDD-4F37-8908-2CCDEFEC4421}" srcOrd="0" destOrd="0" presId="urn:microsoft.com/office/officeart/2005/8/layout/hierarchy1"/>
    <dgm:cxn modelId="{635E67D7-A9D7-4773-ABA5-D2EDA489DE56}" type="presParOf" srcId="{C1CD3122-83C7-4095-A13D-AD3F7A30C5F5}" destId="{9A0C6A2A-6D4A-4DD9-AC9A-9A710D9B65AA}" srcOrd="1" destOrd="0" presId="urn:microsoft.com/office/officeart/2005/8/layout/hierarchy1"/>
    <dgm:cxn modelId="{90C8E237-A47A-48F9-A5D6-CD88374247FB}" type="presParOf" srcId="{9A0C6A2A-6D4A-4DD9-AC9A-9A710D9B65AA}" destId="{9550A452-AA15-439D-ABEE-DBC17C73337D}" srcOrd="0" destOrd="0" presId="urn:microsoft.com/office/officeart/2005/8/layout/hierarchy1"/>
    <dgm:cxn modelId="{95957C43-4AC8-49DE-9231-3BEDD43E3D67}" type="presParOf" srcId="{9550A452-AA15-439D-ABEE-DBC17C73337D}" destId="{F7B1DDF2-C30D-40C7-A01B-9DC5AB6A6D1A}" srcOrd="0" destOrd="0" presId="urn:microsoft.com/office/officeart/2005/8/layout/hierarchy1"/>
    <dgm:cxn modelId="{A4687450-5DC2-4A79-AF12-65C43D0DA9FA}" type="presParOf" srcId="{9550A452-AA15-439D-ABEE-DBC17C73337D}" destId="{EC8420C0-8AAF-4587-908A-A842556B3A2E}" srcOrd="1" destOrd="0" presId="urn:microsoft.com/office/officeart/2005/8/layout/hierarchy1"/>
    <dgm:cxn modelId="{B06C57C6-7CD2-4906-B754-8934347D2827}" type="presParOf" srcId="{9A0C6A2A-6D4A-4DD9-AC9A-9A710D9B65AA}" destId="{E7D223AD-EBD7-400F-8B21-32AA90CB8AEB}" srcOrd="1" destOrd="0" presId="urn:microsoft.com/office/officeart/2005/8/layout/hierarchy1"/>
    <dgm:cxn modelId="{C4A66500-EA5D-4268-8209-0831200B1BDA}" type="presParOf" srcId="{C1CD3122-83C7-4095-A13D-AD3F7A30C5F5}" destId="{1021A644-BA17-4299-9F8E-A070B95D6368}" srcOrd="2" destOrd="0" presId="urn:microsoft.com/office/officeart/2005/8/layout/hierarchy1"/>
    <dgm:cxn modelId="{E7383FB7-ABEA-454F-B4E3-BA31F6DC72BE}" type="presParOf" srcId="{C1CD3122-83C7-4095-A13D-AD3F7A30C5F5}" destId="{5BD4E4FB-4833-48C0-ABE6-E673BFD9CD09}" srcOrd="3" destOrd="0" presId="urn:microsoft.com/office/officeart/2005/8/layout/hierarchy1"/>
    <dgm:cxn modelId="{EA08915B-4918-4968-AA6C-A99E667AACD7}" type="presParOf" srcId="{5BD4E4FB-4833-48C0-ABE6-E673BFD9CD09}" destId="{00D948E2-2E0F-4212-9F27-5AB3D67645A4}" srcOrd="0" destOrd="0" presId="urn:microsoft.com/office/officeart/2005/8/layout/hierarchy1"/>
    <dgm:cxn modelId="{5EC5B1FC-CAA1-406F-81D6-A155894087CC}" type="presParOf" srcId="{00D948E2-2E0F-4212-9F27-5AB3D67645A4}" destId="{883EA6F9-5DBE-4CD4-A2D1-483196B21FCA}" srcOrd="0" destOrd="0" presId="urn:microsoft.com/office/officeart/2005/8/layout/hierarchy1"/>
    <dgm:cxn modelId="{99972849-2B30-488B-A085-2B5801261BEB}" type="presParOf" srcId="{00D948E2-2E0F-4212-9F27-5AB3D67645A4}" destId="{6DF42305-898C-4304-8F32-18D4976EAD6E}" srcOrd="1" destOrd="0" presId="urn:microsoft.com/office/officeart/2005/8/layout/hierarchy1"/>
    <dgm:cxn modelId="{DF9F7A49-F712-4148-A85A-BE91E1CFF558}" type="presParOf" srcId="{5BD4E4FB-4833-48C0-ABE6-E673BFD9CD09}" destId="{C35AA717-B669-40F2-8E0F-5AC9C4E4E829}" srcOrd="1" destOrd="0" presId="urn:microsoft.com/office/officeart/2005/8/layout/hierarchy1"/>
    <dgm:cxn modelId="{FA0C1814-610D-4071-B4E6-33D3D6F609B8}" type="presParOf" srcId="{9596F805-C1E1-4DDA-9E4B-705FAC0A811A}" destId="{8EED2F1C-653C-407F-BBC6-C0729EDDE78F}" srcOrd="2" destOrd="0" presId="urn:microsoft.com/office/officeart/2005/8/layout/hierarchy1"/>
    <dgm:cxn modelId="{CEB3DD0E-54F1-4BE2-8AB8-5238FC7F0E24}" type="presParOf" srcId="{9596F805-C1E1-4DDA-9E4B-705FAC0A811A}" destId="{06C66AFB-A8C6-48DA-87CA-34C07139AED4}" srcOrd="3" destOrd="0" presId="urn:microsoft.com/office/officeart/2005/8/layout/hierarchy1"/>
    <dgm:cxn modelId="{E957F205-CDCF-4FA8-B5BF-7089D26021D3}" type="presParOf" srcId="{06C66AFB-A8C6-48DA-87CA-34C07139AED4}" destId="{9DE008D1-8473-4569-ABFC-F864D6C53C16}" srcOrd="0" destOrd="0" presId="urn:microsoft.com/office/officeart/2005/8/layout/hierarchy1"/>
    <dgm:cxn modelId="{272B23C8-9C71-4ACF-9FE8-48380D845C9C}" type="presParOf" srcId="{9DE008D1-8473-4569-ABFC-F864D6C53C16}" destId="{4641A6DF-0F7C-4052-9624-56535FB432DA}" srcOrd="0" destOrd="0" presId="urn:microsoft.com/office/officeart/2005/8/layout/hierarchy1"/>
    <dgm:cxn modelId="{75ED69AA-F4C5-4F98-90FC-D1318A638F5B}" type="presParOf" srcId="{9DE008D1-8473-4569-ABFC-F864D6C53C16}" destId="{791F0B37-0F56-42E4-A193-BD9E118BAADA}" srcOrd="1" destOrd="0" presId="urn:microsoft.com/office/officeart/2005/8/layout/hierarchy1"/>
    <dgm:cxn modelId="{A23ACF6D-A735-4480-97F7-B5ECB6EB3E48}" type="presParOf" srcId="{06C66AFB-A8C6-48DA-87CA-34C07139AED4}" destId="{1C38540E-22B8-42C2-8184-A55E0FD833EA}" srcOrd="1" destOrd="0" presId="urn:microsoft.com/office/officeart/2005/8/layout/hierarchy1"/>
    <dgm:cxn modelId="{8E285F08-DF11-48D8-A842-922DE758F2B1}" type="presParOf" srcId="{8F7E9429-AA6A-4E05-86B7-FB599463DB12}" destId="{4CDA1D6B-E88E-4D78-98E3-BB4DB3D4BE5B}" srcOrd="2" destOrd="0" presId="urn:microsoft.com/office/officeart/2005/8/layout/hierarchy1"/>
    <dgm:cxn modelId="{6AE0110C-A362-457D-84DE-270506085631}" type="presParOf" srcId="{8F7E9429-AA6A-4E05-86B7-FB599463DB12}" destId="{FCC6C72B-6E8A-40DA-96B9-8CEF63702231}" srcOrd="3" destOrd="0" presId="urn:microsoft.com/office/officeart/2005/8/layout/hierarchy1"/>
    <dgm:cxn modelId="{A19D9C1F-68AA-42F0-B9F3-C27908C8CF32}" type="presParOf" srcId="{FCC6C72B-6E8A-40DA-96B9-8CEF63702231}" destId="{53A50BD5-84BB-4623-882C-66E7B2648875}" srcOrd="0" destOrd="0" presId="urn:microsoft.com/office/officeart/2005/8/layout/hierarchy1"/>
    <dgm:cxn modelId="{B1BB6CF7-CB7F-49AC-96FC-50ED2A830F1B}" type="presParOf" srcId="{53A50BD5-84BB-4623-882C-66E7B2648875}" destId="{E2E358AC-820D-466D-BF16-7A568E1E5A43}" srcOrd="0" destOrd="0" presId="urn:microsoft.com/office/officeart/2005/8/layout/hierarchy1"/>
    <dgm:cxn modelId="{FFEA48DC-D0BB-4991-9844-7B2E45A4A381}" type="presParOf" srcId="{53A50BD5-84BB-4623-882C-66E7B2648875}" destId="{56ED3898-5B3E-4DBC-A82A-EB19EDEBF616}" srcOrd="1" destOrd="0" presId="urn:microsoft.com/office/officeart/2005/8/layout/hierarchy1"/>
    <dgm:cxn modelId="{BE0A8AA8-9A23-497F-B5A6-AE944F3C94C7}" type="presParOf" srcId="{FCC6C72B-6E8A-40DA-96B9-8CEF63702231}" destId="{A951EB88-4FA8-4097-BBBC-3B0956DF0749}" srcOrd="1" destOrd="0" presId="urn:microsoft.com/office/officeart/2005/8/layout/hierarchy1"/>
    <dgm:cxn modelId="{6CAD3731-4ADE-4A4E-A17B-CA53078F5883}" type="presParOf" srcId="{A951EB88-4FA8-4097-BBBC-3B0956DF0749}" destId="{DEFB4E8D-6A82-4B90-8B04-FA7259D9EA59}" srcOrd="0" destOrd="0" presId="urn:microsoft.com/office/officeart/2005/8/layout/hierarchy1"/>
    <dgm:cxn modelId="{7F4ECD3C-4AA5-4D86-9DE9-125DB5DF8C90}" type="presParOf" srcId="{A951EB88-4FA8-4097-BBBC-3B0956DF0749}" destId="{A7359D7C-595B-43D2-9D8A-E9EACBF4725D}" srcOrd="1" destOrd="0" presId="urn:microsoft.com/office/officeart/2005/8/layout/hierarchy1"/>
    <dgm:cxn modelId="{DDFE74D2-3E65-41E2-8B9A-AC1A11F726DC}" type="presParOf" srcId="{A7359D7C-595B-43D2-9D8A-E9EACBF4725D}" destId="{3447F1C2-36A8-4FC6-B5E5-0D1A79E38D9D}" srcOrd="0" destOrd="0" presId="urn:microsoft.com/office/officeart/2005/8/layout/hierarchy1"/>
    <dgm:cxn modelId="{62EAADE9-9653-4C5A-9535-840111FED1D0}" type="presParOf" srcId="{3447F1C2-36A8-4FC6-B5E5-0D1A79E38D9D}" destId="{ADD9CA0F-1391-4641-A28B-A9E3B7F7FB79}" srcOrd="0" destOrd="0" presId="urn:microsoft.com/office/officeart/2005/8/layout/hierarchy1"/>
    <dgm:cxn modelId="{10749FE2-EF33-4503-9B77-22D332FB5CF6}" type="presParOf" srcId="{3447F1C2-36A8-4FC6-B5E5-0D1A79E38D9D}" destId="{D3D73249-CE8B-4D7B-84F5-21821C9A9B2F}" srcOrd="1" destOrd="0" presId="urn:microsoft.com/office/officeart/2005/8/layout/hierarchy1"/>
    <dgm:cxn modelId="{1A7FD665-0C79-47CE-8229-7D9B2F7E357A}" type="presParOf" srcId="{A7359D7C-595B-43D2-9D8A-E9EACBF4725D}" destId="{CE3E95D1-B7B4-468F-B053-C908F45588CC}" srcOrd="1" destOrd="0" presId="urn:microsoft.com/office/officeart/2005/8/layout/hierarchy1"/>
    <dgm:cxn modelId="{52A08C22-29D0-4479-8D2E-A9909E3CF85D}" type="presParOf" srcId="{A951EB88-4FA8-4097-BBBC-3B0956DF0749}" destId="{E4E779BD-B23B-4691-9350-B970E19BB471}" srcOrd="2" destOrd="0" presId="urn:microsoft.com/office/officeart/2005/8/layout/hierarchy1"/>
    <dgm:cxn modelId="{AC4425F0-4B49-4974-8028-CD44B9518039}" type="presParOf" srcId="{A951EB88-4FA8-4097-BBBC-3B0956DF0749}" destId="{73D4AC03-5748-4977-883D-B8021E1FEBF0}" srcOrd="3" destOrd="0" presId="urn:microsoft.com/office/officeart/2005/8/layout/hierarchy1"/>
    <dgm:cxn modelId="{5F8192C1-3AEE-488D-8A81-15B67D35DC8D}" type="presParOf" srcId="{73D4AC03-5748-4977-883D-B8021E1FEBF0}" destId="{49A75D47-C18B-4EC1-8776-C0CEC1247443}" srcOrd="0" destOrd="0" presId="urn:microsoft.com/office/officeart/2005/8/layout/hierarchy1"/>
    <dgm:cxn modelId="{20411E06-9BDA-4FBD-BF1F-798575B3D135}" type="presParOf" srcId="{49A75D47-C18B-4EC1-8776-C0CEC1247443}" destId="{587B9EED-42EE-4B82-812A-C0DBF14451A4}" srcOrd="0" destOrd="0" presId="urn:microsoft.com/office/officeart/2005/8/layout/hierarchy1"/>
    <dgm:cxn modelId="{AD7FC87C-3C7C-4E98-85A7-CEEC71650D42}" type="presParOf" srcId="{49A75D47-C18B-4EC1-8776-C0CEC1247443}" destId="{E449E125-673A-4C09-B043-C8EC2E7C18D3}" srcOrd="1" destOrd="0" presId="urn:microsoft.com/office/officeart/2005/8/layout/hierarchy1"/>
    <dgm:cxn modelId="{CA0B9541-B4CB-4313-8928-76E95ED29120}" type="presParOf" srcId="{73D4AC03-5748-4977-883D-B8021E1FEBF0}" destId="{70320155-E498-4307-A640-EC7385767CCC}" srcOrd="1" destOrd="0" presId="urn:microsoft.com/office/officeart/2005/8/layout/hierarchy1"/>
    <dgm:cxn modelId="{BC28EC74-31DD-4022-88B9-9ED20FADAB96}" type="presParOf" srcId="{70320155-E498-4307-A640-EC7385767CCC}" destId="{16202678-428E-4195-B6D0-2B501993E4B5}" srcOrd="0" destOrd="0" presId="urn:microsoft.com/office/officeart/2005/8/layout/hierarchy1"/>
    <dgm:cxn modelId="{C8E2BBE7-CA24-45D2-BAE7-C373CC4F148F}" type="presParOf" srcId="{70320155-E498-4307-A640-EC7385767CCC}" destId="{FA0CE3B7-BF58-4C1E-8E22-819DACC9D83B}" srcOrd="1" destOrd="0" presId="urn:microsoft.com/office/officeart/2005/8/layout/hierarchy1"/>
    <dgm:cxn modelId="{32610259-9E7A-44A8-8537-6F8A42E98473}" type="presParOf" srcId="{FA0CE3B7-BF58-4C1E-8E22-819DACC9D83B}" destId="{E6246EE2-38D3-439A-ABFE-CDFC78A8BCE3}" srcOrd="0" destOrd="0" presId="urn:microsoft.com/office/officeart/2005/8/layout/hierarchy1"/>
    <dgm:cxn modelId="{B3F26DF7-3D14-42F7-9E93-AE7535723885}" type="presParOf" srcId="{E6246EE2-38D3-439A-ABFE-CDFC78A8BCE3}" destId="{F09542D0-5C33-4AA5-BB2D-2C06188BDF21}" srcOrd="0" destOrd="0" presId="urn:microsoft.com/office/officeart/2005/8/layout/hierarchy1"/>
    <dgm:cxn modelId="{BF524F12-23C7-4A5F-A9E2-B701AB92684E}" type="presParOf" srcId="{E6246EE2-38D3-439A-ABFE-CDFC78A8BCE3}" destId="{945DF7D7-DA31-4246-B6F4-BFA916EFD7DC}" srcOrd="1" destOrd="0" presId="urn:microsoft.com/office/officeart/2005/8/layout/hierarchy1"/>
    <dgm:cxn modelId="{3CA91888-0F56-4AC5-84A3-34059D712E40}" type="presParOf" srcId="{FA0CE3B7-BF58-4C1E-8E22-819DACC9D83B}" destId="{B5A86D3C-2462-4520-8100-B2F9D7163D6E}" srcOrd="1" destOrd="0" presId="urn:microsoft.com/office/officeart/2005/8/layout/hierarchy1"/>
    <dgm:cxn modelId="{55688907-C1C6-4D4E-BE0E-CA2B03F42C12}" type="presParOf" srcId="{70320155-E498-4307-A640-EC7385767CCC}" destId="{C1FCE12A-8A20-45B2-811B-050E61FBC320}" srcOrd="2" destOrd="0" presId="urn:microsoft.com/office/officeart/2005/8/layout/hierarchy1"/>
    <dgm:cxn modelId="{09F75340-F00F-4A8E-A187-0EA2403D7C7F}" type="presParOf" srcId="{70320155-E498-4307-A640-EC7385767CCC}" destId="{3E4981D4-A311-4108-924E-7034AC7990F7}" srcOrd="3" destOrd="0" presId="urn:microsoft.com/office/officeart/2005/8/layout/hierarchy1"/>
    <dgm:cxn modelId="{BC72F72C-11F3-4CAD-92D0-8E368CD4EE48}" type="presParOf" srcId="{3E4981D4-A311-4108-924E-7034AC7990F7}" destId="{33E4CAC1-0E0F-4878-95E3-4D173648BBB4}" srcOrd="0" destOrd="0" presId="urn:microsoft.com/office/officeart/2005/8/layout/hierarchy1"/>
    <dgm:cxn modelId="{2BB4C60E-BD04-46C3-8769-E1449D0B303B}" type="presParOf" srcId="{33E4CAC1-0E0F-4878-95E3-4D173648BBB4}" destId="{3898284A-4286-4654-8B09-82B11EEB1D95}" srcOrd="0" destOrd="0" presId="urn:microsoft.com/office/officeart/2005/8/layout/hierarchy1"/>
    <dgm:cxn modelId="{8DF074DD-7D6D-4D51-BD47-3CE22BA07206}" type="presParOf" srcId="{33E4CAC1-0E0F-4878-95E3-4D173648BBB4}" destId="{6C73174A-BA4A-4759-A982-00DF8AC30003}" srcOrd="1" destOrd="0" presId="urn:microsoft.com/office/officeart/2005/8/layout/hierarchy1"/>
    <dgm:cxn modelId="{6AC42435-16A5-45F8-A194-EC53006E3FE5}" type="presParOf" srcId="{3E4981D4-A311-4108-924E-7034AC7990F7}" destId="{C3461327-564C-4606-8B57-2C16963A8BC5}" srcOrd="1" destOrd="0" presId="urn:microsoft.com/office/officeart/2005/8/layout/hierarchy1"/>
    <dgm:cxn modelId="{FC7ABB2D-BA9E-4AEF-845C-5FBBAED55A12}" type="presParOf" srcId="{C3461327-564C-4606-8B57-2C16963A8BC5}" destId="{36BF3794-9209-495E-8705-F2892784A311}" srcOrd="0" destOrd="0" presId="urn:microsoft.com/office/officeart/2005/8/layout/hierarchy1"/>
    <dgm:cxn modelId="{23A5597F-EA02-4A91-AD05-9D5D6F984D8A}" type="presParOf" srcId="{C3461327-564C-4606-8B57-2C16963A8BC5}" destId="{54CB6D05-2A8C-4010-A5E4-DDC75F561B8D}" srcOrd="1" destOrd="0" presId="urn:microsoft.com/office/officeart/2005/8/layout/hierarchy1"/>
    <dgm:cxn modelId="{FF8DA51D-2173-4F8E-A728-874F6FDE3B61}" type="presParOf" srcId="{54CB6D05-2A8C-4010-A5E4-DDC75F561B8D}" destId="{64482F40-C3F8-451B-9EB3-B078BD4435FE}" srcOrd="0" destOrd="0" presId="urn:microsoft.com/office/officeart/2005/8/layout/hierarchy1"/>
    <dgm:cxn modelId="{FF27F1C9-9D02-41E0-B5BB-91D63CE7E926}" type="presParOf" srcId="{64482F40-C3F8-451B-9EB3-B078BD4435FE}" destId="{E8076FEB-2F88-4449-B36B-363A62ABD3CA}" srcOrd="0" destOrd="0" presId="urn:microsoft.com/office/officeart/2005/8/layout/hierarchy1"/>
    <dgm:cxn modelId="{AFF673F1-AE83-421A-B870-D900362C22F4}" type="presParOf" srcId="{64482F40-C3F8-451B-9EB3-B078BD4435FE}" destId="{CA3E4AB0-E627-4CAE-BC37-450C8AC9A172}" srcOrd="1" destOrd="0" presId="urn:microsoft.com/office/officeart/2005/8/layout/hierarchy1"/>
    <dgm:cxn modelId="{F8E07776-5EE5-4A4F-86A1-C704990F2539}" type="presParOf" srcId="{54CB6D05-2A8C-4010-A5E4-DDC75F561B8D}" destId="{BBE19032-8AE2-420B-92A4-DF52E1B27825}" srcOrd="1" destOrd="0" presId="urn:microsoft.com/office/officeart/2005/8/layout/hierarchy1"/>
    <dgm:cxn modelId="{84400E99-0BFF-496C-B274-D49916560EDD}" type="presParOf" srcId="{C3461327-564C-4606-8B57-2C16963A8BC5}" destId="{924AD5C1-9A3D-4D46-89B0-023CF813DA51}" srcOrd="2" destOrd="0" presId="urn:microsoft.com/office/officeart/2005/8/layout/hierarchy1"/>
    <dgm:cxn modelId="{A73CA83C-973C-4323-A9AC-FF94E33A8A31}" type="presParOf" srcId="{C3461327-564C-4606-8B57-2C16963A8BC5}" destId="{E48D457A-CD6B-44D4-976A-0D357B10343D}" srcOrd="3" destOrd="0" presId="urn:microsoft.com/office/officeart/2005/8/layout/hierarchy1"/>
    <dgm:cxn modelId="{0C603534-E865-4A63-B926-53A6AA501779}" type="presParOf" srcId="{E48D457A-CD6B-44D4-976A-0D357B10343D}" destId="{1FDB1828-E059-46AE-873B-D0D9973398F9}" srcOrd="0" destOrd="0" presId="urn:microsoft.com/office/officeart/2005/8/layout/hierarchy1"/>
    <dgm:cxn modelId="{500EA57B-705A-4585-ABCD-9BAC5572BA01}" type="presParOf" srcId="{1FDB1828-E059-46AE-873B-D0D9973398F9}" destId="{67052B88-0B5D-4FE2-919D-FCE745127278}" srcOrd="0" destOrd="0" presId="urn:microsoft.com/office/officeart/2005/8/layout/hierarchy1"/>
    <dgm:cxn modelId="{C7F03F04-DC98-47E9-A21D-47DC32A8C407}" type="presParOf" srcId="{1FDB1828-E059-46AE-873B-D0D9973398F9}" destId="{EBD92854-A1D2-4EF2-BE00-7944688B43BD}" srcOrd="1" destOrd="0" presId="urn:microsoft.com/office/officeart/2005/8/layout/hierarchy1"/>
    <dgm:cxn modelId="{38E375FD-65C4-4C53-B8EA-F6A0DB5C6517}" type="presParOf" srcId="{E48D457A-CD6B-44D4-976A-0D357B10343D}" destId="{C870EBBB-B90A-4FD1-B137-559609125370}" srcOrd="1" destOrd="0" presId="urn:microsoft.com/office/officeart/2005/8/layout/hierarchy1"/>
    <dgm:cxn modelId="{D149914A-82D4-4190-939C-219BD30F0B92}" type="presParOf" srcId="{C870EBBB-B90A-4FD1-B137-559609125370}" destId="{507315B1-767A-4893-A174-8706AAFB60A5}" srcOrd="0" destOrd="0" presId="urn:microsoft.com/office/officeart/2005/8/layout/hierarchy1"/>
    <dgm:cxn modelId="{EA42CBF0-57E3-46A0-8D68-1975C894725D}" type="presParOf" srcId="{C870EBBB-B90A-4FD1-B137-559609125370}" destId="{706E28C9-1EDB-4115-8086-2AE140A8F72C}" srcOrd="1" destOrd="0" presId="urn:microsoft.com/office/officeart/2005/8/layout/hierarchy1"/>
    <dgm:cxn modelId="{CC3822C6-6FD2-4D53-A0E7-B8901F133C40}" type="presParOf" srcId="{706E28C9-1EDB-4115-8086-2AE140A8F72C}" destId="{2F9BC7FD-4C16-467D-9276-717DC820E891}" srcOrd="0" destOrd="0" presId="urn:microsoft.com/office/officeart/2005/8/layout/hierarchy1"/>
    <dgm:cxn modelId="{D0614AD0-0D45-4868-A69A-E5FDF545994A}" type="presParOf" srcId="{2F9BC7FD-4C16-467D-9276-717DC820E891}" destId="{EB92656B-193D-4A97-9BDA-55D38A156548}" srcOrd="0" destOrd="0" presId="urn:microsoft.com/office/officeart/2005/8/layout/hierarchy1"/>
    <dgm:cxn modelId="{993A3C76-1A73-48C9-897E-81EE7D08ABE2}" type="presParOf" srcId="{2F9BC7FD-4C16-467D-9276-717DC820E891}" destId="{755D62A6-CE68-4631-BAD0-3AFD0CCA7B4F}" srcOrd="1" destOrd="0" presId="urn:microsoft.com/office/officeart/2005/8/layout/hierarchy1"/>
    <dgm:cxn modelId="{667A8F34-180F-4E6A-9EE2-322A60808045}" type="presParOf" srcId="{706E28C9-1EDB-4115-8086-2AE140A8F72C}" destId="{F80D8782-473D-472C-96D8-32116EDD1B79}" srcOrd="1" destOrd="0" presId="urn:microsoft.com/office/officeart/2005/8/layout/hierarchy1"/>
    <dgm:cxn modelId="{78365051-BC4A-47AD-960E-73BAB26B8ADD}" type="presParOf" srcId="{C870EBBB-B90A-4FD1-B137-559609125370}" destId="{5BBE7798-5509-4F53-9B26-E5B99664688D}" srcOrd="2" destOrd="0" presId="urn:microsoft.com/office/officeart/2005/8/layout/hierarchy1"/>
    <dgm:cxn modelId="{44EFDD24-211D-436A-9137-20C4FDEAD98A}" type="presParOf" srcId="{C870EBBB-B90A-4FD1-B137-559609125370}" destId="{EA176C16-3B89-4472-A968-6EBAF4D5090B}" srcOrd="3" destOrd="0" presId="urn:microsoft.com/office/officeart/2005/8/layout/hierarchy1"/>
    <dgm:cxn modelId="{C0021498-5231-438A-85B1-64B561F42846}" type="presParOf" srcId="{EA176C16-3B89-4472-A968-6EBAF4D5090B}" destId="{C69F6970-8132-4946-8D10-8C8866712714}" srcOrd="0" destOrd="0" presId="urn:microsoft.com/office/officeart/2005/8/layout/hierarchy1"/>
    <dgm:cxn modelId="{DBD0829D-5B90-471E-9BB0-202EBE3408F4}" type="presParOf" srcId="{C69F6970-8132-4946-8D10-8C8866712714}" destId="{BCCB11E5-D89E-4743-B2B4-46492DF9AEA7}" srcOrd="0" destOrd="0" presId="urn:microsoft.com/office/officeart/2005/8/layout/hierarchy1"/>
    <dgm:cxn modelId="{E3F8DF10-5E11-432E-B022-B2196A917452}" type="presParOf" srcId="{C69F6970-8132-4946-8D10-8C8866712714}" destId="{646DD328-D2E1-4B15-9F92-1962A1ADA883}" srcOrd="1" destOrd="0" presId="urn:microsoft.com/office/officeart/2005/8/layout/hierarchy1"/>
    <dgm:cxn modelId="{A289C314-9DEC-4A4E-815C-30FAC98D7DBE}" type="presParOf" srcId="{EA176C16-3B89-4472-A968-6EBAF4D5090B}" destId="{F4C8FFB9-3738-4FBF-B328-7825131DA9B5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71BA97-842F-4FE0-9C8B-215DB0BB72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B81BF5-B583-4DCC-AAAC-47F145F3BEC2}">
      <dgm:prSet phldrT="[Text]" custT="1"/>
      <dgm:spPr>
        <a:ln>
          <a:solidFill>
            <a:srgbClr val="6633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Utterance duration </a:t>
          </a:r>
          <a:r>
            <a:rPr lang="en-US" sz="1000" dirty="0" smtClean="0">
              <a:latin typeface="Calibri" pitchFamily="34" charset="0"/>
            </a:rPr>
            <a:t>&lt; 2000 ms</a:t>
          </a:r>
          <a:endParaRPr lang="en-US" sz="1000" dirty="0">
            <a:latin typeface="Calibri" pitchFamily="34" charset="0"/>
          </a:endParaRPr>
        </a:p>
      </dgm:t>
    </dgm:pt>
    <dgm:pt modelId="{4C3A7A38-336E-49EB-995B-70719E82CD80}" type="parTrans" cxnId="{07674F1A-E6BD-4640-A1AB-369A92DBFDF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23ABE11-C911-4990-BA15-FF7DB2CD3838}" type="sibTrans" cxnId="{07674F1A-E6BD-4640-A1AB-369A92DBFDF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81F6FC3-0492-490F-A4FB-74DE14D8FD05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matches expectations</a:t>
          </a:r>
          <a:endParaRPr lang="en-US" sz="1000" dirty="0">
            <a:latin typeface="Calibri" pitchFamily="34" charset="0"/>
          </a:endParaRPr>
        </a:p>
      </dgm:t>
    </dgm:pt>
    <dgm:pt modelId="{4046641A-D36E-483F-A88F-942612515EEE}" type="parTrans" cxnId="{76F1CB39-4C9F-43D0-AD15-05687DC83BDF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3429719-5972-457E-8208-78EAD15C2C12}" type="sibTrans" cxnId="{76F1CB39-4C9F-43D0-AD15-05687DC83BDF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3CFA8E1-9DD3-467E-92F6-23A42A376A0F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200 ms</a:t>
          </a:r>
          <a:endParaRPr lang="en-US" sz="1000" dirty="0">
            <a:latin typeface="Calibri" pitchFamily="34" charset="0"/>
          </a:endParaRPr>
        </a:p>
      </dgm:t>
    </dgm:pt>
    <dgm:pt modelId="{7AB36DBE-497E-488C-86D0-399BAA65D20D}" type="parTrans" cxnId="{D6239F91-8764-42A3-A9A7-F8CB1C742C3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4D1B287-0E55-47D4-A0A5-95394B1A290F}" type="sibTrans" cxnId="{D6239F91-8764-42A3-A9A7-F8CB1C742C3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ACE2BCE-EE5C-47A3-80AB-3AB1BB6B2545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205 ms</a:t>
          </a:r>
          <a:endParaRPr lang="en-US" sz="1000" dirty="0">
            <a:latin typeface="Calibri" pitchFamily="34" charset="0"/>
          </a:endParaRPr>
        </a:p>
      </dgm:t>
    </dgm:pt>
    <dgm:pt modelId="{8086AB76-7FB6-41F6-BACE-D24F5D9727D5}" type="parTrans" cxnId="{8629123A-2BF7-47BE-99D9-7B08EEC201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DA1D8B9-E118-4784-9EE3-CE4175E53FC1}" type="sibTrans" cxnId="{8629123A-2BF7-47BE-99D9-7B08EEC201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C87D166-FD19-4366-8975-878D6DB9E3AD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has “YES”</a:t>
          </a:r>
          <a:endParaRPr lang="en-US" sz="1000" dirty="0">
            <a:latin typeface="Calibri" pitchFamily="34" charset="0"/>
          </a:endParaRPr>
        </a:p>
      </dgm:t>
    </dgm:pt>
    <dgm:pt modelId="{708A4C76-98F6-498B-8B4E-CDF42B9013C3}" type="parTrans" cxnId="{6B304246-A475-4F21-9E9E-920F0FC6566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EEF43DD-B94D-4AD7-820F-FB3BFB544431}" type="sibTrans" cxnId="{6B304246-A475-4F21-9E9E-920F0FC6566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190232A-0AAB-4868-BB14-2BC55CA382EE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200 ms</a:t>
          </a:r>
          <a:endParaRPr lang="en-US" sz="1000" dirty="0">
            <a:latin typeface="Calibri" pitchFamily="34" charset="0"/>
          </a:endParaRPr>
        </a:p>
      </dgm:t>
    </dgm:pt>
    <dgm:pt modelId="{DD526FA4-F3AB-4066-8C4D-D6FBEA7360A3}" type="parTrans" cxnId="{0F278C90-9D10-42F3-BB68-281A005B749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F1ABBC5E-2942-44C8-AB9A-E08B58F5D924}" type="sibTrans" cxnId="{0F278C90-9D10-42F3-BB68-281A005B749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FE9387A-FE31-4442-B950-DC883F6ED171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693 ms</a:t>
          </a:r>
          <a:endParaRPr lang="en-US" sz="1000" dirty="0">
            <a:latin typeface="Calibri" pitchFamily="34" charset="0"/>
          </a:endParaRPr>
        </a:p>
      </dgm:t>
    </dgm:pt>
    <dgm:pt modelId="{A4A00B2F-91D7-436C-8A55-DD671C475B80}" type="parTrans" cxnId="{01057B6E-8844-420C-B7D3-830A02DCCFA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34063A9-D08B-4FAD-802A-FA93160B4D16}" type="sibTrans" cxnId="{01057B6E-8844-420C-B7D3-830A02DCCFA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83D53D09-70CE-468F-A765-822397527F99}">
      <dgm:prSet phldrT="[Text]" custT="1"/>
      <dgm:spPr>
        <a:ln>
          <a:solidFill>
            <a:srgbClr val="00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Dialog state is </a:t>
          </a:r>
        </a:p>
        <a:p>
          <a:r>
            <a:rPr lang="en-US" sz="1000" dirty="0" smtClean="0">
              <a:latin typeface="Calibri" pitchFamily="34" charset="0"/>
            </a:rPr>
            <a:t>open question</a:t>
          </a:r>
          <a:endParaRPr lang="en-US" sz="1000" dirty="0">
            <a:latin typeface="Calibri" pitchFamily="34" charset="0"/>
          </a:endParaRPr>
        </a:p>
      </dgm:t>
    </dgm:pt>
    <dgm:pt modelId="{EAA94DC5-29CD-4BBD-A64F-2F9754922C81}" type="parTrans" cxnId="{B1821C45-23B4-4FDE-9B05-195596D8C22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9F27A22-7B20-401A-B1AA-C2B6724F6AD5}" type="sibTrans" cxnId="{B1821C45-23B4-4FDE-9B05-195596D8C22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3F5914E-49EF-461D-97F0-C1F391C5312C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has </a:t>
          </a:r>
        </a:p>
        <a:p>
          <a:r>
            <a:rPr lang="en-US" sz="1000" dirty="0" smtClean="0">
              <a:latin typeface="Calibri" pitchFamily="34" charset="0"/>
            </a:rPr>
            <a:t>less than 3 words</a:t>
          </a:r>
          <a:endParaRPr lang="en-US" sz="1000" dirty="0">
            <a:latin typeface="Calibri" pitchFamily="34" charset="0"/>
          </a:endParaRPr>
        </a:p>
      </dgm:t>
    </dgm:pt>
    <dgm:pt modelId="{95F3A0DB-D5C9-4567-BCF7-458A31FF4683}" type="parTrans" cxnId="{2AEC36C9-4A10-45CF-85D6-34517FDFFE4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C7E9689-A1AD-4AD7-A94A-7052970874CE}" type="sibTrans" cxnId="{2AEC36C9-4A10-45CF-85D6-34517FDFFE4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7577D0C7-B101-41B3-88BE-E00F7465C052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789 ms</a:t>
          </a:r>
          <a:endParaRPr lang="en-US" sz="1000" dirty="0">
            <a:latin typeface="Calibri" pitchFamily="34" charset="0"/>
          </a:endParaRPr>
        </a:p>
      </dgm:t>
    </dgm:pt>
    <dgm:pt modelId="{A48291F8-45CF-410C-9472-AE2E07B25C2B}" type="parTrans" cxnId="{22ED91E1-F8D2-4450-BCAF-09E4B1004150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F315B5C1-ECAF-40B6-9355-27EB278ED99E}" type="sibTrans" cxnId="{22ED91E1-F8D2-4450-BCAF-09E4B1004150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AD1463BE-834D-4C5D-BB46-A4F916F04C78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1005 ms</a:t>
          </a:r>
          <a:endParaRPr lang="en-US" sz="1000" dirty="0">
            <a:latin typeface="Calibri" pitchFamily="34" charset="0"/>
          </a:endParaRPr>
        </a:p>
      </dgm:t>
    </dgm:pt>
    <dgm:pt modelId="{315D7A18-C57B-4288-8101-C870A65E6072}" type="parTrans" cxnId="{42969A5F-61B8-4A50-9811-3DF448F2A46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0B73CA3-9D8A-423F-BE38-54F62D67D479}" type="sibTrans" cxnId="{42969A5F-61B8-4A50-9811-3DF448F2A46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B3F6A16-E534-4F95-8A31-B97F0F323415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300 ms</a:t>
          </a:r>
          <a:endParaRPr lang="en-US" sz="1000" dirty="0">
            <a:latin typeface="Calibri" pitchFamily="34" charset="0"/>
          </a:endParaRPr>
        </a:p>
      </dgm:t>
    </dgm:pt>
    <dgm:pt modelId="{19EE77D9-BBAD-4419-95DA-1F188AD8A63A}" type="parTrans" cxnId="{8694C40A-B554-457B-A2D0-FBE186E87A8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C20FFCF-C2F8-429A-9F9B-B07857B8DC05}" type="sibTrans" cxnId="{8694C40A-B554-457B-A2D0-FBE186E87A89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20EF0296-6E82-4907-A445-118513738434}">
      <dgm:prSet phldrT="[Text]" custT="1"/>
      <dgm:spPr>
        <a:ln>
          <a:solidFill>
            <a:srgbClr val="80008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Partial ASR is available</a:t>
          </a:r>
          <a:endParaRPr lang="en-US" sz="1000" dirty="0">
            <a:latin typeface="Calibri" pitchFamily="34" charset="0"/>
          </a:endParaRPr>
        </a:p>
      </dgm:t>
    </dgm:pt>
    <dgm:pt modelId="{EF4A0619-F074-41F2-A005-A758A3194E65}" type="parTrans" cxnId="{7DD00C5E-92AB-43B4-8102-23507501A41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240CE92-42F5-4B75-8D62-5F37500E3E2F}" type="sibTrans" cxnId="{7DD00C5E-92AB-43B4-8102-23507501A416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09CF864B-9121-49D9-9040-CA036F0D49B1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637 ms</a:t>
          </a:r>
          <a:endParaRPr lang="en-US" sz="1000" dirty="0">
            <a:latin typeface="Calibri" pitchFamily="34" charset="0"/>
          </a:endParaRPr>
        </a:p>
      </dgm:t>
    </dgm:pt>
    <dgm:pt modelId="{0B78DEEE-5337-4D42-8126-31BB98A70472}" type="parTrans" cxnId="{0B7F48E6-01F5-4142-B583-4DE5518F4CF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4AE079F-0C6E-45FE-A9F0-5C08D8CCFB34}" type="sibTrans" cxnId="{0B7F48E6-01F5-4142-B583-4DE5518F4CF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90DFB6E7-D2FA-48F4-BBB0-8D15486F9ADD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847 ms</a:t>
          </a:r>
          <a:endParaRPr lang="en-US" sz="1000" dirty="0">
            <a:latin typeface="Calibri" pitchFamily="34" charset="0"/>
          </a:endParaRPr>
        </a:p>
      </dgm:t>
    </dgm:pt>
    <dgm:pt modelId="{46242603-F4A0-467F-BC41-0E267182EB99}" type="parTrans" cxnId="{156F0A84-05CD-4FDC-8D72-436A5C49E64D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DAE67FE3-E156-44E7-991E-5FE5B710554B}" type="sibTrans" cxnId="{156F0A84-05CD-4FDC-8D72-436A5C49E64D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0F6D214-3AB1-4F80-8362-FAF14020321D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907 ms</a:t>
          </a:r>
          <a:endParaRPr lang="en-US" sz="1000" dirty="0">
            <a:latin typeface="Calibri" pitchFamily="34" charset="0"/>
          </a:endParaRPr>
        </a:p>
      </dgm:t>
    </dgm:pt>
    <dgm:pt modelId="{C2E6856E-9E30-4D74-AA40-57C31D99A208}" type="parTrans" cxnId="{47278EE4-D8A2-4EA7-9491-80E431E805E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096DE61-8B70-4164-9C9E-AA5A75A3F99F}" type="sibTrans" cxnId="{47278EE4-D8A2-4EA7-9491-80E431E805EC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503D79-1DC9-4883-BC8A-F2166E351779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non-understanding ratio &lt; 15%</a:t>
          </a:r>
          <a:endParaRPr lang="en-US" sz="1000" dirty="0">
            <a:latin typeface="Calibri" pitchFamily="34" charset="0"/>
          </a:endParaRPr>
        </a:p>
      </dgm:t>
    </dgm:pt>
    <dgm:pt modelId="{F1D4EA53-4C8F-4BD7-9EF2-5B6BE560E5B0}" type="parTrans" cxnId="{B582F7CA-7604-472D-9EC0-7FCA194F058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61427CE8-B5C7-411B-AE94-7FB8EED10219}" type="sibTrans" cxnId="{B582F7CA-7604-472D-9EC0-7FCA194F0588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21B198EA-34C5-45D3-A7CB-F193EB495839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779 ms</a:t>
          </a:r>
          <a:endParaRPr lang="en-US" sz="1000" dirty="0">
            <a:latin typeface="Calibri" pitchFamily="34" charset="0"/>
          </a:endParaRPr>
        </a:p>
      </dgm:t>
    </dgm:pt>
    <dgm:pt modelId="{ECF40271-02D1-45FE-BF32-48FA40BC479C}" type="parTrans" cxnId="{204DDFA6-A335-4647-B2B4-E6EF12D219C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8D8C0E4-9B01-4404-A93E-B8A2BE0EB669}" type="sibTrans" cxnId="{204DDFA6-A335-4647-B2B4-E6EF12D219C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DCB3B25-90F0-424D-85A4-D87E45F3C1FE}">
      <dgm:prSet phldrT="[Text]" custT="1"/>
      <dgm:spPr>
        <a:ln>
          <a:solidFill>
            <a:srgbClr val="6633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Consecutive user turns w/o system prompt</a:t>
          </a:r>
          <a:endParaRPr lang="en-US" sz="1000" dirty="0">
            <a:latin typeface="Calibri" pitchFamily="34" charset="0"/>
          </a:endParaRPr>
        </a:p>
      </dgm:t>
    </dgm:pt>
    <dgm:pt modelId="{06EC39D1-1D0A-4BBD-9130-4D5A95883BAF}" type="parTrans" cxnId="{E0ECAA27-FDFA-44DD-951C-FDB1C797BBEE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B4F50387-E61B-4F86-AAC0-86321646C5EC}" type="sibTrans" cxnId="{E0ECAA27-FDFA-44DD-951C-FDB1C797BBEE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2FA172E-1852-4A30-8F91-98F9CAA0887F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1440 ms</a:t>
          </a:r>
          <a:endParaRPr lang="en-US" sz="1000" dirty="0">
            <a:latin typeface="Calibri" pitchFamily="34" charset="0"/>
          </a:endParaRPr>
        </a:p>
      </dgm:t>
    </dgm:pt>
    <dgm:pt modelId="{4A401137-3796-4F64-9EF6-547A3CF515A7}" type="parTrans" cxnId="{DC2CCE08-F123-411F-BB86-FE7DD5F410B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B1E4F79-C16F-4ACE-8870-C7A721C8BA01}" type="sibTrans" cxnId="{DC2CCE08-F123-411F-BB86-FE7DD5F410B1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BBD3942-A249-40ED-9CC1-174AD083C56B}">
      <dgm:prSet phldrT="[Text]" custT="1"/>
      <dgm:spPr>
        <a:ln>
          <a:solidFill>
            <a:srgbClr val="00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Dialog state is </a:t>
          </a:r>
        </a:p>
        <a:p>
          <a:r>
            <a:rPr lang="en-US" sz="1000" dirty="0" smtClean="0">
              <a:latin typeface="Calibri" pitchFamily="34" charset="0"/>
            </a:rPr>
            <a:t>open question</a:t>
          </a:r>
          <a:endParaRPr lang="en-US" sz="1000" dirty="0">
            <a:latin typeface="Calibri" pitchFamily="34" charset="0"/>
          </a:endParaRPr>
        </a:p>
      </dgm:t>
    </dgm:pt>
    <dgm:pt modelId="{B27B870A-D367-4C40-BB4F-08C272F2C74B}" type="parTrans" cxnId="{54F62B3F-6157-4B49-88F8-701D812C08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5C5F4B95-E246-42AF-899D-8208B73182D3}" type="sibTrans" cxnId="{54F62B3F-6157-4B49-88F8-701D812C08B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BAA5E740-D613-4E9C-9A74-63E0486BB9F8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1078 ms</a:t>
          </a:r>
          <a:endParaRPr lang="en-US" sz="1000" dirty="0">
            <a:latin typeface="Calibri" pitchFamily="34" charset="0"/>
          </a:endParaRPr>
        </a:p>
      </dgm:t>
    </dgm:pt>
    <dgm:pt modelId="{8ECF10BB-7135-4E11-B51C-1AE48D9356FB}" type="parTrans" cxnId="{C634A138-8ECD-4DF8-9DFE-4712FE1B904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0F59815-CB1B-4DC6-8FAE-2A6002CF034E}" type="sibTrans" cxnId="{C634A138-8ECD-4DF8-9DFE-4712FE1B904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C0B2CCDD-5ABC-4186-A162-B606AD3068BE}">
      <dgm:prSet phldrT="[Text]" custT="1"/>
      <dgm:spPr>
        <a:ln>
          <a:solidFill>
            <a:srgbClr val="FF6600"/>
          </a:solidFill>
        </a:ln>
      </dgm:spPr>
      <dgm:t>
        <a:bodyPr/>
        <a:lstStyle/>
        <a:p>
          <a:r>
            <a:rPr lang="en-US" sz="1000" dirty="0" smtClean="0">
              <a:latin typeface="Calibri" pitchFamily="34" charset="0"/>
            </a:rPr>
            <a:t>Average pause duration &lt; 300 ms</a:t>
          </a:r>
          <a:endParaRPr lang="en-US" sz="1000" dirty="0">
            <a:latin typeface="Calibri" pitchFamily="34" charset="0"/>
          </a:endParaRPr>
        </a:p>
      </dgm:t>
    </dgm:pt>
    <dgm:pt modelId="{7E6034E3-84E0-4DDE-9BCB-F8CBCD7CCD05}" type="parTrans" cxnId="{F36E03D5-9234-4C6C-A964-0A8D8EC2E01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9F6C8635-E4F8-4FAD-A64C-D3472B97E9B1}" type="sibTrans" cxnId="{F36E03D5-9234-4C6C-A964-0A8D8EC2E012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511DC53-0AB5-4F94-8E1C-950E550B6373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839 ms</a:t>
          </a:r>
          <a:endParaRPr lang="en-US" sz="1000" dirty="0">
            <a:latin typeface="Calibri" pitchFamily="34" charset="0"/>
          </a:endParaRPr>
        </a:p>
      </dgm:t>
    </dgm:pt>
    <dgm:pt modelId="{BE12E1D9-8A1D-47E2-A3BD-3CFECBEC5DD0}" type="parTrans" cxnId="{5FA0BDAF-8D61-425E-9858-CA9E803F40D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102BBB13-C08D-4E63-90BE-5C0CE25C62EC}" type="sibTrans" cxnId="{5FA0BDAF-8D61-425E-9858-CA9E803F40D7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34FE761B-FE02-441B-8C51-4F90DA673CF4}">
      <dgm:prSet phldrT="[Text]" custT="1"/>
      <dgm:spPr/>
      <dgm:t>
        <a:bodyPr/>
        <a:lstStyle/>
        <a:p>
          <a:r>
            <a:rPr lang="en-US" sz="1000" dirty="0" smtClean="0">
              <a:latin typeface="Calibri" pitchFamily="34" charset="0"/>
            </a:rPr>
            <a:t>922 ms</a:t>
          </a:r>
          <a:endParaRPr lang="en-US" sz="1000" dirty="0">
            <a:latin typeface="Calibri" pitchFamily="34" charset="0"/>
          </a:endParaRPr>
        </a:p>
      </dgm:t>
    </dgm:pt>
    <dgm:pt modelId="{0195C712-4D33-4A0D-952C-9C2B090D8C69}" type="parTrans" cxnId="{D2D939D6-CB17-407D-9702-7AECA4767B0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7B9D1D-6A06-41A7-BE13-C6DC87103998}" type="sibTrans" cxnId="{D2D939D6-CB17-407D-9702-7AECA4767B04}">
      <dgm:prSet/>
      <dgm:spPr/>
      <dgm:t>
        <a:bodyPr/>
        <a:lstStyle/>
        <a:p>
          <a:endParaRPr lang="en-US" sz="1000">
            <a:latin typeface="Calibri" pitchFamily="34" charset="0"/>
          </a:endParaRPr>
        </a:p>
      </dgm:t>
    </dgm:pt>
    <dgm:pt modelId="{49AF450F-CE1F-48DE-B044-FFB1E4F91B46}" type="pres">
      <dgm:prSet presAssocID="{3B71BA97-842F-4FE0-9C8B-215DB0BB72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0B832CD-E61B-449E-BEDA-270F1D62297B}" type="pres">
      <dgm:prSet presAssocID="{27B81BF5-B583-4DCC-AAAC-47F145F3BEC2}" presName="hierRoot1" presStyleCnt="0"/>
      <dgm:spPr/>
    </dgm:pt>
    <dgm:pt modelId="{3B9D98F3-F31C-44A5-BCF1-4A37114F93CE}" type="pres">
      <dgm:prSet presAssocID="{27B81BF5-B583-4DCC-AAAC-47F145F3BEC2}" presName="composite" presStyleCnt="0"/>
      <dgm:spPr/>
    </dgm:pt>
    <dgm:pt modelId="{C7DDE3A1-26BD-4992-BC78-43C8596E33D1}" type="pres">
      <dgm:prSet presAssocID="{27B81BF5-B583-4DCC-AAAC-47F145F3BEC2}" presName="background" presStyleLbl="node0" presStyleIdx="0" presStyleCnt="1"/>
      <dgm:spPr>
        <a:solidFill>
          <a:srgbClr val="663300"/>
        </a:solidFill>
      </dgm:spPr>
      <dgm:t>
        <a:bodyPr/>
        <a:lstStyle/>
        <a:p>
          <a:endParaRPr lang="en-US"/>
        </a:p>
      </dgm:t>
    </dgm:pt>
    <dgm:pt modelId="{1ABF253B-9652-4B39-A063-DE8CD21E038C}" type="pres">
      <dgm:prSet presAssocID="{27B81BF5-B583-4DCC-AAAC-47F145F3BEC2}" presName="text" presStyleLbl="fgAcc0" presStyleIdx="0" presStyleCnt="1" custScaleX="209975" custScaleY="644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7E9429-AA6A-4E05-86B7-FB599463DB12}" type="pres">
      <dgm:prSet presAssocID="{27B81BF5-B583-4DCC-AAAC-47F145F3BEC2}" presName="hierChild2" presStyleCnt="0"/>
      <dgm:spPr/>
    </dgm:pt>
    <dgm:pt modelId="{039F6B5D-5899-47DA-9EA6-DBA12EA299E4}" type="pres">
      <dgm:prSet presAssocID="{4046641A-D36E-483F-A88F-942612515EE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F741CC4-393F-4D8D-B5E1-4ADA610068AE}" type="pres">
      <dgm:prSet presAssocID="{881F6FC3-0492-490F-A4FB-74DE14D8FD05}" presName="hierRoot2" presStyleCnt="0"/>
      <dgm:spPr/>
    </dgm:pt>
    <dgm:pt modelId="{7AE67719-2751-46F9-BD5C-4C8C0DE0EC8B}" type="pres">
      <dgm:prSet presAssocID="{881F6FC3-0492-490F-A4FB-74DE14D8FD05}" presName="composite2" presStyleCnt="0"/>
      <dgm:spPr/>
    </dgm:pt>
    <dgm:pt modelId="{389469C5-9B06-40F1-9A6F-C672C700C245}" type="pres">
      <dgm:prSet presAssocID="{881F6FC3-0492-490F-A4FB-74DE14D8FD05}" presName="background2" presStyleLbl="node2" presStyleIdx="0" presStyleCnt="2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C6AA7BEB-4B48-4987-8234-E7A548D297AC}" type="pres">
      <dgm:prSet presAssocID="{881F6FC3-0492-490F-A4FB-74DE14D8FD05}" presName="text2" presStyleLbl="fgAcc2" presStyleIdx="0" presStyleCnt="2" custScaleX="232731" custScaleY="70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F7A947-78A1-4C38-A622-07C2ABD6E47B}" type="pres">
      <dgm:prSet presAssocID="{881F6FC3-0492-490F-A4FB-74DE14D8FD05}" presName="hierChild3" presStyleCnt="0"/>
      <dgm:spPr/>
    </dgm:pt>
    <dgm:pt modelId="{65FEDBEC-6F1A-4F13-B478-7FA7CD64AD6D}" type="pres">
      <dgm:prSet presAssocID="{7AB36DBE-497E-488C-86D0-399BAA65D20D}" presName="Name17" presStyleLbl="parChTrans1D3" presStyleIdx="0" presStyleCnt="4"/>
      <dgm:spPr/>
      <dgm:t>
        <a:bodyPr/>
        <a:lstStyle/>
        <a:p>
          <a:endParaRPr lang="en-US"/>
        </a:p>
      </dgm:t>
    </dgm:pt>
    <dgm:pt modelId="{835F5A12-2F0F-4F30-9556-067904CD89CA}" type="pres">
      <dgm:prSet presAssocID="{33CFA8E1-9DD3-467E-92F6-23A42A376A0F}" presName="hierRoot3" presStyleCnt="0"/>
      <dgm:spPr/>
    </dgm:pt>
    <dgm:pt modelId="{11549AE7-2621-47B6-B0B2-6AE8CA93D0E2}" type="pres">
      <dgm:prSet presAssocID="{33CFA8E1-9DD3-467E-92F6-23A42A376A0F}" presName="composite3" presStyleCnt="0"/>
      <dgm:spPr/>
    </dgm:pt>
    <dgm:pt modelId="{59E15422-F8A1-4258-9E2E-EF9DA0712597}" type="pres">
      <dgm:prSet presAssocID="{33CFA8E1-9DD3-467E-92F6-23A42A376A0F}" presName="background3" presStyleLbl="node3" presStyleIdx="0" presStyleCnt="4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20F70293-5B29-4213-A085-DBDACF031F55}" type="pres">
      <dgm:prSet presAssocID="{33CFA8E1-9DD3-467E-92F6-23A42A376A0F}" presName="text3" presStyleLbl="fgAcc3" presStyleIdx="0" presStyleCnt="4" custScaleX="1423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C9A08B-2BD0-40D5-A344-EF1E5F0F93D1}" type="pres">
      <dgm:prSet presAssocID="{33CFA8E1-9DD3-467E-92F6-23A42A376A0F}" presName="hierChild4" presStyleCnt="0"/>
      <dgm:spPr/>
    </dgm:pt>
    <dgm:pt modelId="{0BAE84D2-64A0-432B-AE13-5F93BA62F8DC}" type="pres">
      <dgm:prSet presAssocID="{8086AB76-7FB6-41F6-BACE-D24F5D9727D5}" presName="Name23" presStyleLbl="parChTrans1D4" presStyleIdx="0" presStyleCnt="18"/>
      <dgm:spPr/>
      <dgm:t>
        <a:bodyPr/>
        <a:lstStyle/>
        <a:p>
          <a:endParaRPr lang="en-US"/>
        </a:p>
      </dgm:t>
    </dgm:pt>
    <dgm:pt modelId="{1A13944E-F458-407E-8C08-99F5976ED3CC}" type="pres">
      <dgm:prSet presAssocID="{4ACE2BCE-EE5C-47A3-80AB-3AB1BB6B2545}" presName="hierRoot4" presStyleCnt="0"/>
      <dgm:spPr/>
    </dgm:pt>
    <dgm:pt modelId="{23F22059-C4D1-4EFE-BC75-3D69620ED3CB}" type="pres">
      <dgm:prSet presAssocID="{4ACE2BCE-EE5C-47A3-80AB-3AB1BB6B2545}" presName="composite4" presStyleCnt="0"/>
      <dgm:spPr/>
    </dgm:pt>
    <dgm:pt modelId="{4B4D727E-BAEA-4173-AFF0-866CF76DB622}" type="pres">
      <dgm:prSet presAssocID="{4ACE2BCE-EE5C-47A3-80AB-3AB1BB6B2545}" presName="background4" presStyleLbl="node4" presStyleIdx="0" presStyleCnt="18"/>
      <dgm:spPr/>
    </dgm:pt>
    <dgm:pt modelId="{632D3AAF-0BFE-49F9-9877-5828B6E7F87B}" type="pres">
      <dgm:prSet presAssocID="{4ACE2BCE-EE5C-47A3-80AB-3AB1BB6B2545}" presName="text4" presStyleLbl="fgAcc4" presStyleIdx="0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8A0D22-6CB9-4266-847C-29BDCF071475}" type="pres">
      <dgm:prSet presAssocID="{4ACE2BCE-EE5C-47A3-80AB-3AB1BB6B2545}" presName="hierChild5" presStyleCnt="0"/>
      <dgm:spPr/>
    </dgm:pt>
    <dgm:pt modelId="{CCD9C72F-2558-479A-8CCB-36CCF26BD83D}" type="pres">
      <dgm:prSet presAssocID="{708A4C76-98F6-498B-8B4E-CDF42B9013C3}" presName="Name23" presStyleLbl="parChTrans1D4" presStyleIdx="1" presStyleCnt="18"/>
      <dgm:spPr/>
      <dgm:t>
        <a:bodyPr/>
        <a:lstStyle/>
        <a:p>
          <a:endParaRPr lang="en-US"/>
        </a:p>
      </dgm:t>
    </dgm:pt>
    <dgm:pt modelId="{6F58F916-80BE-4CDC-894A-53C221094C60}" type="pres">
      <dgm:prSet presAssocID="{DC87D166-FD19-4366-8975-878D6DB9E3AD}" presName="hierRoot4" presStyleCnt="0"/>
      <dgm:spPr/>
    </dgm:pt>
    <dgm:pt modelId="{61CE2386-407E-450C-BDD0-D573AA9F8F73}" type="pres">
      <dgm:prSet presAssocID="{DC87D166-FD19-4366-8975-878D6DB9E3AD}" presName="composite4" presStyleCnt="0"/>
      <dgm:spPr/>
    </dgm:pt>
    <dgm:pt modelId="{558ECAD8-5803-4560-9883-93A67AFAEFF3}" type="pres">
      <dgm:prSet presAssocID="{DC87D166-FD19-4366-8975-878D6DB9E3AD}" presName="background4" presStyleLbl="node4" presStyleIdx="1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CF7EC6EC-5753-4A7A-A610-031F4702B87E}" type="pres">
      <dgm:prSet presAssocID="{DC87D166-FD19-4366-8975-878D6DB9E3AD}" presName="text4" presStyleLbl="fgAcc4" presStyleIdx="1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3C80E0-A4ED-498A-A911-642F9434418A}" type="pres">
      <dgm:prSet presAssocID="{DC87D166-FD19-4366-8975-878D6DB9E3AD}" presName="hierChild5" presStyleCnt="0"/>
      <dgm:spPr/>
    </dgm:pt>
    <dgm:pt modelId="{456ED776-81E2-481D-AF49-54D1183258C2}" type="pres">
      <dgm:prSet presAssocID="{DD526FA4-F3AB-4066-8C4D-D6FBEA7360A3}" presName="Name23" presStyleLbl="parChTrans1D4" presStyleIdx="2" presStyleCnt="18"/>
      <dgm:spPr/>
      <dgm:t>
        <a:bodyPr/>
        <a:lstStyle/>
        <a:p>
          <a:endParaRPr lang="en-US"/>
        </a:p>
      </dgm:t>
    </dgm:pt>
    <dgm:pt modelId="{D0DB8382-B097-4BED-8FBE-9F54E5468CBC}" type="pres">
      <dgm:prSet presAssocID="{4190232A-0AAB-4868-BB14-2BC55CA382EE}" presName="hierRoot4" presStyleCnt="0"/>
      <dgm:spPr/>
    </dgm:pt>
    <dgm:pt modelId="{C40CDEB8-AF34-4555-BE49-A4F762D6A739}" type="pres">
      <dgm:prSet presAssocID="{4190232A-0AAB-4868-BB14-2BC55CA382EE}" presName="composite4" presStyleCnt="0"/>
      <dgm:spPr/>
    </dgm:pt>
    <dgm:pt modelId="{442112C8-75F2-4BCA-8A19-F7355B8C2AA4}" type="pres">
      <dgm:prSet presAssocID="{4190232A-0AAB-4868-BB14-2BC55CA382EE}" presName="background4" presStyleLbl="node4" presStyleIdx="2" presStyleCnt="18"/>
      <dgm:spPr/>
    </dgm:pt>
    <dgm:pt modelId="{F5409C3A-7C7F-4F90-989A-D9818111B3C2}" type="pres">
      <dgm:prSet presAssocID="{4190232A-0AAB-4868-BB14-2BC55CA382EE}" presName="text4" presStyleLbl="fgAcc4" presStyleIdx="2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03723C-F07A-4D64-A81A-AB1ADFE9933E}" type="pres">
      <dgm:prSet presAssocID="{4190232A-0AAB-4868-BB14-2BC55CA382EE}" presName="hierChild5" presStyleCnt="0"/>
      <dgm:spPr/>
    </dgm:pt>
    <dgm:pt modelId="{35BB8F53-B4E1-458F-A470-22F521C583BC}" type="pres">
      <dgm:prSet presAssocID="{A4A00B2F-91D7-436C-8A55-DD671C475B80}" presName="Name23" presStyleLbl="parChTrans1D4" presStyleIdx="3" presStyleCnt="18"/>
      <dgm:spPr/>
      <dgm:t>
        <a:bodyPr/>
        <a:lstStyle/>
        <a:p>
          <a:endParaRPr lang="en-US"/>
        </a:p>
      </dgm:t>
    </dgm:pt>
    <dgm:pt modelId="{E1F2A9F6-EFF1-4B9F-8D78-62E78824A818}" type="pres">
      <dgm:prSet presAssocID="{CFE9387A-FE31-4442-B950-DC883F6ED171}" presName="hierRoot4" presStyleCnt="0"/>
      <dgm:spPr/>
    </dgm:pt>
    <dgm:pt modelId="{9B5455F1-FC2E-403B-AE94-E6AE1DA0FE4A}" type="pres">
      <dgm:prSet presAssocID="{CFE9387A-FE31-4442-B950-DC883F6ED171}" presName="composite4" presStyleCnt="0"/>
      <dgm:spPr/>
    </dgm:pt>
    <dgm:pt modelId="{C24BFB0A-5CEE-4BE4-A60D-A52CBE6FCE93}" type="pres">
      <dgm:prSet presAssocID="{CFE9387A-FE31-4442-B950-DC883F6ED171}" presName="background4" presStyleLbl="node4" presStyleIdx="3" presStyleCnt="18"/>
      <dgm:spPr/>
    </dgm:pt>
    <dgm:pt modelId="{F7E224D0-A704-4BA1-B39C-B872B24DA510}" type="pres">
      <dgm:prSet presAssocID="{CFE9387A-FE31-4442-B950-DC883F6ED171}" presName="text4" presStyleLbl="fgAcc4" presStyleIdx="3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C0784C-C427-40F1-8B59-C3779E52B95A}" type="pres">
      <dgm:prSet presAssocID="{CFE9387A-FE31-4442-B950-DC883F6ED171}" presName="hierChild5" presStyleCnt="0"/>
      <dgm:spPr/>
    </dgm:pt>
    <dgm:pt modelId="{B00D0409-8153-40D9-BD66-6637BCB03CFB}" type="pres">
      <dgm:prSet presAssocID="{EAA94DC5-29CD-4BBD-A64F-2F9754922C81}" presName="Name17" presStyleLbl="parChTrans1D3" presStyleIdx="1" presStyleCnt="4"/>
      <dgm:spPr/>
      <dgm:t>
        <a:bodyPr/>
        <a:lstStyle/>
        <a:p>
          <a:endParaRPr lang="en-US"/>
        </a:p>
      </dgm:t>
    </dgm:pt>
    <dgm:pt modelId="{5D24C6B6-DB86-48FA-A064-7EC53FCD164D}" type="pres">
      <dgm:prSet presAssocID="{83D53D09-70CE-468F-A765-822397527F99}" presName="hierRoot3" presStyleCnt="0"/>
      <dgm:spPr/>
    </dgm:pt>
    <dgm:pt modelId="{BB735776-C0DB-4E43-9813-48AF2EAA42A3}" type="pres">
      <dgm:prSet presAssocID="{83D53D09-70CE-468F-A765-822397527F99}" presName="composite3" presStyleCnt="0"/>
      <dgm:spPr/>
    </dgm:pt>
    <dgm:pt modelId="{8BC0C6A7-6C7D-4035-AC9D-98A4CD3E0A02}" type="pres">
      <dgm:prSet presAssocID="{83D53D09-70CE-468F-A765-822397527F99}" presName="background3" presStyleLbl="node3" presStyleIdx="1" presStyleCnt="4"/>
      <dgm:spPr>
        <a:solidFill>
          <a:srgbClr val="006600"/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endParaRPr lang="en-US"/>
        </a:p>
      </dgm:t>
    </dgm:pt>
    <dgm:pt modelId="{E5596490-DEA4-4741-A185-A6A2876EB948}" type="pres">
      <dgm:prSet presAssocID="{83D53D09-70CE-468F-A765-822397527F99}" presName="text3" presStyleLbl="fgAcc3" presStyleIdx="1" presStyleCnt="4" custScaleX="1425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A8B5C5-EEE6-4C0D-86BF-2EABBEE28B11}" type="pres">
      <dgm:prSet presAssocID="{83D53D09-70CE-468F-A765-822397527F99}" presName="hierChild4" presStyleCnt="0"/>
      <dgm:spPr/>
    </dgm:pt>
    <dgm:pt modelId="{8DE53EA5-339D-49E9-9FE6-C720931BD34B}" type="pres">
      <dgm:prSet presAssocID="{95F3A0DB-D5C9-4567-BCF7-458A31FF4683}" presName="Name23" presStyleLbl="parChTrans1D4" presStyleIdx="4" presStyleCnt="18"/>
      <dgm:spPr/>
      <dgm:t>
        <a:bodyPr/>
        <a:lstStyle/>
        <a:p>
          <a:endParaRPr lang="en-US"/>
        </a:p>
      </dgm:t>
    </dgm:pt>
    <dgm:pt modelId="{F5278B3D-6FF2-4EAA-8DF6-02F6218ED8E5}" type="pres">
      <dgm:prSet presAssocID="{43F5914E-49EF-461D-97F0-C1F391C5312C}" presName="hierRoot4" presStyleCnt="0"/>
      <dgm:spPr/>
    </dgm:pt>
    <dgm:pt modelId="{2A17A38A-009B-4631-8CAE-DCA217429D6D}" type="pres">
      <dgm:prSet presAssocID="{43F5914E-49EF-461D-97F0-C1F391C5312C}" presName="composite4" presStyleCnt="0"/>
      <dgm:spPr/>
    </dgm:pt>
    <dgm:pt modelId="{6FC50EC4-955E-491D-9404-166B6074ECBF}" type="pres">
      <dgm:prSet presAssocID="{43F5914E-49EF-461D-97F0-C1F391C5312C}" presName="background4" presStyleLbl="node4" presStyleIdx="4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8C2E8867-1A11-4A70-BB85-4B64B5667837}" type="pres">
      <dgm:prSet presAssocID="{43F5914E-49EF-461D-97F0-C1F391C5312C}" presName="text4" presStyleLbl="fgAcc4" presStyleIdx="4" presStyleCnt="18" custScaleX="14573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344FF8-1DF4-4556-A2EF-4685E13592AA}" type="pres">
      <dgm:prSet presAssocID="{43F5914E-49EF-461D-97F0-C1F391C5312C}" presName="hierChild5" presStyleCnt="0"/>
      <dgm:spPr/>
    </dgm:pt>
    <dgm:pt modelId="{2523B81E-21E7-451A-9B07-1F52FD3ED970}" type="pres">
      <dgm:prSet presAssocID="{A48291F8-45CF-410C-9472-AE2E07B25C2B}" presName="Name23" presStyleLbl="parChTrans1D4" presStyleIdx="5" presStyleCnt="18"/>
      <dgm:spPr/>
      <dgm:t>
        <a:bodyPr/>
        <a:lstStyle/>
        <a:p>
          <a:endParaRPr lang="en-US"/>
        </a:p>
      </dgm:t>
    </dgm:pt>
    <dgm:pt modelId="{9E576ABF-8527-46AF-BA6B-BA98EF4D66CA}" type="pres">
      <dgm:prSet presAssocID="{7577D0C7-B101-41B3-88BE-E00F7465C052}" presName="hierRoot4" presStyleCnt="0"/>
      <dgm:spPr/>
    </dgm:pt>
    <dgm:pt modelId="{8B653672-43E2-4E42-BEEF-4CF1A2DD330F}" type="pres">
      <dgm:prSet presAssocID="{7577D0C7-B101-41B3-88BE-E00F7465C052}" presName="composite4" presStyleCnt="0"/>
      <dgm:spPr/>
    </dgm:pt>
    <dgm:pt modelId="{E87E4B49-7DA6-420A-A616-881E074D3F68}" type="pres">
      <dgm:prSet presAssocID="{7577D0C7-B101-41B3-88BE-E00F7465C052}" presName="background4" presStyleLbl="node4" presStyleIdx="5" presStyleCnt="18"/>
      <dgm:spPr/>
    </dgm:pt>
    <dgm:pt modelId="{C73E2E42-1385-4B3E-AC60-402D481B5293}" type="pres">
      <dgm:prSet presAssocID="{7577D0C7-B101-41B3-88BE-E00F7465C052}" presName="text4" presStyleLbl="fgAcc4" presStyleIdx="5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F424EF-1847-43C2-A876-9B012F555E2D}" type="pres">
      <dgm:prSet presAssocID="{7577D0C7-B101-41B3-88BE-E00F7465C052}" presName="hierChild5" presStyleCnt="0"/>
      <dgm:spPr/>
    </dgm:pt>
    <dgm:pt modelId="{420DCA7F-C3F7-4981-9B85-9B3AF2715B7F}" type="pres">
      <dgm:prSet presAssocID="{315D7A18-C57B-4288-8101-C870A65E6072}" presName="Name23" presStyleLbl="parChTrans1D4" presStyleIdx="6" presStyleCnt="18"/>
      <dgm:spPr/>
      <dgm:t>
        <a:bodyPr/>
        <a:lstStyle/>
        <a:p>
          <a:endParaRPr lang="en-US"/>
        </a:p>
      </dgm:t>
    </dgm:pt>
    <dgm:pt modelId="{162225BF-0CA5-4A93-915C-CD9694CFA201}" type="pres">
      <dgm:prSet presAssocID="{AD1463BE-834D-4C5D-BB46-A4F916F04C78}" presName="hierRoot4" presStyleCnt="0"/>
      <dgm:spPr/>
    </dgm:pt>
    <dgm:pt modelId="{55C983D2-C175-4A40-8557-A0A6F2DC31FA}" type="pres">
      <dgm:prSet presAssocID="{AD1463BE-834D-4C5D-BB46-A4F916F04C78}" presName="composite4" presStyleCnt="0"/>
      <dgm:spPr/>
    </dgm:pt>
    <dgm:pt modelId="{110C0FAA-2B23-4D55-A557-7AC6B2C8F71A}" type="pres">
      <dgm:prSet presAssocID="{AD1463BE-834D-4C5D-BB46-A4F916F04C78}" presName="background4" presStyleLbl="node4" presStyleIdx="6" presStyleCnt="18"/>
      <dgm:spPr/>
    </dgm:pt>
    <dgm:pt modelId="{8B8BDBA2-0CCC-434D-8E81-968AA0BA219C}" type="pres">
      <dgm:prSet presAssocID="{AD1463BE-834D-4C5D-BB46-A4F916F04C78}" presName="text4" presStyleLbl="fgAcc4" presStyleIdx="6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B05535-512D-4518-B9CD-6E43C1EB5F1D}" type="pres">
      <dgm:prSet presAssocID="{AD1463BE-834D-4C5D-BB46-A4F916F04C78}" presName="hierChild5" presStyleCnt="0"/>
      <dgm:spPr/>
    </dgm:pt>
    <dgm:pt modelId="{81837C00-5A96-4389-9DB9-21556BA6CB5D}" type="pres">
      <dgm:prSet presAssocID="{19EE77D9-BBAD-4419-95DA-1F188AD8A63A}" presName="Name23" presStyleLbl="parChTrans1D4" presStyleIdx="7" presStyleCnt="18"/>
      <dgm:spPr/>
      <dgm:t>
        <a:bodyPr/>
        <a:lstStyle/>
        <a:p>
          <a:endParaRPr lang="en-US"/>
        </a:p>
      </dgm:t>
    </dgm:pt>
    <dgm:pt modelId="{CC925B6A-868C-4439-A71C-3A266A10A907}" type="pres">
      <dgm:prSet presAssocID="{5B3F6A16-E534-4F95-8A31-B97F0F323415}" presName="hierRoot4" presStyleCnt="0"/>
      <dgm:spPr/>
    </dgm:pt>
    <dgm:pt modelId="{FDA87E56-17F4-475E-8DBC-6A5E5E186367}" type="pres">
      <dgm:prSet presAssocID="{5B3F6A16-E534-4F95-8A31-B97F0F323415}" presName="composite4" presStyleCnt="0"/>
      <dgm:spPr/>
    </dgm:pt>
    <dgm:pt modelId="{C88FC15A-600F-4832-9977-B6BB5479EE70}" type="pres">
      <dgm:prSet presAssocID="{5B3F6A16-E534-4F95-8A31-B97F0F323415}" presName="background4" presStyleLbl="node4" presStyleIdx="7" presStyleCnt="18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B94A9493-D264-4D8F-A58E-1C2872C1B6C6}" type="pres">
      <dgm:prSet presAssocID="{5B3F6A16-E534-4F95-8A31-B97F0F323415}" presName="text4" presStyleLbl="fgAcc4" presStyleIdx="7" presStyleCnt="18" custScaleX="1379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96F805-C1E1-4DDA-9E4B-705FAC0A811A}" type="pres">
      <dgm:prSet presAssocID="{5B3F6A16-E534-4F95-8A31-B97F0F323415}" presName="hierChild5" presStyleCnt="0"/>
      <dgm:spPr/>
    </dgm:pt>
    <dgm:pt modelId="{BAA42AB2-F426-408A-8F5D-7E2E5765869D}" type="pres">
      <dgm:prSet presAssocID="{EF4A0619-F074-41F2-A005-A758A3194E65}" presName="Name23" presStyleLbl="parChTrans1D4" presStyleIdx="8" presStyleCnt="18"/>
      <dgm:spPr/>
      <dgm:t>
        <a:bodyPr/>
        <a:lstStyle/>
        <a:p>
          <a:endParaRPr lang="en-US"/>
        </a:p>
      </dgm:t>
    </dgm:pt>
    <dgm:pt modelId="{9C21581A-A223-4502-B1B1-C8DE04803135}" type="pres">
      <dgm:prSet presAssocID="{20EF0296-6E82-4907-A445-118513738434}" presName="hierRoot4" presStyleCnt="0"/>
      <dgm:spPr/>
    </dgm:pt>
    <dgm:pt modelId="{A227612E-2AE9-48DD-B6AD-8AA1D26AB954}" type="pres">
      <dgm:prSet presAssocID="{20EF0296-6E82-4907-A445-118513738434}" presName="composite4" presStyleCnt="0"/>
      <dgm:spPr/>
    </dgm:pt>
    <dgm:pt modelId="{813C6564-36C2-4CE3-91B3-9EC61CA56804}" type="pres">
      <dgm:prSet presAssocID="{20EF0296-6E82-4907-A445-118513738434}" presName="background4" presStyleLbl="node4" presStyleIdx="8" presStyleCnt="18"/>
      <dgm:spPr>
        <a:solidFill>
          <a:srgbClr val="800080"/>
        </a:solidFill>
      </dgm:spPr>
      <dgm:t>
        <a:bodyPr/>
        <a:lstStyle/>
        <a:p>
          <a:endParaRPr lang="en-US"/>
        </a:p>
      </dgm:t>
    </dgm:pt>
    <dgm:pt modelId="{FEBD3770-232E-4FAD-9E79-D1DF8A4EAD2F}" type="pres">
      <dgm:prSet presAssocID="{20EF0296-6E82-4907-A445-118513738434}" presName="text4" presStyleLbl="fgAcc4" presStyleIdx="8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CD3122-83C7-4095-A13D-AD3F7A30C5F5}" type="pres">
      <dgm:prSet presAssocID="{20EF0296-6E82-4907-A445-118513738434}" presName="hierChild5" presStyleCnt="0"/>
      <dgm:spPr/>
    </dgm:pt>
    <dgm:pt modelId="{6A5001A0-CFDD-4F37-8908-2CCDEFEC4421}" type="pres">
      <dgm:prSet presAssocID="{0B78DEEE-5337-4D42-8126-31BB98A70472}" presName="Name23" presStyleLbl="parChTrans1D4" presStyleIdx="9" presStyleCnt="18"/>
      <dgm:spPr/>
      <dgm:t>
        <a:bodyPr/>
        <a:lstStyle/>
        <a:p>
          <a:endParaRPr lang="en-US"/>
        </a:p>
      </dgm:t>
    </dgm:pt>
    <dgm:pt modelId="{9A0C6A2A-6D4A-4DD9-AC9A-9A710D9B65AA}" type="pres">
      <dgm:prSet presAssocID="{09CF864B-9121-49D9-9040-CA036F0D49B1}" presName="hierRoot4" presStyleCnt="0"/>
      <dgm:spPr/>
    </dgm:pt>
    <dgm:pt modelId="{9550A452-AA15-439D-ABEE-DBC17C73337D}" type="pres">
      <dgm:prSet presAssocID="{09CF864B-9121-49D9-9040-CA036F0D49B1}" presName="composite4" presStyleCnt="0"/>
      <dgm:spPr/>
    </dgm:pt>
    <dgm:pt modelId="{F7B1DDF2-C30D-40C7-A01B-9DC5AB6A6D1A}" type="pres">
      <dgm:prSet presAssocID="{09CF864B-9121-49D9-9040-CA036F0D49B1}" presName="background4" presStyleLbl="node4" presStyleIdx="9" presStyleCnt="18"/>
      <dgm:spPr/>
    </dgm:pt>
    <dgm:pt modelId="{EC8420C0-8AAF-4587-908A-A842556B3A2E}" type="pres">
      <dgm:prSet presAssocID="{09CF864B-9121-49D9-9040-CA036F0D49B1}" presName="text4" presStyleLbl="fgAcc4" presStyleIdx="9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D223AD-EBD7-400F-8B21-32AA90CB8AEB}" type="pres">
      <dgm:prSet presAssocID="{09CF864B-9121-49D9-9040-CA036F0D49B1}" presName="hierChild5" presStyleCnt="0"/>
      <dgm:spPr/>
    </dgm:pt>
    <dgm:pt modelId="{1021A644-BA17-4299-9F8E-A070B95D6368}" type="pres">
      <dgm:prSet presAssocID="{46242603-F4A0-467F-BC41-0E267182EB99}" presName="Name23" presStyleLbl="parChTrans1D4" presStyleIdx="10" presStyleCnt="18"/>
      <dgm:spPr/>
      <dgm:t>
        <a:bodyPr/>
        <a:lstStyle/>
        <a:p>
          <a:endParaRPr lang="en-US"/>
        </a:p>
      </dgm:t>
    </dgm:pt>
    <dgm:pt modelId="{5BD4E4FB-4833-48C0-ABE6-E673BFD9CD09}" type="pres">
      <dgm:prSet presAssocID="{90DFB6E7-D2FA-48F4-BBB0-8D15486F9ADD}" presName="hierRoot4" presStyleCnt="0"/>
      <dgm:spPr/>
    </dgm:pt>
    <dgm:pt modelId="{00D948E2-2E0F-4212-9F27-5AB3D67645A4}" type="pres">
      <dgm:prSet presAssocID="{90DFB6E7-D2FA-48F4-BBB0-8D15486F9ADD}" presName="composite4" presStyleCnt="0"/>
      <dgm:spPr/>
    </dgm:pt>
    <dgm:pt modelId="{883EA6F9-5DBE-4CD4-A2D1-483196B21FCA}" type="pres">
      <dgm:prSet presAssocID="{90DFB6E7-D2FA-48F4-BBB0-8D15486F9ADD}" presName="background4" presStyleLbl="node4" presStyleIdx="10" presStyleCnt="18"/>
      <dgm:spPr/>
    </dgm:pt>
    <dgm:pt modelId="{6DF42305-898C-4304-8F32-18D4976EAD6E}" type="pres">
      <dgm:prSet presAssocID="{90DFB6E7-D2FA-48F4-BBB0-8D15486F9ADD}" presName="text4" presStyleLbl="fgAcc4" presStyleIdx="10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5AA717-B669-40F2-8E0F-5AC9C4E4E829}" type="pres">
      <dgm:prSet presAssocID="{90DFB6E7-D2FA-48F4-BBB0-8D15486F9ADD}" presName="hierChild5" presStyleCnt="0"/>
      <dgm:spPr/>
    </dgm:pt>
    <dgm:pt modelId="{8EED2F1C-653C-407F-BBC6-C0729EDDE78F}" type="pres">
      <dgm:prSet presAssocID="{C2E6856E-9E30-4D74-AA40-57C31D99A208}" presName="Name23" presStyleLbl="parChTrans1D4" presStyleIdx="11" presStyleCnt="18"/>
      <dgm:spPr/>
      <dgm:t>
        <a:bodyPr/>
        <a:lstStyle/>
        <a:p>
          <a:endParaRPr lang="en-US"/>
        </a:p>
      </dgm:t>
    </dgm:pt>
    <dgm:pt modelId="{06C66AFB-A8C6-48DA-87CA-34C07139AED4}" type="pres">
      <dgm:prSet presAssocID="{60F6D214-3AB1-4F80-8362-FAF14020321D}" presName="hierRoot4" presStyleCnt="0"/>
      <dgm:spPr/>
    </dgm:pt>
    <dgm:pt modelId="{9DE008D1-8473-4569-ABFC-F864D6C53C16}" type="pres">
      <dgm:prSet presAssocID="{60F6D214-3AB1-4F80-8362-FAF14020321D}" presName="composite4" presStyleCnt="0"/>
      <dgm:spPr/>
    </dgm:pt>
    <dgm:pt modelId="{4641A6DF-0F7C-4052-9624-56535FB432DA}" type="pres">
      <dgm:prSet presAssocID="{60F6D214-3AB1-4F80-8362-FAF14020321D}" presName="background4" presStyleLbl="node4" presStyleIdx="11" presStyleCnt="18"/>
      <dgm:spPr/>
    </dgm:pt>
    <dgm:pt modelId="{791F0B37-0F56-42E4-A193-BD9E118BAADA}" type="pres">
      <dgm:prSet presAssocID="{60F6D214-3AB1-4F80-8362-FAF14020321D}" presName="text4" presStyleLbl="fgAcc4" presStyleIdx="11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38540E-22B8-42C2-8184-A55E0FD833EA}" type="pres">
      <dgm:prSet presAssocID="{60F6D214-3AB1-4F80-8362-FAF14020321D}" presName="hierChild5" presStyleCnt="0"/>
      <dgm:spPr/>
    </dgm:pt>
    <dgm:pt modelId="{4CDA1D6B-E88E-4D78-98E3-BB4DB3D4BE5B}" type="pres">
      <dgm:prSet presAssocID="{F1D4EA53-4C8F-4BD7-9EF2-5B6BE560E5B0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CC6C72B-6E8A-40DA-96B9-8CEF63702231}" type="pres">
      <dgm:prSet presAssocID="{49503D79-1DC9-4883-BC8A-F2166E351779}" presName="hierRoot2" presStyleCnt="0"/>
      <dgm:spPr/>
    </dgm:pt>
    <dgm:pt modelId="{53A50BD5-84BB-4623-882C-66E7B2648875}" type="pres">
      <dgm:prSet presAssocID="{49503D79-1DC9-4883-BC8A-F2166E351779}" presName="composite2" presStyleCnt="0"/>
      <dgm:spPr/>
    </dgm:pt>
    <dgm:pt modelId="{E2E358AC-820D-466D-BF16-7A568E1E5A43}" type="pres">
      <dgm:prSet presAssocID="{49503D79-1DC9-4883-BC8A-F2166E351779}" presName="background2" presStyleLbl="node2" presStyleIdx="1" presStyleCnt="2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56ED3898-5B3E-4DBC-A82A-EB19EDEBF616}" type="pres">
      <dgm:prSet presAssocID="{49503D79-1DC9-4883-BC8A-F2166E351779}" presName="text2" presStyleLbl="fgAcc2" presStyleIdx="1" presStyleCnt="2" custScaleX="278780" custScaleY="70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951EB88-4FA8-4097-BBBC-3B0956DF0749}" type="pres">
      <dgm:prSet presAssocID="{49503D79-1DC9-4883-BC8A-F2166E351779}" presName="hierChild3" presStyleCnt="0"/>
      <dgm:spPr/>
    </dgm:pt>
    <dgm:pt modelId="{DEFB4E8D-6A82-4B90-8B04-FA7259D9EA59}" type="pres">
      <dgm:prSet presAssocID="{ECF40271-02D1-45FE-BF32-48FA40BC479C}" presName="Name17" presStyleLbl="parChTrans1D3" presStyleIdx="2" presStyleCnt="4"/>
      <dgm:spPr/>
      <dgm:t>
        <a:bodyPr/>
        <a:lstStyle/>
        <a:p>
          <a:endParaRPr lang="en-US"/>
        </a:p>
      </dgm:t>
    </dgm:pt>
    <dgm:pt modelId="{A7359D7C-595B-43D2-9D8A-E9EACBF4725D}" type="pres">
      <dgm:prSet presAssocID="{21B198EA-34C5-45D3-A7CB-F193EB495839}" presName="hierRoot3" presStyleCnt="0"/>
      <dgm:spPr/>
    </dgm:pt>
    <dgm:pt modelId="{3447F1C2-36A8-4FC6-B5E5-0D1A79E38D9D}" type="pres">
      <dgm:prSet presAssocID="{21B198EA-34C5-45D3-A7CB-F193EB495839}" presName="composite3" presStyleCnt="0"/>
      <dgm:spPr/>
    </dgm:pt>
    <dgm:pt modelId="{ADD9CA0F-1391-4641-A28B-A9E3B7F7FB79}" type="pres">
      <dgm:prSet presAssocID="{21B198EA-34C5-45D3-A7CB-F193EB495839}" presName="background3" presStyleLbl="node3" presStyleIdx="2" presStyleCnt="4"/>
      <dgm:spPr/>
    </dgm:pt>
    <dgm:pt modelId="{D3D73249-CE8B-4D7B-84F5-21821C9A9B2F}" type="pres">
      <dgm:prSet presAssocID="{21B198EA-34C5-45D3-A7CB-F193EB495839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3E95D1-B7B4-468F-B053-C908F45588CC}" type="pres">
      <dgm:prSet presAssocID="{21B198EA-34C5-45D3-A7CB-F193EB495839}" presName="hierChild4" presStyleCnt="0"/>
      <dgm:spPr/>
    </dgm:pt>
    <dgm:pt modelId="{E4E779BD-B23B-4691-9350-B970E19BB471}" type="pres">
      <dgm:prSet presAssocID="{06EC39D1-1D0A-4BBD-9130-4D5A95883BAF}" presName="Name17" presStyleLbl="parChTrans1D3" presStyleIdx="3" presStyleCnt="4"/>
      <dgm:spPr/>
      <dgm:t>
        <a:bodyPr/>
        <a:lstStyle/>
        <a:p>
          <a:endParaRPr lang="en-US"/>
        </a:p>
      </dgm:t>
    </dgm:pt>
    <dgm:pt modelId="{73D4AC03-5748-4977-883D-B8021E1FEBF0}" type="pres">
      <dgm:prSet presAssocID="{1DCB3B25-90F0-424D-85A4-D87E45F3C1FE}" presName="hierRoot3" presStyleCnt="0"/>
      <dgm:spPr/>
    </dgm:pt>
    <dgm:pt modelId="{49A75D47-C18B-4EC1-8776-C0CEC1247443}" type="pres">
      <dgm:prSet presAssocID="{1DCB3B25-90F0-424D-85A4-D87E45F3C1FE}" presName="composite3" presStyleCnt="0"/>
      <dgm:spPr/>
    </dgm:pt>
    <dgm:pt modelId="{587B9EED-42EE-4B82-812A-C0DBF14451A4}" type="pres">
      <dgm:prSet presAssocID="{1DCB3B25-90F0-424D-85A4-D87E45F3C1FE}" presName="background3" presStyleLbl="node3" presStyleIdx="3" presStyleCnt="4"/>
      <dgm:spPr>
        <a:solidFill>
          <a:srgbClr val="663300"/>
        </a:solidFill>
      </dgm:spPr>
      <dgm:t>
        <a:bodyPr/>
        <a:lstStyle/>
        <a:p>
          <a:endParaRPr lang="en-US"/>
        </a:p>
      </dgm:t>
    </dgm:pt>
    <dgm:pt modelId="{E449E125-673A-4C09-B043-C8EC2E7C18D3}" type="pres">
      <dgm:prSet presAssocID="{1DCB3B25-90F0-424D-85A4-D87E45F3C1FE}" presName="text3" presStyleLbl="fgAcc3" presStyleIdx="3" presStyleCnt="4" custScaleX="1802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320155-E498-4307-A640-EC7385767CCC}" type="pres">
      <dgm:prSet presAssocID="{1DCB3B25-90F0-424D-85A4-D87E45F3C1FE}" presName="hierChild4" presStyleCnt="0"/>
      <dgm:spPr/>
    </dgm:pt>
    <dgm:pt modelId="{16202678-428E-4195-B6D0-2B501993E4B5}" type="pres">
      <dgm:prSet presAssocID="{4A401137-3796-4F64-9EF6-547A3CF515A7}" presName="Name23" presStyleLbl="parChTrans1D4" presStyleIdx="12" presStyleCnt="18"/>
      <dgm:spPr/>
      <dgm:t>
        <a:bodyPr/>
        <a:lstStyle/>
        <a:p>
          <a:endParaRPr lang="en-US"/>
        </a:p>
      </dgm:t>
    </dgm:pt>
    <dgm:pt modelId="{FA0CE3B7-BF58-4C1E-8E22-819DACC9D83B}" type="pres">
      <dgm:prSet presAssocID="{C2FA172E-1852-4A30-8F91-98F9CAA0887F}" presName="hierRoot4" presStyleCnt="0"/>
      <dgm:spPr/>
    </dgm:pt>
    <dgm:pt modelId="{E6246EE2-38D3-439A-ABFE-CDFC78A8BCE3}" type="pres">
      <dgm:prSet presAssocID="{C2FA172E-1852-4A30-8F91-98F9CAA0887F}" presName="composite4" presStyleCnt="0"/>
      <dgm:spPr/>
    </dgm:pt>
    <dgm:pt modelId="{F09542D0-5C33-4AA5-BB2D-2C06188BDF21}" type="pres">
      <dgm:prSet presAssocID="{C2FA172E-1852-4A30-8F91-98F9CAA0887F}" presName="background4" presStyleLbl="node4" presStyleIdx="12" presStyleCnt="18"/>
      <dgm:spPr/>
    </dgm:pt>
    <dgm:pt modelId="{945DF7D7-DA31-4246-B6F4-BFA916EFD7DC}" type="pres">
      <dgm:prSet presAssocID="{C2FA172E-1852-4A30-8F91-98F9CAA0887F}" presName="text4" presStyleLbl="fgAcc4" presStyleIdx="12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A86D3C-2462-4520-8100-B2F9D7163D6E}" type="pres">
      <dgm:prSet presAssocID="{C2FA172E-1852-4A30-8F91-98F9CAA0887F}" presName="hierChild5" presStyleCnt="0"/>
      <dgm:spPr/>
    </dgm:pt>
    <dgm:pt modelId="{C1FCE12A-8A20-45B2-811B-050E61FBC320}" type="pres">
      <dgm:prSet presAssocID="{B27B870A-D367-4C40-BB4F-08C272F2C74B}" presName="Name23" presStyleLbl="parChTrans1D4" presStyleIdx="13" presStyleCnt="18"/>
      <dgm:spPr/>
      <dgm:t>
        <a:bodyPr/>
        <a:lstStyle/>
        <a:p>
          <a:endParaRPr lang="en-US"/>
        </a:p>
      </dgm:t>
    </dgm:pt>
    <dgm:pt modelId="{3E4981D4-A311-4108-924E-7034AC7990F7}" type="pres">
      <dgm:prSet presAssocID="{4BBD3942-A249-40ED-9CC1-174AD083C56B}" presName="hierRoot4" presStyleCnt="0"/>
      <dgm:spPr/>
    </dgm:pt>
    <dgm:pt modelId="{33E4CAC1-0E0F-4878-95E3-4D173648BBB4}" type="pres">
      <dgm:prSet presAssocID="{4BBD3942-A249-40ED-9CC1-174AD083C56B}" presName="composite4" presStyleCnt="0"/>
      <dgm:spPr/>
    </dgm:pt>
    <dgm:pt modelId="{3898284A-4286-4654-8B09-82B11EEB1D95}" type="pres">
      <dgm:prSet presAssocID="{4BBD3942-A249-40ED-9CC1-174AD083C56B}" presName="background4" presStyleLbl="node4" presStyleIdx="13" presStyleCnt="18"/>
      <dgm:spPr>
        <a:solidFill>
          <a:srgbClr val="006600"/>
        </a:solidFill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6C73174A-BA4A-4759-A982-00DF8AC30003}" type="pres">
      <dgm:prSet presAssocID="{4BBD3942-A249-40ED-9CC1-174AD083C56B}" presName="text4" presStyleLbl="fgAcc4" presStyleIdx="13" presStyleCnt="18" custScaleX="1159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461327-564C-4606-8B57-2C16963A8BC5}" type="pres">
      <dgm:prSet presAssocID="{4BBD3942-A249-40ED-9CC1-174AD083C56B}" presName="hierChild5" presStyleCnt="0"/>
      <dgm:spPr/>
    </dgm:pt>
    <dgm:pt modelId="{36BF3794-9209-495E-8705-F2892784A311}" type="pres">
      <dgm:prSet presAssocID="{8ECF10BB-7135-4E11-B51C-1AE48D9356FB}" presName="Name23" presStyleLbl="parChTrans1D4" presStyleIdx="14" presStyleCnt="18"/>
      <dgm:spPr/>
      <dgm:t>
        <a:bodyPr/>
        <a:lstStyle/>
        <a:p>
          <a:endParaRPr lang="en-US"/>
        </a:p>
      </dgm:t>
    </dgm:pt>
    <dgm:pt modelId="{54CB6D05-2A8C-4010-A5E4-DDC75F561B8D}" type="pres">
      <dgm:prSet presAssocID="{BAA5E740-D613-4E9C-9A74-63E0486BB9F8}" presName="hierRoot4" presStyleCnt="0"/>
      <dgm:spPr/>
    </dgm:pt>
    <dgm:pt modelId="{64482F40-C3F8-451B-9EB3-B078BD4435FE}" type="pres">
      <dgm:prSet presAssocID="{BAA5E740-D613-4E9C-9A74-63E0486BB9F8}" presName="composite4" presStyleCnt="0"/>
      <dgm:spPr/>
    </dgm:pt>
    <dgm:pt modelId="{E8076FEB-2F88-4449-B36B-363A62ABD3CA}" type="pres">
      <dgm:prSet presAssocID="{BAA5E740-D613-4E9C-9A74-63E0486BB9F8}" presName="background4" presStyleLbl="node4" presStyleIdx="14" presStyleCnt="18"/>
      <dgm:spPr/>
    </dgm:pt>
    <dgm:pt modelId="{CA3E4AB0-E627-4CAE-BC37-450C8AC9A172}" type="pres">
      <dgm:prSet presAssocID="{BAA5E740-D613-4E9C-9A74-63E0486BB9F8}" presName="text4" presStyleLbl="fgAcc4" presStyleIdx="14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E19032-8AE2-420B-92A4-DF52E1B27825}" type="pres">
      <dgm:prSet presAssocID="{BAA5E740-D613-4E9C-9A74-63E0486BB9F8}" presName="hierChild5" presStyleCnt="0"/>
      <dgm:spPr/>
    </dgm:pt>
    <dgm:pt modelId="{924AD5C1-9A3D-4D46-89B0-023CF813DA51}" type="pres">
      <dgm:prSet presAssocID="{7E6034E3-84E0-4DDE-9BCB-F8CBCD7CCD05}" presName="Name23" presStyleLbl="parChTrans1D4" presStyleIdx="15" presStyleCnt="18"/>
      <dgm:spPr/>
      <dgm:t>
        <a:bodyPr/>
        <a:lstStyle/>
        <a:p>
          <a:endParaRPr lang="en-US"/>
        </a:p>
      </dgm:t>
    </dgm:pt>
    <dgm:pt modelId="{E48D457A-CD6B-44D4-976A-0D357B10343D}" type="pres">
      <dgm:prSet presAssocID="{C0B2CCDD-5ABC-4186-A162-B606AD3068BE}" presName="hierRoot4" presStyleCnt="0"/>
      <dgm:spPr/>
    </dgm:pt>
    <dgm:pt modelId="{1FDB1828-E059-46AE-873B-D0D9973398F9}" type="pres">
      <dgm:prSet presAssocID="{C0B2CCDD-5ABC-4186-A162-B606AD3068BE}" presName="composite4" presStyleCnt="0"/>
      <dgm:spPr/>
    </dgm:pt>
    <dgm:pt modelId="{67052B88-0B5D-4FE2-919D-FCE745127278}" type="pres">
      <dgm:prSet presAssocID="{C0B2CCDD-5ABC-4186-A162-B606AD3068BE}" presName="background4" presStyleLbl="node4" presStyleIdx="15" presStyleCnt="18"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EBD92854-A1D2-4EF2-BE00-7944688B43BD}" type="pres">
      <dgm:prSet presAssocID="{C0B2CCDD-5ABC-4186-A162-B606AD3068BE}" presName="text4" presStyleLbl="fgAcc4" presStyleIdx="15" presStyleCnt="18" custScaleX="1490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70EBBB-B90A-4FD1-B137-559609125370}" type="pres">
      <dgm:prSet presAssocID="{C0B2CCDD-5ABC-4186-A162-B606AD3068BE}" presName="hierChild5" presStyleCnt="0"/>
      <dgm:spPr/>
    </dgm:pt>
    <dgm:pt modelId="{507315B1-767A-4893-A174-8706AAFB60A5}" type="pres">
      <dgm:prSet presAssocID="{BE12E1D9-8A1D-47E2-A3BD-3CFECBEC5DD0}" presName="Name23" presStyleLbl="parChTrans1D4" presStyleIdx="16" presStyleCnt="18"/>
      <dgm:spPr/>
      <dgm:t>
        <a:bodyPr/>
        <a:lstStyle/>
        <a:p>
          <a:endParaRPr lang="en-US"/>
        </a:p>
      </dgm:t>
    </dgm:pt>
    <dgm:pt modelId="{706E28C9-1EDB-4115-8086-2AE140A8F72C}" type="pres">
      <dgm:prSet presAssocID="{3511DC53-0AB5-4F94-8E1C-950E550B6373}" presName="hierRoot4" presStyleCnt="0"/>
      <dgm:spPr/>
    </dgm:pt>
    <dgm:pt modelId="{2F9BC7FD-4C16-467D-9276-717DC820E891}" type="pres">
      <dgm:prSet presAssocID="{3511DC53-0AB5-4F94-8E1C-950E550B6373}" presName="composite4" presStyleCnt="0"/>
      <dgm:spPr/>
    </dgm:pt>
    <dgm:pt modelId="{EB92656B-193D-4A97-9BDA-55D38A156548}" type="pres">
      <dgm:prSet presAssocID="{3511DC53-0AB5-4F94-8E1C-950E550B6373}" presName="background4" presStyleLbl="node4" presStyleIdx="16" presStyleCnt="18"/>
      <dgm:spPr/>
    </dgm:pt>
    <dgm:pt modelId="{755D62A6-CE68-4631-BAD0-3AFD0CCA7B4F}" type="pres">
      <dgm:prSet presAssocID="{3511DC53-0AB5-4F94-8E1C-950E550B6373}" presName="text4" presStyleLbl="fgAcc4" presStyleIdx="16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0D8782-473D-472C-96D8-32116EDD1B79}" type="pres">
      <dgm:prSet presAssocID="{3511DC53-0AB5-4F94-8E1C-950E550B6373}" presName="hierChild5" presStyleCnt="0"/>
      <dgm:spPr/>
    </dgm:pt>
    <dgm:pt modelId="{5BBE7798-5509-4F53-9B26-E5B99664688D}" type="pres">
      <dgm:prSet presAssocID="{0195C712-4D33-4A0D-952C-9C2B090D8C69}" presName="Name23" presStyleLbl="parChTrans1D4" presStyleIdx="17" presStyleCnt="18"/>
      <dgm:spPr/>
      <dgm:t>
        <a:bodyPr/>
        <a:lstStyle/>
        <a:p>
          <a:endParaRPr lang="en-US"/>
        </a:p>
      </dgm:t>
    </dgm:pt>
    <dgm:pt modelId="{EA176C16-3B89-4472-A968-6EBAF4D5090B}" type="pres">
      <dgm:prSet presAssocID="{34FE761B-FE02-441B-8C51-4F90DA673CF4}" presName="hierRoot4" presStyleCnt="0"/>
      <dgm:spPr/>
    </dgm:pt>
    <dgm:pt modelId="{C69F6970-8132-4946-8D10-8C8866712714}" type="pres">
      <dgm:prSet presAssocID="{34FE761B-FE02-441B-8C51-4F90DA673CF4}" presName="composite4" presStyleCnt="0"/>
      <dgm:spPr/>
    </dgm:pt>
    <dgm:pt modelId="{BCCB11E5-D89E-4743-B2B4-46492DF9AEA7}" type="pres">
      <dgm:prSet presAssocID="{34FE761B-FE02-441B-8C51-4F90DA673CF4}" presName="background4" presStyleLbl="node4" presStyleIdx="17" presStyleCnt="18"/>
      <dgm:spPr/>
    </dgm:pt>
    <dgm:pt modelId="{646DD328-D2E1-4B15-9F92-1962A1ADA883}" type="pres">
      <dgm:prSet presAssocID="{34FE761B-FE02-441B-8C51-4F90DA673CF4}" presName="text4" presStyleLbl="fgAcc4" presStyleIdx="17" presStyleCnt="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C8FFB9-3738-4FBF-B328-7825131DA9B5}" type="pres">
      <dgm:prSet presAssocID="{34FE761B-FE02-441B-8C51-4F90DA673CF4}" presName="hierChild5" presStyleCnt="0"/>
      <dgm:spPr/>
    </dgm:pt>
  </dgm:ptLst>
  <dgm:cxnLst>
    <dgm:cxn modelId="{C634A138-8ECD-4DF8-9DFE-4712FE1B9042}" srcId="{4BBD3942-A249-40ED-9CC1-174AD083C56B}" destId="{BAA5E740-D613-4E9C-9A74-63E0486BB9F8}" srcOrd="0" destOrd="0" parTransId="{8ECF10BB-7135-4E11-B51C-1AE48D9356FB}" sibTransId="{10F59815-CB1B-4DC6-8FAE-2A6002CF034E}"/>
    <dgm:cxn modelId="{101EF7F0-27A7-4055-95CC-E4B96B710A72}" type="presOf" srcId="{CFE9387A-FE31-4442-B950-DC883F6ED171}" destId="{F7E224D0-A704-4BA1-B39C-B872B24DA510}" srcOrd="0" destOrd="0" presId="urn:microsoft.com/office/officeart/2005/8/layout/hierarchy1"/>
    <dgm:cxn modelId="{DDD0C8DD-B516-4C5C-8363-DCD34D263310}" type="presOf" srcId="{8ECF10BB-7135-4E11-B51C-1AE48D9356FB}" destId="{36BF3794-9209-495E-8705-F2892784A311}" srcOrd="0" destOrd="0" presId="urn:microsoft.com/office/officeart/2005/8/layout/hierarchy1"/>
    <dgm:cxn modelId="{5E74B3AE-ADEC-4EB1-8415-A9AA1C8BC584}" type="presOf" srcId="{34FE761B-FE02-441B-8C51-4F90DA673CF4}" destId="{646DD328-D2E1-4B15-9F92-1962A1ADA883}" srcOrd="0" destOrd="0" presId="urn:microsoft.com/office/officeart/2005/8/layout/hierarchy1"/>
    <dgm:cxn modelId="{0B7F48E6-01F5-4142-B583-4DE5518F4CF4}" srcId="{20EF0296-6E82-4907-A445-118513738434}" destId="{09CF864B-9121-49D9-9040-CA036F0D49B1}" srcOrd="0" destOrd="0" parTransId="{0B78DEEE-5337-4D42-8126-31BB98A70472}" sibTransId="{44AE079F-0C6E-45FE-A9F0-5C08D8CCFB34}"/>
    <dgm:cxn modelId="{3751E9E0-16AC-4D05-B870-2500A8C6533A}" type="presOf" srcId="{06EC39D1-1D0A-4BBD-9130-4D5A95883BAF}" destId="{E4E779BD-B23B-4691-9350-B970E19BB471}" srcOrd="0" destOrd="0" presId="urn:microsoft.com/office/officeart/2005/8/layout/hierarchy1"/>
    <dgm:cxn modelId="{01E6F629-08D6-4AA0-B7D2-6F6CA97180A6}" type="presOf" srcId="{19EE77D9-BBAD-4419-95DA-1F188AD8A63A}" destId="{81837C00-5A96-4389-9DB9-21556BA6CB5D}" srcOrd="0" destOrd="0" presId="urn:microsoft.com/office/officeart/2005/8/layout/hierarchy1"/>
    <dgm:cxn modelId="{4D24EF2F-AE33-4306-90F0-5F2BA084E57B}" type="presOf" srcId="{881F6FC3-0492-490F-A4FB-74DE14D8FD05}" destId="{C6AA7BEB-4B48-4987-8234-E7A548D297AC}" srcOrd="0" destOrd="0" presId="urn:microsoft.com/office/officeart/2005/8/layout/hierarchy1"/>
    <dgm:cxn modelId="{42969A5F-61B8-4A50-9811-3DF448F2A468}" srcId="{43F5914E-49EF-461D-97F0-C1F391C5312C}" destId="{AD1463BE-834D-4C5D-BB46-A4F916F04C78}" srcOrd="1" destOrd="0" parTransId="{315D7A18-C57B-4288-8101-C870A65E6072}" sibTransId="{60B73CA3-9D8A-423F-BE38-54F62D67D479}"/>
    <dgm:cxn modelId="{22ED91E1-F8D2-4450-BCAF-09E4B1004150}" srcId="{43F5914E-49EF-461D-97F0-C1F391C5312C}" destId="{7577D0C7-B101-41B3-88BE-E00F7465C052}" srcOrd="0" destOrd="0" parTransId="{A48291F8-45CF-410C-9472-AE2E07B25C2B}" sibTransId="{F315B5C1-ECAF-40B6-9355-27EB278ED99E}"/>
    <dgm:cxn modelId="{0F278C90-9D10-42F3-BB68-281A005B7499}" srcId="{DC87D166-FD19-4366-8975-878D6DB9E3AD}" destId="{4190232A-0AAB-4868-BB14-2BC55CA382EE}" srcOrd="0" destOrd="0" parTransId="{DD526FA4-F3AB-4066-8C4D-D6FBEA7360A3}" sibTransId="{F1ABBC5E-2942-44C8-AB9A-E08B58F5D924}"/>
    <dgm:cxn modelId="{D21DEEC3-A52B-4980-A826-D4FE017539CC}" type="presOf" srcId="{27B81BF5-B583-4DCC-AAAC-47F145F3BEC2}" destId="{1ABF253B-9652-4B39-A063-DE8CD21E038C}" srcOrd="0" destOrd="0" presId="urn:microsoft.com/office/officeart/2005/8/layout/hierarchy1"/>
    <dgm:cxn modelId="{7A6270AF-3EEF-4E97-BA81-1ABA5DCCB911}" type="presOf" srcId="{AD1463BE-834D-4C5D-BB46-A4F916F04C78}" destId="{8B8BDBA2-0CCC-434D-8E81-968AA0BA219C}" srcOrd="0" destOrd="0" presId="urn:microsoft.com/office/officeart/2005/8/layout/hierarchy1"/>
    <dgm:cxn modelId="{07674F1A-E6BD-4640-A1AB-369A92DBFDF8}" srcId="{3B71BA97-842F-4FE0-9C8B-215DB0BB7272}" destId="{27B81BF5-B583-4DCC-AAAC-47F145F3BEC2}" srcOrd="0" destOrd="0" parTransId="{4C3A7A38-336E-49EB-995B-70719E82CD80}" sibTransId="{823ABE11-C911-4990-BA15-FF7DB2CD3838}"/>
    <dgm:cxn modelId="{D6CD6197-2F61-4BB4-BBB9-595E5477E77A}" type="presOf" srcId="{7E6034E3-84E0-4DDE-9BCB-F8CBCD7CCD05}" destId="{924AD5C1-9A3D-4D46-89B0-023CF813DA51}" srcOrd="0" destOrd="0" presId="urn:microsoft.com/office/officeart/2005/8/layout/hierarchy1"/>
    <dgm:cxn modelId="{5FA0BDAF-8D61-425E-9858-CA9E803F40D7}" srcId="{C0B2CCDD-5ABC-4186-A162-B606AD3068BE}" destId="{3511DC53-0AB5-4F94-8E1C-950E550B6373}" srcOrd="0" destOrd="0" parTransId="{BE12E1D9-8A1D-47E2-A3BD-3CFECBEC5DD0}" sibTransId="{102BBB13-C08D-4E63-90BE-5C0CE25C62EC}"/>
    <dgm:cxn modelId="{47278EE4-D8A2-4EA7-9491-80E431E805EC}" srcId="{5B3F6A16-E534-4F95-8A31-B97F0F323415}" destId="{60F6D214-3AB1-4F80-8362-FAF14020321D}" srcOrd="1" destOrd="0" parTransId="{C2E6856E-9E30-4D74-AA40-57C31D99A208}" sibTransId="{4096DE61-8B70-4164-9C9E-AA5A75A3F99F}"/>
    <dgm:cxn modelId="{D6239F91-8764-42A3-A9A7-F8CB1C742C31}" srcId="{881F6FC3-0492-490F-A4FB-74DE14D8FD05}" destId="{33CFA8E1-9DD3-467E-92F6-23A42A376A0F}" srcOrd="0" destOrd="0" parTransId="{7AB36DBE-497E-488C-86D0-399BAA65D20D}" sibTransId="{04D1B287-0E55-47D4-A0A5-95394B1A290F}"/>
    <dgm:cxn modelId="{F36E03D5-9234-4C6C-A964-0A8D8EC2E012}" srcId="{4BBD3942-A249-40ED-9CC1-174AD083C56B}" destId="{C0B2CCDD-5ABC-4186-A162-B606AD3068BE}" srcOrd="1" destOrd="0" parTransId="{7E6034E3-84E0-4DDE-9BCB-F8CBCD7CCD05}" sibTransId="{9F6C8635-E4F8-4FAD-A64C-D3472B97E9B1}"/>
    <dgm:cxn modelId="{F96007EE-1427-495D-9F20-693EF4921B7C}" type="presOf" srcId="{95F3A0DB-D5C9-4567-BCF7-458A31FF4683}" destId="{8DE53EA5-339D-49E9-9FE6-C720931BD34B}" srcOrd="0" destOrd="0" presId="urn:microsoft.com/office/officeart/2005/8/layout/hierarchy1"/>
    <dgm:cxn modelId="{2AEC36C9-4A10-45CF-85D6-34517FDFFE46}" srcId="{83D53D09-70CE-468F-A765-822397527F99}" destId="{43F5914E-49EF-461D-97F0-C1F391C5312C}" srcOrd="0" destOrd="0" parTransId="{95F3A0DB-D5C9-4567-BCF7-458A31FF4683}" sibTransId="{6C7E9689-A1AD-4AD7-A94A-7052970874CE}"/>
    <dgm:cxn modelId="{50FC31DA-9FB9-41C0-9A19-1D9C10226854}" type="presOf" srcId="{C0B2CCDD-5ABC-4186-A162-B606AD3068BE}" destId="{EBD92854-A1D2-4EF2-BE00-7944688B43BD}" srcOrd="0" destOrd="0" presId="urn:microsoft.com/office/officeart/2005/8/layout/hierarchy1"/>
    <dgm:cxn modelId="{8694C40A-B554-457B-A2D0-FBE186E87A89}" srcId="{83D53D09-70CE-468F-A765-822397527F99}" destId="{5B3F6A16-E534-4F95-8A31-B97F0F323415}" srcOrd="1" destOrd="0" parTransId="{19EE77D9-BBAD-4419-95DA-1F188AD8A63A}" sibTransId="{5C20FFCF-C2F8-429A-9F9B-B07857B8DC05}"/>
    <dgm:cxn modelId="{23E018B4-33A9-49C0-822F-BFEDBCA26074}" type="presOf" srcId="{3B71BA97-842F-4FE0-9C8B-215DB0BB7272}" destId="{49AF450F-CE1F-48DE-B044-FFB1E4F91B46}" srcOrd="0" destOrd="0" presId="urn:microsoft.com/office/officeart/2005/8/layout/hierarchy1"/>
    <dgm:cxn modelId="{B731492C-00EA-4FB2-B497-840F1B708B9C}" type="presOf" srcId="{B27B870A-D367-4C40-BB4F-08C272F2C74B}" destId="{C1FCE12A-8A20-45B2-811B-050E61FBC320}" srcOrd="0" destOrd="0" presId="urn:microsoft.com/office/officeart/2005/8/layout/hierarchy1"/>
    <dgm:cxn modelId="{561311B6-02C5-4484-A7F0-56C4193C9F28}" type="presOf" srcId="{F1D4EA53-4C8F-4BD7-9EF2-5B6BE560E5B0}" destId="{4CDA1D6B-E88E-4D78-98E3-BB4DB3D4BE5B}" srcOrd="0" destOrd="0" presId="urn:microsoft.com/office/officeart/2005/8/layout/hierarchy1"/>
    <dgm:cxn modelId="{B126C9B6-E96F-4F34-9014-9428604162D4}" type="presOf" srcId="{ECF40271-02D1-45FE-BF32-48FA40BC479C}" destId="{DEFB4E8D-6A82-4B90-8B04-FA7259D9EA59}" srcOrd="0" destOrd="0" presId="urn:microsoft.com/office/officeart/2005/8/layout/hierarchy1"/>
    <dgm:cxn modelId="{B0133C41-7885-4731-888A-066EC5C3927E}" type="presOf" srcId="{09CF864B-9121-49D9-9040-CA036F0D49B1}" destId="{EC8420C0-8AAF-4587-908A-A842556B3A2E}" srcOrd="0" destOrd="0" presId="urn:microsoft.com/office/officeart/2005/8/layout/hierarchy1"/>
    <dgm:cxn modelId="{A2CB2469-8FF2-4BF5-A336-9E8B31051411}" type="presOf" srcId="{7AB36DBE-497E-488C-86D0-399BAA65D20D}" destId="{65FEDBEC-6F1A-4F13-B478-7FA7CD64AD6D}" srcOrd="0" destOrd="0" presId="urn:microsoft.com/office/officeart/2005/8/layout/hierarchy1"/>
    <dgm:cxn modelId="{38866185-F22E-4CE8-8C87-3154ECEF95AD}" type="presOf" srcId="{60F6D214-3AB1-4F80-8362-FAF14020321D}" destId="{791F0B37-0F56-42E4-A193-BD9E118BAADA}" srcOrd="0" destOrd="0" presId="urn:microsoft.com/office/officeart/2005/8/layout/hierarchy1"/>
    <dgm:cxn modelId="{4135BF3D-335D-4636-AB25-B9CC07D9767C}" type="presOf" srcId="{EF4A0619-F074-41F2-A005-A758A3194E65}" destId="{BAA42AB2-F426-408A-8F5D-7E2E5765869D}" srcOrd="0" destOrd="0" presId="urn:microsoft.com/office/officeart/2005/8/layout/hierarchy1"/>
    <dgm:cxn modelId="{D14E807E-D272-4DE6-90F0-F17D09B8781D}" type="presOf" srcId="{0195C712-4D33-4A0D-952C-9C2B090D8C69}" destId="{5BBE7798-5509-4F53-9B26-E5B99664688D}" srcOrd="0" destOrd="0" presId="urn:microsoft.com/office/officeart/2005/8/layout/hierarchy1"/>
    <dgm:cxn modelId="{8A6A33D5-56E5-4245-9601-95D99115E980}" type="presOf" srcId="{4046641A-D36E-483F-A88F-942612515EEE}" destId="{039F6B5D-5899-47DA-9EA6-DBA12EA299E4}" srcOrd="0" destOrd="0" presId="urn:microsoft.com/office/officeart/2005/8/layout/hierarchy1"/>
    <dgm:cxn modelId="{CD30F614-AF96-4C36-A0A9-EE46CE923E86}" type="presOf" srcId="{A4A00B2F-91D7-436C-8A55-DD671C475B80}" destId="{35BB8F53-B4E1-458F-A470-22F521C583BC}" srcOrd="0" destOrd="0" presId="urn:microsoft.com/office/officeart/2005/8/layout/hierarchy1"/>
    <dgm:cxn modelId="{E9074EB7-E1F8-476B-B71D-563AEE8541D5}" type="presOf" srcId="{49503D79-1DC9-4883-BC8A-F2166E351779}" destId="{56ED3898-5B3E-4DBC-A82A-EB19EDEBF616}" srcOrd="0" destOrd="0" presId="urn:microsoft.com/office/officeart/2005/8/layout/hierarchy1"/>
    <dgm:cxn modelId="{0764F722-C6AE-436B-A352-F22C8F3361F2}" type="presOf" srcId="{3511DC53-0AB5-4F94-8E1C-950E550B6373}" destId="{755D62A6-CE68-4631-BAD0-3AFD0CCA7B4F}" srcOrd="0" destOrd="0" presId="urn:microsoft.com/office/officeart/2005/8/layout/hierarchy1"/>
    <dgm:cxn modelId="{E0ECAA27-FDFA-44DD-951C-FDB1C797BBEE}" srcId="{49503D79-1DC9-4883-BC8A-F2166E351779}" destId="{1DCB3B25-90F0-424D-85A4-D87E45F3C1FE}" srcOrd="1" destOrd="0" parTransId="{06EC39D1-1D0A-4BBD-9130-4D5A95883BAF}" sibTransId="{B4F50387-E61B-4F86-AAC0-86321646C5EC}"/>
    <dgm:cxn modelId="{DC2CCE08-F123-411F-BB86-FE7DD5F410B1}" srcId="{1DCB3B25-90F0-424D-85A4-D87E45F3C1FE}" destId="{C2FA172E-1852-4A30-8F91-98F9CAA0887F}" srcOrd="0" destOrd="0" parTransId="{4A401137-3796-4F64-9EF6-547A3CF515A7}" sibTransId="{1B1E4F79-C16F-4ACE-8870-C7A721C8BA01}"/>
    <dgm:cxn modelId="{DE04D63F-1DCE-4A7C-98BC-403BCB731EF0}" type="presOf" srcId="{0B78DEEE-5337-4D42-8126-31BB98A70472}" destId="{6A5001A0-CFDD-4F37-8908-2CCDEFEC4421}" srcOrd="0" destOrd="0" presId="urn:microsoft.com/office/officeart/2005/8/layout/hierarchy1"/>
    <dgm:cxn modelId="{18DDF7C9-5A2F-4CB8-9443-E020CA24A265}" type="presOf" srcId="{1DCB3B25-90F0-424D-85A4-D87E45F3C1FE}" destId="{E449E125-673A-4C09-B043-C8EC2E7C18D3}" srcOrd="0" destOrd="0" presId="urn:microsoft.com/office/officeart/2005/8/layout/hierarchy1"/>
    <dgm:cxn modelId="{F7C013E4-DC8A-435E-81FE-71456ACFD906}" type="presOf" srcId="{A48291F8-45CF-410C-9472-AE2E07B25C2B}" destId="{2523B81E-21E7-451A-9B07-1F52FD3ED970}" srcOrd="0" destOrd="0" presId="urn:microsoft.com/office/officeart/2005/8/layout/hierarchy1"/>
    <dgm:cxn modelId="{33A06592-0384-421E-9FEE-2437D9BEF73F}" type="presOf" srcId="{83D53D09-70CE-468F-A765-822397527F99}" destId="{E5596490-DEA4-4741-A185-A6A2876EB948}" srcOrd="0" destOrd="0" presId="urn:microsoft.com/office/officeart/2005/8/layout/hierarchy1"/>
    <dgm:cxn modelId="{B582F7CA-7604-472D-9EC0-7FCA194F0588}" srcId="{27B81BF5-B583-4DCC-AAAC-47F145F3BEC2}" destId="{49503D79-1DC9-4883-BC8A-F2166E351779}" srcOrd="1" destOrd="0" parTransId="{F1D4EA53-4C8F-4BD7-9EF2-5B6BE560E5B0}" sibTransId="{61427CE8-B5C7-411B-AE94-7FB8EED10219}"/>
    <dgm:cxn modelId="{D2D939D6-CB17-407D-9702-7AECA4767B04}" srcId="{C0B2CCDD-5ABC-4186-A162-B606AD3068BE}" destId="{34FE761B-FE02-441B-8C51-4F90DA673CF4}" srcOrd="1" destOrd="0" parTransId="{0195C712-4D33-4A0D-952C-9C2B090D8C69}" sibTransId="{497B9D1D-6A06-41A7-BE13-C6DC87103998}"/>
    <dgm:cxn modelId="{7DD00C5E-92AB-43B4-8102-23507501A416}" srcId="{5B3F6A16-E534-4F95-8A31-B97F0F323415}" destId="{20EF0296-6E82-4907-A445-118513738434}" srcOrd="0" destOrd="0" parTransId="{EF4A0619-F074-41F2-A005-A758A3194E65}" sibTransId="{1240CE92-42F5-4B75-8D62-5F37500E3E2F}"/>
    <dgm:cxn modelId="{F81AEC78-C87B-495F-AA58-1E19BEA35159}" type="presOf" srcId="{C2FA172E-1852-4A30-8F91-98F9CAA0887F}" destId="{945DF7D7-DA31-4246-B6F4-BFA916EFD7DC}" srcOrd="0" destOrd="0" presId="urn:microsoft.com/office/officeart/2005/8/layout/hierarchy1"/>
    <dgm:cxn modelId="{01CB9980-254A-4C67-B051-0B3A7D8FF652}" type="presOf" srcId="{5B3F6A16-E534-4F95-8A31-B97F0F323415}" destId="{B94A9493-D264-4D8F-A58E-1C2872C1B6C6}" srcOrd="0" destOrd="0" presId="urn:microsoft.com/office/officeart/2005/8/layout/hierarchy1"/>
    <dgm:cxn modelId="{F3F22FE1-6815-41C3-B64A-13E17EF39EDD}" type="presOf" srcId="{4190232A-0AAB-4868-BB14-2BC55CA382EE}" destId="{F5409C3A-7C7F-4F90-989A-D9818111B3C2}" srcOrd="0" destOrd="0" presId="urn:microsoft.com/office/officeart/2005/8/layout/hierarchy1"/>
    <dgm:cxn modelId="{54F62B3F-6157-4B49-88F8-701D812C08B7}" srcId="{1DCB3B25-90F0-424D-85A4-D87E45F3C1FE}" destId="{4BBD3942-A249-40ED-9CC1-174AD083C56B}" srcOrd="1" destOrd="0" parTransId="{B27B870A-D367-4C40-BB4F-08C272F2C74B}" sibTransId="{5C5F4B95-E246-42AF-899D-8208B73182D3}"/>
    <dgm:cxn modelId="{5A12C2C1-9C1C-45E3-B0AF-BE1F5989A51D}" type="presOf" srcId="{EAA94DC5-29CD-4BBD-A64F-2F9754922C81}" destId="{B00D0409-8153-40D9-BD66-6637BCB03CFB}" srcOrd="0" destOrd="0" presId="urn:microsoft.com/office/officeart/2005/8/layout/hierarchy1"/>
    <dgm:cxn modelId="{C5D76208-C27B-40F9-863B-E8B12A2329ED}" type="presOf" srcId="{4ACE2BCE-EE5C-47A3-80AB-3AB1BB6B2545}" destId="{632D3AAF-0BFE-49F9-9877-5828B6E7F87B}" srcOrd="0" destOrd="0" presId="urn:microsoft.com/office/officeart/2005/8/layout/hierarchy1"/>
    <dgm:cxn modelId="{81F38CD3-E3F7-4DD1-9203-605B39A6C410}" type="presOf" srcId="{315D7A18-C57B-4288-8101-C870A65E6072}" destId="{420DCA7F-C3F7-4981-9B85-9B3AF2715B7F}" srcOrd="0" destOrd="0" presId="urn:microsoft.com/office/officeart/2005/8/layout/hierarchy1"/>
    <dgm:cxn modelId="{101CB664-E3AB-4099-9C6A-D4383E641073}" type="presOf" srcId="{4A401137-3796-4F64-9EF6-547A3CF515A7}" destId="{16202678-428E-4195-B6D0-2B501993E4B5}" srcOrd="0" destOrd="0" presId="urn:microsoft.com/office/officeart/2005/8/layout/hierarchy1"/>
    <dgm:cxn modelId="{C68B594F-016A-494E-9E21-E7B23EA428C9}" type="presOf" srcId="{43F5914E-49EF-461D-97F0-C1F391C5312C}" destId="{8C2E8867-1A11-4A70-BB85-4B64B5667837}" srcOrd="0" destOrd="0" presId="urn:microsoft.com/office/officeart/2005/8/layout/hierarchy1"/>
    <dgm:cxn modelId="{8CEB1170-CD81-4ED7-91E3-CF32BD2A1C8B}" type="presOf" srcId="{BE12E1D9-8A1D-47E2-A3BD-3CFECBEC5DD0}" destId="{507315B1-767A-4893-A174-8706AAFB60A5}" srcOrd="0" destOrd="0" presId="urn:microsoft.com/office/officeart/2005/8/layout/hierarchy1"/>
    <dgm:cxn modelId="{7F705C2D-AB46-4749-87D6-8E9A3FDFEA67}" type="presOf" srcId="{DC87D166-FD19-4366-8975-878D6DB9E3AD}" destId="{CF7EC6EC-5753-4A7A-A610-031F4702B87E}" srcOrd="0" destOrd="0" presId="urn:microsoft.com/office/officeart/2005/8/layout/hierarchy1"/>
    <dgm:cxn modelId="{6B304246-A475-4F21-9E9E-920F0FC65662}" srcId="{33CFA8E1-9DD3-467E-92F6-23A42A376A0F}" destId="{DC87D166-FD19-4366-8975-878D6DB9E3AD}" srcOrd="1" destOrd="0" parTransId="{708A4C76-98F6-498B-8B4E-CDF42B9013C3}" sibTransId="{4EEF43DD-B94D-4AD7-820F-FB3BFB544431}"/>
    <dgm:cxn modelId="{8629123A-2BF7-47BE-99D9-7B08EEC201B7}" srcId="{33CFA8E1-9DD3-467E-92F6-23A42A376A0F}" destId="{4ACE2BCE-EE5C-47A3-80AB-3AB1BB6B2545}" srcOrd="0" destOrd="0" parTransId="{8086AB76-7FB6-41F6-BACE-D24F5D9727D5}" sibTransId="{5DA1D8B9-E118-4784-9EE3-CE4175E53FC1}"/>
    <dgm:cxn modelId="{AFD128D5-9BDE-4ACB-A146-9A9EBFC99B2B}" type="presOf" srcId="{21B198EA-34C5-45D3-A7CB-F193EB495839}" destId="{D3D73249-CE8B-4D7B-84F5-21821C9A9B2F}" srcOrd="0" destOrd="0" presId="urn:microsoft.com/office/officeart/2005/8/layout/hierarchy1"/>
    <dgm:cxn modelId="{2E467027-8025-4075-82A6-E3F2B3D22BD7}" type="presOf" srcId="{90DFB6E7-D2FA-48F4-BBB0-8D15486F9ADD}" destId="{6DF42305-898C-4304-8F32-18D4976EAD6E}" srcOrd="0" destOrd="0" presId="urn:microsoft.com/office/officeart/2005/8/layout/hierarchy1"/>
    <dgm:cxn modelId="{156F0A84-05CD-4FDC-8D72-436A5C49E64D}" srcId="{20EF0296-6E82-4907-A445-118513738434}" destId="{90DFB6E7-D2FA-48F4-BBB0-8D15486F9ADD}" srcOrd="1" destOrd="0" parTransId="{46242603-F4A0-467F-BC41-0E267182EB99}" sibTransId="{DAE67FE3-E156-44E7-991E-5FE5B710554B}"/>
    <dgm:cxn modelId="{3BD0D210-2671-4898-8DF6-B62C78EC60D0}" type="presOf" srcId="{4BBD3942-A249-40ED-9CC1-174AD083C56B}" destId="{6C73174A-BA4A-4759-A982-00DF8AC30003}" srcOrd="0" destOrd="0" presId="urn:microsoft.com/office/officeart/2005/8/layout/hierarchy1"/>
    <dgm:cxn modelId="{B3CDF8B4-E76E-4330-91DF-D355CB4441DE}" type="presOf" srcId="{7577D0C7-B101-41B3-88BE-E00F7465C052}" destId="{C73E2E42-1385-4B3E-AC60-402D481B5293}" srcOrd="0" destOrd="0" presId="urn:microsoft.com/office/officeart/2005/8/layout/hierarchy1"/>
    <dgm:cxn modelId="{820A65B6-478E-466B-A6D1-954903AB37EE}" type="presOf" srcId="{BAA5E740-D613-4E9C-9A74-63E0486BB9F8}" destId="{CA3E4AB0-E627-4CAE-BC37-450C8AC9A172}" srcOrd="0" destOrd="0" presId="urn:microsoft.com/office/officeart/2005/8/layout/hierarchy1"/>
    <dgm:cxn modelId="{739108CF-2C18-424F-AA83-5E6579CFF2DD}" type="presOf" srcId="{20EF0296-6E82-4907-A445-118513738434}" destId="{FEBD3770-232E-4FAD-9E79-D1DF8A4EAD2F}" srcOrd="0" destOrd="0" presId="urn:microsoft.com/office/officeart/2005/8/layout/hierarchy1"/>
    <dgm:cxn modelId="{F2923178-9178-457E-ADDF-D8B743F402DC}" type="presOf" srcId="{8086AB76-7FB6-41F6-BACE-D24F5D9727D5}" destId="{0BAE84D2-64A0-432B-AE13-5F93BA62F8DC}" srcOrd="0" destOrd="0" presId="urn:microsoft.com/office/officeart/2005/8/layout/hierarchy1"/>
    <dgm:cxn modelId="{21D7BCEF-5069-4DA0-B083-6CDC72258ED0}" type="presOf" srcId="{DD526FA4-F3AB-4066-8C4D-D6FBEA7360A3}" destId="{456ED776-81E2-481D-AF49-54D1183258C2}" srcOrd="0" destOrd="0" presId="urn:microsoft.com/office/officeart/2005/8/layout/hierarchy1"/>
    <dgm:cxn modelId="{76F1CB39-4C9F-43D0-AD15-05687DC83BDF}" srcId="{27B81BF5-B583-4DCC-AAAC-47F145F3BEC2}" destId="{881F6FC3-0492-490F-A4FB-74DE14D8FD05}" srcOrd="0" destOrd="0" parTransId="{4046641A-D36E-483F-A88F-942612515EEE}" sibTransId="{C3429719-5972-457E-8208-78EAD15C2C12}"/>
    <dgm:cxn modelId="{BD1CAD3C-2E37-427C-B3F3-FBDC180460CE}" type="presOf" srcId="{708A4C76-98F6-498B-8B4E-CDF42B9013C3}" destId="{CCD9C72F-2558-479A-8CCB-36CCF26BD83D}" srcOrd="0" destOrd="0" presId="urn:microsoft.com/office/officeart/2005/8/layout/hierarchy1"/>
    <dgm:cxn modelId="{204DDFA6-A335-4647-B2B4-E6EF12D219C1}" srcId="{49503D79-1DC9-4883-BC8A-F2166E351779}" destId="{21B198EA-34C5-45D3-A7CB-F193EB495839}" srcOrd="0" destOrd="0" parTransId="{ECF40271-02D1-45FE-BF32-48FA40BC479C}" sibTransId="{58D8C0E4-9B01-4404-A93E-B8A2BE0EB669}"/>
    <dgm:cxn modelId="{01057B6E-8844-420C-B7D3-830A02DCCFAC}" srcId="{DC87D166-FD19-4366-8975-878D6DB9E3AD}" destId="{CFE9387A-FE31-4442-B950-DC883F6ED171}" srcOrd="1" destOrd="0" parTransId="{A4A00B2F-91D7-436C-8A55-DD671C475B80}" sibTransId="{034063A9-D08B-4FAD-802A-FA93160B4D16}"/>
    <dgm:cxn modelId="{88A707E1-FDE4-4022-A389-87BC303E39EF}" type="presOf" srcId="{33CFA8E1-9DD3-467E-92F6-23A42A376A0F}" destId="{20F70293-5B29-4213-A085-DBDACF031F55}" srcOrd="0" destOrd="0" presId="urn:microsoft.com/office/officeart/2005/8/layout/hierarchy1"/>
    <dgm:cxn modelId="{B1821C45-23B4-4FDE-9B05-195596D8C226}" srcId="{881F6FC3-0492-490F-A4FB-74DE14D8FD05}" destId="{83D53D09-70CE-468F-A765-822397527F99}" srcOrd="1" destOrd="0" parTransId="{EAA94DC5-29CD-4BBD-A64F-2F9754922C81}" sibTransId="{D9F27A22-7B20-401A-B1AA-C2B6724F6AD5}"/>
    <dgm:cxn modelId="{02AB73C9-1696-4336-9868-57605FF55887}" type="presOf" srcId="{46242603-F4A0-467F-BC41-0E267182EB99}" destId="{1021A644-BA17-4299-9F8E-A070B95D6368}" srcOrd="0" destOrd="0" presId="urn:microsoft.com/office/officeart/2005/8/layout/hierarchy1"/>
    <dgm:cxn modelId="{349E52E7-1EDD-415F-B47C-224899E0CEA9}" type="presOf" srcId="{C2E6856E-9E30-4D74-AA40-57C31D99A208}" destId="{8EED2F1C-653C-407F-BBC6-C0729EDDE78F}" srcOrd="0" destOrd="0" presId="urn:microsoft.com/office/officeart/2005/8/layout/hierarchy1"/>
    <dgm:cxn modelId="{216C5640-6667-4642-B46A-B4904CBAFE01}" type="presParOf" srcId="{49AF450F-CE1F-48DE-B044-FFB1E4F91B46}" destId="{A0B832CD-E61B-449E-BEDA-270F1D62297B}" srcOrd="0" destOrd="0" presId="urn:microsoft.com/office/officeart/2005/8/layout/hierarchy1"/>
    <dgm:cxn modelId="{08212863-7A49-4327-8FEA-5279DCF6B332}" type="presParOf" srcId="{A0B832CD-E61B-449E-BEDA-270F1D62297B}" destId="{3B9D98F3-F31C-44A5-BCF1-4A37114F93CE}" srcOrd="0" destOrd="0" presId="urn:microsoft.com/office/officeart/2005/8/layout/hierarchy1"/>
    <dgm:cxn modelId="{7D3C51E6-03D1-4177-87DF-64A4BA3DF32B}" type="presParOf" srcId="{3B9D98F3-F31C-44A5-BCF1-4A37114F93CE}" destId="{C7DDE3A1-26BD-4992-BC78-43C8596E33D1}" srcOrd="0" destOrd="0" presId="urn:microsoft.com/office/officeart/2005/8/layout/hierarchy1"/>
    <dgm:cxn modelId="{E4E65A41-D042-44DE-B65C-6E1C33DC32A4}" type="presParOf" srcId="{3B9D98F3-F31C-44A5-BCF1-4A37114F93CE}" destId="{1ABF253B-9652-4B39-A063-DE8CD21E038C}" srcOrd="1" destOrd="0" presId="urn:microsoft.com/office/officeart/2005/8/layout/hierarchy1"/>
    <dgm:cxn modelId="{6E264AF4-ECDE-4C0B-8BD9-4A5A4681F271}" type="presParOf" srcId="{A0B832CD-E61B-449E-BEDA-270F1D62297B}" destId="{8F7E9429-AA6A-4E05-86B7-FB599463DB12}" srcOrd="1" destOrd="0" presId="urn:microsoft.com/office/officeart/2005/8/layout/hierarchy1"/>
    <dgm:cxn modelId="{EB4946D8-54B5-4C44-BAD4-8A273A63F895}" type="presParOf" srcId="{8F7E9429-AA6A-4E05-86B7-FB599463DB12}" destId="{039F6B5D-5899-47DA-9EA6-DBA12EA299E4}" srcOrd="0" destOrd="0" presId="urn:microsoft.com/office/officeart/2005/8/layout/hierarchy1"/>
    <dgm:cxn modelId="{4D26097A-4E6F-4A04-8D15-2E399F7F7332}" type="presParOf" srcId="{8F7E9429-AA6A-4E05-86B7-FB599463DB12}" destId="{EF741CC4-393F-4D8D-B5E1-4ADA610068AE}" srcOrd="1" destOrd="0" presId="urn:microsoft.com/office/officeart/2005/8/layout/hierarchy1"/>
    <dgm:cxn modelId="{4C5AD692-618E-4687-89E5-F48F65C5A225}" type="presParOf" srcId="{EF741CC4-393F-4D8D-B5E1-4ADA610068AE}" destId="{7AE67719-2751-46F9-BD5C-4C8C0DE0EC8B}" srcOrd="0" destOrd="0" presId="urn:microsoft.com/office/officeart/2005/8/layout/hierarchy1"/>
    <dgm:cxn modelId="{52BCB625-2F40-4501-B1E9-3A982AF362E5}" type="presParOf" srcId="{7AE67719-2751-46F9-BD5C-4C8C0DE0EC8B}" destId="{389469C5-9B06-40F1-9A6F-C672C700C245}" srcOrd="0" destOrd="0" presId="urn:microsoft.com/office/officeart/2005/8/layout/hierarchy1"/>
    <dgm:cxn modelId="{BF5931E2-698B-40EE-9F4C-65DC9334D5D6}" type="presParOf" srcId="{7AE67719-2751-46F9-BD5C-4C8C0DE0EC8B}" destId="{C6AA7BEB-4B48-4987-8234-E7A548D297AC}" srcOrd="1" destOrd="0" presId="urn:microsoft.com/office/officeart/2005/8/layout/hierarchy1"/>
    <dgm:cxn modelId="{57971903-0152-4A29-96A0-756B692E6F12}" type="presParOf" srcId="{EF741CC4-393F-4D8D-B5E1-4ADA610068AE}" destId="{13F7A947-78A1-4C38-A622-07C2ABD6E47B}" srcOrd="1" destOrd="0" presId="urn:microsoft.com/office/officeart/2005/8/layout/hierarchy1"/>
    <dgm:cxn modelId="{3542F53F-8361-4154-AD02-8BEA369AC757}" type="presParOf" srcId="{13F7A947-78A1-4C38-A622-07C2ABD6E47B}" destId="{65FEDBEC-6F1A-4F13-B478-7FA7CD64AD6D}" srcOrd="0" destOrd="0" presId="urn:microsoft.com/office/officeart/2005/8/layout/hierarchy1"/>
    <dgm:cxn modelId="{2F7420AA-6341-4461-8363-6CDE11E20460}" type="presParOf" srcId="{13F7A947-78A1-4C38-A622-07C2ABD6E47B}" destId="{835F5A12-2F0F-4F30-9556-067904CD89CA}" srcOrd="1" destOrd="0" presId="urn:microsoft.com/office/officeart/2005/8/layout/hierarchy1"/>
    <dgm:cxn modelId="{C0D556A6-A076-4F5A-8FC3-20E6B1F636C4}" type="presParOf" srcId="{835F5A12-2F0F-4F30-9556-067904CD89CA}" destId="{11549AE7-2621-47B6-B0B2-6AE8CA93D0E2}" srcOrd="0" destOrd="0" presId="urn:microsoft.com/office/officeart/2005/8/layout/hierarchy1"/>
    <dgm:cxn modelId="{E6860870-C66E-4A3A-AE30-1F9FF238DDB1}" type="presParOf" srcId="{11549AE7-2621-47B6-B0B2-6AE8CA93D0E2}" destId="{59E15422-F8A1-4258-9E2E-EF9DA0712597}" srcOrd="0" destOrd="0" presId="urn:microsoft.com/office/officeart/2005/8/layout/hierarchy1"/>
    <dgm:cxn modelId="{4F329B14-3522-4F26-A9AF-5EF71F646A38}" type="presParOf" srcId="{11549AE7-2621-47B6-B0B2-6AE8CA93D0E2}" destId="{20F70293-5B29-4213-A085-DBDACF031F55}" srcOrd="1" destOrd="0" presId="urn:microsoft.com/office/officeart/2005/8/layout/hierarchy1"/>
    <dgm:cxn modelId="{A466E8E2-5EBB-4E07-B47C-5DFE78D9D9C7}" type="presParOf" srcId="{835F5A12-2F0F-4F30-9556-067904CD89CA}" destId="{BCC9A08B-2BD0-40D5-A344-EF1E5F0F93D1}" srcOrd="1" destOrd="0" presId="urn:microsoft.com/office/officeart/2005/8/layout/hierarchy1"/>
    <dgm:cxn modelId="{E7750DEA-E6DD-424B-BA8E-5C76F7EFE334}" type="presParOf" srcId="{BCC9A08B-2BD0-40D5-A344-EF1E5F0F93D1}" destId="{0BAE84D2-64A0-432B-AE13-5F93BA62F8DC}" srcOrd="0" destOrd="0" presId="urn:microsoft.com/office/officeart/2005/8/layout/hierarchy1"/>
    <dgm:cxn modelId="{26138C9D-B745-4C6A-A88E-34DBDFB6DCFB}" type="presParOf" srcId="{BCC9A08B-2BD0-40D5-A344-EF1E5F0F93D1}" destId="{1A13944E-F458-407E-8C08-99F5976ED3CC}" srcOrd="1" destOrd="0" presId="urn:microsoft.com/office/officeart/2005/8/layout/hierarchy1"/>
    <dgm:cxn modelId="{887DC31F-F7C4-4C4F-91B3-8CFBEE87A515}" type="presParOf" srcId="{1A13944E-F458-407E-8C08-99F5976ED3CC}" destId="{23F22059-C4D1-4EFE-BC75-3D69620ED3CB}" srcOrd="0" destOrd="0" presId="urn:microsoft.com/office/officeart/2005/8/layout/hierarchy1"/>
    <dgm:cxn modelId="{378D242F-B90A-482C-9251-B31A6616928B}" type="presParOf" srcId="{23F22059-C4D1-4EFE-BC75-3D69620ED3CB}" destId="{4B4D727E-BAEA-4173-AFF0-866CF76DB622}" srcOrd="0" destOrd="0" presId="urn:microsoft.com/office/officeart/2005/8/layout/hierarchy1"/>
    <dgm:cxn modelId="{77A33D9F-5509-469E-B225-1BD460BCE815}" type="presParOf" srcId="{23F22059-C4D1-4EFE-BC75-3D69620ED3CB}" destId="{632D3AAF-0BFE-49F9-9877-5828B6E7F87B}" srcOrd="1" destOrd="0" presId="urn:microsoft.com/office/officeart/2005/8/layout/hierarchy1"/>
    <dgm:cxn modelId="{BC1FB153-D5DF-4EA2-B848-620FA1D1F83D}" type="presParOf" srcId="{1A13944E-F458-407E-8C08-99F5976ED3CC}" destId="{328A0D22-6CB9-4266-847C-29BDCF071475}" srcOrd="1" destOrd="0" presId="urn:microsoft.com/office/officeart/2005/8/layout/hierarchy1"/>
    <dgm:cxn modelId="{9846CA92-A3FD-4746-815A-8395E419FF58}" type="presParOf" srcId="{BCC9A08B-2BD0-40D5-A344-EF1E5F0F93D1}" destId="{CCD9C72F-2558-479A-8CCB-36CCF26BD83D}" srcOrd="2" destOrd="0" presId="urn:microsoft.com/office/officeart/2005/8/layout/hierarchy1"/>
    <dgm:cxn modelId="{6F7DCF4C-3B17-44BF-84B3-3E776EA8FD92}" type="presParOf" srcId="{BCC9A08B-2BD0-40D5-A344-EF1E5F0F93D1}" destId="{6F58F916-80BE-4CDC-894A-53C221094C60}" srcOrd="3" destOrd="0" presId="urn:microsoft.com/office/officeart/2005/8/layout/hierarchy1"/>
    <dgm:cxn modelId="{A2649DDA-B7D2-456F-BC07-81BB40D749C6}" type="presParOf" srcId="{6F58F916-80BE-4CDC-894A-53C221094C60}" destId="{61CE2386-407E-450C-BDD0-D573AA9F8F73}" srcOrd="0" destOrd="0" presId="urn:microsoft.com/office/officeart/2005/8/layout/hierarchy1"/>
    <dgm:cxn modelId="{D239CA88-C4FC-4C6E-A4EC-500A21852D34}" type="presParOf" srcId="{61CE2386-407E-450C-BDD0-D573AA9F8F73}" destId="{558ECAD8-5803-4560-9883-93A67AFAEFF3}" srcOrd="0" destOrd="0" presId="urn:microsoft.com/office/officeart/2005/8/layout/hierarchy1"/>
    <dgm:cxn modelId="{1DEC293B-761F-49F9-AD7C-6DA83344AFFF}" type="presParOf" srcId="{61CE2386-407E-450C-BDD0-D573AA9F8F73}" destId="{CF7EC6EC-5753-4A7A-A610-031F4702B87E}" srcOrd="1" destOrd="0" presId="urn:microsoft.com/office/officeart/2005/8/layout/hierarchy1"/>
    <dgm:cxn modelId="{C6BFA4FA-6D0B-4D03-A6FA-4A9254FCF21C}" type="presParOf" srcId="{6F58F916-80BE-4CDC-894A-53C221094C60}" destId="{473C80E0-A4ED-498A-A911-642F9434418A}" srcOrd="1" destOrd="0" presId="urn:microsoft.com/office/officeart/2005/8/layout/hierarchy1"/>
    <dgm:cxn modelId="{9EE02719-EAEE-452C-AF1D-1415BA9A5FBA}" type="presParOf" srcId="{473C80E0-A4ED-498A-A911-642F9434418A}" destId="{456ED776-81E2-481D-AF49-54D1183258C2}" srcOrd="0" destOrd="0" presId="urn:microsoft.com/office/officeart/2005/8/layout/hierarchy1"/>
    <dgm:cxn modelId="{C643E953-8591-447B-A943-647A2CBD5AED}" type="presParOf" srcId="{473C80E0-A4ED-498A-A911-642F9434418A}" destId="{D0DB8382-B097-4BED-8FBE-9F54E5468CBC}" srcOrd="1" destOrd="0" presId="urn:microsoft.com/office/officeart/2005/8/layout/hierarchy1"/>
    <dgm:cxn modelId="{F66AFD7E-8F42-4896-9F8D-5F239E398C0F}" type="presParOf" srcId="{D0DB8382-B097-4BED-8FBE-9F54E5468CBC}" destId="{C40CDEB8-AF34-4555-BE49-A4F762D6A739}" srcOrd="0" destOrd="0" presId="urn:microsoft.com/office/officeart/2005/8/layout/hierarchy1"/>
    <dgm:cxn modelId="{D7028A3E-C1F6-4881-85A9-204E3127359D}" type="presParOf" srcId="{C40CDEB8-AF34-4555-BE49-A4F762D6A739}" destId="{442112C8-75F2-4BCA-8A19-F7355B8C2AA4}" srcOrd="0" destOrd="0" presId="urn:microsoft.com/office/officeart/2005/8/layout/hierarchy1"/>
    <dgm:cxn modelId="{D075D037-9961-4BBC-AD2F-5FE58D2E5B8E}" type="presParOf" srcId="{C40CDEB8-AF34-4555-BE49-A4F762D6A739}" destId="{F5409C3A-7C7F-4F90-989A-D9818111B3C2}" srcOrd="1" destOrd="0" presId="urn:microsoft.com/office/officeart/2005/8/layout/hierarchy1"/>
    <dgm:cxn modelId="{F6CE34D9-F04A-409D-A4F8-C900F5920A1F}" type="presParOf" srcId="{D0DB8382-B097-4BED-8FBE-9F54E5468CBC}" destId="{5903723C-F07A-4D64-A81A-AB1ADFE9933E}" srcOrd="1" destOrd="0" presId="urn:microsoft.com/office/officeart/2005/8/layout/hierarchy1"/>
    <dgm:cxn modelId="{798179CA-CFDC-41F8-8F3B-ED842A5DBA32}" type="presParOf" srcId="{473C80E0-A4ED-498A-A911-642F9434418A}" destId="{35BB8F53-B4E1-458F-A470-22F521C583BC}" srcOrd="2" destOrd="0" presId="urn:microsoft.com/office/officeart/2005/8/layout/hierarchy1"/>
    <dgm:cxn modelId="{29DD3A08-CA85-49B7-866A-F96B637DF38C}" type="presParOf" srcId="{473C80E0-A4ED-498A-A911-642F9434418A}" destId="{E1F2A9F6-EFF1-4B9F-8D78-62E78824A818}" srcOrd="3" destOrd="0" presId="urn:microsoft.com/office/officeart/2005/8/layout/hierarchy1"/>
    <dgm:cxn modelId="{37EAA213-8E1D-480A-B0A3-260DEB6F94B1}" type="presParOf" srcId="{E1F2A9F6-EFF1-4B9F-8D78-62E78824A818}" destId="{9B5455F1-FC2E-403B-AE94-E6AE1DA0FE4A}" srcOrd="0" destOrd="0" presId="urn:microsoft.com/office/officeart/2005/8/layout/hierarchy1"/>
    <dgm:cxn modelId="{78F26747-2D02-43C3-8E1D-B69F0C9C2266}" type="presParOf" srcId="{9B5455F1-FC2E-403B-AE94-E6AE1DA0FE4A}" destId="{C24BFB0A-5CEE-4BE4-A60D-A52CBE6FCE93}" srcOrd="0" destOrd="0" presId="urn:microsoft.com/office/officeart/2005/8/layout/hierarchy1"/>
    <dgm:cxn modelId="{8A217863-6AB9-4208-9230-42FA86F3A7A8}" type="presParOf" srcId="{9B5455F1-FC2E-403B-AE94-E6AE1DA0FE4A}" destId="{F7E224D0-A704-4BA1-B39C-B872B24DA510}" srcOrd="1" destOrd="0" presId="urn:microsoft.com/office/officeart/2005/8/layout/hierarchy1"/>
    <dgm:cxn modelId="{AC269676-EF39-4942-8430-9D12E65A9BCE}" type="presParOf" srcId="{E1F2A9F6-EFF1-4B9F-8D78-62E78824A818}" destId="{19C0784C-C427-40F1-8B59-C3779E52B95A}" srcOrd="1" destOrd="0" presId="urn:microsoft.com/office/officeart/2005/8/layout/hierarchy1"/>
    <dgm:cxn modelId="{AF63D9C1-8E95-4C7E-BFC3-98A8C267BF36}" type="presParOf" srcId="{13F7A947-78A1-4C38-A622-07C2ABD6E47B}" destId="{B00D0409-8153-40D9-BD66-6637BCB03CFB}" srcOrd="2" destOrd="0" presId="urn:microsoft.com/office/officeart/2005/8/layout/hierarchy1"/>
    <dgm:cxn modelId="{D506A34A-70BB-4D20-9668-2BB91A4FF3C4}" type="presParOf" srcId="{13F7A947-78A1-4C38-A622-07C2ABD6E47B}" destId="{5D24C6B6-DB86-48FA-A064-7EC53FCD164D}" srcOrd="3" destOrd="0" presId="urn:microsoft.com/office/officeart/2005/8/layout/hierarchy1"/>
    <dgm:cxn modelId="{88B4FACF-F132-4A01-9C74-B4805E79561B}" type="presParOf" srcId="{5D24C6B6-DB86-48FA-A064-7EC53FCD164D}" destId="{BB735776-C0DB-4E43-9813-48AF2EAA42A3}" srcOrd="0" destOrd="0" presId="urn:microsoft.com/office/officeart/2005/8/layout/hierarchy1"/>
    <dgm:cxn modelId="{FFB0E07B-C567-4FDE-B984-FA3DF7E60CCD}" type="presParOf" srcId="{BB735776-C0DB-4E43-9813-48AF2EAA42A3}" destId="{8BC0C6A7-6C7D-4035-AC9D-98A4CD3E0A02}" srcOrd="0" destOrd="0" presId="urn:microsoft.com/office/officeart/2005/8/layout/hierarchy1"/>
    <dgm:cxn modelId="{33121E75-6CC5-43EE-8ADC-9B08684F59AA}" type="presParOf" srcId="{BB735776-C0DB-4E43-9813-48AF2EAA42A3}" destId="{E5596490-DEA4-4741-A185-A6A2876EB948}" srcOrd="1" destOrd="0" presId="urn:microsoft.com/office/officeart/2005/8/layout/hierarchy1"/>
    <dgm:cxn modelId="{F546D06C-2AB5-433D-9DEA-728841A958A7}" type="presParOf" srcId="{5D24C6B6-DB86-48FA-A064-7EC53FCD164D}" destId="{50A8B5C5-EEE6-4C0D-86BF-2EABBEE28B11}" srcOrd="1" destOrd="0" presId="urn:microsoft.com/office/officeart/2005/8/layout/hierarchy1"/>
    <dgm:cxn modelId="{09E0BE79-5E89-43A8-9C6A-BC96EEB95A6C}" type="presParOf" srcId="{50A8B5C5-EEE6-4C0D-86BF-2EABBEE28B11}" destId="{8DE53EA5-339D-49E9-9FE6-C720931BD34B}" srcOrd="0" destOrd="0" presId="urn:microsoft.com/office/officeart/2005/8/layout/hierarchy1"/>
    <dgm:cxn modelId="{83D69224-4171-4799-895E-703C23BB290A}" type="presParOf" srcId="{50A8B5C5-EEE6-4C0D-86BF-2EABBEE28B11}" destId="{F5278B3D-6FF2-4EAA-8DF6-02F6218ED8E5}" srcOrd="1" destOrd="0" presId="urn:microsoft.com/office/officeart/2005/8/layout/hierarchy1"/>
    <dgm:cxn modelId="{90219E9C-D67C-4B50-B9F3-6F8FA9CEECE2}" type="presParOf" srcId="{F5278B3D-6FF2-4EAA-8DF6-02F6218ED8E5}" destId="{2A17A38A-009B-4631-8CAE-DCA217429D6D}" srcOrd="0" destOrd="0" presId="urn:microsoft.com/office/officeart/2005/8/layout/hierarchy1"/>
    <dgm:cxn modelId="{2751939C-DB25-4265-AE43-D314C5D84419}" type="presParOf" srcId="{2A17A38A-009B-4631-8CAE-DCA217429D6D}" destId="{6FC50EC4-955E-491D-9404-166B6074ECBF}" srcOrd="0" destOrd="0" presId="urn:microsoft.com/office/officeart/2005/8/layout/hierarchy1"/>
    <dgm:cxn modelId="{3741639C-E9EC-44C9-AD13-E59F266947C2}" type="presParOf" srcId="{2A17A38A-009B-4631-8CAE-DCA217429D6D}" destId="{8C2E8867-1A11-4A70-BB85-4B64B5667837}" srcOrd="1" destOrd="0" presId="urn:microsoft.com/office/officeart/2005/8/layout/hierarchy1"/>
    <dgm:cxn modelId="{39799D3B-650F-44A1-AE33-1C90C39A72E3}" type="presParOf" srcId="{F5278B3D-6FF2-4EAA-8DF6-02F6218ED8E5}" destId="{FE344FF8-1DF4-4556-A2EF-4685E13592AA}" srcOrd="1" destOrd="0" presId="urn:microsoft.com/office/officeart/2005/8/layout/hierarchy1"/>
    <dgm:cxn modelId="{FC9EFD61-D1C2-4032-B600-B8954B7E7B9E}" type="presParOf" srcId="{FE344FF8-1DF4-4556-A2EF-4685E13592AA}" destId="{2523B81E-21E7-451A-9B07-1F52FD3ED970}" srcOrd="0" destOrd="0" presId="urn:microsoft.com/office/officeart/2005/8/layout/hierarchy1"/>
    <dgm:cxn modelId="{DBCD22D4-4977-451C-A2F1-3741362E4C37}" type="presParOf" srcId="{FE344FF8-1DF4-4556-A2EF-4685E13592AA}" destId="{9E576ABF-8527-46AF-BA6B-BA98EF4D66CA}" srcOrd="1" destOrd="0" presId="urn:microsoft.com/office/officeart/2005/8/layout/hierarchy1"/>
    <dgm:cxn modelId="{B297BD33-29AC-47D4-8A49-8D1186D72D40}" type="presParOf" srcId="{9E576ABF-8527-46AF-BA6B-BA98EF4D66CA}" destId="{8B653672-43E2-4E42-BEEF-4CF1A2DD330F}" srcOrd="0" destOrd="0" presId="urn:microsoft.com/office/officeart/2005/8/layout/hierarchy1"/>
    <dgm:cxn modelId="{D200A6CB-E77F-4BC0-BEFF-61F8EE8F9D37}" type="presParOf" srcId="{8B653672-43E2-4E42-BEEF-4CF1A2DD330F}" destId="{E87E4B49-7DA6-420A-A616-881E074D3F68}" srcOrd="0" destOrd="0" presId="urn:microsoft.com/office/officeart/2005/8/layout/hierarchy1"/>
    <dgm:cxn modelId="{44452B4D-D2D4-4AE0-BFDE-474064CD576B}" type="presParOf" srcId="{8B653672-43E2-4E42-BEEF-4CF1A2DD330F}" destId="{C73E2E42-1385-4B3E-AC60-402D481B5293}" srcOrd="1" destOrd="0" presId="urn:microsoft.com/office/officeart/2005/8/layout/hierarchy1"/>
    <dgm:cxn modelId="{528986E4-A4BB-439E-BBCA-8588FF79CB5B}" type="presParOf" srcId="{9E576ABF-8527-46AF-BA6B-BA98EF4D66CA}" destId="{DBF424EF-1847-43C2-A876-9B012F555E2D}" srcOrd="1" destOrd="0" presId="urn:microsoft.com/office/officeart/2005/8/layout/hierarchy1"/>
    <dgm:cxn modelId="{F65F05C9-1AD0-43EC-AE8F-3757A705C819}" type="presParOf" srcId="{FE344FF8-1DF4-4556-A2EF-4685E13592AA}" destId="{420DCA7F-C3F7-4981-9B85-9B3AF2715B7F}" srcOrd="2" destOrd="0" presId="urn:microsoft.com/office/officeart/2005/8/layout/hierarchy1"/>
    <dgm:cxn modelId="{F1AD0477-FB1A-4DA9-AE6F-89F3174A1DE1}" type="presParOf" srcId="{FE344FF8-1DF4-4556-A2EF-4685E13592AA}" destId="{162225BF-0CA5-4A93-915C-CD9694CFA201}" srcOrd="3" destOrd="0" presId="urn:microsoft.com/office/officeart/2005/8/layout/hierarchy1"/>
    <dgm:cxn modelId="{CA16A15E-2670-4ADE-B478-714E29F7808B}" type="presParOf" srcId="{162225BF-0CA5-4A93-915C-CD9694CFA201}" destId="{55C983D2-C175-4A40-8557-A0A6F2DC31FA}" srcOrd="0" destOrd="0" presId="urn:microsoft.com/office/officeart/2005/8/layout/hierarchy1"/>
    <dgm:cxn modelId="{83B47622-2953-4ED7-B1B2-5305183BEA69}" type="presParOf" srcId="{55C983D2-C175-4A40-8557-A0A6F2DC31FA}" destId="{110C0FAA-2B23-4D55-A557-7AC6B2C8F71A}" srcOrd="0" destOrd="0" presId="urn:microsoft.com/office/officeart/2005/8/layout/hierarchy1"/>
    <dgm:cxn modelId="{45F2FA51-5241-4FD2-A114-1C12987AB80C}" type="presParOf" srcId="{55C983D2-C175-4A40-8557-A0A6F2DC31FA}" destId="{8B8BDBA2-0CCC-434D-8E81-968AA0BA219C}" srcOrd="1" destOrd="0" presId="urn:microsoft.com/office/officeart/2005/8/layout/hierarchy1"/>
    <dgm:cxn modelId="{89D8834E-60B4-4CCF-9706-D79468972515}" type="presParOf" srcId="{162225BF-0CA5-4A93-915C-CD9694CFA201}" destId="{81B05535-512D-4518-B9CD-6E43C1EB5F1D}" srcOrd="1" destOrd="0" presId="urn:microsoft.com/office/officeart/2005/8/layout/hierarchy1"/>
    <dgm:cxn modelId="{A347E790-256C-4084-B816-01D3AADD4656}" type="presParOf" srcId="{50A8B5C5-EEE6-4C0D-86BF-2EABBEE28B11}" destId="{81837C00-5A96-4389-9DB9-21556BA6CB5D}" srcOrd="2" destOrd="0" presId="urn:microsoft.com/office/officeart/2005/8/layout/hierarchy1"/>
    <dgm:cxn modelId="{BC22033B-424A-498F-BE52-B496CBC376E5}" type="presParOf" srcId="{50A8B5C5-EEE6-4C0D-86BF-2EABBEE28B11}" destId="{CC925B6A-868C-4439-A71C-3A266A10A907}" srcOrd="3" destOrd="0" presId="urn:microsoft.com/office/officeart/2005/8/layout/hierarchy1"/>
    <dgm:cxn modelId="{F67E5C0C-7807-4676-A6B9-034BB8059866}" type="presParOf" srcId="{CC925B6A-868C-4439-A71C-3A266A10A907}" destId="{FDA87E56-17F4-475E-8DBC-6A5E5E186367}" srcOrd="0" destOrd="0" presId="urn:microsoft.com/office/officeart/2005/8/layout/hierarchy1"/>
    <dgm:cxn modelId="{3129E895-A075-4D4F-89E5-C0605E28F3FC}" type="presParOf" srcId="{FDA87E56-17F4-475E-8DBC-6A5E5E186367}" destId="{C88FC15A-600F-4832-9977-B6BB5479EE70}" srcOrd="0" destOrd="0" presId="urn:microsoft.com/office/officeart/2005/8/layout/hierarchy1"/>
    <dgm:cxn modelId="{CA7E2F54-C37D-4317-8314-E6F664BB4BEB}" type="presParOf" srcId="{FDA87E56-17F4-475E-8DBC-6A5E5E186367}" destId="{B94A9493-D264-4D8F-A58E-1C2872C1B6C6}" srcOrd="1" destOrd="0" presId="urn:microsoft.com/office/officeart/2005/8/layout/hierarchy1"/>
    <dgm:cxn modelId="{5013DFEB-4D8A-444A-8090-1ACD50A1FACD}" type="presParOf" srcId="{CC925B6A-868C-4439-A71C-3A266A10A907}" destId="{9596F805-C1E1-4DDA-9E4B-705FAC0A811A}" srcOrd="1" destOrd="0" presId="urn:microsoft.com/office/officeart/2005/8/layout/hierarchy1"/>
    <dgm:cxn modelId="{023644EE-82C8-4F1D-A2C5-3E1DF55E36DA}" type="presParOf" srcId="{9596F805-C1E1-4DDA-9E4B-705FAC0A811A}" destId="{BAA42AB2-F426-408A-8F5D-7E2E5765869D}" srcOrd="0" destOrd="0" presId="urn:microsoft.com/office/officeart/2005/8/layout/hierarchy1"/>
    <dgm:cxn modelId="{7C3AA5B3-9830-4C6D-8A7B-3C440AEB9A69}" type="presParOf" srcId="{9596F805-C1E1-4DDA-9E4B-705FAC0A811A}" destId="{9C21581A-A223-4502-B1B1-C8DE04803135}" srcOrd="1" destOrd="0" presId="urn:microsoft.com/office/officeart/2005/8/layout/hierarchy1"/>
    <dgm:cxn modelId="{3C3184E9-451D-4C6C-8B8A-1C62B6EB6999}" type="presParOf" srcId="{9C21581A-A223-4502-B1B1-C8DE04803135}" destId="{A227612E-2AE9-48DD-B6AD-8AA1D26AB954}" srcOrd="0" destOrd="0" presId="urn:microsoft.com/office/officeart/2005/8/layout/hierarchy1"/>
    <dgm:cxn modelId="{092C2453-2A04-43FB-A6B7-5D5D4F405561}" type="presParOf" srcId="{A227612E-2AE9-48DD-B6AD-8AA1D26AB954}" destId="{813C6564-36C2-4CE3-91B3-9EC61CA56804}" srcOrd="0" destOrd="0" presId="urn:microsoft.com/office/officeart/2005/8/layout/hierarchy1"/>
    <dgm:cxn modelId="{F04DF2D2-C9C7-4F94-8D24-1BCE1E4916F4}" type="presParOf" srcId="{A227612E-2AE9-48DD-B6AD-8AA1D26AB954}" destId="{FEBD3770-232E-4FAD-9E79-D1DF8A4EAD2F}" srcOrd="1" destOrd="0" presId="urn:microsoft.com/office/officeart/2005/8/layout/hierarchy1"/>
    <dgm:cxn modelId="{6FEF9106-760D-42D9-B5B3-42C154EE18B7}" type="presParOf" srcId="{9C21581A-A223-4502-B1B1-C8DE04803135}" destId="{C1CD3122-83C7-4095-A13D-AD3F7A30C5F5}" srcOrd="1" destOrd="0" presId="urn:microsoft.com/office/officeart/2005/8/layout/hierarchy1"/>
    <dgm:cxn modelId="{FBD2D836-D136-4459-892D-CCD4111C867A}" type="presParOf" srcId="{C1CD3122-83C7-4095-A13D-AD3F7A30C5F5}" destId="{6A5001A0-CFDD-4F37-8908-2CCDEFEC4421}" srcOrd="0" destOrd="0" presId="urn:microsoft.com/office/officeart/2005/8/layout/hierarchy1"/>
    <dgm:cxn modelId="{EBCDE9B7-D2BB-4E46-A444-B90B2492035E}" type="presParOf" srcId="{C1CD3122-83C7-4095-A13D-AD3F7A30C5F5}" destId="{9A0C6A2A-6D4A-4DD9-AC9A-9A710D9B65AA}" srcOrd="1" destOrd="0" presId="urn:microsoft.com/office/officeart/2005/8/layout/hierarchy1"/>
    <dgm:cxn modelId="{2D1DEE2B-1C81-4B67-8B9E-15E2DFAC1D95}" type="presParOf" srcId="{9A0C6A2A-6D4A-4DD9-AC9A-9A710D9B65AA}" destId="{9550A452-AA15-439D-ABEE-DBC17C73337D}" srcOrd="0" destOrd="0" presId="urn:microsoft.com/office/officeart/2005/8/layout/hierarchy1"/>
    <dgm:cxn modelId="{07429997-77CF-457D-9A5B-3E53881BB30B}" type="presParOf" srcId="{9550A452-AA15-439D-ABEE-DBC17C73337D}" destId="{F7B1DDF2-C30D-40C7-A01B-9DC5AB6A6D1A}" srcOrd="0" destOrd="0" presId="urn:microsoft.com/office/officeart/2005/8/layout/hierarchy1"/>
    <dgm:cxn modelId="{EA7622EC-DC2E-4E73-A2A8-2D02449C9A4C}" type="presParOf" srcId="{9550A452-AA15-439D-ABEE-DBC17C73337D}" destId="{EC8420C0-8AAF-4587-908A-A842556B3A2E}" srcOrd="1" destOrd="0" presId="urn:microsoft.com/office/officeart/2005/8/layout/hierarchy1"/>
    <dgm:cxn modelId="{07AC6AF4-DA15-40C8-AA86-DD067663EEDC}" type="presParOf" srcId="{9A0C6A2A-6D4A-4DD9-AC9A-9A710D9B65AA}" destId="{E7D223AD-EBD7-400F-8B21-32AA90CB8AEB}" srcOrd="1" destOrd="0" presId="urn:microsoft.com/office/officeart/2005/8/layout/hierarchy1"/>
    <dgm:cxn modelId="{6CECA7AA-F382-4C5E-ABBD-1F9927DA5348}" type="presParOf" srcId="{C1CD3122-83C7-4095-A13D-AD3F7A30C5F5}" destId="{1021A644-BA17-4299-9F8E-A070B95D6368}" srcOrd="2" destOrd="0" presId="urn:microsoft.com/office/officeart/2005/8/layout/hierarchy1"/>
    <dgm:cxn modelId="{1AB36C91-1F14-4BAF-9AC7-9432D8A74C63}" type="presParOf" srcId="{C1CD3122-83C7-4095-A13D-AD3F7A30C5F5}" destId="{5BD4E4FB-4833-48C0-ABE6-E673BFD9CD09}" srcOrd="3" destOrd="0" presId="urn:microsoft.com/office/officeart/2005/8/layout/hierarchy1"/>
    <dgm:cxn modelId="{263A01F9-ECB5-4698-A107-3DE1BBF8F75C}" type="presParOf" srcId="{5BD4E4FB-4833-48C0-ABE6-E673BFD9CD09}" destId="{00D948E2-2E0F-4212-9F27-5AB3D67645A4}" srcOrd="0" destOrd="0" presId="urn:microsoft.com/office/officeart/2005/8/layout/hierarchy1"/>
    <dgm:cxn modelId="{4B84E290-0E19-4DC6-856C-3AA67950C5B3}" type="presParOf" srcId="{00D948E2-2E0F-4212-9F27-5AB3D67645A4}" destId="{883EA6F9-5DBE-4CD4-A2D1-483196B21FCA}" srcOrd="0" destOrd="0" presId="urn:microsoft.com/office/officeart/2005/8/layout/hierarchy1"/>
    <dgm:cxn modelId="{CD01D853-C942-4B49-976C-663405C4F490}" type="presParOf" srcId="{00D948E2-2E0F-4212-9F27-5AB3D67645A4}" destId="{6DF42305-898C-4304-8F32-18D4976EAD6E}" srcOrd="1" destOrd="0" presId="urn:microsoft.com/office/officeart/2005/8/layout/hierarchy1"/>
    <dgm:cxn modelId="{C7A6317E-6434-4AE9-8E32-EA956DC75F92}" type="presParOf" srcId="{5BD4E4FB-4833-48C0-ABE6-E673BFD9CD09}" destId="{C35AA717-B669-40F2-8E0F-5AC9C4E4E829}" srcOrd="1" destOrd="0" presId="urn:microsoft.com/office/officeart/2005/8/layout/hierarchy1"/>
    <dgm:cxn modelId="{D11F1E01-D0BD-48C2-8A57-D118518BCEBB}" type="presParOf" srcId="{9596F805-C1E1-4DDA-9E4B-705FAC0A811A}" destId="{8EED2F1C-653C-407F-BBC6-C0729EDDE78F}" srcOrd="2" destOrd="0" presId="urn:microsoft.com/office/officeart/2005/8/layout/hierarchy1"/>
    <dgm:cxn modelId="{5A94C621-D804-4DDA-B9C4-84557DB0B30B}" type="presParOf" srcId="{9596F805-C1E1-4DDA-9E4B-705FAC0A811A}" destId="{06C66AFB-A8C6-48DA-87CA-34C07139AED4}" srcOrd="3" destOrd="0" presId="urn:microsoft.com/office/officeart/2005/8/layout/hierarchy1"/>
    <dgm:cxn modelId="{0F233769-FC53-4A5A-9939-DD8CD1208186}" type="presParOf" srcId="{06C66AFB-A8C6-48DA-87CA-34C07139AED4}" destId="{9DE008D1-8473-4569-ABFC-F864D6C53C16}" srcOrd="0" destOrd="0" presId="urn:microsoft.com/office/officeart/2005/8/layout/hierarchy1"/>
    <dgm:cxn modelId="{402B14FB-8E46-4AD2-9EEA-43B0FFB75B64}" type="presParOf" srcId="{9DE008D1-8473-4569-ABFC-F864D6C53C16}" destId="{4641A6DF-0F7C-4052-9624-56535FB432DA}" srcOrd="0" destOrd="0" presId="urn:microsoft.com/office/officeart/2005/8/layout/hierarchy1"/>
    <dgm:cxn modelId="{C1ECBC19-313A-4165-AEF0-51909A37787B}" type="presParOf" srcId="{9DE008D1-8473-4569-ABFC-F864D6C53C16}" destId="{791F0B37-0F56-42E4-A193-BD9E118BAADA}" srcOrd="1" destOrd="0" presId="urn:microsoft.com/office/officeart/2005/8/layout/hierarchy1"/>
    <dgm:cxn modelId="{D23659DB-6445-41C7-A697-46C4D318E796}" type="presParOf" srcId="{06C66AFB-A8C6-48DA-87CA-34C07139AED4}" destId="{1C38540E-22B8-42C2-8184-A55E0FD833EA}" srcOrd="1" destOrd="0" presId="urn:microsoft.com/office/officeart/2005/8/layout/hierarchy1"/>
    <dgm:cxn modelId="{B5A9F199-8DB1-41D9-9725-811A4F761EA9}" type="presParOf" srcId="{8F7E9429-AA6A-4E05-86B7-FB599463DB12}" destId="{4CDA1D6B-E88E-4D78-98E3-BB4DB3D4BE5B}" srcOrd="2" destOrd="0" presId="urn:microsoft.com/office/officeart/2005/8/layout/hierarchy1"/>
    <dgm:cxn modelId="{10179BAD-B410-4F27-9FE3-A7D898F4DE3D}" type="presParOf" srcId="{8F7E9429-AA6A-4E05-86B7-FB599463DB12}" destId="{FCC6C72B-6E8A-40DA-96B9-8CEF63702231}" srcOrd="3" destOrd="0" presId="urn:microsoft.com/office/officeart/2005/8/layout/hierarchy1"/>
    <dgm:cxn modelId="{25AF650D-0CB9-4295-9C57-3F561BBBB953}" type="presParOf" srcId="{FCC6C72B-6E8A-40DA-96B9-8CEF63702231}" destId="{53A50BD5-84BB-4623-882C-66E7B2648875}" srcOrd="0" destOrd="0" presId="urn:microsoft.com/office/officeart/2005/8/layout/hierarchy1"/>
    <dgm:cxn modelId="{93192DB6-97B3-483B-88E8-6F15A642DD03}" type="presParOf" srcId="{53A50BD5-84BB-4623-882C-66E7B2648875}" destId="{E2E358AC-820D-466D-BF16-7A568E1E5A43}" srcOrd="0" destOrd="0" presId="urn:microsoft.com/office/officeart/2005/8/layout/hierarchy1"/>
    <dgm:cxn modelId="{AB1A6062-6D53-4EE1-81F6-89CDBD717044}" type="presParOf" srcId="{53A50BD5-84BB-4623-882C-66E7B2648875}" destId="{56ED3898-5B3E-4DBC-A82A-EB19EDEBF616}" srcOrd="1" destOrd="0" presId="urn:microsoft.com/office/officeart/2005/8/layout/hierarchy1"/>
    <dgm:cxn modelId="{9F87EFBA-E646-407C-92DF-A013878021D7}" type="presParOf" srcId="{FCC6C72B-6E8A-40DA-96B9-8CEF63702231}" destId="{A951EB88-4FA8-4097-BBBC-3B0956DF0749}" srcOrd="1" destOrd="0" presId="urn:microsoft.com/office/officeart/2005/8/layout/hierarchy1"/>
    <dgm:cxn modelId="{9491364B-85DB-4CA2-B3FE-922765397D87}" type="presParOf" srcId="{A951EB88-4FA8-4097-BBBC-3B0956DF0749}" destId="{DEFB4E8D-6A82-4B90-8B04-FA7259D9EA59}" srcOrd="0" destOrd="0" presId="urn:microsoft.com/office/officeart/2005/8/layout/hierarchy1"/>
    <dgm:cxn modelId="{81467593-1211-4A94-A380-D6F0CE50B105}" type="presParOf" srcId="{A951EB88-4FA8-4097-BBBC-3B0956DF0749}" destId="{A7359D7C-595B-43D2-9D8A-E9EACBF4725D}" srcOrd="1" destOrd="0" presId="urn:microsoft.com/office/officeart/2005/8/layout/hierarchy1"/>
    <dgm:cxn modelId="{0AE370F3-5CF8-4E3F-852A-AEA5AEE49BD6}" type="presParOf" srcId="{A7359D7C-595B-43D2-9D8A-E9EACBF4725D}" destId="{3447F1C2-36A8-4FC6-B5E5-0D1A79E38D9D}" srcOrd="0" destOrd="0" presId="urn:microsoft.com/office/officeart/2005/8/layout/hierarchy1"/>
    <dgm:cxn modelId="{A6823396-EECD-41DA-965A-12F64F78C2D4}" type="presParOf" srcId="{3447F1C2-36A8-4FC6-B5E5-0D1A79E38D9D}" destId="{ADD9CA0F-1391-4641-A28B-A9E3B7F7FB79}" srcOrd="0" destOrd="0" presId="urn:microsoft.com/office/officeart/2005/8/layout/hierarchy1"/>
    <dgm:cxn modelId="{60158C80-C2ED-4214-8CA0-D025B2A1124D}" type="presParOf" srcId="{3447F1C2-36A8-4FC6-B5E5-0D1A79E38D9D}" destId="{D3D73249-CE8B-4D7B-84F5-21821C9A9B2F}" srcOrd="1" destOrd="0" presId="urn:microsoft.com/office/officeart/2005/8/layout/hierarchy1"/>
    <dgm:cxn modelId="{1A133F8D-2BFE-4397-BB98-9F01FFF60ED3}" type="presParOf" srcId="{A7359D7C-595B-43D2-9D8A-E9EACBF4725D}" destId="{CE3E95D1-B7B4-468F-B053-C908F45588CC}" srcOrd="1" destOrd="0" presId="urn:microsoft.com/office/officeart/2005/8/layout/hierarchy1"/>
    <dgm:cxn modelId="{EFE16ACC-A41C-4A38-A049-0E14043094E0}" type="presParOf" srcId="{A951EB88-4FA8-4097-BBBC-3B0956DF0749}" destId="{E4E779BD-B23B-4691-9350-B970E19BB471}" srcOrd="2" destOrd="0" presId="urn:microsoft.com/office/officeart/2005/8/layout/hierarchy1"/>
    <dgm:cxn modelId="{C15E6A68-AE50-48B5-AC30-49272E46C1E5}" type="presParOf" srcId="{A951EB88-4FA8-4097-BBBC-3B0956DF0749}" destId="{73D4AC03-5748-4977-883D-B8021E1FEBF0}" srcOrd="3" destOrd="0" presId="urn:microsoft.com/office/officeart/2005/8/layout/hierarchy1"/>
    <dgm:cxn modelId="{F8912CF7-288D-4F8F-AC68-51DDAF37E339}" type="presParOf" srcId="{73D4AC03-5748-4977-883D-B8021E1FEBF0}" destId="{49A75D47-C18B-4EC1-8776-C0CEC1247443}" srcOrd="0" destOrd="0" presId="urn:microsoft.com/office/officeart/2005/8/layout/hierarchy1"/>
    <dgm:cxn modelId="{2029B256-FAE4-4349-A443-7514240A89E5}" type="presParOf" srcId="{49A75D47-C18B-4EC1-8776-C0CEC1247443}" destId="{587B9EED-42EE-4B82-812A-C0DBF14451A4}" srcOrd="0" destOrd="0" presId="urn:microsoft.com/office/officeart/2005/8/layout/hierarchy1"/>
    <dgm:cxn modelId="{F8946AA3-8961-486F-A234-9887A8F2388E}" type="presParOf" srcId="{49A75D47-C18B-4EC1-8776-C0CEC1247443}" destId="{E449E125-673A-4C09-B043-C8EC2E7C18D3}" srcOrd="1" destOrd="0" presId="urn:microsoft.com/office/officeart/2005/8/layout/hierarchy1"/>
    <dgm:cxn modelId="{5CD97253-3F6E-4574-934C-B8D81CFCF3EE}" type="presParOf" srcId="{73D4AC03-5748-4977-883D-B8021E1FEBF0}" destId="{70320155-E498-4307-A640-EC7385767CCC}" srcOrd="1" destOrd="0" presId="urn:microsoft.com/office/officeart/2005/8/layout/hierarchy1"/>
    <dgm:cxn modelId="{E387EC13-D97A-4252-84ED-B64408836473}" type="presParOf" srcId="{70320155-E498-4307-A640-EC7385767CCC}" destId="{16202678-428E-4195-B6D0-2B501993E4B5}" srcOrd="0" destOrd="0" presId="urn:microsoft.com/office/officeart/2005/8/layout/hierarchy1"/>
    <dgm:cxn modelId="{3ED3310A-7CD3-47F6-A5E7-304CA3A00EB7}" type="presParOf" srcId="{70320155-E498-4307-A640-EC7385767CCC}" destId="{FA0CE3B7-BF58-4C1E-8E22-819DACC9D83B}" srcOrd="1" destOrd="0" presId="urn:microsoft.com/office/officeart/2005/8/layout/hierarchy1"/>
    <dgm:cxn modelId="{71CBA3D5-8B45-42D3-86EA-9BE388435EA1}" type="presParOf" srcId="{FA0CE3B7-BF58-4C1E-8E22-819DACC9D83B}" destId="{E6246EE2-38D3-439A-ABFE-CDFC78A8BCE3}" srcOrd="0" destOrd="0" presId="urn:microsoft.com/office/officeart/2005/8/layout/hierarchy1"/>
    <dgm:cxn modelId="{D9A420DF-C546-4437-AC2D-E5830F95E0F9}" type="presParOf" srcId="{E6246EE2-38D3-439A-ABFE-CDFC78A8BCE3}" destId="{F09542D0-5C33-4AA5-BB2D-2C06188BDF21}" srcOrd="0" destOrd="0" presId="urn:microsoft.com/office/officeart/2005/8/layout/hierarchy1"/>
    <dgm:cxn modelId="{946A218A-FDA8-4618-BB4B-D6B51996582A}" type="presParOf" srcId="{E6246EE2-38D3-439A-ABFE-CDFC78A8BCE3}" destId="{945DF7D7-DA31-4246-B6F4-BFA916EFD7DC}" srcOrd="1" destOrd="0" presId="urn:microsoft.com/office/officeart/2005/8/layout/hierarchy1"/>
    <dgm:cxn modelId="{02F190F0-65B6-451E-A18B-7705EA5175ED}" type="presParOf" srcId="{FA0CE3B7-BF58-4C1E-8E22-819DACC9D83B}" destId="{B5A86D3C-2462-4520-8100-B2F9D7163D6E}" srcOrd="1" destOrd="0" presId="urn:microsoft.com/office/officeart/2005/8/layout/hierarchy1"/>
    <dgm:cxn modelId="{649F402F-F3C7-47C1-AD13-A8B52CFB74E2}" type="presParOf" srcId="{70320155-E498-4307-A640-EC7385767CCC}" destId="{C1FCE12A-8A20-45B2-811B-050E61FBC320}" srcOrd="2" destOrd="0" presId="urn:microsoft.com/office/officeart/2005/8/layout/hierarchy1"/>
    <dgm:cxn modelId="{00F3970E-A0A1-4386-87D2-63D1469FEFD7}" type="presParOf" srcId="{70320155-E498-4307-A640-EC7385767CCC}" destId="{3E4981D4-A311-4108-924E-7034AC7990F7}" srcOrd="3" destOrd="0" presId="urn:microsoft.com/office/officeart/2005/8/layout/hierarchy1"/>
    <dgm:cxn modelId="{35C39318-5431-45E5-9162-762118261BAF}" type="presParOf" srcId="{3E4981D4-A311-4108-924E-7034AC7990F7}" destId="{33E4CAC1-0E0F-4878-95E3-4D173648BBB4}" srcOrd="0" destOrd="0" presId="urn:microsoft.com/office/officeart/2005/8/layout/hierarchy1"/>
    <dgm:cxn modelId="{2B722A52-39D6-453C-91CA-2DD93EAF7135}" type="presParOf" srcId="{33E4CAC1-0E0F-4878-95E3-4D173648BBB4}" destId="{3898284A-4286-4654-8B09-82B11EEB1D95}" srcOrd="0" destOrd="0" presId="urn:microsoft.com/office/officeart/2005/8/layout/hierarchy1"/>
    <dgm:cxn modelId="{28D33379-0DD7-483E-B58E-4BCD3DCCF2B2}" type="presParOf" srcId="{33E4CAC1-0E0F-4878-95E3-4D173648BBB4}" destId="{6C73174A-BA4A-4759-A982-00DF8AC30003}" srcOrd="1" destOrd="0" presId="urn:microsoft.com/office/officeart/2005/8/layout/hierarchy1"/>
    <dgm:cxn modelId="{7864AB1F-8A0E-4A10-A808-B168A60DF56F}" type="presParOf" srcId="{3E4981D4-A311-4108-924E-7034AC7990F7}" destId="{C3461327-564C-4606-8B57-2C16963A8BC5}" srcOrd="1" destOrd="0" presId="urn:microsoft.com/office/officeart/2005/8/layout/hierarchy1"/>
    <dgm:cxn modelId="{620D5134-DAE8-46FB-B101-D1E6190308F7}" type="presParOf" srcId="{C3461327-564C-4606-8B57-2C16963A8BC5}" destId="{36BF3794-9209-495E-8705-F2892784A311}" srcOrd="0" destOrd="0" presId="urn:microsoft.com/office/officeart/2005/8/layout/hierarchy1"/>
    <dgm:cxn modelId="{32351348-A247-4FA8-9E05-83B0E340D901}" type="presParOf" srcId="{C3461327-564C-4606-8B57-2C16963A8BC5}" destId="{54CB6D05-2A8C-4010-A5E4-DDC75F561B8D}" srcOrd="1" destOrd="0" presId="urn:microsoft.com/office/officeart/2005/8/layout/hierarchy1"/>
    <dgm:cxn modelId="{41F342CA-4C20-4723-8552-372A108EE9B2}" type="presParOf" srcId="{54CB6D05-2A8C-4010-A5E4-DDC75F561B8D}" destId="{64482F40-C3F8-451B-9EB3-B078BD4435FE}" srcOrd="0" destOrd="0" presId="urn:microsoft.com/office/officeart/2005/8/layout/hierarchy1"/>
    <dgm:cxn modelId="{3211945C-9847-4FA6-9342-8770EF79744C}" type="presParOf" srcId="{64482F40-C3F8-451B-9EB3-B078BD4435FE}" destId="{E8076FEB-2F88-4449-B36B-363A62ABD3CA}" srcOrd="0" destOrd="0" presId="urn:microsoft.com/office/officeart/2005/8/layout/hierarchy1"/>
    <dgm:cxn modelId="{F61B17DF-E1CA-4F7F-841E-2F3FDDD0F03C}" type="presParOf" srcId="{64482F40-C3F8-451B-9EB3-B078BD4435FE}" destId="{CA3E4AB0-E627-4CAE-BC37-450C8AC9A172}" srcOrd="1" destOrd="0" presId="urn:microsoft.com/office/officeart/2005/8/layout/hierarchy1"/>
    <dgm:cxn modelId="{BE659EA2-0346-4F96-9818-876218E68B95}" type="presParOf" srcId="{54CB6D05-2A8C-4010-A5E4-DDC75F561B8D}" destId="{BBE19032-8AE2-420B-92A4-DF52E1B27825}" srcOrd="1" destOrd="0" presId="urn:microsoft.com/office/officeart/2005/8/layout/hierarchy1"/>
    <dgm:cxn modelId="{7C836874-8AA3-4920-895E-640E54CE6BE2}" type="presParOf" srcId="{C3461327-564C-4606-8B57-2C16963A8BC5}" destId="{924AD5C1-9A3D-4D46-89B0-023CF813DA51}" srcOrd="2" destOrd="0" presId="urn:microsoft.com/office/officeart/2005/8/layout/hierarchy1"/>
    <dgm:cxn modelId="{B19B1101-0879-49D7-B08D-FE035E146699}" type="presParOf" srcId="{C3461327-564C-4606-8B57-2C16963A8BC5}" destId="{E48D457A-CD6B-44D4-976A-0D357B10343D}" srcOrd="3" destOrd="0" presId="urn:microsoft.com/office/officeart/2005/8/layout/hierarchy1"/>
    <dgm:cxn modelId="{42300CCA-A938-42BE-B392-516C87CC1B6E}" type="presParOf" srcId="{E48D457A-CD6B-44D4-976A-0D357B10343D}" destId="{1FDB1828-E059-46AE-873B-D0D9973398F9}" srcOrd="0" destOrd="0" presId="urn:microsoft.com/office/officeart/2005/8/layout/hierarchy1"/>
    <dgm:cxn modelId="{A385010C-DD34-4590-A939-622AC23BF87E}" type="presParOf" srcId="{1FDB1828-E059-46AE-873B-D0D9973398F9}" destId="{67052B88-0B5D-4FE2-919D-FCE745127278}" srcOrd="0" destOrd="0" presId="urn:microsoft.com/office/officeart/2005/8/layout/hierarchy1"/>
    <dgm:cxn modelId="{1FBA41AA-FAAA-42E7-9E66-58864882FA5F}" type="presParOf" srcId="{1FDB1828-E059-46AE-873B-D0D9973398F9}" destId="{EBD92854-A1D2-4EF2-BE00-7944688B43BD}" srcOrd="1" destOrd="0" presId="urn:microsoft.com/office/officeart/2005/8/layout/hierarchy1"/>
    <dgm:cxn modelId="{A76B5748-83D6-419F-94AF-A8AB5B190956}" type="presParOf" srcId="{E48D457A-CD6B-44D4-976A-0D357B10343D}" destId="{C870EBBB-B90A-4FD1-B137-559609125370}" srcOrd="1" destOrd="0" presId="urn:microsoft.com/office/officeart/2005/8/layout/hierarchy1"/>
    <dgm:cxn modelId="{A4395E92-FFF6-409C-97CE-6832AE761B15}" type="presParOf" srcId="{C870EBBB-B90A-4FD1-B137-559609125370}" destId="{507315B1-767A-4893-A174-8706AAFB60A5}" srcOrd="0" destOrd="0" presId="urn:microsoft.com/office/officeart/2005/8/layout/hierarchy1"/>
    <dgm:cxn modelId="{05E3253C-CD67-4E7D-B741-5C6CC6B8A08E}" type="presParOf" srcId="{C870EBBB-B90A-4FD1-B137-559609125370}" destId="{706E28C9-1EDB-4115-8086-2AE140A8F72C}" srcOrd="1" destOrd="0" presId="urn:microsoft.com/office/officeart/2005/8/layout/hierarchy1"/>
    <dgm:cxn modelId="{D0B01458-468E-4A06-AC74-2A87F077181B}" type="presParOf" srcId="{706E28C9-1EDB-4115-8086-2AE140A8F72C}" destId="{2F9BC7FD-4C16-467D-9276-717DC820E891}" srcOrd="0" destOrd="0" presId="urn:microsoft.com/office/officeart/2005/8/layout/hierarchy1"/>
    <dgm:cxn modelId="{ACECAC9B-7AED-4AE8-8ABB-0B6DC2115C65}" type="presParOf" srcId="{2F9BC7FD-4C16-467D-9276-717DC820E891}" destId="{EB92656B-193D-4A97-9BDA-55D38A156548}" srcOrd="0" destOrd="0" presId="urn:microsoft.com/office/officeart/2005/8/layout/hierarchy1"/>
    <dgm:cxn modelId="{57BDF007-BCAD-447C-B60E-B0E86BC4C5F9}" type="presParOf" srcId="{2F9BC7FD-4C16-467D-9276-717DC820E891}" destId="{755D62A6-CE68-4631-BAD0-3AFD0CCA7B4F}" srcOrd="1" destOrd="0" presId="urn:microsoft.com/office/officeart/2005/8/layout/hierarchy1"/>
    <dgm:cxn modelId="{E1369983-8A13-4B74-B745-E77A438A391C}" type="presParOf" srcId="{706E28C9-1EDB-4115-8086-2AE140A8F72C}" destId="{F80D8782-473D-472C-96D8-32116EDD1B79}" srcOrd="1" destOrd="0" presId="urn:microsoft.com/office/officeart/2005/8/layout/hierarchy1"/>
    <dgm:cxn modelId="{6D71F7DA-5271-414A-85F2-DC6FD8442A48}" type="presParOf" srcId="{C870EBBB-B90A-4FD1-B137-559609125370}" destId="{5BBE7798-5509-4F53-9B26-E5B99664688D}" srcOrd="2" destOrd="0" presId="urn:microsoft.com/office/officeart/2005/8/layout/hierarchy1"/>
    <dgm:cxn modelId="{1E81CEBD-A85A-449E-8DC5-46B8395B4634}" type="presParOf" srcId="{C870EBBB-B90A-4FD1-B137-559609125370}" destId="{EA176C16-3B89-4472-A968-6EBAF4D5090B}" srcOrd="3" destOrd="0" presId="urn:microsoft.com/office/officeart/2005/8/layout/hierarchy1"/>
    <dgm:cxn modelId="{EB7762AD-8C78-4541-88E2-D8B8836A4DDD}" type="presParOf" srcId="{EA176C16-3B89-4472-A968-6EBAF4D5090B}" destId="{C69F6970-8132-4946-8D10-8C8866712714}" srcOrd="0" destOrd="0" presId="urn:microsoft.com/office/officeart/2005/8/layout/hierarchy1"/>
    <dgm:cxn modelId="{66FAC395-326C-4177-B3D0-5713D4F91FB0}" type="presParOf" srcId="{C69F6970-8132-4946-8D10-8C8866712714}" destId="{BCCB11E5-D89E-4743-B2B4-46492DF9AEA7}" srcOrd="0" destOrd="0" presId="urn:microsoft.com/office/officeart/2005/8/layout/hierarchy1"/>
    <dgm:cxn modelId="{A9AF65FB-C93F-404F-8F91-1806BDFAFCDA}" type="presParOf" srcId="{C69F6970-8132-4946-8D10-8C8866712714}" destId="{646DD328-D2E1-4B15-9F92-1962A1ADA883}" srcOrd="1" destOrd="0" presId="urn:microsoft.com/office/officeart/2005/8/layout/hierarchy1"/>
    <dgm:cxn modelId="{13E1AB12-2C44-4418-9B34-87CFFC28E81E}" type="presParOf" srcId="{EA176C16-3B89-4472-A968-6EBAF4D5090B}" destId="{F4C8FFB9-3738-4FBF-B328-7825131DA9B5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6FE17-3B58-425C-9A93-ABD26DB7BACA}" type="datetimeFigureOut">
              <a:rPr lang="en-US" smtClean="0"/>
              <a:pPr/>
              <a:t>12/12/2008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6B8AD-2337-4E58-95F9-1986ADC2BD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606D0-A12B-46BB-80B1-9EBD19E2FE2C}" type="slidenum">
              <a:rPr lang="ja-JP" altLang="fr-FR"/>
              <a:pPr/>
              <a:t>1</a:t>
            </a:fld>
            <a:endParaRPr lang="fr-FR" altLang="ja-JP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D9E01E-31B5-4AB3-A353-05EB90B4AE6C}" type="slidenum">
              <a:rPr lang="en-US" altLang="ja-JP" smtClean="0">
                <a:ea typeface="ＭＳ Ｐゴシック" pitchFamily="34" charset="-128"/>
              </a:rPr>
              <a:pPr/>
              <a:t>25</a:t>
            </a:fld>
            <a:endParaRPr lang="en-US" altLang="ja-JP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D9E01E-31B5-4AB3-A353-05EB90B4AE6C}" type="slidenum">
              <a:rPr lang="en-US" altLang="ja-JP" smtClean="0">
                <a:ea typeface="ＭＳ Ｐゴシック" pitchFamily="34" charset="-128"/>
              </a:rPr>
              <a:pPr/>
              <a:t>26</a:t>
            </a:fld>
            <a:endParaRPr lang="en-US" altLang="ja-JP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D9E01E-31B5-4AB3-A353-05EB90B4AE6C}" type="slidenum">
              <a:rPr lang="en-US" altLang="ja-JP" smtClean="0">
                <a:ea typeface="ＭＳ Ｐゴシック" pitchFamily="34" charset="-128"/>
              </a:rPr>
              <a:pPr/>
              <a:t>27</a:t>
            </a:fld>
            <a:endParaRPr lang="en-US" altLang="ja-JP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D9AA8-30B9-466A-947A-25B9ED759DA3}" type="slidenum">
              <a:rPr lang="en-US" altLang="ja-JP" smtClean="0"/>
              <a:pPr/>
              <a:t>29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D9AA8-30B9-466A-947A-25B9ED759DA3}" type="slidenum">
              <a:rPr lang="en-US" altLang="ja-JP" smtClean="0"/>
              <a:pPr/>
              <a:t>30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0C2A89-2E8D-406E-9F31-A469E71E8238}" type="slidenum">
              <a:rPr lang="en-US" altLang="ja-JP" smtClean="0"/>
              <a:pPr/>
              <a:t>32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C79BCF-D24C-466D-9DFC-582A8B6E4A64}" type="slidenum">
              <a:rPr lang="en-US" altLang="ja-JP" smtClean="0"/>
              <a:pPr/>
              <a:t>33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3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C79BCF-D24C-466D-9DFC-582A8B6E4A64}" type="slidenum">
              <a:rPr lang="en-US" altLang="ja-JP" smtClean="0"/>
              <a:pPr/>
              <a:t>34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FB21A4-A60D-4AC6-AD04-F0979A094C67}" type="slidenum">
              <a:rPr lang="en-US" altLang="ja-JP" smtClean="0"/>
              <a:pPr/>
              <a:t>35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</a:t>
            </a:r>
            <a:r>
              <a:rPr lang="en-US" baseline="0" dirty="0" smtClean="0"/>
              <a:t> what the turn-taking machine can 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</a:t>
            </a:r>
            <a:r>
              <a:rPr lang="en-US" baseline="0" dirty="0" smtClean="0"/>
              <a:t> what the turn-taking machine can 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4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a graph of 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</a:t>
            </a:r>
            <a:r>
              <a:rPr lang="en-US" baseline="0" dirty="0" smtClean="0"/>
              <a:t> axes add p-value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68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7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24D084-F8D9-4366-8F56-08EC4972199E}" type="slidenum">
              <a:rPr lang="en-US" altLang="ja-JP" smtClean="0"/>
              <a:pPr/>
              <a:t>71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26DAFB-3E88-4D7B-ACCE-2CF7878E0D3E}" type="slidenum">
              <a:rPr lang="en-US" altLang="ja-JP" smtClean="0"/>
              <a:pPr/>
              <a:t>72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Bigger axis labels, can eliminate mu discussion if not enough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</a:t>
            </a:r>
            <a:r>
              <a:rPr lang="en-US" baseline="0" dirty="0" smtClean="0"/>
              <a:t> this first with two transcripts comment on the issues first, then show with the edited version how we could improve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</a:t>
            </a:r>
            <a:r>
              <a:rPr lang="en-US" baseline="0" dirty="0" smtClean="0"/>
              <a:t> this first with two transcripts comment on the issues first, then show with the edited version how we could improve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</a:t>
            </a:r>
            <a:r>
              <a:rPr lang="en-US" baseline="0" dirty="0" smtClean="0"/>
              <a:t> this first with two transcripts comment on the issues first, then show with the edited version how we could improve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Put</a:t>
            </a:r>
            <a:r>
              <a:rPr lang="en-US" baseline="0" dirty="0" smtClean="0"/>
              <a:t> this first with two transcripts comment on the issues first, then show with the edited version how we could improve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80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Optimization</a:t>
            </a:r>
            <a:r>
              <a:rPr lang="en-US" baseline="0" dirty="0" smtClean="0"/>
              <a:t> approach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Decision theoretic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23536-2DFA-4BD9-9052-53B2F91A1CA4}" type="slidenum">
              <a:rPr lang="en-US" altLang="ja-JP" smtClean="0"/>
              <a:pPr/>
              <a:t>82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8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C7DD90-B472-4F28-8568-81C73EDE3D50}" type="slidenum">
              <a:rPr lang="en-US" altLang="ja-JP" smtClean="0"/>
              <a:pPr/>
              <a:t>83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C7DD90-B472-4F28-8568-81C73EDE3D50}" type="slidenum">
              <a:rPr lang="en-US" altLang="ja-JP" smtClean="0"/>
              <a:pPr/>
              <a:t>84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C7DD90-B472-4F28-8568-81C73EDE3D50}" type="slidenum">
              <a:rPr lang="en-US" altLang="ja-JP" smtClean="0"/>
              <a:pPr/>
              <a:t>85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91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92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9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one</a:t>
            </a:r>
            <a:r>
              <a:rPr lang="en-US" baseline="0" dirty="0" smtClean="0"/>
              <a:t> slide without arrows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hypotheses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96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hypotheses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hypotheses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hypotheses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hypotheses,</a:t>
            </a:r>
            <a:r>
              <a:rPr lang="en-US" baseline="0" dirty="0" smtClean="0"/>
              <a:t> exponential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hypotheses,</a:t>
            </a:r>
            <a:r>
              <a:rPr lang="en-US" baseline="0" dirty="0" smtClean="0"/>
              <a:t> exponential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101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hypotheses,</a:t>
            </a:r>
            <a:r>
              <a:rPr lang="en-US" baseline="0" dirty="0" smtClean="0"/>
              <a:t> exponential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hypotheses,</a:t>
            </a:r>
            <a:r>
              <a:rPr lang="en-US" baseline="0" dirty="0" smtClean="0"/>
              <a:t> exponential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103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104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38B01-37FA-42E0-A6FF-7A80AAF429AB}" type="slidenum">
              <a:rPr lang="ja-JP" altLang="fr-FR"/>
              <a:pPr/>
              <a:t>10</a:t>
            </a:fld>
            <a:endParaRPr lang="fr-FR" altLang="ja-JP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</a:t>
            </a:r>
            <a:r>
              <a:rPr lang="en-US" baseline="0" dirty="0" smtClean="0"/>
              <a:t> axes add p-value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106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discuss previous work (heuristic / ad hoc), I’m proposing two principled empirical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6B8AD-2337-4E58-95F9-1986ADC2BD5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6CC70-0BB0-451F-8DAD-62A548DB69FF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E6937-AF45-4C20-9F94-124830C19F15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7349C-EA59-4787-B428-331D2612AAC2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4E98-0D0D-42BE-AD26-DEDBACF7EC6D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B6674-02A2-4F6D-BD25-0200C00BCF3C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C279A-AA06-4FF8-A7F6-F4A58A8606D6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F5B1C-E105-43FE-8E49-69506A39FB15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E1BE-618B-4188-A72C-39EFE231197D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490C-9319-4FD8-A7AD-18E3580206AB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29BBA-354D-478B-96CD-CC5FB3F03CF3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AC1E2-E07B-46A9-ACFE-B4D1F0892DA9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35708-C7C7-4267-AEDC-32FEE0C65C27}" type="datetime1">
              <a:rPr lang="en-US" smtClean="0"/>
              <a:pPr/>
              <a:t>12/12/2008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7" Type="http://schemas.openxmlformats.org/officeDocument/2006/relationships/image" Target="../media/image8.png"/><Relationship Id="rId2" Type="http://schemas.openxmlformats.org/officeDocument/2006/relationships/audio" Target="../media/audio5.wav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2.bin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chart" Target="../charts/chart15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chart" Target="../charts/char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chart" Target="../charts/char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chart" Target="../charts/char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chart" Target="../charts/char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7.wav"/><Relationship Id="rId1" Type="http://schemas.openxmlformats.org/officeDocument/2006/relationships/tags" Target="../tags/tag22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3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1.xls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chart" Target="../charts/char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ocuments\Presentation\MSR\standard_dialog_short.wav" TargetMode="External"/><Relationship Id="rId1" Type="http://schemas.openxmlformats.org/officeDocument/2006/relationships/audio" Target="file:///C:\Users\User\Documents\Presentation\MSR\smooth_dialog_short.wav" TargetMode="Externa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4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Presentation\MSR\smooth_dialog_short.wav" TargetMode="External"/><Relationship Id="rId4" Type="http://schemas.openxmlformats.org/officeDocument/2006/relationships/image" Target="../media/image1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Presentation\MSR\smooth_dialog_short.wav" TargetMode="External"/><Relationship Id="rId4" Type="http://schemas.openxmlformats.org/officeDocument/2006/relationships/image" Target="../media/image15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Presentation\MSR\smooth_dialog_short.wav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749300"/>
            <a:ext cx="8001000" cy="1470025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Flexible Turn-Taking </a:t>
            </a:r>
            <a:br>
              <a:rPr lang="en-US" sz="4000" dirty="0"/>
            </a:br>
            <a:r>
              <a:rPr lang="en-US" sz="4000" dirty="0"/>
              <a:t>for Spoken </a:t>
            </a:r>
            <a:r>
              <a:rPr lang="en-US" sz="4000" dirty="0" smtClean="0"/>
              <a:t>Dialog </a:t>
            </a:r>
            <a:r>
              <a:rPr lang="en-US" sz="4000" dirty="0"/>
              <a:t>Systems</a:t>
            </a:r>
            <a:endParaRPr lang="fr-FR" altLang="ja-JP" sz="4000" dirty="0">
              <a:ea typeface="MS PGothic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552700"/>
            <a:ext cx="7010400" cy="3581400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PhD Thesis </a:t>
            </a:r>
            <a:r>
              <a:rPr lang="en-US" sz="2000" dirty="0" smtClean="0">
                <a:solidFill>
                  <a:schemeClr val="tx1"/>
                </a:solidFill>
              </a:rPr>
              <a:t>Defense</a:t>
            </a:r>
            <a:endParaRPr lang="en-US" sz="20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2000" b="1" dirty="0">
                <a:solidFill>
                  <a:schemeClr val="tx1"/>
                </a:solidFill>
              </a:rPr>
              <a:t>Antoine </a:t>
            </a:r>
            <a:r>
              <a:rPr lang="en-US" sz="2000" b="1" dirty="0" err="1">
                <a:solidFill>
                  <a:schemeClr val="tx1"/>
                </a:solidFill>
              </a:rPr>
              <a:t>Raux</a:t>
            </a:r>
            <a:endParaRPr lang="en-US" sz="2000" b="1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Language Technologies Institute, CMU</a:t>
            </a:r>
          </a:p>
          <a:p>
            <a:pPr algn="l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December 12, 2008 </a:t>
            </a:r>
            <a:endParaRPr lang="en-US" sz="20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2000" b="1" dirty="0">
                <a:solidFill>
                  <a:schemeClr val="tx1"/>
                </a:solidFill>
              </a:rPr>
              <a:t>Thesis Committee</a:t>
            </a:r>
          </a:p>
          <a:p>
            <a:pPr algn="l"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Maxine </a:t>
            </a:r>
            <a:r>
              <a:rPr lang="en-US" sz="2000" dirty="0" err="1">
                <a:solidFill>
                  <a:schemeClr val="tx1"/>
                </a:solidFill>
              </a:rPr>
              <a:t>Eskenazi</a:t>
            </a:r>
            <a:r>
              <a:rPr lang="en-US" sz="2000" dirty="0">
                <a:solidFill>
                  <a:schemeClr val="tx1"/>
                </a:solidFill>
              </a:rPr>
              <a:t> (chair)</a:t>
            </a:r>
          </a:p>
          <a:p>
            <a:pPr algn="l"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Alan W Black</a:t>
            </a:r>
          </a:p>
          <a:p>
            <a:pPr algn="l"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Reid Simmons</a:t>
            </a:r>
          </a:p>
          <a:p>
            <a:pPr algn="l"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Diane J. </a:t>
            </a:r>
            <a:r>
              <a:rPr lang="en-US" sz="2000" dirty="0" err="1">
                <a:solidFill>
                  <a:schemeClr val="tx1"/>
                </a:solidFill>
              </a:rPr>
              <a:t>Litman</a:t>
            </a:r>
            <a:endParaRPr lang="en-US" sz="2000" dirty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3" name="Picture 5" descr="ltilogo"/>
          <p:cNvPicPr>
            <a:picLocks noChangeAspect="1" noChangeArrowheads="1"/>
          </p:cNvPicPr>
          <p:nvPr/>
        </p:nvPicPr>
        <p:blipFill>
          <a:blip r:embed="rId3"/>
          <a:srcRect t="10257"/>
          <a:stretch>
            <a:fillRect/>
          </a:stretch>
        </p:blipFill>
        <p:spPr bwMode="auto">
          <a:xfrm>
            <a:off x="6781800" y="4775200"/>
            <a:ext cx="1876425" cy="931863"/>
          </a:xfrm>
          <a:prstGeom prst="rect">
            <a:avLst/>
          </a:prstGeom>
          <a:noFill/>
        </p:spPr>
      </p:pic>
      <p:pic>
        <p:nvPicPr>
          <p:cNvPr id="2058" name="Picture 10" descr="cmu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8013" y="2816225"/>
            <a:ext cx="1524000" cy="1501775"/>
          </a:xfrm>
          <a:prstGeom prst="rect">
            <a:avLst/>
          </a:prstGeom>
          <a:noFill/>
        </p:spPr>
      </p:pic>
    </p:spTree>
  </p:cSld>
  <p:clrMapOvr>
    <a:masterClrMapping/>
  </p:clrMapOvr>
  <p:transition advTm="805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Group 82"/>
          <p:cNvGraphicFramePr>
            <a:graphicFrameLocks noGrp="1"/>
          </p:cNvGraphicFramePr>
          <p:nvPr>
            <p:ph sz="half" idx="1"/>
          </p:nvPr>
        </p:nvGraphicFramePr>
        <p:xfrm>
          <a:off x="4051300" y="4857750"/>
          <a:ext cx="5372100" cy="1798320"/>
        </p:xfrm>
        <a:graphic>
          <a:graphicData uri="http://schemas.openxmlformats.org/drawingml/2006/table">
            <a:tbl>
              <a:tblPr/>
              <a:tblGrid>
                <a:gridCol w="423841"/>
                <a:gridCol w="4948259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What can I do for you?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61A.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For example, you can say when is…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Where would you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Let’s proceed step by step. Which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neighb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North Side. Is this correct?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457950"/>
            <a:ext cx="2133600" cy="365125"/>
          </a:xfrm>
        </p:spPr>
        <p:txBody>
          <a:bodyPr/>
          <a:lstStyle/>
          <a:p>
            <a:fld id="{16323E03-F8D6-44A8-9D6F-21277A5010B6}" type="slidenum">
              <a:rPr lang="ja-JP" altLang="fr-FR"/>
              <a:pPr/>
              <a:t>10</a:t>
            </a:fld>
            <a:endParaRPr lang="fr-FR" altLang="ja-JP" dirty="0"/>
          </a:p>
        </p:txBody>
      </p:sp>
      <p:graphicFrame>
        <p:nvGraphicFramePr>
          <p:cNvPr id="138322" name="Group 82"/>
          <p:cNvGraphicFramePr>
            <a:graphicFrameLocks noGrp="1"/>
          </p:cNvGraphicFramePr>
          <p:nvPr>
            <p:ph sz="half" idx="1"/>
          </p:nvPr>
        </p:nvGraphicFramePr>
        <p:xfrm>
          <a:off x="4089400" y="2101850"/>
          <a:ext cx="5054600" cy="1505712"/>
        </p:xfrm>
        <a:graphic>
          <a:graphicData uri="http://schemas.openxmlformats.org/drawingml/2006/table">
            <a:tbl>
              <a:tblPr/>
              <a:tblGrid>
                <a:gridCol w="398791"/>
                <a:gridCol w="4655809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For example, you can say “When is the next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28X from downtown to the airport?” or “I’d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like to go from McKee…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When is the next 54…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Atwood. Is this correct?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96" name="Rectangle 56"/>
          <p:cNvSpPr>
            <a:spLocks noChangeArrowheads="1"/>
          </p:cNvSpPr>
          <p:nvPr/>
        </p:nvSpPr>
        <p:spPr bwMode="auto">
          <a:xfrm>
            <a:off x="5907024" y="1543050"/>
            <a:ext cx="566928" cy="384048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4"/>
          <p:cNvGrpSpPr/>
          <p:nvPr/>
        </p:nvGrpSpPr>
        <p:grpSpPr>
          <a:xfrm>
            <a:off x="4505325" y="1504950"/>
            <a:ext cx="3026664" cy="63500"/>
            <a:chOff x="1038225" y="1847850"/>
            <a:chExt cx="6553200" cy="63500"/>
          </a:xfrm>
        </p:grpSpPr>
        <p:sp>
          <p:nvSpPr>
            <p:cNvPr id="138294" name="Line 54"/>
            <p:cNvSpPr>
              <a:spLocks noChangeShapeType="1"/>
            </p:cNvSpPr>
            <p:nvPr/>
          </p:nvSpPr>
          <p:spPr bwMode="auto">
            <a:xfrm>
              <a:off x="1041400" y="1881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308" name="Line 68"/>
            <p:cNvSpPr>
              <a:spLocks noChangeShapeType="1"/>
            </p:cNvSpPr>
            <p:nvPr/>
          </p:nvSpPr>
          <p:spPr bwMode="auto">
            <a:xfrm>
              <a:off x="10382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310" name="Line 70"/>
            <p:cNvSpPr>
              <a:spLocks noChangeShapeType="1"/>
            </p:cNvSpPr>
            <p:nvPr/>
          </p:nvSpPr>
          <p:spPr bwMode="auto">
            <a:xfrm>
              <a:off x="75914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4106863" y="11572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4105275" y="15906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4544568" y="1148588"/>
            <a:ext cx="2084832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4802124" y="4273550"/>
            <a:ext cx="164592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9"/>
          <p:cNvGrpSpPr/>
          <p:nvPr/>
        </p:nvGrpSpPr>
        <p:grpSpPr>
          <a:xfrm>
            <a:off x="4467225" y="4235450"/>
            <a:ext cx="3026664" cy="63500"/>
            <a:chOff x="1038225" y="1847850"/>
            <a:chExt cx="6553200" cy="63500"/>
          </a:xfrm>
        </p:grpSpPr>
        <p:sp>
          <p:nvSpPr>
            <p:cNvPr id="35" name="Line 54"/>
            <p:cNvSpPr>
              <a:spLocks noChangeShapeType="1"/>
            </p:cNvSpPr>
            <p:nvPr/>
          </p:nvSpPr>
          <p:spPr bwMode="auto">
            <a:xfrm>
              <a:off x="1041400" y="1881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8"/>
            <p:cNvSpPr>
              <a:spLocks noChangeShapeType="1"/>
            </p:cNvSpPr>
            <p:nvPr/>
          </p:nvSpPr>
          <p:spPr bwMode="auto">
            <a:xfrm>
              <a:off x="10382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70"/>
            <p:cNvSpPr>
              <a:spLocks noChangeShapeType="1"/>
            </p:cNvSpPr>
            <p:nvPr/>
          </p:nvSpPr>
          <p:spPr bwMode="auto">
            <a:xfrm>
              <a:off x="75914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Text Box 83"/>
          <p:cNvSpPr txBox="1">
            <a:spLocks noChangeArrowheads="1"/>
          </p:cNvSpPr>
          <p:nvPr/>
        </p:nvSpPr>
        <p:spPr bwMode="auto">
          <a:xfrm>
            <a:off x="4068763" y="38877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42" name="Text Box 84"/>
          <p:cNvSpPr txBox="1">
            <a:spLocks noChangeArrowheads="1"/>
          </p:cNvSpPr>
          <p:nvPr/>
        </p:nvSpPr>
        <p:spPr bwMode="auto">
          <a:xfrm>
            <a:off x="4067175" y="43211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4" name="Rectangle 55"/>
          <p:cNvSpPr>
            <a:spLocks noChangeArrowheads="1"/>
          </p:cNvSpPr>
          <p:nvPr/>
        </p:nvSpPr>
        <p:spPr bwMode="auto">
          <a:xfrm>
            <a:off x="4480560" y="3885184"/>
            <a:ext cx="29260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Rectangle 55"/>
          <p:cNvSpPr>
            <a:spLocks noChangeArrowheads="1"/>
          </p:cNvSpPr>
          <p:nvPr/>
        </p:nvSpPr>
        <p:spPr bwMode="auto">
          <a:xfrm>
            <a:off x="5186172" y="3885184"/>
            <a:ext cx="530352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>
            <a:off x="0" y="36576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30200" y="1549400"/>
            <a:ext cx="36449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Barge-in latency</a:t>
            </a:r>
          </a:p>
          <a:p>
            <a:endParaRPr lang="en-US" dirty="0" smtClean="0"/>
          </a:p>
          <a:p>
            <a:r>
              <a:rPr lang="en-US" sz="2000" dirty="0" smtClean="0"/>
              <a:t>System keeps floor while user is claiming  it.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0200" y="4254500"/>
            <a:ext cx="36449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Self interruptions</a:t>
            </a:r>
          </a:p>
          <a:p>
            <a:endParaRPr lang="en-US" dirty="0" smtClean="0"/>
          </a:p>
          <a:p>
            <a:r>
              <a:rPr lang="en-US" sz="2000" dirty="0" smtClean="0"/>
              <a:t>System releases floor while user not claiming it.</a:t>
            </a:r>
          </a:p>
        </p:txBody>
      </p:sp>
      <p:pic>
        <p:nvPicPr>
          <p:cNvPr id="30" name="example_falseinterruption.wav">
            <a:hlinkClick r:id="" action="ppaction://media"/>
          </p:cNvPr>
          <p:cNvPicPr>
            <a:picLocks noRot="1" noChangeAspect="1"/>
          </p:cNvPicPr>
          <p:nvPr>
            <a:wavAudioFile r:embed="rId2" name="example_falseinterruption.wav"/>
          </p:nvPr>
        </p:nvPicPr>
        <p:blipFill>
          <a:blip r:embed="rId6"/>
          <a:stretch>
            <a:fillRect/>
          </a:stretch>
        </p:blipFill>
        <p:spPr>
          <a:xfrm>
            <a:off x="-698500" y="4673600"/>
            <a:ext cx="304800" cy="304800"/>
          </a:xfrm>
          <a:prstGeom prst="rect">
            <a:avLst/>
          </a:prstGeom>
        </p:spPr>
      </p:pic>
      <p:sp>
        <p:nvSpPr>
          <p:cNvPr id="31" name="Rectangle 55"/>
          <p:cNvSpPr>
            <a:spLocks noChangeArrowheads="1"/>
          </p:cNvSpPr>
          <p:nvPr/>
        </p:nvSpPr>
        <p:spPr bwMode="auto">
          <a:xfrm>
            <a:off x="5789676" y="3885184"/>
            <a:ext cx="274320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55"/>
          <p:cNvSpPr>
            <a:spLocks noChangeArrowheads="1"/>
          </p:cNvSpPr>
          <p:nvPr/>
        </p:nvSpPr>
        <p:spPr bwMode="auto">
          <a:xfrm>
            <a:off x="6109716" y="3885184"/>
            <a:ext cx="64922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55"/>
          <p:cNvSpPr>
            <a:spLocks noChangeArrowheads="1"/>
          </p:cNvSpPr>
          <p:nvPr/>
        </p:nvSpPr>
        <p:spPr bwMode="auto">
          <a:xfrm>
            <a:off x="6786372" y="3885184"/>
            <a:ext cx="685800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4" name="example_bargeinlatency.wav">
            <a:hlinkClick r:id="" action="ppaction://media"/>
          </p:cNvPr>
          <p:cNvPicPr>
            <a:picLocks noRot="1" noChangeAspect="1"/>
          </p:cNvPicPr>
          <p:nvPr>
            <a:wavAudioFile r:embed="rId3" name="example_bargeinlatency.wav"/>
          </p:nvPr>
        </p:nvPicPr>
        <p:blipFill>
          <a:blip r:embed="rId7"/>
          <a:stretch>
            <a:fillRect/>
          </a:stretch>
        </p:blipFill>
        <p:spPr>
          <a:xfrm>
            <a:off x="-571500" y="2247900"/>
            <a:ext cx="304800" cy="304800"/>
          </a:xfrm>
          <a:prstGeom prst="rect">
            <a:avLst/>
          </a:prstGeom>
        </p:spPr>
      </p:pic>
      <p:sp>
        <p:nvSpPr>
          <p:cNvPr id="36" name="Rectangle 55"/>
          <p:cNvSpPr>
            <a:spLocks noChangeArrowheads="1"/>
          </p:cNvSpPr>
          <p:nvPr/>
        </p:nvSpPr>
        <p:spPr bwMode="auto">
          <a:xfrm>
            <a:off x="6720840" y="1148588"/>
            <a:ext cx="685800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5" name="Rectangle 65"/>
          <p:cNvSpPr>
            <a:spLocks noChangeArrowheads="1"/>
          </p:cNvSpPr>
          <p:nvPr/>
        </p:nvSpPr>
        <p:spPr bwMode="auto">
          <a:xfrm>
            <a:off x="4508501" y="1149350"/>
            <a:ext cx="3025774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Rectangle 65"/>
          <p:cNvSpPr>
            <a:spLocks noChangeArrowheads="1"/>
          </p:cNvSpPr>
          <p:nvPr/>
        </p:nvSpPr>
        <p:spPr bwMode="auto">
          <a:xfrm>
            <a:off x="4470401" y="3879850"/>
            <a:ext cx="3025774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Left-Right Arrow 36"/>
          <p:cNvSpPr/>
          <p:nvPr/>
        </p:nvSpPr>
        <p:spPr>
          <a:xfrm>
            <a:off x="5918200" y="1422400"/>
            <a:ext cx="558800" cy="292100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nut 37"/>
          <p:cNvSpPr/>
          <p:nvPr/>
        </p:nvSpPr>
        <p:spPr>
          <a:xfrm>
            <a:off x="5410200" y="3606800"/>
            <a:ext cx="609600" cy="1066800"/>
          </a:xfrm>
          <a:prstGeom prst="donut">
            <a:avLst>
              <a:gd name="adj" fmla="val 2022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Donut 42"/>
          <p:cNvSpPr/>
          <p:nvPr/>
        </p:nvSpPr>
        <p:spPr>
          <a:xfrm>
            <a:off x="5753100" y="3606800"/>
            <a:ext cx="609600" cy="1066800"/>
          </a:xfrm>
          <a:prstGeom prst="donut">
            <a:avLst>
              <a:gd name="adj" fmla="val 2022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Donut 44"/>
          <p:cNvSpPr/>
          <p:nvPr/>
        </p:nvSpPr>
        <p:spPr>
          <a:xfrm>
            <a:off x="6464300" y="3606800"/>
            <a:ext cx="609600" cy="1066800"/>
          </a:xfrm>
          <a:prstGeom prst="donut">
            <a:avLst>
              <a:gd name="adj" fmla="val 2022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Turn-Taking Errors by System</a:t>
            </a:r>
            <a:endParaRPr kumimoji="0" lang="fr-FR" altLang="ja-JP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MS PGothic" pitchFamily="34" charset="-128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ransition advTm="749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81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806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81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263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263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632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  <p:bldLst>
      <p:bldP spid="29" grpId="0" animBg="1"/>
      <p:bldP spid="41" grpId="0"/>
      <p:bldP spid="42" grpId="0"/>
      <p:bldP spid="44" grpId="0" animBg="1"/>
      <p:bldP spid="47" grpId="0" animBg="1"/>
      <p:bldP spid="51" grpId="0"/>
      <p:bldP spid="31" grpId="0" animBg="1"/>
      <p:bldP spid="32" grpId="0" animBg="1"/>
      <p:bldP spid="33" grpId="0" animBg="1"/>
      <p:bldP spid="138305" grpId="0" animBg="1"/>
      <p:bldP spid="26" grpId="0" animBg="1"/>
      <p:bldP spid="37" grpId="1" animBg="1"/>
      <p:bldP spid="38" grpId="0" animBg="1"/>
      <p:bldP spid="43" grpId="0" animBg="1"/>
      <p:bldP spid="45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846138" y="2620963"/>
          <a:ext cx="7240587" cy="2295525"/>
        </p:xfrm>
        <a:graphic>
          <a:graphicData uri="http://schemas.openxmlformats.org/presentationml/2006/ole">
            <p:oleObj spid="_x0000_s407554" name="Equation" r:id="rId4" imgW="256536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846138" y="2620963"/>
          <a:ext cx="7240587" cy="2295525"/>
        </p:xfrm>
        <a:graphic>
          <a:graphicData uri="http://schemas.openxmlformats.org/presentationml/2006/ole">
            <p:oleObj spid="_x0000_s408578" name="Equation" r:id="rId4" imgW="2565360" imgH="812520" progId="Equation.3">
              <p:embed/>
            </p:oleObj>
          </a:graphicData>
        </a:graphic>
      </p:graphicFrame>
      <p:sp>
        <p:nvSpPr>
          <p:cNvPr id="12" name="Rectangular Callout 11"/>
          <p:cNvSpPr/>
          <p:nvPr/>
        </p:nvSpPr>
        <p:spPr>
          <a:xfrm>
            <a:off x="5244353" y="4074460"/>
            <a:ext cx="3402106" cy="1586752"/>
          </a:xfrm>
          <a:prstGeom prst="wedgeRectCallout">
            <a:avLst>
              <a:gd name="adj1" fmla="val -23996"/>
              <a:gd name="adj2" fmla="val -65886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Probability that the user is still silent at time t, given that they haven’t finished their turn.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102</a:t>
            </a:fld>
            <a:endParaRPr 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846138" y="2620963"/>
          <a:ext cx="7240587" cy="2295525"/>
        </p:xfrm>
        <a:graphic>
          <a:graphicData uri="http://schemas.openxmlformats.org/presentationml/2006/ole">
            <p:oleObj spid="_x0000_s409602" name="Equation" r:id="rId4" imgW="2565360" imgH="812520" progId="Equation.3">
              <p:embed/>
            </p:oleObj>
          </a:graphicData>
        </a:graphic>
      </p:graphicFrame>
      <p:sp>
        <p:nvSpPr>
          <p:cNvPr id="12" name="Rectangular Callout 11"/>
          <p:cNvSpPr/>
          <p:nvPr/>
        </p:nvSpPr>
        <p:spPr>
          <a:xfrm>
            <a:off x="753035" y="4693024"/>
            <a:ext cx="4800599" cy="1586752"/>
          </a:xfrm>
          <a:prstGeom prst="wedgeRectCallout">
            <a:avLst>
              <a:gd name="adj1" fmla="val 54660"/>
              <a:gd name="adj2" fmla="val -45547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Assuming an exponential distribution on internal silence duration. </a:t>
            </a:r>
          </a:p>
          <a:p>
            <a:pPr algn="ctr"/>
            <a:r>
              <a:rPr lang="el-GR" sz="2400" dirty="0" smtClean="0"/>
              <a:t>μ</a:t>
            </a:r>
            <a:r>
              <a:rPr lang="en-US" sz="2400" dirty="0" smtClean="0"/>
              <a:t> is mean pause duration.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8963" y="4249269"/>
            <a:ext cx="1546411" cy="6096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28763" y="4347881"/>
            <a:ext cx="264461" cy="26446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846138" y="2582863"/>
          <a:ext cx="7240587" cy="2295525"/>
        </p:xfrm>
        <a:graphic>
          <a:graphicData uri="http://schemas.openxmlformats.org/presentationml/2006/ole">
            <p:oleObj spid="_x0000_s410626" name="Equation" r:id="rId4" imgW="256536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104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Reducing Uncertainty</a:t>
            </a:r>
            <a:endParaRPr lang="fr-FR" altLang="ja-JP" dirty="0"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7700" y="1181100"/>
            <a:ext cx="8128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Different levels of information can help reduce uncertainty over the floor:</a:t>
            </a:r>
          </a:p>
          <a:p>
            <a:endParaRPr lang="en-US" sz="2000" dirty="0" smtClean="0"/>
          </a:p>
          <a:p>
            <a:r>
              <a:rPr lang="en-US" sz="3200" b="1" i="1" dirty="0" smtClean="0">
                <a:solidFill>
                  <a:srgbClr val="C00000"/>
                </a:solidFill>
              </a:rPr>
              <a:t>Immediate information</a:t>
            </a:r>
          </a:p>
          <a:p>
            <a:pPr lvl="1"/>
            <a:r>
              <a:rPr lang="en-US" sz="2800" dirty="0" smtClean="0"/>
              <a:t>syntax, semantics, prosody of current turn…</a:t>
            </a:r>
          </a:p>
          <a:p>
            <a:pPr lvl="1"/>
            <a:endParaRPr lang="en-US" sz="2000" dirty="0" smtClean="0"/>
          </a:p>
          <a:p>
            <a:r>
              <a:rPr lang="en-US" sz="3200" b="1" i="1" dirty="0" smtClean="0">
                <a:solidFill>
                  <a:srgbClr val="C00000"/>
                </a:solidFill>
              </a:rPr>
              <a:t>Discourse information</a:t>
            </a:r>
          </a:p>
          <a:p>
            <a:pPr lvl="1"/>
            <a:r>
              <a:rPr lang="en-US" sz="2800" dirty="0" smtClean="0"/>
              <a:t>dialog state, task structure, expectations…</a:t>
            </a:r>
          </a:p>
          <a:p>
            <a:pPr lvl="1"/>
            <a:endParaRPr lang="en-US" sz="2000" dirty="0" smtClean="0"/>
          </a:p>
          <a:p>
            <a:r>
              <a:rPr lang="en-US" sz="3200" b="1" i="1" dirty="0" smtClean="0">
                <a:solidFill>
                  <a:srgbClr val="C00000"/>
                </a:solidFill>
              </a:rPr>
              <a:t>Environment information</a:t>
            </a:r>
          </a:p>
          <a:p>
            <a:pPr lvl="1"/>
            <a:r>
              <a:rPr lang="en-US" sz="2800" dirty="0" smtClean="0"/>
              <a:t>acoustic conditions, user characteristics…</a:t>
            </a:r>
          </a:p>
        </p:txBody>
      </p:sp>
    </p:spTree>
  </p:cSld>
  <p:clrMapOvr>
    <a:masterClrMapping/>
  </p:clrMapOvr>
  <p:transition advTm="54168"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Endpointing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Threshold is solution of: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Parameter K set empirically (typically 10,000 ms)</a:t>
            </a: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105</a:t>
            </a:fld>
            <a:endParaRPr lang="en-US"/>
          </a:p>
        </p:txBody>
      </p:sp>
      <p:graphicFrame>
        <p:nvGraphicFramePr>
          <p:cNvPr id="159746" name="Object 2"/>
          <p:cNvGraphicFramePr>
            <a:graphicFrameLocks noChangeAspect="1"/>
          </p:cNvGraphicFramePr>
          <p:nvPr/>
        </p:nvGraphicFramePr>
        <p:xfrm>
          <a:off x="1508125" y="2001838"/>
          <a:ext cx="5807075" cy="1004887"/>
        </p:xfrm>
        <a:graphic>
          <a:graphicData uri="http://schemas.openxmlformats.org/presentationml/2006/ole">
            <p:oleObj spid="_x0000_s159746" name="Equation" r:id="rId3" imgW="2057400" imgH="355320" progId="Equation.3">
              <p:embed/>
            </p:oleObj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981635" y="3805517"/>
          <a:ext cx="7059705" cy="2756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" name="Straight Connector 8"/>
          <p:cNvCxnSpPr/>
          <p:nvPr/>
        </p:nvCxnSpPr>
        <p:spPr>
          <a:xfrm rot="5400000">
            <a:off x="5345081" y="5586460"/>
            <a:ext cx="497539" cy="1588"/>
          </a:xfrm>
          <a:prstGeom prst="line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ular Callout 11"/>
          <p:cNvSpPr/>
          <p:nvPr/>
        </p:nvSpPr>
        <p:spPr>
          <a:xfrm>
            <a:off x="2191871" y="4504765"/>
            <a:ext cx="2689411" cy="1075764"/>
          </a:xfrm>
          <a:prstGeom prst="wedgeRectCallout">
            <a:avLst>
              <a:gd name="adj1" fmla="val 75667"/>
              <a:gd name="adj2" fmla="val 712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Endpointing</a:t>
            </a:r>
            <a:r>
              <a:rPr lang="en-US" sz="2800" dirty="0" smtClean="0"/>
              <a:t> threshold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Pause </a:t>
            </a:r>
            <a:r>
              <a:rPr lang="en-US" dirty="0" err="1" smtClean="0"/>
              <a:t>Endpointing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214652"/>
          <a:ext cx="8229600" cy="5459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349500"/>
            <a:ext cx="9144000" cy="71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2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2000" dirty="0" smtClean="0"/>
              <a:t>	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Using dialog features to inform turn-taking</a:t>
            </a:r>
          </a:p>
          <a:p>
            <a:pPr>
              <a:buNone/>
            </a:pPr>
            <a:r>
              <a:rPr lang="en-US" sz="2000" dirty="0" smtClean="0"/>
              <a:t>	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A domain-independent data-driven turn-taking model</a:t>
            </a:r>
          </a:p>
          <a:p>
            <a:pPr>
              <a:buNone/>
            </a:pPr>
            <a:r>
              <a:rPr lang="en-US" sz="2000" dirty="0" smtClean="0"/>
              <a:t>		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Conclusion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advTm="4034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Architectures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711575" y="1574801"/>
            <a:ext cx="1862673" cy="71278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>
                <a:solidFill>
                  <a:schemeClr val="bg1"/>
                </a:solidFill>
              </a:rPr>
              <a:t>Natural Language</a:t>
            </a:r>
          </a:p>
          <a:p>
            <a:pPr algn="ctr"/>
            <a:r>
              <a:rPr kumimoji="0" lang="en-US" altLang="ja-JP">
                <a:solidFill>
                  <a:schemeClr val="bg1"/>
                </a:solidFill>
              </a:rPr>
              <a:t>Understanding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775325" y="2606382"/>
            <a:ext cx="1470246" cy="71466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>
                <a:solidFill>
                  <a:schemeClr val="bg1"/>
                </a:solidFill>
              </a:rPr>
              <a:t>Dialog </a:t>
            </a:r>
          </a:p>
          <a:p>
            <a:pPr algn="ctr"/>
            <a:r>
              <a:rPr kumimoji="0" lang="en-US" altLang="ja-JP">
                <a:solidFill>
                  <a:schemeClr val="bg1"/>
                </a:solidFill>
              </a:rPr>
              <a:t>Management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496174" y="2606382"/>
            <a:ext cx="1468437" cy="71466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>
                <a:solidFill>
                  <a:schemeClr val="bg1"/>
                </a:solidFill>
              </a:rPr>
              <a:t>Backend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711575" y="3640138"/>
            <a:ext cx="1862673" cy="7127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>
                <a:solidFill>
                  <a:schemeClr val="bg1"/>
                </a:solidFill>
              </a:rPr>
              <a:t>Natural Language</a:t>
            </a:r>
          </a:p>
          <a:p>
            <a:pPr algn="ctr"/>
            <a:r>
              <a:rPr kumimoji="0" lang="en-US" altLang="ja-JP">
                <a:solidFill>
                  <a:schemeClr val="bg1"/>
                </a:solidFill>
              </a:rPr>
              <a:t>Generation</a:t>
            </a:r>
          </a:p>
        </p:txBody>
      </p:sp>
      <p:cxnSp>
        <p:nvCxnSpPr>
          <p:cNvPr id="9" name="AutoShape 7"/>
          <p:cNvCxnSpPr>
            <a:cxnSpLocks noChangeShapeType="1"/>
            <a:stCxn id="5" idx="3"/>
            <a:endCxn id="6" idx="0"/>
          </p:cNvCxnSpPr>
          <p:nvPr/>
        </p:nvCxnSpPr>
        <p:spPr bwMode="auto">
          <a:xfrm>
            <a:off x="5574248" y="1931195"/>
            <a:ext cx="936200" cy="675187"/>
          </a:xfrm>
          <a:prstGeom prst="bentConnector2">
            <a:avLst/>
          </a:prstGeom>
          <a:noFill/>
          <a:ln w="19050">
            <a:solidFill>
              <a:srgbClr val="00206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0" name="AutoShape 8"/>
          <p:cNvCxnSpPr>
            <a:cxnSpLocks noChangeShapeType="1"/>
            <a:stCxn id="6" idx="2"/>
            <a:endCxn id="8" idx="3"/>
          </p:cNvCxnSpPr>
          <p:nvPr/>
        </p:nvCxnSpPr>
        <p:spPr bwMode="auto">
          <a:xfrm rot="5400000">
            <a:off x="5704607" y="3190691"/>
            <a:ext cx="675482" cy="936200"/>
          </a:xfrm>
          <a:prstGeom prst="bentConnector2">
            <a:avLst/>
          </a:prstGeom>
          <a:noFill/>
          <a:ln w="19050">
            <a:solidFill>
              <a:srgbClr val="00206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" name="AutoShape 9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7245571" y="2963716"/>
            <a:ext cx="250603" cy="1588"/>
          </a:xfrm>
          <a:prstGeom prst="straightConnector1">
            <a:avLst/>
          </a:prstGeom>
          <a:noFill/>
          <a:ln w="19050">
            <a:solidFill>
              <a:srgbClr val="002060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820862" y="1574801"/>
            <a:ext cx="1468437" cy="71278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dirty="0">
                <a:solidFill>
                  <a:schemeClr val="bg1"/>
                </a:solidFill>
              </a:rPr>
              <a:t>Speech </a:t>
            </a:r>
          </a:p>
          <a:p>
            <a:pPr algn="ctr"/>
            <a:r>
              <a:rPr kumimoji="0" lang="en-US" altLang="ja-JP" dirty="0">
                <a:solidFill>
                  <a:schemeClr val="bg1"/>
                </a:solidFill>
              </a:rPr>
              <a:t>Recognition</a:t>
            </a: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1820862" y="3640138"/>
            <a:ext cx="1468437" cy="7127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>
                <a:solidFill>
                  <a:schemeClr val="bg1"/>
                </a:solidFill>
              </a:rPr>
              <a:t>Speech </a:t>
            </a:r>
          </a:p>
          <a:p>
            <a:pPr algn="ctr"/>
            <a:r>
              <a:rPr kumimoji="0" lang="en-US" altLang="ja-JP">
                <a:solidFill>
                  <a:schemeClr val="bg1"/>
                </a:solidFill>
              </a:rPr>
              <a:t>Synthesis</a:t>
            </a:r>
          </a:p>
        </p:txBody>
      </p:sp>
      <p:cxnSp>
        <p:nvCxnSpPr>
          <p:cNvPr id="14" name="AutoShape 12"/>
          <p:cNvCxnSpPr>
            <a:cxnSpLocks noChangeShapeType="1"/>
            <a:stCxn id="12" idx="3"/>
            <a:endCxn id="5" idx="1"/>
          </p:cNvCxnSpPr>
          <p:nvPr/>
        </p:nvCxnSpPr>
        <p:spPr bwMode="auto">
          <a:xfrm>
            <a:off x="3289299" y="1931195"/>
            <a:ext cx="422276" cy="1588"/>
          </a:xfrm>
          <a:prstGeom prst="straightConnector1">
            <a:avLst/>
          </a:prstGeom>
          <a:noFill/>
          <a:ln w="19050">
            <a:solidFill>
              <a:srgbClr val="00206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13"/>
          <p:cNvCxnSpPr>
            <a:cxnSpLocks noChangeShapeType="1"/>
            <a:stCxn id="8" idx="1"/>
            <a:endCxn id="13" idx="3"/>
          </p:cNvCxnSpPr>
          <p:nvPr/>
        </p:nvCxnSpPr>
        <p:spPr bwMode="auto">
          <a:xfrm rot="10800000">
            <a:off x="3289299" y="3996532"/>
            <a:ext cx="422276" cy="1588"/>
          </a:xfrm>
          <a:prstGeom prst="straightConnector1">
            <a:avLst/>
          </a:prstGeom>
          <a:noFill/>
          <a:ln w="19050">
            <a:solidFill>
              <a:srgbClr val="00206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990600" y="4457701"/>
            <a:ext cx="741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C00000"/>
                </a:solidFill>
                <a:latin typeface="Calibri" pitchFamily="34" charset="0"/>
              </a:rPr>
              <a:t>Turn-taking imposed by full-utterance-based processing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C00000"/>
                </a:solidFill>
                <a:latin typeface="Calibri" pitchFamily="34" charset="0"/>
              </a:rPr>
              <a:t>Sequential </a:t>
            </a:r>
            <a:r>
              <a:rPr lang="en-US" altLang="ja-JP" sz="2400" b="1" dirty="0">
                <a:solidFill>
                  <a:srgbClr val="C00000"/>
                </a:solidFill>
                <a:latin typeface="Calibri" pitchFamily="34" charset="0"/>
              </a:rPr>
              <a:t>processing </a:t>
            </a:r>
            <a:r>
              <a:rPr lang="en-US" altLang="ja-JP" sz="2400" b="1" dirty="0">
                <a:solidFill>
                  <a:srgbClr val="C00000"/>
                </a:solidFill>
                <a:latin typeface="Calibri" pitchFamily="34" charset="0"/>
                <a:sym typeface="Wingdings" pitchFamily="2" charset="2"/>
              </a:rPr>
              <a:t> Lack of reactivity</a:t>
            </a:r>
            <a:endParaRPr lang="en-US" altLang="ja-JP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C00000"/>
                </a:solidFill>
                <a:latin typeface="Calibri" pitchFamily="34" charset="0"/>
              </a:rPr>
              <a:t>No sharing of information across </a:t>
            </a:r>
            <a:r>
              <a:rPr lang="en-US" altLang="ja-JP" sz="2400" b="1" dirty="0" smtClean="0">
                <a:solidFill>
                  <a:srgbClr val="C00000"/>
                </a:solidFill>
                <a:latin typeface="Calibri" pitchFamily="34" charset="0"/>
              </a:rPr>
              <a:t>modules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C00000"/>
                </a:solidFill>
                <a:latin typeface="Calibri" pitchFamily="34" charset="0"/>
              </a:rPr>
              <a:t>Hard to extend to multimodal/asynchronous events</a:t>
            </a:r>
            <a:endParaRPr lang="en-US" altLang="ja-JP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7" name="AutoShape 23"/>
          <p:cNvSpPr>
            <a:spLocks noChangeArrowheads="1"/>
          </p:cNvSpPr>
          <p:nvPr/>
        </p:nvSpPr>
        <p:spPr bwMode="auto">
          <a:xfrm>
            <a:off x="254000" y="2390775"/>
            <a:ext cx="1112744" cy="1050925"/>
          </a:xfrm>
          <a:prstGeom prst="smileyFace">
            <a:avLst>
              <a:gd name="adj" fmla="val 4653"/>
            </a:avLst>
          </a:prstGeom>
          <a:solidFill>
            <a:schemeClr val="accent6"/>
          </a:solidFill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" name="AutoShape 24"/>
          <p:cNvCxnSpPr>
            <a:cxnSpLocks noChangeShapeType="1"/>
            <a:stCxn id="17" idx="7"/>
            <a:endCxn id="12" idx="1"/>
          </p:cNvCxnSpPr>
          <p:nvPr/>
        </p:nvCxnSpPr>
        <p:spPr bwMode="auto">
          <a:xfrm rot="5400000" flipH="1" flipV="1">
            <a:off x="1205582" y="1929399"/>
            <a:ext cx="613484" cy="617076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" name="AutoShape 25"/>
          <p:cNvCxnSpPr>
            <a:cxnSpLocks noChangeShapeType="1"/>
            <a:stCxn id="13" idx="1"/>
            <a:endCxn id="17" idx="5"/>
          </p:cNvCxnSpPr>
          <p:nvPr/>
        </p:nvCxnSpPr>
        <p:spPr bwMode="auto">
          <a:xfrm rot="10800000">
            <a:off x="1203786" y="3287796"/>
            <a:ext cx="617076" cy="708736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</p:spTree>
    <p:custDataLst>
      <p:tags r:id="rId1"/>
    </p:custDataLst>
  </p:cSld>
  <p:clrMapOvr>
    <a:masterClrMapping/>
  </p:clrMapOvr>
  <p:transition advTm="1021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Multi-layer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Separate reactive from deliberative behavior</a:t>
            </a:r>
          </a:p>
          <a:p>
            <a:pPr lvl="1"/>
            <a:r>
              <a:rPr lang="en-US" dirty="0" smtClean="0"/>
              <a:t>turn-taking </a:t>
            </a:r>
            <a:r>
              <a:rPr lang="en-US" dirty="0" err="1" smtClean="0"/>
              <a:t>vs</a:t>
            </a:r>
            <a:r>
              <a:rPr lang="en-US" dirty="0" smtClean="0"/>
              <a:t> dialog act planning</a:t>
            </a:r>
          </a:p>
          <a:p>
            <a:r>
              <a:rPr lang="en-US" dirty="0" smtClean="0"/>
              <a:t>Different layers work asynchronously</a:t>
            </a:r>
            <a:br>
              <a:rPr lang="en-US" dirty="0" smtClean="0"/>
            </a:br>
            <a:r>
              <a:rPr lang="en-US" sz="2400" dirty="0" smtClean="0"/>
              <a:t>[</a:t>
            </a:r>
            <a:r>
              <a:rPr lang="en-US" sz="2400" dirty="0" err="1" smtClean="0"/>
              <a:t>Thorisson</a:t>
            </a:r>
            <a:r>
              <a:rPr lang="en-US" sz="2400" dirty="0" smtClean="0"/>
              <a:t> 1996, Allen et al 2001, Lemon et al 2003]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no previous work:</a:t>
            </a:r>
          </a:p>
          <a:p>
            <a:pPr lvl="1"/>
            <a:r>
              <a:rPr lang="en-US" dirty="0" smtClean="0"/>
              <a:t>addressed how conversational floor interacts with dialog management</a:t>
            </a:r>
          </a:p>
          <a:p>
            <a:pPr lvl="1"/>
            <a:r>
              <a:rPr lang="en-US" dirty="0" smtClean="0"/>
              <a:t>successfully deployed a multi-layer architecture in a broadly used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 advTm="6372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Architecture: Olympus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775325" y="3426472"/>
            <a:ext cx="1470246" cy="71466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Dialog 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Management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496174" y="3426472"/>
            <a:ext cx="1468437" cy="71466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Backend</a:t>
            </a:r>
          </a:p>
        </p:txBody>
      </p:sp>
      <p:cxnSp>
        <p:nvCxnSpPr>
          <p:cNvPr id="11" name="AutoShape 9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7245571" y="3783806"/>
            <a:ext cx="250603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7" name="AutoShape 23"/>
          <p:cNvSpPr>
            <a:spLocks noChangeArrowheads="1"/>
          </p:cNvSpPr>
          <p:nvPr/>
        </p:nvSpPr>
        <p:spPr bwMode="auto">
          <a:xfrm>
            <a:off x="254000" y="3258344"/>
            <a:ext cx="1112744" cy="1050925"/>
          </a:xfrm>
          <a:prstGeom prst="smileyFace">
            <a:avLst>
              <a:gd name="adj" fmla="val 4653"/>
            </a:avLst>
          </a:prstGeom>
          <a:solidFill>
            <a:schemeClr val="accent6"/>
          </a:solidFill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9" name="AutoShape 25"/>
          <p:cNvCxnSpPr>
            <a:cxnSpLocks noChangeShapeType="1"/>
            <a:stCxn id="21" idx="1"/>
            <a:endCxn id="17" idx="7"/>
          </p:cNvCxnSpPr>
          <p:nvPr/>
        </p:nvCxnSpPr>
        <p:spPr bwMode="auto">
          <a:xfrm rot="10800000" flipV="1">
            <a:off x="1203786" y="2558256"/>
            <a:ext cx="469438" cy="853991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none" w="med" len="med"/>
          </a:ln>
          <a:effectLst/>
        </p:spPr>
      </p:cxnSp>
      <p:sp>
        <p:nvSpPr>
          <p:cNvPr id="20" name="AutoShape 10"/>
          <p:cNvSpPr>
            <a:spLocks noChangeArrowheads="1"/>
          </p:cNvSpPr>
          <p:nvPr/>
        </p:nvSpPr>
        <p:spPr bwMode="auto">
          <a:xfrm>
            <a:off x="2940844" y="3427412"/>
            <a:ext cx="1468437" cy="7127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b="1" dirty="0" smtClean="0">
                <a:solidFill>
                  <a:schemeClr val="tx2"/>
                </a:solidFill>
              </a:rPr>
              <a:t>Interaction</a:t>
            </a:r>
          </a:p>
          <a:p>
            <a:pPr algn="ctr"/>
            <a:r>
              <a:rPr lang="en-US" altLang="ja-JP" b="1" dirty="0" smtClean="0">
                <a:solidFill>
                  <a:schemeClr val="tx2"/>
                </a:solidFill>
              </a:rPr>
              <a:t>Management</a:t>
            </a:r>
            <a:endParaRPr lang="en-US" altLang="ja-JP" b="1" dirty="0">
              <a:solidFill>
                <a:schemeClr val="tx2"/>
              </a:solidFill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711575" y="2197101"/>
            <a:ext cx="1862673" cy="71278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Natural Language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Understanding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820862" y="2197101"/>
            <a:ext cx="1468437" cy="71278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Speech 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</a:rPr>
              <a:t>Recognition</a:t>
            </a:r>
          </a:p>
        </p:txBody>
      </p:sp>
      <p:cxnSp>
        <p:nvCxnSpPr>
          <p:cNvPr id="14" name="AutoShape 12"/>
          <p:cNvCxnSpPr>
            <a:cxnSpLocks noChangeShapeType="1"/>
            <a:stCxn id="12" idx="3"/>
            <a:endCxn id="5" idx="1"/>
          </p:cNvCxnSpPr>
          <p:nvPr/>
        </p:nvCxnSpPr>
        <p:spPr bwMode="auto">
          <a:xfrm>
            <a:off x="3289299" y="2553495"/>
            <a:ext cx="422276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1673224" y="2108200"/>
            <a:ext cx="4016375" cy="900113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1660525" y="1765300"/>
            <a:ext cx="887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i="1" dirty="0">
                <a:latin typeface="Calibri" pitchFamily="34" charset="0"/>
              </a:rPr>
              <a:t>Sensors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711575" y="4656138"/>
            <a:ext cx="1862673" cy="7127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Natural Language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Generation</a:t>
            </a: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1820862" y="4656138"/>
            <a:ext cx="1468437" cy="7127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Speech 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Synthesis</a:t>
            </a:r>
          </a:p>
        </p:txBody>
      </p:sp>
      <p:cxnSp>
        <p:nvCxnSpPr>
          <p:cNvPr id="15" name="AutoShape 13"/>
          <p:cNvCxnSpPr>
            <a:cxnSpLocks noChangeShapeType="1"/>
            <a:stCxn id="8" idx="1"/>
            <a:endCxn id="13" idx="3"/>
          </p:cNvCxnSpPr>
          <p:nvPr/>
        </p:nvCxnSpPr>
        <p:spPr bwMode="auto">
          <a:xfrm rot="10800000">
            <a:off x="3289299" y="5012532"/>
            <a:ext cx="422276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1673224" y="4559300"/>
            <a:ext cx="4016375" cy="900113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1660525" y="5384800"/>
            <a:ext cx="1089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i="1" dirty="0" smtClean="0">
                <a:latin typeface="Calibri" pitchFamily="34" charset="0"/>
              </a:rPr>
              <a:t>Actuators</a:t>
            </a:r>
            <a:endParaRPr lang="en-US" altLang="ja-JP" i="1" dirty="0">
              <a:latin typeface="Calibri" pitchFamily="34" charset="0"/>
            </a:endParaRPr>
          </a:p>
        </p:txBody>
      </p:sp>
      <p:cxnSp>
        <p:nvCxnSpPr>
          <p:cNvPr id="27" name="AutoShape 25"/>
          <p:cNvCxnSpPr>
            <a:cxnSpLocks noChangeShapeType="1"/>
            <a:stCxn id="20" idx="0"/>
            <a:endCxn id="21" idx="2"/>
          </p:cNvCxnSpPr>
          <p:nvPr/>
        </p:nvCxnSpPr>
        <p:spPr bwMode="auto">
          <a:xfrm rot="5400000" flipH="1" flipV="1">
            <a:off x="3468688" y="3214689"/>
            <a:ext cx="419099" cy="6349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triangle" w="med" len="med"/>
          </a:ln>
          <a:effectLst/>
        </p:spPr>
      </p:cxnSp>
      <p:cxnSp>
        <p:nvCxnSpPr>
          <p:cNvPr id="33" name="AutoShape 25"/>
          <p:cNvCxnSpPr>
            <a:cxnSpLocks noChangeShapeType="1"/>
            <a:stCxn id="23" idx="0"/>
            <a:endCxn id="20" idx="2"/>
          </p:cNvCxnSpPr>
          <p:nvPr/>
        </p:nvCxnSpPr>
        <p:spPr bwMode="auto">
          <a:xfrm rot="16200000" flipV="1">
            <a:off x="3468688" y="4346575"/>
            <a:ext cx="419100" cy="6349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triangle" w="med" len="med"/>
          </a:ln>
          <a:effectLst/>
        </p:spPr>
      </p:cxnSp>
      <p:cxnSp>
        <p:nvCxnSpPr>
          <p:cNvPr id="36" name="AutoShape 25"/>
          <p:cNvCxnSpPr>
            <a:cxnSpLocks noChangeShapeType="1"/>
            <a:stCxn id="6" idx="1"/>
            <a:endCxn id="20" idx="3"/>
          </p:cNvCxnSpPr>
          <p:nvPr/>
        </p:nvCxnSpPr>
        <p:spPr bwMode="auto">
          <a:xfrm rot="10800000">
            <a:off x="4409281" y="3783806"/>
            <a:ext cx="1366044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triangle" w="med" len="med"/>
          </a:ln>
          <a:effectLst/>
        </p:spPr>
      </p:cxnSp>
      <p:cxnSp>
        <p:nvCxnSpPr>
          <p:cNvPr id="40" name="AutoShape 25"/>
          <p:cNvCxnSpPr>
            <a:cxnSpLocks noChangeShapeType="1"/>
            <a:stCxn id="23" idx="1"/>
            <a:endCxn id="17" idx="5"/>
          </p:cNvCxnSpPr>
          <p:nvPr/>
        </p:nvCxnSpPr>
        <p:spPr bwMode="auto">
          <a:xfrm rot="10800000">
            <a:off x="1203786" y="4155365"/>
            <a:ext cx="469438" cy="853992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/>
            <a:tailEnd type="triangle" w="med" len="med"/>
          </a:ln>
          <a:effectLst/>
        </p:spPr>
      </p:cxnSp>
    </p:spTree>
  </p:cSld>
  <p:clrMapOvr>
    <a:masterClrMapping/>
  </p:clrMapOvr>
  <p:transition advTm="5762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Olympus 2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19" name="AutoShape 25"/>
          <p:cNvCxnSpPr>
            <a:cxnSpLocks noChangeShapeType="1"/>
            <a:stCxn id="21" idx="1"/>
            <a:endCxn id="17" idx="7"/>
          </p:cNvCxnSpPr>
          <p:nvPr/>
        </p:nvCxnSpPr>
        <p:spPr bwMode="auto">
          <a:xfrm rot="10800000" flipV="1">
            <a:off x="1203786" y="1847056"/>
            <a:ext cx="469438" cy="720641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none" w="med" len="med"/>
          </a:ln>
          <a:effectLst/>
        </p:spPr>
      </p:cxn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711575" y="1485901"/>
            <a:ext cx="1862673" cy="71278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Natural Language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Understanding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820862" y="1485901"/>
            <a:ext cx="1468437" cy="71278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Speech 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</a:rPr>
              <a:t>Recognition</a:t>
            </a:r>
          </a:p>
        </p:txBody>
      </p:sp>
      <p:cxnSp>
        <p:nvCxnSpPr>
          <p:cNvPr id="14" name="AutoShape 12"/>
          <p:cNvCxnSpPr>
            <a:cxnSpLocks noChangeShapeType="1"/>
            <a:stCxn id="12" idx="3"/>
            <a:endCxn id="5" idx="1"/>
          </p:cNvCxnSpPr>
          <p:nvPr/>
        </p:nvCxnSpPr>
        <p:spPr bwMode="auto">
          <a:xfrm>
            <a:off x="3289299" y="1842295"/>
            <a:ext cx="422276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1673224" y="1397000"/>
            <a:ext cx="4016375" cy="900113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1660525" y="1054100"/>
            <a:ext cx="887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i="1" dirty="0">
                <a:latin typeface="Calibri" pitchFamily="34" charset="0"/>
              </a:rPr>
              <a:t>Sensors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711575" y="3678238"/>
            <a:ext cx="1862673" cy="7127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Natural Language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Generation</a:t>
            </a: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1820862" y="3678238"/>
            <a:ext cx="1468437" cy="712787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Speech 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Synthesis</a:t>
            </a:r>
          </a:p>
        </p:txBody>
      </p:sp>
      <p:cxnSp>
        <p:nvCxnSpPr>
          <p:cNvPr id="15" name="AutoShape 13"/>
          <p:cNvCxnSpPr>
            <a:cxnSpLocks noChangeShapeType="1"/>
            <a:stCxn id="8" idx="1"/>
            <a:endCxn id="13" idx="3"/>
          </p:cNvCxnSpPr>
          <p:nvPr/>
        </p:nvCxnSpPr>
        <p:spPr bwMode="auto">
          <a:xfrm rot="10800000">
            <a:off x="3289299" y="4034632"/>
            <a:ext cx="422276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1673224" y="3581400"/>
            <a:ext cx="4016375" cy="900113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1660525" y="4406900"/>
            <a:ext cx="10891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i="1" dirty="0" smtClean="0">
                <a:latin typeface="Calibri" pitchFamily="34" charset="0"/>
              </a:rPr>
              <a:t>Actuators</a:t>
            </a:r>
            <a:endParaRPr lang="en-US" altLang="ja-JP" i="1" dirty="0">
              <a:latin typeface="Calibri" pitchFamily="34" charset="0"/>
            </a:endParaRPr>
          </a:p>
        </p:txBody>
      </p:sp>
      <p:cxnSp>
        <p:nvCxnSpPr>
          <p:cNvPr id="27" name="AutoShape 25"/>
          <p:cNvCxnSpPr>
            <a:cxnSpLocks noChangeShapeType="1"/>
            <a:stCxn id="20" idx="0"/>
            <a:endCxn id="21" idx="2"/>
          </p:cNvCxnSpPr>
          <p:nvPr/>
        </p:nvCxnSpPr>
        <p:spPr bwMode="auto">
          <a:xfrm rot="5400000" flipH="1" flipV="1">
            <a:off x="3535363" y="2436814"/>
            <a:ext cx="285749" cy="6349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triangle" w="med" len="med"/>
          </a:ln>
          <a:effectLst/>
        </p:spPr>
      </p:cxnSp>
      <p:cxnSp>
        <p:nvCxnSpPr>
          <p:cNvPr id="33" name="AutoShape 25"/>
          <p:cNvCxnSpPr>
            <a:cxnSpLocks noChangeShapeType="1"/>
            <a:stCxn id="23" idx="0"/>
            <a:endCxn id="20" idx="2"/>
          </p:cNvCxnSpPr>
          <p:nvPr/>
        </p:nvCxnSpPr>
        <p:spPr bwMode="auto">
          <a:xfrm rot="16200000" flipV="1">
            <a:off x="3535363" y="3435350"/>
            <a:ext cx="285750" cy="6349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triangle" w="med" len="med"/>
          </a:ln>
          <a:effectLst/>
        </p:spPr>
      </p:cxn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775325" y="2581922"/>
            <a:ext cx="1470246" cy="71466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Dialog </a:t>
            </a:r>
          </a:p>
          <a:p>
            <a:pPr algn="ctr"/>
            <a:r>
              <a:rPr lang="en-US" altLang="ja-JP">
                <a:solidFill>
                  <a:schemeClr val="bg1"/>
                </a:solidFill>
              </a:rPr>
              <a:t>Management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7496174" y="2581922"/>
            <a:ext cx="1468437" cy="714668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9050" algn="ctr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solidFill>
                  <a:schemeClr val="bg1"/>
                </a:solidFill>
              </a:rPr>
              <a:t>Backend</a:t>
            </a:r>
          </a:p>
        </p:txBody>
      </p:sp>
      <p:cxnSp>
        <p:nvCxnSpPr>
          <p:cNvPr id="11" name="AutoShape 9"/>
          <p:cNvCxnSpPr>
            <a:cxnSpLocks noChangeShapeType="1"/>
            <a:stCxn id="6" idx="3"/>
            <a:endCxn id="7" idx="1"/>
          </p:cNvCxnSpPr>
          <p:nvPr/>
        </p:nvCxnSpPr>
        <p:spPr bwMode="auto">
          <a:xfrm>
            <a:off x="7245571" y="2939256"/>
            <a:ext cx="250603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7" name="AutoShape 23"/>
          <p:cNvSpPr>
            <a:spLocks noChangeArrowheads="1"/>
          </p:cNvSpPr>
          <p:nvPr/>
        </p:nvSpPr>
        <p:spPr bwMode="auto">
          <a:xfrm>
            <a:off x="254000" y="2413794"/>
            <a:ext cx="1112744" cy="1050925"/>
          </a:xfrm>
          <a:prstGeom prst="smileyFace">
            <a:avLst>
              <a:gd name="adj" fmla="val 4653"/>
            </a:avLst>
          </a:prstGeom>
          <a:solidFill>
            <a:schemeClr val="accent6"/>
          </a:solidFill>
          <a:ln w="9525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utoShape 10"/>
          <p:cNvSpPr>
            <a:spLocks noChangeArrowheads="1"/>
          </p:cNvSpPr>
          <p:nvPr/>
        </p:nvSpPr>
        <p:spPr bwMode="auto">
          <a:xfrm>
            <a:off x="2940844" y="2582862"/>
            <a:ext cx="1468437" cy="7127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b="1" dirty="0" smtClean="0">
                <a:solidFill>
                  <a:schemeClr val="tx2"/>
                </a:solidFill>
              </a:rPr>
              <a:t>Interaction</a:t>
            </a:r>
          </a:p>
          <a:p>
            <a:pPr algn="ctr"/>
            <a:r>
              <a:rPr lang="en-US" altLang="ja-JP" b="1" dirty="0" smtClean="0">
                <a:solidFill>
                  <a:schemeClr val="tx2"/>
                </a:solidFill>
              </a:rPr>
              <a:t>Management</a:t>
            </a:r>
            <a:endParaRPr lang="en-US" altLang="ja-JP" b="1" dirty="0">
              <a:solidFill>
                <a:schemeClr val="tx2"/>
              </a:solidFill>
            </a:endParaRPr>
          </a:p>
        </p:txBody>
      </p:sp>
      <p:cxnSp>
        <p:nvCxnSpPr>
          <p:cNvPr id="36" name="AutoShape 25"/>
          <p:cNvCxnSpPr>
            <a:cxnSpLocks noChangeShapeType="1"/>
            <a:stCxn id="6" idx="1"/>
            <a:endCxn id="20" idx="3"/>
          </p:cNvCxnSpPr>
          <p:nvPr/>
        </p:nvCxnSpPr>
        <p:spPr bwMode="auto">
          <a:xfrm rot="10800000">
            <a:off x="4409281" y="2939256"/>
            <a:ext cx="1366044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triangle"/>
            <a:tailEnd type="triangle" w="med" len="med"/>
          </a:ln>
          <a:effectLst/>
        </p:spPr>
      </p:cxnSp>
      <p:cxnSp>
        <p:nvCxnSpPr>
          <p:cNvPr id="40" name="AutoShape 25"/>
          <p:cNvCxnSpPr>
            <a:cxnSpLocks noChangeShapeType="1"/>
            <a:stCxn id="23" idx="1"/>
            <a:endCxn id="17" idx="5"/>
          </p:cNvCxnSpPr>
          <p:nvPr/>
        </p:nvCxnSpPr>
        <p:spPr bwMode="auto">
          <a:xfrm rot="10800000">
            <a:off x="1203786" y="3310815"/>
            <a:ext cx="469438" cy="720642"/>
          </a:xfrm>
          <a:prstGeom prst="straightConnector1">
            <a:avLst/>
          </a:prstGeom>
          <a:noFill/>
          <a:ln w="19050">
            <a:solidFill>
              <a:srgbClr val="000000"/>
            </a:solidFill>
            <a:miter lim="800000"/>
            <a:headEnd type="none"/>
            <a:tailEnd type="triangle" w="med" len="med"/>
          </a:ln>
          <a:effectLst/>
        </p:spPr>
      </p:cxnSp>
      <p:sp>
        <p:nvSpPr>
          <p:cNvPr id="45" name="Text Box 22"/>
          <p:cNvSpPr txBox="1">
            <a:spLocks noChangeArrowheads="1"/>
          </p:cNvSpPr>
          <p:nvPr/>
        </p:nvSpPr>
        <p:spPr bwMode="auto">
          <a:xfrm>
            <a:off x="812800" y="4559301"/>
            <a:ext cx="7797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006600"/>
                </a:solidFill>
                <a:latin typeface="Calibri" pitchFamily="34" charset="0"/>
              </a:rPr>
              <a:t>Explicitly models turn-taking explicitly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006600"/>
                </a:solidFill>
                <a:latin typeface="Calibri" pitchFamily="34" charset="0"/>
              </a:rPr>
              <a:t>Integrates dialog features from both low and high levels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006600"/>
                </a:solidFill>
                <a:latin typeface="Calibri" pitchFamily="34" charset="0"/>
              </a:rPr>
              <a:t>Operates on generalized events and actions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006600"/>
                </a:solidFill>
                <a:latin typeface="Calibri" pitchFamily="34" charset="0"/>
              </a:rPr>
              <a:t>Uses floor state to control planning of conversational acts</a:t>
            </a:r>
            <a:endParaRPr lang="en-US" altLang="ja-JP" sz="2400" b="1" dirty="0">
              <a:solidFill>
                <a:srgbClr val="0066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761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Olympus 2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Ported Let’s Go to Olympus 2</a:t>
            </a:r>
          </a:p>
          <a:p>
            <a:pPr lvl="1"/>
            <a:r>
              <a:rPr lang="en-US" dirty="0" smtClean="0"/>
              <a:t>publicly deployed telephone bus information</a:t>
            </a:r>
          </a:p>
          <a:p>
            <a:pPr lvl="1"/>
            <a:r>
              <a:rPr lang="en-US" dirty="0" smtClean="0"/>
              <a:t>originally built using Olympus 1</a:t>
            </a:r>
          </a:p>
          <a:p>
            <a:r>
              <a:rPr lang="en-US" dirty="0" smtClean="0"/>
              <a:t>New version processed about 30,000 dialogs since deployed</a:t>
            </a:r>
          </a:p>
          <a:p>
            <a:pPr lvl="1"/>
            <a:r>
              <a:rPr lang="en-US" dirty="0" smtClean="0"/>
              <a:t>no performance degradation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Allows research on turn-taking models to be guided by real users behavior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 advTm="7004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390900"/>
            <a:ext cx="9144000" cy="965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2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2700" dirty="0" smtClean="0"/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An event-driven architecture for spoken dialog systems</a:t>
            </a:r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2700" dirty="0" smtClean="0"/>
          </a:p>
          <a:p>
            <a:pPr>
              <a:buNone/>
            </a:pPr>
            <a:r>
              <a:rPr lang="en-US" sz="2700" dirty="0" smtClean="0">
                <a:solidFill>
                  <a:schemeClr val="bg1"/>
                </a:solidFill>
              </a:rPr>
              <a:t>Using dialog features to inform turn-taking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	</a:t>
            </a:r>
            <a:r>
              <a:rPr lang="en-US" sz="2200" dirty="0" smtClean="0">
                <a:solidFill>
                  <a:schemeClr val="bg1"/>
                </a:solidFill>
              </a:rPr>
              <a:t>End-of-turn detection</a:t>
            </a:r>
          </a:p>
          <a:p>
            <a:pPr>
              <a:buNone/>
            </a:pPr>
            <a:r>
              <a:rPr lang="en-US" sz="2200" dirty="0" smtClean="0"/>
              <a:t>	Decision tree-based thresholds</a:t>
            </a:r>
          </a:p>
          <a:p>
            <a:pPr>
              <a:buNone/>
            </a:pPr>
            <a:r>
              <a:rPr lang="en-US" sz="2200" dirty="0" smtClean="0"/>
              <a:t>	Batch evaluation</a:t>
            </a:r>
          </a:p>
          <a:p>
            <a:pPr>
              <a:buNone/>
            </a:pPr>
            <a:r>
              <a:rPr lang="en-US" sz="2200" dirty="0" smtClean="0"/>
              <a:t>	Live evaluation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 advTm="1842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End-of-Turn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813816" y="2036763"/>
            <a:ext cx="256438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3695700" y="2432050"/>
            <a:ext cx="351790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809625" y="2393950"/>
            <a:ext cx="7498080" cy="63500"/>
            <a:chOff x="1038225" y="2228850"/>
            <a:chExt cx="6553200" cy="63500"/>
          </a:xfrm>
        </p:grpSpPr>
        <p:sp>
          <p:nvSpPr>
            <p:cNvPr id="5" name="Line 54"/>
            <p:cNvSpPr>
              <a:spLocks noChangeShapeType="1"/>
            </p:cNvSpPr>
            <p:nvPr/>
          </p:nvSpPr>
          <p:spPr bwMode="auto">
            <a:xfrm>
              <a:off x="1041400" y="2262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10382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0"/>
            <p:cNvSpPr>
              <a:spLocks noChangeShapeType="1"/>
            </p:cNvSpPr>
            <p:nvPr/>
          </p:nvSpPr>
          <p:spPr bwMode="auto">
            <a:xfrm>
              <a:off x="75914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83"/>
          <p:cNvSpPr txBox="1">
            <a:spLocks noChangeArrowheads="1"/>
          </p:cNvSpPr>
          <p:nvPr/>
        </p:nvSpPr>
        <p:spPr bwMode="auto">
          <a:xfrm>
            <a:off x="411163" y="20462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1" name="Text Box 84"/>
          <p:cNvSpPr txBox="1">
            <a:spLocks noChangeArrowheads="1"/>
          </p:cNvSpPr>
          <p:nvPr/>
        </p:nvSpPr>
        <p:spPr bwMode="auto">
          <a:xfrm>
            <a:off x="409575" y="24796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" y="1600201"/>
            <a:ext cx="267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What can I do for you?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19500" y="287020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           the airport.</a:t>
            </a:r>
            <a:endParaRPr lang="en-US" b="1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60400" y="3556000"/>
            <a:ext cx="8128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Detecting when the user releases the floor.</a:t>
            </a:r>
          </a:p>
          <a:p>
            <a:endParaRPr lang="en-US" sz="2000" dirty="0" smtClean="0"/>
          </a:p>
          <a:p>
            <a:r>
              <a:rPr lang="en-US" sz="3200" dirty="0" smtClean="0"/>
              <a:t>Potential problems: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Cut-ins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Latency</a:t>
            </a:r>
            <a:endParaRPr lang="en-US" sz="2800" dirty="0" smtClean="0"/>
          </a:p>
        </p:txBody>
      </p:sp>
    </p:spTree>
  </p:cSld>
  <p:clrMapOvr>
    <a:masterClrMapping/>
  </p:clrMapOvr>
  <p:transition advTm="1828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813816" y="2036763"/>
            <a:ext cx="256438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3695700" y="2432050"/>
            <a:ext cx="351790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9"/>
          <p:cNvGrpSpPr/>
          <p:nvPr/>
        </p:nvGrpSpPr>
        <p:grpSpPr>
          <a:xfrm>
            <a:off x="809625" y="2393950"/>
            <a:ext cx="7498080" cy="63500"/>
            <a:chOff x="1038225" y="2228850"/>
            <a:chExt cx="6553200" cy="63500"/>
          </a:xfrm>
        </p:grpSpPr>
        <p:sp>
          <p:nvSpPr>
            <p:cNvPr id="5" name="Line 54"/>
            <p:cNvSpPr>
              <a:spLocks noChangeShapeType="1"/>
            </p:cNvSpPr>
            <p:nvPr/>
          </p:nvSpPr>
          <p:spPr bwMode="auto">
            <a:xfrm>
              <a:off x="1041400" y="2262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10382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0"/>
            <p:cNvSpPr>
              <a:spLocks noChangeShapeType="1"/>
            </p:cNvSpPr>
            <p:nvPr/>
          </p:nvSpPr>
          <p:spPr bwMode="auto">
            <a:xfrm>
              <a:off x="75914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83"/>
          <p:cNvSpPr txBox="1">
            <a:spLocks noChangeArrowheads="1"/>
          </p:cNvSpPr>
          <p:nvPr/>
        </p:nvSpPr>
        <p:spPr bwMode="auto">
          <a:xfrm>
            <a:off x="411163" y="20462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1" name="Text Box 84"/>
          <p:cNvSpPr txBox="1">
            <a:spLocks noChangeArrowheads="1"/>
          </p:cNvSpPr>
          <p:nvPr/>
        </p:nvSpPr>
        <p:spPr bwMode="auto">
          <a:xfrm>
            <a:off x="409575" y="24796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" y="1600201"/>
            <a:ext cx="267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What can I do for you?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19500" y="287020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           the airport.</a:t>
            </a:r>
            <a:endParaRPr lang="en-US" b="1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359400" y="2425700"/>
            <a:ext cx="5842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56"/>
          <p:cNvSpPr>
            <a:spLocks noChangeArrowheads="1"/>
          </p:cNvSpPr>
          <p:nvPr/>
        </p:nvSpPr>
        <p:spPr bwMode="auto">
          <a:xfrm>
            <a:off x="7213600" y="2425700"/>
            <a:ext cx="9144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11"/>
          <p:cNvSpPr>
            <a:spLocks noChangeShapeType="1"/>
          </p:cNvSpPr>
          <p:nvPr/>
        </p:nvSpPr>
        <p:spPr bwMode="auto">
          <a:xfrm>
            <a:off x="5372100" y="3581400"/>
            <a:ext cx="9144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End-of-Turn Detection</a:t>
            </a:r>
            <a:endParaRPr lang="en-US" dirty="0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>
            <a:off x="7213600" y="3581400"/>
            <a:ext cx="9144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V="1">
            <a:off x="6286500" y="2311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flipV="1">
            <a:off x="8128000" y="2286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65"/>
          <p:cNvSpPr>
            <a:spLocks noChangeArrowheads="1"/>
          </p:cNvSpPr>
          <p:nvPr/>
        </p:nvSpPr>
        <p:spPr bwMode="auto">
          <a:xfrm>
            <a:off x="812801" y="2025650"/>
            <a:ext cx="2870199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6" name="Rectangle 65"/>
          <p:cNvSpPr>
            <a:spLocks noChangeArrowheads="1"/>
          </p:cNvSpPr>
          <p:nvPr/>
        </p:nvSpPr>
        <p:spPr bwMode="auto">
          <a:xfrm>
            <a:off x="3695701" y="2038350"/>
            <a:ext cx="1663699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8" name="Rectangle 65"/>
          <p:cNvSpPr>
            <a:spLocks noChangeArrowheads="1"/>
          </p:cNvSpPr>
          <p:nvPr/>
        </p:nvSpPr>
        <p:spPr bwMode="auto">
          <a:xfrm>
            <a:off x="5943601" y="2038350"/>
            <a:ext cx="1269999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" name="Rectangle 65"/>
          <p:cNvSpPr>
            <a:spLocks noChangeArrowheads="1"/>
          </p:cNvSpPr>
          <p:nvPr/>
        </p:nvSpPr>
        <p:spPr bwMode="auto">
          <a:xfrm>
            <a:off x="7213601" y="2038350"/>
            <a:ext cx="901699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" name="Rectangle 65"/>
          <p:cNvSpPr>
            <a:spLocks noChangeArrowheads="1"/>
          </p:cNvSpPr>
          <p:nvPr/>
        </p:nvSpPr>
        <p:spPr bwMode="auto">
          <a:xfrm>
            <a:off x="5359401" y="2038350"/>
            <a:ext cx="584199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298126" y="3860800"/>
            <a:ext cx="161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End of turn</a:t>
            </a:r>
            <a:endParaRPr lang="en-US" sz="2400" b="1" dirty="0"/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>
            <a:off x="5372100" y="3581400"/>
            <a:ext cx="914400" cy="0"/>
          </a:xfrm>
          <a:prstGeom prst="line">
            <a:avLst/>
          </a:prstGeom>
          <a:noFill/>
          <a:ln w="63500">
            <a:solidFill>
              <a:srgbClr val="4D4D4D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advTm="505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0" grpId="0" animBg="1"/>
      <p:bldP spid="21" grpId="0" animBg="1"/>
      <p:bldP spid="21" grpId="1" animBg="1"/>
      <p:bldP spid="22" grpId="0" animBg="1"/>
      <p:bldP spid="26" grpId="0" animBg="1"/>
      <p:bldP spid="28" grpId="0" animBg="1"/>
      <p:bldP spid="30" grpId="0" animBg="1"/>
      <p:bldP spid="27" grpId="0" animBg="1"/>
      <p:bldP spid="50" grpId="0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Spoken Dialog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1800" y="1752600"/>
            <a:ext cx="84963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Spoken dialog systems have long promised to improve </a:t>
            </a:r>
            <a:r>
              <a:rPr lang="en-US" sz="3200" dirty="0" smtClean="0"/>
              <a:t>human-machine interaction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Speech is a natural means </a:t>
            </a:r>
            <a:r>
              <a:rPr lang="en-US" sz="3200" dirty="0" smtClean="0"/>
              <a:t>of communication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Recent improvements in underlying technologies have made such systems </a:t>
            </a:r>
            <a:r>
              <a:rPr lang="en-US" sz="3200" dirty="0" smtClean="0"/>
              <a:t>a reality</a:t>
            </a:r>
            <a:endParaRPr lang="en-US" sz="32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ransition advTm="3421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7213600" y="3581400"/>
            <a:ext cx="1371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>
            <a:off x="5372100" y="3581400"/>
            <a:ext cx="1371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813816" y="2036763"/>
            <a:ext cx="256438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3695700" y="2432050"/>
            <a:ext cx="351790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9"/>
          <p:cNvGrpSpPr/>
          <p:nvPr/>
        </p:nvGrpSpPr>
        <p:grpSpPr>
          <a:xfrm>
            <a:off x="809625" y="2393950"/>
            <a:ext cx="7498080" cy="63500"/>
            <a:chOff x="1038225" y="2228850"/>
            <a:chExt cx="6553200" cy="63500"/>
          </a:xfrm>
        </p:grpSpPr>
        <p:sp>
          <p:nvSpPr>
            <p:cNvPr id="5" name="Line 54"/>
            <p:cNvSpPr>
              <a:spLocks noChangeShapeType="1"/>
            </p:cNvSpPr>
            <p:nvPr/>
          </p:nvSpPr>
          <p:spPr bwMode="auto">
            <a:xfrm>
              <a:off x="1041400" y="2262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10382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0"/>
            <p:cNvSpPr>
              <a:spLocks noChangeShapeType="1"/>
            </p:cNvSpPr>
            <p:nvPr/>
          </p:nvSpPr>
          <p:spPr bwMode="auto">
            <a:xfrm>
              <a:off x="75914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83"/>
          <p:cNvSpPr txBox="1">
            <a:spLocks noChangeArrowheads="1"/>
          </p:cNvSpPr>
          <p:nvPr/>
        </p:nvSpPr>
        <p:spPr bwMode="auto">
          <a:xfrm>
            <a:off x="411163" y="20462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1" name="Text Box 84"/>
          <p:cNvSpPr txBox="1">
            <a:spLocks noChangeArrowheads="1"/>
          </p:cNvSpPr>
          <p:nvPr/>
        </p:nvSpPr>
        <p:spPr bwMode="auto">
          <a:xfrm>
            <a:off x="409575" y="24796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" y="1600201"/>
            <a:ext cx="267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What can I do for you?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19500" y="287020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           the airport.</a:t>
            </a:r>
            <a:endParaRPr lang="en-US" b="1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359400" y="2425700"/>
            <a:ext cx="5842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56"/>
          <p:cNvSpPr>
            <a:spLocks noChangeArrowheads="1"/>
          </p:cNvSpPr>
          <p:nvPr/>
        </p:nvSpPr>
        <p:spPr bwMode="auto">
          <a:xfrm>
            <a:off x="7213600" y="2425700"/>
            <a:ext cx="9144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Latency / Cut-in Tradeoff</a:t>
            </a:r>
            <a:endParaRPr lang="en-US" dirty="0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V="1">
            <a:off x="6743700" y="2311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flipV="1">
            <a:off x="8585200" y="2286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607872" y="4241800"/>
            <a:ext cx="2087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Long threshold</a:t>
            </a:r>
            <a:endParaRPr lang="en-US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105400" y="4241800"/>
            <a:ext cx="1632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0A808"/>
                </a:solidFill>
              </a:rPr>
              <a:t>Few cut-ins</a:t>
            </a:r>
            <a:endParaRPr lang="en-US" sz="2400" b="1" dirty="0">
              <a:solidFill>
                <a:srgbClr val="10A808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41872" y="4241800"/>
            <a:ext cx="1782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Long latency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2004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813816" y="2036763"/>
            <a:ext cx="256438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3695700" y="2432050"/>
            <a:ext cx="351790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9"/>
          <p:cNvGrpSpPr/>
          <p:nvPr/>
        </p:nvGrpSpPr>
        <p:grpSpPr>
          <a:xfrm>
            <a:off x="809625" y="2393950"/>
            <a:ext cx="7498080" cy="63500"/>
            <a:chOff x="1038225" y="2228850"/>
            <a:chExt cx="6553200" cy="63500"/>
          </a:xfrm>
        </p:grpSpPr>
        <p:sp>
          <p:nvSpPr>
            <p:cNvPr id="5" name="Line 54"/>
            <p:cNvSpPr>
              <a:spLocks noChangeShapeType="1"/>
            </p:cNvSpPr>
            <p:nvPr/>
          </p:nvSpPr>
          <p:spPr bwMode="auto">
            <a:xfrm>
              <a:off x="1041400" y="2262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10382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0"/>
            <p:cNvSpPr>
              <a:spLocks noChangeShapeType="1"/>
            </p:cNvSpPr>
            <p:nvPr/>
          </p:nvSpPr>
          <p:spPr bwMode="auto">
            <a:xfrm>
              <a:off x="75914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83"/>
          <p:cNvSpPr txBox="1">
            <a:spLocks noChangeArrowheads="1"/>
          </p:cNvSpPr>
          <p:nvPr/>
        </p:nvSpPr>
        <p:spPr bwMode="auto">
          <a:xfrm>
            <a:off x="411163" y="20462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1" name="Text Box 84"/>
          <p:cNvSpPr txBox="1">
            <a:spLocks noChangeArrowheads="1"/>
          </p:cNvSpPr>
          <p:nvPr/>
        </p:nvSpPr>
        <p:spPr bwMode="auto">
          <a:xfrm>
            <a:off x="409575" y="24796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" y="1600201"/>
            <a:ext cx="267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What can I do for you?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19500" y="287020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           the airport.</a:t>
            </a:r>
            <a:endParaRPr lang="en-US" b="1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359400" y="2425700"/>
            <a:ext cx="5842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56"/>
          <p:cNvSpPr>
            <a:spLocks noChangeArrowheads="1"/>
          </p:cNvSpPr>
          <p:nvPr/>
        </p:nvSpPr>
        <p:spPr bwMode="auto">
          <a:xfrm>
            <a:off x="7213600" y="2425700"/>
            <a:ext cx="9144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Latency / Cut-in Tradeoff</a:t>
            </a:r>
            <a:endParaRPr lang="en-US" dirty="0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V="1">
            <a:off x="5829300" y="2311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flipV="1">
            <a:off x="7670800" y="2286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07872" y="4241800"/>
            <a:ext cx="2087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Long threshold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105400" y="4241800"/>
            <a:ext cx="1632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0A808"/>
                </a:solidFill>
              </a:rPr>
              <a:t>Few cut-ins</a:t>
            </a:r>
            <a:endParaRPr lang="en-US" sz="2400" b="1" dirty="0">
              <a:solidFill>
                <a:srgbClr val="10A808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41872" y="4241800"/>
            <a:ext cx="1782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Long latency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70196" y="4694535"/>
            <a:ext cx="2173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Short threshold</a:t>
            </a:r>
            <a:endParaRPr lang="en-US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067724" y="4694535"/>
            <a:ext cx="1839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Many cut-ins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70034" y="4694535"/>
            <a:ext cx="1869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0A808"/>
                </a:solidFill>
              </a:rPr>
              <a:t>Short latency</a:t>
            </a: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>
            <a:off x="5372100" y="3581400"/>
            <a:ext cx="4572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7213600" y="3581400"/>
            <a:ext cx="4572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943100" y="5308600"/>
            <a:ext cx="5346700" cy="95410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800" b="1" dirty="0" smtClean="0">
                <a:solidFill>
                  <a:srgbClr val="C00000"/>
                </a:solidFill>
                <a:latin typeface="Calibri" pitchFamily="34" charset="0"/>
              </a:rPr>
              <a:t>Can we exploit dialog information to get the best of both worlds?</a:t>
            </a:r>
            <a:endParaRPr lang="en-US" altLang="ja-JP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229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End-of-Turn Detection as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Classify pauses as internal/final based on words, syntax, prosody </a:t>
            </a:r>
            <a:r>
              <a:rPr lang="en-US" sz="2400" dirty="0" smtClean="0"/>
              <a:t>[Sato et al, 2002]</a:t>
            </a:r>
            <a:endParaRPr lang="en-US" dirty="0" smtClean="0"/>
          </a:p>
          <a:p>
            <a:r>
              <a:rPr lang="en-US" dirty="0" smtClean="0"/>
              <a:t>Repeat classification every </a:t>
            </a:r>
            <a:r>
              <a:rPr lang="en-US" i="1" dirty="0" smtClean="0"/>
              <a:t>n</a:t>
            </a:r>
            <a:r>
              <a:rPr lang="en-US" dirty="0" smtClean="0"/>
              <a:t> milliseconds until pause ends or end-of-turn is detected </a:t>
            </a:r>
            <a:br>
              <a:rPr lang="en-US" dirty="0" smtClean="0"/>
            </a:br>
            <a:r>
              <a:rPr lang="en-US" sz="2400" dirty="0" smtClean="0"/>
              <a:t>[</a:t>
            </a:r>
            <a:r>
              <a:rPr lang="en-US" sz="2400" dirty="0" err="1" smtClean="0"/>
              <a:t>Ferrer</a:t>
            </a:r>
            <a:r>
              <a:rPr lang="en-US" sz="2400" dirty="0" smtClean="0"/>
              <a:t> et al, 2003, Takeuchi et al, 2004]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no previous work:</a:t>
            </a:r>
          </a:p>
          <a:p>
            <a:pPr lvl="1"/>
            <a:r>
              <a:rPr lang="en-US" dirty="0" smtClean="0"/>
              <a:t>successfully combined a wide range of features</a:t>
            </a:r>
          </a:p>
          <a:p>
            <a:pPr lvl="1"/>
            <a:r>
              <a:rPr lang="en-US" dirty="0" smtClean="0"/>
              <a:t>tested model in a real dialog system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 advTm="8965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356100"/>
            <a:ext cx="9144000" cy="40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2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2700" dirty="0" smtClean="0"/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2700" dirty="0" smtClean="0"/>
          </a:p>
          <a:p>
            <a:pPr>
              <a:buNone/>
            </a:pPr>
            <a:r>
              <a:rPr lang="en-US" sz="2700" dirty="0" smtClean="0"/>
              <a:t>Using dialog features to inform turn-taking</a:t>
            </a:r>
          </a:p>
          <a:p>
            <a:pPr>
              <a:buNone/>
            </a:pPr>
            <a:r>
              <a:rPr lang="en-US" sz="2600" dirty="0" smtClean="0"/>
              <a:t>	</a:t>
            </a: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</a:rPr>
              <a:t>End-of-turn detection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Decision tree-based thresholds</a:t>
            </a:r>
          </a:p>
          <a:p>
            <a:pPr>
              <a:buNone/>
            </a:pPr>
            <a:r>
              <a:rPr lang="en-US" sz="2200" dirty="0" smtClean="0"/>
              <a:t>	Batch evaluation</a:t>
            </a:r>
          </a:p>
          <a:p>
            <a:pPr>
              <a:buNone/>
            </a:pPr>
            <a:r>
              <a:rPr lang="en-US" sz="2200" dirty="0" smtClean="0"/>
              <a:t>	Live evaluation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 advTm="6255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 11"/>
          <p:cNvSpPr>
            <a:spLocks noChangeShapeType="1"/>
          </p:cNvSpPr>
          <p:nvPr/>
        </p:nvSpPr>
        <p:spPr bwMode="auto">
          <a:xfrm>
            <a:off x="5372100" y="3581400"/>
            <a:ext cx="1371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ectangle 55"/>
          <p:cNvSpPr>
            <a:spLocks noChangeArrowheads="1"/>
          </p:cNvSpPr>
          <p:nvPr/>
        </p:nvSpPr>
        <p:spPr bwMode="auto">
          <a:xfrm>
            <a:off x="813816" y="2036763"/>
            <a:ext cx="256438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3695700" y="2432050"/>
            <a:ext cx="351790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29"/>
          <p:cNvGrpSpPr/>
          <p:nvPr/>
        </p:nvGrpSpPr>
        <p:grpSpPr>
          <a:xfrm>
            <a:off x="809625" y="2393950"/>
            <a:ext cx="7498080" cy="63500"/>
            <a:chOff x="1038225" y="2228850"/>
            <a:chExt cx="6553200" cy="63500"/>
          </a:xfrm>
        </p:grpSpPr>
        <p:sp>
          <p:nvSpPr>
            <p:cNvPr id="5" name="Line 54"/>
            <p:cNvSpPr>
              <a:spLocks noChangeShapeType="1"/>
            </p:cNvSpPr>
            <p:nvPr/>
          </p:nvSpPr>
          <p:spPr bwMode="auto">
            <a:xfrm>
              <a:off x="1041400" y="2262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8"/>
            <p:cNvSpPr>
              <a:spLocks noChangeShapeType="1"/>
            </p:cNvSpPr>
            <p:nvPr/>
          </p:nvSpPr>
          <p:spPr bwMode="auto">
            <a:xfrm>
              <a:off x="10382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70"/>
            <p:cNvSpPr>
              <a:spLocks noChangeShapeType="1"/>
            </p:cNvSpPr>
            <p:nvPr/>
          </p:nvSpPr>
          <p:spPr bwMode="auto">
            <a:xfrm>
              <a:off x="7591425" y="2228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 Box 83"/>
          <p:cNvSpPr txBox="1">
            <a:spLocks noChangeArrowheads="1"/>
          </p:cNvSpPr>
          <p:nvPr/>
        </p:nvSpPr>
        <p:spPr bwMode="auto">
          <a:xfrm>
            <a:off x="411163" y="20462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1" name="Text Box 84"/>
          <p:cNvSpPr txBox="1">
            <a:spLocks noChangeArrowheads="1"/>
          </p:cNvSpPr>
          <p:nvPr/>
        </p:nvSpPr>
        <p:spPr bwMode="auto">
          <a:xfrm>
            <a:off x="409575" y="24796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00" y="1600201"/>
            <a:ext cx="267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What can I do for you?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19500" y="287020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           the airport.</a:t>
            </a:r>
            <a:endParaRPr lang="en-US" b="1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359400" y="2425700"/>
            <a:ext cx="5842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56"/>
          <p:cNvSpPr>
            <a:spLocks noChangeArrowheads="1"/>
          </p:cNvSpPr>
          <p:nvPr/>
        </p:nvSpPr>
        <p:spPr bwMode="auto">
          <a:xfrm>
            <a:off x="7213600" y="2425700"/>
            <a:ext cx="914400" cy="3746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Using Variable Thresholds</a:t>
            </a:r>
            <a:endParaRPr lang="en-US" dirty="0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flipV="1">
            <a:off x="7670800" y="2286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7213600" y="3581400"/>
            <a:ext cx="4572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 flipV="1">
            <a:off x="6743700" y="2311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1003300" y="3530600"/>
            <a:ext cx="3352800" cy="28194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006600"/>
                </a:solidFill>
                <a:latin typeface="Calibri" pitchFamily="34" charset="0"/>
              </a:rPr>
              <a:t> Discourse (dialog state)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800080"/>
                </a:solidFill>
                <a:latin typeface="Calibri" pitchFamily="34" charset="0"/>
              </a:rPr>
              <a:t> Semantics (partial ASR)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003366"/>
                </a:solidFill>
                <a:latin typeface="Calibri" pitchFamily="34" charset="0"/>
              </a:rPr>
              <a:t> Prosody (F0, duration)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663300"/>
                </a:solidFill>
                <a:latin typeface="Calibri" pitchFamily="34" charset="0"/>
              </a:rPr>
              <a:t> Timing (pause start)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rgbClr val="FF6600"/>
                </a:solidFill>
                <a:latin typeface="Calibri" pitchFamily="34" charset="0"/>
              </a:rPr>
              <a:t> Speaker (</a:t>
            </a:r>
            <a:r>
              <a:rPr lang="en-US" altLang="ja-JP" sz="2400" b="1" dirty="0" err="1">
                <a:solidFill>
                  <a:srgbClr val="FF6600"/>
                </a:solidFill>
                <a:latin typeface="Calibri" pitchFamily="34" charset="0"/>
              </a:rPr>
              <a:t>avg</a:t>
            </a:r>
            <a:r>
              <a:rPr lang="en-US" altLang="ja-JP" sz="2400" b="1" dirty="0">
                <a:solidFill>
                  <a:srgbClr val="FF6600"/>
                </a:solidFill>
                <a:latin typeface="Calibri" pitchFamily="34" charset="0"/>
              </a:rPr>
              <a:t> # pauses)</a:t>
            </a:r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auto">
          <a:xfrm rot="10800000" flipH="1" flipV="1">
            <a:off x="4368800" y="4000500"/>
            <a:ext cx="1943100" cy="1543050"/>
          </a:xfrm>
          <a:custGeom>
            <a:avLst/>
            <a:gdLst>
              <a:gd name="G0" fmla="+- 12138 0 0"/>
              <a:gd name="G1" fmla="+- 19650 0 0"/>
              <a:gd name="G2" fmla="+- 7200 0 0"/>
              <a:gd name="G3" fmla="*/ 12138 1 2"/>
              <a:gd name="G4" fmla="+- G3 10800 0"/>
              <a:gd name="G5" fmla="+- 21600 12138 19650"/>
              <a:gd name="G6" fmla="+- 19650 7200 0"/>
              <a:gd name="G7" fmla="*/ G6 1 2"/>
              <a:gd name="G8" fmla="*/ 1965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9650 1 2"/>
              <a:gd name="G15" fmla="+- G5 0 G4"/>
              <a:gd name="G16" fmla="+- G0 0 G4"/>
              <a:gd name="G17" fmla="*/ G2 G15 G16"/>
              <a:gd name="T0" fmla="*/ 16869 w 21600"/>
              <a:gd name="T1" fmla="*/ 0 h 21600"/>
              <a:gd name="T2" fmla="*/ 12138 w 21600"/>
              <a:gd name="T3" fmla="*/ 7200 h 21600"/>
              <a:gd name="T4" fmla="*/ 0 w 21600"/>
              <a:gd name="T5" fmla="*/ 18543 h 21600"/>
              <a:gd name="T6" fmla="*/ 9825 w 21600"/>
              <a:gd name="T7" fmla="*/ 21600 h 21600"/>
              <a:gd name="T8" fmla="*/ 19650 w 21600"/>
              <a:gd name="T9" fmla="*/ 14757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869" y="0"/>
                </a:moveTo>
                <a:lnTo>
                  <a:pt x="12138" y="7200"/>
                </a:lnTo>
                <a:lnTo>
                  <a:pt x="14088" y="7200"/>
                </a:lnTo>
                <a:lnTo>
                  <a:pt x="14088" y="15486"/>
                </a:lnTo>
                <a:lnTo>
                  <a:pt x="0" y="15486"/>
                </a:lnTo>
                <a:lnTo>
                  <a:pt x="0" y="21600"/>
                </a:lnTo>
                <a:lnTo>
                  <a:pt x="19650" y="21600"/>
                </a:lnTo>
                <a:lnTo>
                  <a:pt x="19650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29"/>
          <p:cNvSpPr>
            <a:spLocks noChangeArrowheads="1"/>
          </p:cNvSpPr>
          <p:nvPr/>
        </p:nvSpPr>
        <p:spPr bwMode="auto">
          <a:xfrm>
            <a:off x="5105400" y="3302000"/>
            <a:ext cx="1752600" cy="685800"/>
          </a:xfrm>
          <a:prstGeom prst="ellipse">
            <a:avLst/>
          </a:prstGeom>
          <a:noFill/>
          <a:ln w="63500">
            <a:solidFill>
              <a:srgbClr val="4F81B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Donut 39"/>
          <p:cNvSpPr/>
          <p:nvPr/>
        </p:nvSpPr>
        <p:spPr>
          <a:xfrm>
            <a:off x="558800" y="1231900"/>
            <a:ext cx="3009900" cy="1181100"/>
          </a:xfrm>
          <a:prstGeom prst="donut">
            <a:avLst>
              <a:gd name="adj" fmla="val 1195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Donut 40"/>
          <p:cNvSpPr/>
          <p:nvPr/>
        </p:nvSpPr>
        <p:spPr>
          <a:xfrm>
            <a:off x="3416300" y="2654300"/>
            <a:ext cx="2146300" cy="838200"/>
          </a:xfrm>
          <a:prstGeom prst="donut">
            <a:avLst>
              <a:gd name="adj" fmla="val 15873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Freeform 22"/>
          <p:cNvSpPr>
            <a:spLocks/>
          </p:cNvSpPr>
          <p:nvPr/>
        </p:nvSpPr>
        <p:spPr bwMode="auto">
          <a:xfrm>
            <a:off x="3721100" y="1854200"/>
            <a:ext cx="1612900" cy="376238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246" y="222"/>
              </a:cxn>
              <a:cxn ang="0">
                <a:pos x="384" y="84"/>
              </a:cxn>
              <a:cxn ang="0">
                <a:pos x="672" y="128"/>
              </a:cxn>
              <a:cxn ang="0">
                <a:pos x="768" y="224"/>
              </a:cxn>
              <a:cxn ang="0">
                <a:pos x="1104" y="80"/>
              </a:cxn>
              <a:cxn ang="0">
                <a:pos x="1488" y="32"/>
              </a:cxn>
            </a:cxnLst>
            <a:rect l="0" t="0" r="r" b="b"/>
            <a:pathLst>
              <a:path w="1488" h="237">
                <a:moveTo>
                  <a:pt x="0" y="176"/>
                </a:moveTo>
                <a:cubicBezTo>
                  <a:pt x="41" y="184"/>
                  <a:pt x="182" y="237"/>
                  <a:pt x="246" y="222"/>
                </a:cubicBezTo>
                <a:cubicBezTo>
                  <a:pt x="310" y="207"/>
                  <a:pt x="313" y="100"/>
                  <a:pt x="384" y="84"/>
                </a:cubicBezTo>
                <a:cubicBezTo>
                  <a:pt x="455" y="68"/>
                  <a:pt x="608" y="105"/>
                  <a:pt x="672" y="128"/>
                </a:cubicBezTo>
                <a:cubicBezTo>
                  <a:pt x="736" y="151"/>
                  <a:pt x="696" y="232"/>
                  <a:pt x="768" y="224"/>
                </a:cubicBezTo>
                <a:cubicBezTo>
                  <a:pt x="840" y="216"/>
                  <a:pt x="984" y="112"/>
                  <a:pt x="1104" y="80"/>
                </a:cubicBezTo>
                <a:cubicBezTo>
                  <a:pt x="1224" y="48"/>
                  <a:pt x="1416" y="0"/>
                  <a:pt x="1488" y="32"/>
                </a:cubicBezTo>
              </a:path>
            </a:pathLst>
          </a:custGeom>
          <a:noFill/>
          <a:ln w="825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3708400" y="1231900"/>
            <a:ext cx="3340100" cy="166370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bg1"/>
                </a:solidFill>
              </a:rPr>
              <a:t>Open question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Specific question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Confirmation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09600" y="1384300"/>
            <a:ext cx="7861300" cy="120650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bg1"/>
                </a:solidFill>
              </a:rPr>
              <a:t>Does partial </a:t>
            </a:r>
            <a:r>
              <a:rPr lang="en-US" sz="3200" dirty="0" err="1" smtClean="0">
                <a:solidFill>
                  <a:schemeClr val="bg1"/>
                </a:solidFill>
              </a:rPr>
              <a:t>hyp</a:t>
            </a:r>
            <a:r>
              <a:rPr lang="en-US" sz="3200" dirty="0" smtClean="0">
                <a:solidFill>
                  <a:schemeClr val="bg1"/>
                </a:solidFill>
              </a:rPr>
              <a:t> match current expectations?</a:t>
            </a:r>
          </a:p>
        </p:txBody>
      </p:sp>
      <p:sp>
        <p:nvSpPr>
          <p:cNvPr id="34" name="Left-Right Arrow 33"/>
          <p:cNvSpPr/>
          <p:nvPr/>
        </p:nvSpPr>
        <p:spPr>
          <a:xfrm rot="10800000">
            <a:off x="3721100" y="2017206"/>
            <a:ext cx="1651000" cy="315335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117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 animBg="1"/>
      <p:bldP spid="30" grpId="0" uiExpand="1" animBg="1"/>
      <p:bldP spid="32" grpId="0" animBg="1"/>
      <p:bldP spid="40" grpId="0" animBg="1"/>
      <p:bldP spid="41" grpId="0" animBg="1"/>
      <p:bldP spid="42" grpId="0" animBg="1"/>
      <p:bldP spid="46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Example Decision Tree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9025" y="1417638"/>
          <a:ext cx="8816009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5257800"/>
            <a:ext cx="3657600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Trained on 1326 dialogs with the Let’s Go public dialog system</a:t>
            </a:r>
          </a:p>
        </p:txBody>
      </p:sp>
    </p:spTree>
  </p:cSld>
  <p:clrMapOvr>
    <a:masterClrMapping/>
  </p:clrMapOvr>
  <p:transition advTm="229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Example Decision Tree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9025" y="1417638"/>
          <a:ext cx="8816009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5257800"/>
            <a:ext cx="3657600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Trained on 1326 dialogs with the Let’s Go public dialog system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1346201"/>
            <a:ext cx="199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749800" y="2247900"/>
            <a:ext cx="3149600" cy="6731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05400" y="2921000"/>
            <a:ext cx="3149600" cy="6223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19600" y="3543300"/>
            <a:ext cx="3835400" cy="6223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19600" y="4165600"/>
            <a:ext cx="4724400" cy="1600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35400" y="5029200"/>
            <a:ext cx="584200" cy="1600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5100" y="4470400"/>
            <a:ext cx="3340100" cy="6858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1600" y="4267200"/>
            <a:ext cx="3340100" cy="203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0" y="1727200"/>
            <a:ext cx="1816100" cy="254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816100" y="3060700"/>
            <a:ext cx="1092200" cy="12065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816100" y="2832100"/>
            <a:ext cx="889000" cy="228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3574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34" charset="0"/>
              </a:rPr>
              <a:t>Example Decision Tree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9025" y="1417638"/>
          <a:ext cx="8816009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5257800"/>
            <a:ext cx="3657600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Trained on 1326 dialogs with the Let’s Go public dialog system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78000" y="2235200"/>
            <a:ext cx="2946400" cy="635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78600" y="2857500"/>
            <a:ext cx="1841500" cy="6858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06900" y="3543300"/>
            <a:ext cx="3848100" cy="6223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19600" y="4165600"/>
            <a:ext cx="4724400" cy="1600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835400" y="5029200"/>
            <a:ext cx="584200" cy="1600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5100" y="4419600"/>
            <a:ext cx="3340100" cy="736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1600" y="4267200"/>
            <a:ext cx="3441700" cy="1778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30600" y="4318000"/>
            <a:ext cx="889000" cy="7747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2857500"/>
            <a:ext cx="2908300" cy="14097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08300" y="2832100"/>
            <a:ext cx="1498600" cy="1498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946400" y="1371601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00"/>
                </a:solidFill>
                <a:latin typeface="Arial" charset="0"/>
              </a:rPr>
              <a:t>I’d like to go to           the airport.</a:t>
            </a:r>
            <a:endParaRPr lang="en-US" b="1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406900" y="2832100"/>
            <a:ext cx="863600" cy="736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286500" y="2895600"/>
            <a:ext cx="292100" cy="6477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3176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49800"/>
            <a:ext cx="9144000" cy="40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2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2700" dirty="0" smtClean="0"/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2700" dirty="0" smtClean="0"/>
          </a:p>
          <a:p>
            <a:pPr>
              <a:buNone/>
            </a:pPr>
            <a:r>
              <a:rPr lang="en-US" sz="2700" dirty="0" smtClean="0"/>
              <a:t>Using dialog features to inform turn-taking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</a:rPr>
              <a:t>End-of-turn detection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</a:rPr>
              <a:t>	Decision tree-based thresholds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Batch evaluation</a:t>
            </a:r>
          </a:p>
          <a:p>
            <a:pPr>
              <a:buNone/>
            </a:pPr>
            <a:r>
              <a:rPr lang="en-US" sz="2200" dirty="0" smtClean="0"/>
              <a:t>	Live evaluation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ransition advTm="480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457200" y="1244600"/>
          <a:ext cx="82296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dirty="0" smtClean="0">
                <a:latin typeface="Calibri" pitchFamily="34" charset="0"/>
              </a:rPr>
              <a:t>Performance per Feature Set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5114925" y="3286125"/>
            <a:ext cx="3025775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22% latency reduction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092324" y="2374900"/>
            <a:ext cx="3457576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38% cut-in rate reduction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16200000">
            <a:off x="4574096" y="3363408"/>
            <a:ext cx="1009648" cy="315335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-Right Arrow 12"/>
          <p:cNvSpPr/>
          <p:nvPr/>
        </p:nvSpPr>
        <p:spPr>
          <a:xfrm rot="10800000">
            <a:off x="2933700" y="2855407"/>
            <a:ext cx="2129344" cy="315335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910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10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3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160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Sometimes they work…</a:t>
            </a:r>
            <a:endParaRPr lang="fr-FR" altLang="ja-JP" dirty="0">
              <a:ea typeface="MS PGothic" pitchFamily="34" charset="-128"/>
            </a:endParaRPr>
          </a:p>
        </p:txBody>
      </p:sp>
      <p:graphicFrame>
        <p:nvGraphicFramePr>
          <p:cNvPr id="138322" name="Group 82"/>
          <p:cNvGraphicFramePr>
            <a:graphicFrameLocks noGrp="1"/>
          </p:cNvGraphicFramePr>
          <p:nvPr>
            <p:ph sz="half" idx="1"/>
          </p:nvPr>
        </p:nvGraphicFramePr>
        <p:xfrm>
          <a:off x="457200" y="2813050"/>
          <a:ext cx="8458200" cy="2968752"/>
        </p:xfrm>
        <a:graphic>
          <a:graphicData uri="http://schemas.openxmlformats.org/drawingml/2006/table">
            <a:tbl>
              <a:tblPr/>
              <a:tblGrid>
                <a:gridCol w="667324"/>
                <a:gridCol w="7790876"/>
              </a:tblGrid>
              <a:tr h="225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What can I do for you?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I’d like to go to the Waterfront.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Going to Waterfront. Is this correct?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Yes.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Alright. Where do you want to leave from?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Oakland.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Oakland. When are you going to take that bus?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Now.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next bus. Hold on. Let me check that for you.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next 61C leaves Forbes Avenue at Atwood Children’s Hospital at 5:16 PM.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94" name="Line 54"/>
          <p:cNvSpPr>
            <a:spLocks noChangeShapeType="1"/>
          </p:cNvSpPr>
          <p:nvPr/>
        </p:nvSpPr>
        <p:spPr bwMode="auto">
          <a:xfrm>
            <a:off x="1041400" y="1881188"/>
            <a:ext cx="654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95" name="Rectangle 55"/>
          <p:cNvSpPr>
            <a:spLocks noChangeArrowheads="1"/>
          </p:cNvSpPr>
          <p:nvPr/>
        </p:nvSpPr>
        <p:spPr bwMode="auto">
          <a:xfrm>
            <a:off x="1069848" y="1490663"/>
            <a:ext cx="21945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96" name="Rectangle 56"/>
          <p:cNvSpPr>
            <a:spLocks noChangeArrowheads="1"/>
          </p:cNvSpPr>
          <p:nvPr/>
        </p:nvSpPr>
        <p:spPr bwMode="auto">
          <a:xfrm>
            <a:off x="1581912" y="1885950"/>
            <a:ext cx="475488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8" name="Line 68"/>
          <p:cNvSpPr>
            <a:spLocks noChangeShapeType="1"/>
          </p:cNvSpPr>
          <p:nvPr/>
        </p:nvSpPr>
        <p:spPr bwMode="auto">
          <a:xfrm>
            <a:off x="10382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10" name="Line 70"/>
          <p:cNvSpPr>
            <a:spLocks noChangeShapeType="1"/>
          </p:cNvSpPr>
          <p:nvPr/>
        </p:nvSpPr>
        <p:spPr bwMode="auto">
          <a:xfrm>
            <a:off x="75914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639763" y="15001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638175" y="1933575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22" name="dialog_extract_good.wav">
            <a:hlinkClick r:id="" action="ppaction://media"/>
          </p:cNvPr>
          <p:cNvPicPr>
            <a:picLocks noRot="1" noChangeAspect="1"/>
          </p:cNvPicPr>
          <p:nvPr>
            <a:wavAudioFile r:embed="rId2" name="dialog_extract_good.wav"/>
          </p:nvPr>
        </p:nvPicPr>
        <p:blipFill>
          <a:blip r:embed="rId5"/>
          <a:stretch>
            <a:fillRect/>
          </a:stretch>
        </p:blipFill>
        <p:spPr>
          <a:xfrm>
            <a:off x="-558800" y="1739900"/>
            <a:ext cx="304800" cy="304800"/>
          </a:xfrm>
          <a:prstGeom prst="rect">
            <a:avLst/>
          </a:prstGeom>
        </p:spPr>
      </p:pic>
      <p:sp>
        <p:nvSpPr>
          <p:cNvPr id="23" name="Rectangle 55"/>
          <p:cNvSpPr>
            <a:spLocks noChangeArrowheads="1"/>
          </p:cNvSpPr>
          <p:nvPr/>
        </p:nvSpPr>
        <p:spPr bwMode="auto">
          <a:xfrm>
            <a:off x="2249424" y="1490472"/>
            <a:ext cx="46634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56"/>
          <p:cNvSpPr>
            <a:spLocks noChangeArrowheads="1"/>
          </p:cNvSpPr>
          <p:nvPr/>
        </p:nvSpPr>
        <p:spPr bwMode="auto">
          <a:xfrm>
            <a:off x="2825496" y="1883664"/>
            <a:ext cx="82296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55"/>
          <p:cNvSpPr>
            <a:spLocks noChangeArrowheads="1"/>
          </p:cNvSpPr>
          <p:nvPr/>
        </p:nvSpPr>
        <p:spPr bwMode="auto">
          <a:xfrm>
            <a:off x="3264408" y="1490472"/>
            <a:ext cx="49377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4005072" y="1883664"/>
            <a:ext cx="13716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55"/>
          <p:cNvSpPr>
            <a:spLocks noChangeArrowheads="1"/>
          </p:cNvSpPr>
          <p:nvPr/>
        </p:nvSpPr>
        <p:spPr bwMode="auto">
          <a:xfrm>
            <a:off x="4325112" y="1490472"/>
            <a:ext cx="70408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157216" y="1883664"/>
            <a:ext cx="118872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auto">
          <a:xfrm>
            <a:off x="5449824" y="1490472"/>
            <a:ext cx="213969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5" name="Rectangle 65"/>
          <p:cNvSpPr>
            <a:spLocks noChangeArrowheads="1"/>
          </p:cNvSpPr>
          <p:nvPr/>
        </p:nvSpPr>
        <p:spPr bwMode="auto">
          <a:xfrm>
            <a:off x="1041400" y="1492250"/>
            <a:ext cx="6545263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6807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400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97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3830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457200" y="1257300"/>
          <a:ext cx="8229600" cy="543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6921500" y="3251200"/>
            <a:ext cx="1397000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>
                <a:latin typeface="Calibri" pitchFamily="34" charset="0"/>
              </a:rPr>
              <a:t>Performance per Feature Set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817688" y="4927600"/>
            <a:ext cx="63103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 b="1" dirty="0">
                <a:solidFill>
                  <a:srgbClr val="FF0000"/>
                </a:solidFill>
                <a:latin typeface="Calibri" pitchFamily="34" charset="0"/>
              </a:rPr>
              <a:t>Semantics is the most useful feature type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19900" y="3187700"/>
            <a:ext cx="13683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All features</a:t>
            </a:r>
          </a:p>
        </p:txBody>
      </p:sp>
    </p:spTree>
    <p:custDataLst>
      <p:tags r:id="rId1"/>
    </p:custDataLst>
  </p:cSld>
  <p:clrMapOvr>
    <a:masterClrMapping/>
  </p:clrMapOvr>
  <p:transition advTm="819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156200"/>
            <a:ext cx="9144000" cy="40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2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2700" dirty="0" smtClean="0"/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27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2700" dirty="0" smtClean="0"/>
          </a:p>
          <a:p>
            <a:pPr>
              <a:buNone/>
            </a:pPr>
            <a:r>
              <a:rPr lang="en-US" sz="2700" dirty="0" smtClean="0"/>
              <a:t>Using dialog features to inform turn-taking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</a:rPr>
              <a:t>End-of-turn detection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</a:rPr>
              <a:t>	Decision tree-based thresholds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>
                    <a:lumMod val="75000"/>
                  </a:schemeClr>
                </a:solidFill>
              </a:rPr>
              <a:t>	Batch evaluation</a:t>
            </a:r>
          </a:p>
          <a:p>
            <a:pPr>
              <a:buNone/>
            </a:pPr>
            <a:r>
              <a:rPr lang="en-US" sz="2200" dirty="0" smtClean="0">
                <a:solidFill>
                  <a:schemeClr val="bg1"/>
                </a:solidFill>
              </a:rPr>
              <a:t>	Live evaluation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ransition advTm="16161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Calibri" pitchFamily="34" charset="0"/>
              </a:rPr>
              <a:t>Live Evaluation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Calibri" pitchFamily="34" charset="0"/>
              </a:rPr>
              <a:t>Implemented decision tree in the Let’s Go IM</a:t>
            </a:r>
          </a:p>
          <a:p>
            <a:pPr eaLnBrk="1" hangingPunct="1"/>
            <a:endParaRPr lang="en-US" altLang="ja-JP" dirty="0" smtClean="0">
              <a:latin typeface="Calibri" pitchFamily="34" charset="0"/>
            </a:endParaRPr>
          </a:p>
          <a:p>
            <a:pPr eaLnBrk="1" hangingPunct="1"/>
            <a:r>
              <a:rPr lang="en-US" altLang="ja-JP" dirty="0" smtClean="0">
                <a:latin typeface="Calibri" pitchFamily="34" charset="0"/>
              </a:rPr>
              <a:t>Operating point: 3% cut-in, 635 ms average</a:t>
            </a:r>
          </a:p>
          <a:p>
            <a:pPr eaLnBrk="1" hangingPunct="1"/>
            <a:r>
              <a:rPr lang="en-US" altLang="ja-JP" dirty="0" smtClean="0">
                <a:latin typeface="Calibri" pitchFamily="34" charset="0"/>
              </a:rPr>
              <a:t>1061 dialogs collected in May ‘08</a:t>
            </a:r>
          </a:p>
          <a:p>
            <a:pPr lvl="1" eaLnBrk="1" hangingPunct="1"/>
            <a:r>
              <a:rPr lang="en-US" altLang="ja-JP" dirty="0" smtClean="0">
                <a:latin typeface="Calibri" pitchFamily="34" charset="0"/>
              </a:rPr>
              <a:t>548 control dialogs (threshold = 700 ms)</a:t>
            </a:r>
          </a:p>
          <a:p>
            <a:pPr lvl="1" eaLnBrk="1" hangingPunct="1"/>
            <a:r>
              <a:rPr lang="en-US" altLang="ja-JP" dirty="0" smtClean="0">
                <a:latin typeface="Calibri" pitchFamily="34" charset="0"/>
              </a:rPr>
              <a:t>513 treatment dialogs (decision tree)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ransition advTm="39531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254000" y="1320800"/>
          <a:ext cx="83820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>
                <a:latin typeface="Calibri" pitchFamily="34" charset="0"/>
              </a:rPr>
              <a:t>Cut-in Rate per Dialog State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4914900" y="2809875"/>
            <a:ext cx="3008313" cy="82232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Calibri" pitchFamily="34" charset="0"/>
              </a:rPr>
              <a:t>Largest improvement: after open requests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1145149" y="3439550"/>
            <a:ext cx="3766668" cy="11767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nut 13"/>
          <p:cNvSpPr/>
          <p:nvPr/>
        </p:nvSpPr>
        <p:spPr>
          <a:xfrm>
            <a:off x="1257300" y="3390900"/>
            <a:ext cx="1689100" cy="1371600"/>
          </a:xfrm>
          <a:prstGeom prst="donut">
            <a:avLst>
              <a:gd name="adj" fmla="val 1195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717800" y="4546600"/>
            <a:ext cx="4013200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Calibri" pitchFamily="34" charset="0"/>
              </a:rPr>
              <a:t>Fewer cut-ins </a:t>
            </a:r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overall (p&lt;0.05)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Donut 15"/>
          <p:cNvSpPr/>
          <p:nvPr/>
        </p:nvSpPr>
        <p:spPr>
          <a:xfrm>
            <a:off x="2933700" y="1689100"/>
            <a:ext cx="1981200" cy="184150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303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14" grpId="0" animBg="1"/>
      <p:bldP spid="66566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1320800"/>
          <a:ext cx="8229600" cy="519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dirty="0" smtClean="0">
                <a:latin typeface="Calibri" pitchFamily="34" charset="0"/>
              </a:rPr>
              <a:t>Average Latency per State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962400" y="4486275"/>
            <a:ext cx="3187700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Faster on confirmations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1361049" y="3439550"/>
            <a:ext cx="3766668" cy="11767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nut 13"/>
          <p:cNvSpPr/>
          <p:nvPr/>
        </p:nvSpPr>
        <p:spPr>
          <a:xfrm>
            <a:off x="6718300" y="3022600"/>
            <a:ext cx="1981200" cy="1866900"/>
          </a:xfrm>
          <a:prstGeom prst="donut">
            <a:avLst>
              <a:gd name="adj" fmla="val 7734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1092200" y="1397000"/>
            <a:ext cx="3175000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Slower on answers to open questions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Donut 15"/>
          <p:cNvSpPr/>
          <p:nvPr/>
        </p:nvSpPr>
        <p:spPr>
          <a:xfrm>
            <a:off x="3098800" y="1803400"/>
            <a:ext cx="1981200" cy="184150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455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nimBg="1"/>
      <p:bldP spid="14" grpId="0" animBg="1"/>
      <p:bldP spid="66566" grpId="0" animBg="1"/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534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686800" cy="1143000"/>
          </a:xfrm>
        </p:spPr>
        <p:txBody>
          <a:bodyPr/>
          <a:lstStyle/>
          <a:p>
            <a:pPr eaLnBrk="1" hangingPunct="1"/>
            <a:r>
              <a:rPr lang="en-US" altLang="ja-JP" sz="4000" smtClean="0">
                <a:latin typeface="Calibri" pitchFamily="34" charset="0"/>
              </a:rPr>
              <a:t>Non-Understanding Rate per  State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1231105" y="3493294"/>
            <a:ext cx="3916365" cy="3175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743200" y="3784600"/>
            <a:ext cx="3962400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  <a:latin typeface="Calibri" pitchFamily="34" charset="0"/>
              </a:rPr>
              <a:t>Significant reduction of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after confirmations (p &lt; 0.01)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Donut 12"/>
          <p:cNvSpPr/>
          <p:nvPr/>
        </p:nvSpPr>
        <p:spPr>
          <a:xfrm>
            <a:off x="6769100" y="3594100"/>
            <a:ext cx="1803400" cy="1422400"/>
          </a:xfrm>
          <a:prstGeom prst="donut">
            <a:avLst>
              <a:gd name="adj" fmla="val 11958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056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48100"/>
            <a:ext cx="9144000" cy="78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5283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Using dialog features to inform turn-taking</a:t>
            </a:r>
          </a:p>
          <a:p>
            <a:pPr>
              <a:buNone/>
            </a:pPr>
            <a:endParaRPr lang="en-US" sz="35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500" dirty="0" smtClean="0">
                <a:solidFill>
                  <a:schemeClr val="bg1"/>
                </a:solidFill>
              </a:rPr>
              <a:t>A domain-independent data-driven turn-taking model</a:t>
            </a:r>
          </a:p>
          <a:p>
            <a:pPr>
              <a:buNone/>
            </a:pPr>
            <a:r>
              <a:rPr lang="en-US" sz="3100" dirty="0" smtClean="0">
                <a:solidFill>
                  <a:schemeClr val="bg1"/>
                </a:solidFill>
              </a:rPr>
              <a:t>	</a:t>
            </a:r>
            <a:r>
              <a:rPr lang="en-US" sz="2800" dirty="0" smtClean="0">
                <a:solidFill>
                  <a:schemeClr val="bg1"/>
                </a:solidFill>
              </a:rPr>
              <a:t>The Finite-State Turn-Taking Machine</a:t>
            </a:r>
          </a:p>
          <a:p>
            <a:pPr>
              <a:buNone/>
            </a:pPr>
            <a:r>
              <a:rPr lang="en-US" sz="2800" dirty="0" smtClean="0"/>
              <a:t>	Application to end-of-turn detection</a:t>
            </a:r>
          </a:p>
          <a:p>
            <a:pPr>
              <a:buNone/>
            </a:pPr>
            <a:r>
              <a:rPr lang="en-US" sz="2800" dirty="0" smtClean="0"/>
              <a:t>		In pauses</a:t>
            </a:r>
          </a:p>
          <a:p>
            <a:pPr>
              <a:buNone/>
            </a:pPr>
            <a:r>
              <a:rPr lang="en-US" sz="2800" dirty="0" smtClean="0"/>
              <a:t>		Anytime</a:t>
            </a:r>
          </a:p>
          <a:p>
            <a:pPr>
              <a:buNone/>
            </a:pPr>
            <a:r>
              <a:rPr lang="en-US" sz="2800" dirty="0" smtClean="0"/>
              <a:t>	Application to barge-in detection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 advTm="2769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</p:spTree>
  </p:cSld>
  <p:clrMapOvr>
    <a:masterClrMapping/>
  </p:clrMapOvr>
  <p:transition advTm="18314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2214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3413312" y="1270292"/>
            <a:ext cx="2209800" cy="5277385"/>
            <a:chOff x="3729317" y="1270292"/>
            <a:chExt cx="2209800" cy="5277385"/>
          </a:xfrm>
        </p:grpSpPr>
        <p:sp>
          <p:nvSpPr>
            <p:cNvPr id="4" name="Rounded Rectangle 3"/>
            <p:cNvSpPr/>
            <p:nvPr/>
          </p:nvSpPr>
          <p:spPr>
            <a:xfrm>
              <a:off x="3729317" y="2623020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729317" y="127029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29317" y="3975748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29317" y="5328477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</p:grp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942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4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"/>
            <a:ext cx="8229600" cy="1143000"/>
          </a:xfrm>
        </p:spPr>
        <p:txBody>
          <a:bodyPr/>
          <a:lstStyle/>
          <a:p>
            <a:r>
              <a:rPr lang="en-US" dirty="0" smtClean="0"/>
              <a:t>…but not always…</a:t>
            </a:r>
            <a:endParaRPr lang="fr-FR" altLang="ja-JP" dirty="0">
              <a:ea typeface="MS PGothic" pitchFamily="34" charset="-128"/>
            </a:endParaRPr>
          </a:p>
        </p:txBody>
      </p:sp>
      <p:graphicFrame>
        <p:nvGraphicFramePr>
          <p:cNvPr id="138322" name="Group 82"/>
          <p:cNvGraphicFramePr>
            <a:graphicFrameLocks noGrp="1"/>
          </p:cNvGraphicFramePr>
          <p:nvPr>
            <p:ph sz="half" idx="1"/>
          </p:nvPr>
        </p:nvGraphicFramePr>
        <p:xfrm>
          <a:off x="457200" y="2813050"/>
          <a:ext cx="8331200" cy="2968752"/>
        </p:xfrm>
        <a:graphic>
          <a:graphicData uri="http://schemas.openxmlformats.org/drawingml/2006/table">
            <a:tbl>
              <a:tblPr/>
              <a:tblGrid>
                <a:gridCol w="657304"/>
                <a:gridCol w="7673896"/>
              </a:tblGrid>
              <a:tr h="225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What can I do for you?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‘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kay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. 51C Carrick from Century Square to Downtown Pittsburgh, to Oakland.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61…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If you want…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Oakland. Is this correct?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51C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leaving Century Square going to Oakland, I mean go to South Side.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McKeesport. Is…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No. Leaving from Century Square.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McKeesport. Did I get that right?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94" name="Line 54"/>
          <p:cNvSpPr>
            <a:spLocks noChangeShapeType="1"/>
          </p:cNvSpPr>
          <p:nvPr/>
        </p:nvSpPr>
        <p:spPr bwMode="auto">
          <a:xfrm>
            <a:off x="1041400" y="1881188"/>
            <a:ext cx="654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95" name="Rectangle 55"/>
          <p:cNvSpPr>
            <a:spLocks noChangeArrowheads="1"/>
          </p:cNvSpPr>
          <p:nvPr/>
        </p:nvSpPr>
        <p:spPr bwMode="auto">
          <a:xfrm>
            <a:off x="1042416" y="1490663"/>
            <a:ext cx="228600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96" name="Rectangle 56"/>
          <p:cNvSpPr>
            <a:spLocks noChangeArrowheads="1"/>
          </p:cNvSpPr>
          <p:nvPr/>
        </p:nvSpPr>
        <p:spPr bwMode="auto">
          <a:xfrm>
            <a:off x="1472184" y="1885950"/>
            <a:ext cx="1673352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8" name="Line 68"/>
          <p:cNvSpPr>
            <a:spLocks noChangeShapeType="1"/>
          </p:cNvSpPr>
          <p:nvPr/>
        </p:nvSpPr>
        <p:spPr bwMode="auto">
          <a:xfrm>
            <a:off x="10382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10" name="Line 70"/>
          <p:cNvSpPr>
            <a:spLocks noChangeShapeType="1"/>
          </p:cNvSpPr>
          <p:nvPr/>
        </p:nvSpPr>
        <p:spPr bwMode="auto">
          <a:xfrm>
            <a:off x="75914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639763" y="15001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638175" y="19335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4" name="Rectangle 56"/>
          <p:cNvSpPr>
            <a:spLocks noChangeArrowheads="1"/>
          </p:cNvSpPr>
          <p:nvPr/>
        </p:nvSpPr>
        <p:spPr bwMode="auto">
          <a:xfrm>
            <a:off x="2825496" y="1883664"/>
            <a:ext cx="82296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dialog_extract_bad.wav">
            <a:hlinkClick r:id="" action="ppaction://media"/>
          </p:cNvPr>
          <p:cNvPicPr>
            <a:picLocks noRot="1" noChangeAspect="1"/>
          </p:cNvPicPr>
          <p:nvPr>
            <a:wavAudioFile r:embed="rId2" name="dialog_extract_bad.wav"/>
          </p:nvPr>
        </p:nvPicPr>
        <p:blipFill>
          <a:blip r:embed="rId5"/>
          <a:stretch>
            <a:fillRect/>
          </a:stretch>
        </p:blipFill>
        <p:spPr>
          <a:xfrm>
            <a:off x="-457200" y="1695450"/>
            <a:ext cx="304800" cy="304800"/>
          </a:xfrm>
          <a:prstGeom prst="rect">
            <a:avLst/>
          </a:prstGeom>
        </p:spPr>
      </p:pic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1938528" y="1490472"/>
            <a:ext cx="21945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Rectangle 55"/>
          <p:cNvSpPr>
            <a:spLocks noChangeArrowheads="1"/>
          </p:cNvSpPr>
          <p:nvPr/>
        </p:nvSpPr>
        <p:spPr bwMode="auto">
          <a:xfrm>
            <a:off x="2569464" y="1490472"/>
            <a:ext cx="15544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55"/>
          <p:cNvSpPr>
            <a:spLocks noChangeArrowheads="1"/>
          </p:cNvSpPr>
          <p:nvPr/>
        </p:nvSpPr>
        <p:spPr bwMode="auto">
          <a:xfrm>
            <a:off x="3346704" y="1490472"/>
            <a:ext cx="65836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Rectangle 56"/>
          <p:cNvSpPr>
            <a:spLocks noChangeArrowheads="1"/>
          </p:cNvSpPr>
          <p:nvPr/>
        </p:nvSpPr>
        <p:spPr bwMode="auto">
          <a:xfrm>
            <a:off x="4114800" y="1883664"/>
            <a:ext cx="1399032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55"/>
          <p:cNvSpPr>
            <a:spLocks noChangeArrowheads="1"/>
          </p:cNvSpPr>
          <p:nvPr/>
        </p:nvSpPr>
        <p:spPr bwMode="auto">
          <a:xfrm>
            <a:off x="4581144" y="1490472"/>
            <a:ext cx="137160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55"/>
          <p:cNvSpPr>
            <a:spLocks noChangeArrowheads="1"/>
          </p:cNvSpPr>
          <p:nvPr/>
        </p:nvSpPr>
        <p:spPr bwMode="auto">
          <a:xfrm>
            <a:off x="5724144" y="1490472"/>
            <a:ext cx="44805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56"/>
          <p:cNvSpPr>
            <a:spLocks noChangeArrowheads="1"/>
          </p:cNvSpPr>
          <p:nvPr/>
        </p:nvSpPr>
        <p:spPr bwMode="auto">
          <a:xfrm>
            <a:off x="6144768" y="1883664"/>
            <a:ext cx="621792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6922008" y="1490472"/>
            <a:ext cx="63093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5" name="Rectangle 65"/>
          <p:cNvSpPr>
            <a:spLocks noChangeArrowheads="1"/>
          </p:cNvSpPr>
          <p:nvPr/>
        </p:nvSpPr>
        <p:spPr bwMode="auto">
          <a:xfrm>
            <a:off x="1041400" y="1492250"/>
            <a:ext cx="6545263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623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38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38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3830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3413312" y="1270292"/>
            <a:ext cx="2209800" cy="5277385"/>
            <a:chOff x="3729317" y="1270292"/>
            <a:chExt cx="2209800" cy="5277385"/>
          </a:xfrm>
        </p:grpSpPr>
        <p:sp>
          <p:nvSpPr>
            <p:cNvPr id="4" name="Rounded Rectangle 3"/>
            <p:cNvSpPr/>
            <p:nvPr/>
          </p:nvSpPr>
          <p:spPr>
            <a:xfrm>
              <a:off x="3729317" y="2623020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729317" y="127029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29317" y="3975748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29317" y="5328477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</p:grp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447800" y="2768600"/>
            <a:ext cx="6159500" cy="2308324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600" b="1" dirty="0" smtClean="0">
                <a:solidFill>
                  <a:srgbClr val="C00000"/>
                </a:solidFill>
                <a:latin typeface="Calibri" pitchFamily="34" charset="0"/>
              </a:rPr>
              <a:t>Similar models were proposed by Brady (1969) and Jaffe and Feldstein (1970) for analysis of human conversations.</a:t>
            </a:r>
            <a:endParaRPr lang="en-US" altLang="ja-JP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622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Uncertainty in the FSTTM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117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System:</a:t>
            </a:r>
          </a:p>
          <a:p>
            <a:pPr lvl="1"/>
            <a:r>
              <a:rPr lang="en-US" dirty="0" smtClean="0"/>
              <a:t>knows whether it is claiming the floor or not</a:t>
            </a:r>
          </a:p>
          <a:p>
            <a:pPr lvl="1"/>
            <a:r>
              <a:rPr lang="en-US" dirty="0" smtClean="0"/>
              <a:t>holds probabilistic beliefs over whether the user is</a:t>
            </a:r>
          </a:p>
          <a:p>
            <a:r>
              <a:rPr lang="en-US" dirty="0" smtClean="0"/>
              <a:t>Probability distribution over the state</a:t>
            </a:r>
          </a:p>
          <a:p>
            <a:endParaRPr lang="en-US" dirty="0" smtClean="0"/>
          </a:p>
          <a:p>
            <a:r>
              <a:rPr lang="en-US" dirty="0" smtClean="0"/>
              <a:t>In some (useful) cases, approximations allow to reduce uncertainty to two states:</a:t>
            </a:r>
          </a:p>
          <a:p>
            <a:pPr lvl="1"/>
            <a:r>
              <a:rPr lang="en-US" dirty="0" smtClean="0"/>
              <a:t>User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Free</a:t>
            </a:r>
            <a:r>
              <a:rPr lang="en-US" baseline="-25000" dirty="0" err="1" smtClean="0"/>
              <a:t>U</a:t>
            </a:r>
            <a:r>
              <a:rPr lang="en-US" dirty="0" smtClean="0"/>
              <a:t> during user utterances</a:t>
            </a:r>
          </a:p>
          <a:p>
            <a:pPr lvl="1"/>
            <a:r>
              <a:rPr lang="en-US" dirty="0" smtClean="0"/>
              <a:t>System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Both</a:t>
            </a:r>
            <a:r>
              <a:rPr lang="en-US" baseline="-25000" dirty="0" err="1" smtClean="0"/>
              <a:t>S</a:t>
            </a:r>
            <a:r>
              <a:rPr lang="en-US" dirty="0" smtClean="0"/>
              <a:t> during system prompts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ransition advTm="7767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Making Decisions with the FSTTM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Actions</a:t>
            </a:r>
          </a:p>
          <a:p>
            <a:pPr lvl="1"/>
            <a:r>
              <a:rPr lang="en-US" dirty="0" smtClean="0"/>
              <a:t>YIELD, KEEP if system is currently holding the floor</a:t>
            </a:r>
          </a:p>
          <a:p>
            <a:pPr lvl="1"/>
            <a:r>
              <a:rPr lang="en-US" dirty="0" smtClean="0"/>
              <a:t>GRAB, WAIT if it is not</a:t>
            </a:r>
          </a:p>
          <a:p>
            <a:pPr lvl="1"/>
            <a:r>
              <a:rPr lang="en-US" dirty="0" smtClean="0"/>
              <a:t>Different costs in different states</a:t>
            </a:r>
          </a:p>
          <a:p>
            <a:endParaRPr lang="en-US" dirty="0" smtClean="0"/>
          </a:p>
          <a:p>
            <a:r>
              <a:rPr lang="en-US" dirty="0" smtClean="0"/>
              <a:t>Decision-theoretic action selection</a:t>
            </a:r>
          </a:p>
          <a:p>
            <a:pPr lvl="1"/>
            <a:r>
              <a:rPr lang="en-US" dirty="0" smtClean="0"/>
              <a:t>Pick action with lowest </a:t>
            </a:r>
            <a:r>
              <a:rPr lang="en-US" i="1" dirty="0" smtClean="0"/>
              <a:t>expected</a:t>
            </a:r>
            <a:r>
              <a:rPr lang="en-US" dirty="0" smtClean="0"/>
              <a:t> cost given the belief distribution over the states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ransition advTm="66831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6228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5283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Using dialog features to inform turn-taking</a:t>
            </a:r>
          </a:p>
          <a:p>
            <a:pPr>
              <a:buNone/>
            </a:pPr>
            <a:endParaRPr lang="en-US" sz="35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500" dirty="0" smtClean="0"/>
              <a:t>A domain-independent data-driven turn-taking model</a:t>
            </a:r>
          </a:p>
          <a:p>
            <a:pPr>
              <a:buNone/>
            </a:pPr>
            <a:r>
              <a:rPr lang="en-US" sz="3100" dirty="0" smtClean="0"/>
              <a:t>	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The Finite-State Turn-Taking Machine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Application to end-of-turn detection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	In pauses</a:t>
            </a:r>
          </a:p>
          <a:p>
            <a:pPr>
              <a:buNone/>
            </a:pPr>
            <a:r>
              <a:rPr lang="en-US" sz="2800" dirty="0" smtClean="0"/>
              <a:t>		Anytime</a:t>
            </a:r>
          </a:p>
          <a:p>
            <a:pPr>
              <a:buNone/>
            </a:pPr>
            <a:r>
              <a:rPr lang="en-US" sz="2800" dirty="0" smtClean="0"/>
              <a:t>	Application to barge-in detection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ransition advTm="1627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End-of-Turn Detection in the FSTTM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15928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625353" y="4532300"/>
            <a:ext cx="103586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GRAB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End-of-Turn Detection in the FSTTM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44389" y="5383947"/>
            <a:ext cx="103586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GRAB</a:t>
            </a:r>
          </a:p>
        </p:txBody>
      </p: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solidFill>
              <a:srgbClr val="10A80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66204" y="4698147"/>
            <a:ext cx="985334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WAIT</a:t>
            </a:r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rgbClr val="10A80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285993" y="6114571"/>
            <a:ext cx="985334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WAIT</a:t>
            </a:r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21341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5" y="274638"/>
            <a:ext cx="849854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Action/State Cost Matrix in Pauses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Latency cost linearly increases with time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Constant cut-in cost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676400"/>
          <a:ext cx="7772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7620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User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Free</a:t>
                      </a:r>
                      <a:r>
                        <a:rPr lang="en-US" sz="2400" baseline="-25000" dirty="0" err="1" smtClean="0"/>
                        <a:t>U</a:t>
                      </a:r>
                      <a:endParaRPr lang="en-US" sz="2400" baseline="-25000" dirty="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WAIT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0A8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2400" kern="1200" baseline="-250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en-US" sz="2400" baseline="0" dirty="0" err="1" smtClean="0">
                          <a:solidFill>
                            <a:schemeClr val="bg1"/>
                          </a:solidFill>
                        </a:rPr>
                        <a:t>∙t</a:t>
                      </a:r>
                      <a:endParaRPr lang="en-US" sz="24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(time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 in pause)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GRAB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</a:rPr>
                        <a:t>U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(constant)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0A808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5116" y="2164980"/>
            <a:ext cx="1485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System action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8317" y="1376090"/>
            <a:ext cx="117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Floor state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56316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At time </a:t>
            </a:r>
            <a:r>
              <a:rPr lang="en-US" i="1" dirty="0" smtClean="0"/>
              <a:t>t </a:t>
            </a:r>
            <a:r>
              <a:rPr lang="en-US" dirty="0" smtClean="0"/>
              <a:t>in a pause</a:t>
            </a:r>
            <a:r>
              <a:rPr lang="en-US" i="1" dirty="0" smtClean="0"/>
              <a:t>, </a:t>
            </a:r>
            <a:r>
              <a:rPr lang="en-US" dirty="0" smtClean="0"/>
              <a:t>take the action with minimal expected cost: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44599" y="3323408"/>
          <a:ext cx="6350001" cy="1708965"/>
        </p:xfrm>
        <a:graphic>
          <a:graphicData uri="http://schemas.openxmlformats.org/presentationml/2006/ole">
            <p:oleObj spid="_x0000_s290818" name="Equation" r:id="rId4" imgW="1625400" imgH="431640" progId="Equation.3">
              <p:embed/>
            </p:oleObj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Action Selection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ransition advTm="29921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402435" name="Object 3"/>
          <p:cNvGraphicFramePr>
            <a:graphicFrameLocks noChangeAspect="1"/>
          </p:cNvGraphicFramePr>
          <p:nvPr/>
        </p:nvGraphicFramePr>
        <p:xfrm>
          <a:off x="2009775" y="2093913"/>
          <a:ext cx="3406775" cy="609600"/>
        </p:xfrm>
        <a:graphic>
          <a:graphicData uri="http://schemas.openxmlformats.org/presentationml/2006/ole">
            <p:oleObj spid="_x0000_s402435" name="Equation" r:id="rId4" imgW="1206360" imgH="215640" progId="Equation.3">
              <p:embed/>
            </p:oleObj>
          </a:graphicData>
        </a:graphic>
      </p:graphicFrame>
      <p:graphicFrame>
        <p:nvGraphicFramePr>
          <p:cNvPr id="402436" name="Object 4"/>
          <p:cNvGraphicFramePr>
            <a:graphicFrameLocks noChangeAspect="1"/>
          </p:cNvGraphicFramePr>
          <p:nvPr/>
        </p:nvGraphicFramePr>
        <p:xfrm>
          <a:off x="2027238" y="3228975"/>
          <a:ext cx="4875212" cy="1003300"/>
        </p:xfrm>
        <a:graphic>
          <a:graphicData uri="http://schemas.openxmlformats.org/presentationml/2006/ole">
            <p:oleObj spid="_x0000_s402436" name="Equation" r:id="rId5" imgW="1726920" imgH="355320" progId="Equation.3">
              <p:embed/>
            </p:oleObj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7184" y="4289840"/>
            <a:ext cx="2643808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Exponential decay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343400" y="1062942"/>
            <a:ext cx="4734339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Probability that user releases floor, estimated at the beginning of pause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Donut 7"/>
          <p:cNvSpPr/>
          <p:nvPr/>
        </p:nvSpPr>
        <p:spPr>
          <a:xfrm>
            <a:off x="3761991" y="1821640"/>
            <a:ext cx="1803369" cy="110709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6045200" y="3111500"/>
            <a:ext cx="1231900" cy="127000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346200" y="4342852"/>
            <a:ext cx="4743172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Probability that user keeps floor, estimated at the beginning of pause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Donut 10"/>
          <p:cNvSpPr/>
          <p:nvPr/>
        </p:nvSpPr>
        <p:spPr>
          <a:xfrm>
            <a:off x="3753711" y="3338996"/>
            <a:ext cx="2340080" cy="110709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advTm="710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8" grpId="0" animBg="1"/>
      <p:bldP spid="7" grpId="0" animBg="1"/>
      <p:bldP spid="10" grpId="0" animBg="1"/>
      <p:bldP spid="1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Estimating P(</a:t>
            </a:r>
            <a:r>
              <a:rPr lang="en-US" dirty="0" err="1" smtClean="0"/>
              <a:t>Free</a:t>
            </a:r>
            <a:r>
              <a:rPr lang="en-US" baseline="-25000" dirty="0" err="1" smtClean="0"/>
              <a:t>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Step-wise logistic regression</a:t>
            </a:r>
          </a:p>
          <a:p>
            <a:r>
              <a:rPr lang="en-US" dirty="0" smtClean="0"/>
              <a:t>Selected features: </a:t>
            </a:r>
          </a:p>
          <a:p>
            <a:pPr lvl="1"/>
            <a:r>
              <a:rPr lang="en-US" dirty="0" smtClean="0"/>
              <a:t>boundary LM score, “YES” in ASR </a:t>
            </a:r>
            <a:r>
              <a:rPr lang="en-US" dirty="0" err="1" smtClean="0"/>
              <a:t>hyp</a:t>
            </a:r>
            <a:endParaRPr lang="en-US" dirty="0" smtClean="0"/>
          </a:p>
          <a:p>
            <a:pPr lvl="1"/>
            <a:r>
              <a:rPr lang="en-US" dirty="0" smtClean="0"/>
              <a:t>energy, F0 before pause</a:t>
            </a:r>
          </a:p>
          <a:p>
            <a:pPr lvl="1"/>
            <a:r>
              <a:rPr lang="en-US" dirty="0" smtClean="0"/>
              <a:t>Barge-in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4775" y="3895163"/>
          <a:ext cx="8229600" cy="2514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8382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Baseline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Logistic Regression</a:t>
                      </a:r>
                      <a:endParaRPr lang="en-US" sz="2400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Classification Error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21.9%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21.7%</a:t>
                      </a:r>
                      <a:endParaRPr lang="en-US" sz="2400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Log</a:t>
                      </a:r>
                      <a:r>
                        <a:rPr lang="en-US" sz="2400" baseline="0" dirty="0" smtClean="0"/>
                        <a:t> Likelihood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-0.52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-0.44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ransition advTm="7711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Definitions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7700" y="1587500"/>
            <a:ext cx="7924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(Conversational) Floor</a:t>
            </a:r>
          </a:p>
          <a:p>
            <a:pPr lvl="1"/>
            <a:r>
              <a:rPr lang="en-US" sz="2400" dirty="0" smtClean="0"/>
              <a:t>“The </a:t>
            </a:r>
            <a:r>
              <a:rPr lang="en-US" sz="2400" b="1" i="1" dirty="0" smtClean="0">
                <a:solidFill>
                  <a:srgbClr val="C00000"/>
                </a:solidFill>
              </a:rPr>
              <a:t>right</a:t>
            </a:r>
            <a:r>
              <a:rPr lang="en-US" sz="2400" dirty="0" smtClean="0"/>
              <a:t> to address an assembly” (Merriam-Webster)</a:t>
            </a:r>
          </a:p>
          <a:p>
            <a:pPr lvl="1"/>
            <a:r>
              <a:rPr lang="en-US" sz="2400" dirty="0" smtClean="0"/>
              <a:t>The interactional </a:t>
            </a:r>
            <a:r>
              <a:rPr lang="en-US" sz="2400" b="1" i="1" dirty="0" smtClean="0">
                <a:solidFill>
                  <a:srgbClr val="C00000"/>
                </a:solidFill>
              </a:rPr>
              <a:t>state</a:t>
            </a:r>
            <a:r>
              <a:rPr lang="en-US" sz="2400" dirty="0" smtClean="0"/>
              <a:t> that describes which participant in a dialog has the </a:t>
            </a:r>
            <a:r>
              <a:rPr lang="en-US" sz="2400" b="1" i="1" dirty="0" smtClean="0">
                <a:solidFill>
                  <a:srgbClr val="C00000"/>
                </a:solidFill>
              </a:rPr>
              <a:t>right</a:t>
            </a:r>
            <a:r>
              <a:rPr lang="en-US" sz="2400" dirty="0" smtClean="0"/>
              <a:t> to provide or request information at any point.</a:t>
            </a:r>
          </a:p>
          <a:p>
            <a:endParaRPr lang="en-US" sz="3600" dirty="0" smtClean="0"/>
          </a:p>
          <a:p>
            <a:r>
              <a:rPr lang="en-US" sz="3600" dirty="0" smtClean="0"/>
              <a:t>Turn-Taking</a:t>
            </a:r>
          </a:p>
          <a:p>
            <a:pPr lvl="1"/>
            <a:r>
              <a:rPr lang="en-US" sz="2400" dirty="0" smtClean="0"/>
              <a:t>The process by which participants in a conversation </a:t>
            </a:r>
            <a:r>
              <a:rPr lang="en-US" sz="2400" b="1" i="1" dirty="0" smtClean="0">
                <a:solidFill>
                  <a:srgbClr val="C00000"/>
                </a:solidFill>
              </a:rPr>
              <a:t>alternately</a:t>
            </a:r>
            <a:r>
              <a:rPr lang="en-US" sz="2400" b="1" i="1" dirty="0" smtClean="0">
                <a:solidFill>
                  <a:schemeClr val="accent2"/>
                </a:solidFill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</a:rPr>
              <a:t>own</a:t>
            </a:r>
            <a:r>
              <a:rPr lang="en-US" sz="2400" dirty="0" smtClean="0"/>
              <a:t> the conversational floor.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ransition advTm="43368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In-Pause Detection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214652"/>
          <a:ext cx="8229600" cy="5459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Left-Right Arrow 5"/>
          <p:cNvSpPr/>
          <p:nvPr/>
        </p:nvSpPr>
        <p:spPr>
          <a:xfrm rot="16200000">
            <a:off x="4418522" y="3614232"/>
            <a:ext cx="1397000" cy="315335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232401" y="3564842"/>
            <a:ext cx="2997200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28% latency reduction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468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308600"/>
            <a:ext cx="9144000" cy="33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5283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An event-driven architecture for spoken dialog systems</a:t>
            </a:r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Using dialog features to inform turn-taking</a:t>
            </a:r>
          </a:p>
          <a:p>
            <a:pPr>
              <a:buNone/>
            </a:pPr>
            <a:endParaRPr lang="en-US" sz="35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500" dirty="0" smtClean="0"/>
              <a:t>A domain-independent data-driven turn-taking model</a:t>
            </a:r>
          </a:p>
          <a:p>
            <a:pPr>
              <a:buNone/>
            </a:pPr>
            <a:r>
              <a:rPr lang="en-US" sz="31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The Finite-State Turn-Taking Machine</a:t>
            </a:r>
          </a:p>
          <a:p>
            <a:pPr>
              <a:buNone/>
            </a:pPr>
            <a:r>
              <a:rPr lang="en-US" sz="2800" dirty="0" smtClean="0"/>
              <a:t>	Application to end-of-turn detection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		At pauses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	Anytime</a:t>
            </a:r>
          </a:p>
          <a:p>
            <a:pPr>
              <a:buNone/>
            </a:pPr>
            <a:r>
              <a:rPr lang="en-US" sz="2800" dirty="0" smtClean="0"/>
              <a:t>	Application to barge-in detection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ransition advTm="8393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Delays in Pause 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9" name="Rectangle 56"/>
          <p:cNvSpPr>
            <a:spLocks noChangeArrowheads="1"/>
          </p:cNvSpPr>
          <p:nvPr/>
        </p:nvSpPr>
        <p:spPr bwMode="auto">
          <a:xfrm>
            <a:off x="1244600" y="1670050"/>
            <a:ext cx="551180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81100" y="2108201"/>
            <a:ext cx="6235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6600"/>
                </a:solidFill>
                <a:latin typeface="Arial" charset="0"/>
              </a:rPr>
              <a:t>I’d like to go to                     the airport.</a:t>
            </a:r>
            <a:endParaRPr lang="en-US" sz="2400" b="1" dirty="0" smtClean="0">
              <a:latin typeface="Arial" charset="0"/>
            </a:endParaRPr>
          </a:p>
          <a:p>
            <a:endParaRPr lang="en-US" sz="2400" dirty="0"/>
          </a:p>
        </p:txBody>
      </p:sp>
      <p:sp>
        <p:nvSpPr>
          <p:cNvPr id="18" name="Rectangle 56"/>
          <p:cNvSpPr>
            <a:spLocks noChangeArrowheads="1"/>
          </p:cNvSpPr>
          <p:nvPr/>
        </p:nvSpPr>
        <p:spPr bwMode="auto">
          <a:xfrm>
            <a:off x="3416300" y="1676400"/>
            <a:ext cx="1727200" cy="3619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56"/>
          <p:cNvSpPr>
            <a:spLocks noChangeArrowheads="1"/>
          </p:cNvSpPr>
          <p:nvPr/>
        </p:nvSpPr>
        <p:spPr bwMode="auto">
          <a:xfrm>
            <a:off x="6756400" y="1676400"/>
            <a:ext cx="914400" cy="361950"/>
          </a:xfrm>
          <a:prstGeom prst="rect">
            <a:avLst/>
          </a:prstGeom>
          <a:pattFill prst="wdUpDiag">
            <a:fgClr>
              <a:srgbClr val="0066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5753100" y="2120900"/>
            <a:ext cx="1066800" cy="939800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6819900" y="2286000"/>
            <a:ext cx="977900" cy="520700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7200" y="3035300"/>
            <a:ext cx="8229600" cy="33448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About 200 ms between </a:t>
            </a:r>
            <a:r>
              <a:rPr lang="en-US" dirty="0" smtClean="0">
                <a:solidFill>
                  <a:srgbClr val="C00000"/>
                </a:solidFill>
              </a:rPr>
              <a:t>pause start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C00000"/>
                </a:solidFill>
              </a:rPr>
              <a:t>VAD change of state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some cases, we can make the decision before VAD detection:</a:t>
            </a:r>
          </a:p>
          <a:p>
            <a:pPr lvl="1"/>
            <a:r>
              <a:rPr lang="en-US" dirty="0" smtClean="0"/>
              <a:t>partial hypotheses during speech</a:t>
            </a:r>
          </a:p>
          <a:p>
            <a:pPr lvl="1"/>
            <a:r>
              <a:rPr lang="en-US" dirty="0" smtClean="0"/>
              <a:t>previous model once a pause is detected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1892300" y="5912703"/>
            <a:ext cx="5461000" cy="58477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b="1" dirty="0" smtClean="0">
                <a:solidFill>
                  <a:srgbClr val="C00000"/>
                </a:solidFill>
                <a:latin typeface="Calibri" pitchFamily="34" charset="0"/>
              </a:rPr>
              <a:t>Anytime End-of-Turn Detection</a:t>
            </a:r>
            <a:endParaRPr lang="en-US" altLang="ja-JP" sz="32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549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End-of-turn Detection in Speech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Cost matrix: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Leads to a fixed threshold on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err="1" smtClean="0"/>
              <a:t>Free</a:t>
            </a:r>
            <a:r>
              <a:rPr lang="en-US" i="1" baseline="-25000" dirty="0" err="1" smtClean="0"/>
              <a:t>U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2402923"/>
          <a:ext cx="7010400" cy="2115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800"/>
                <a:gridCol w="2336800"/>
                <a:gridCol w="2336800"/>
              </a:tblGrid>
              <a:tr h="591288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User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Free</a:t>
                      </a:r>
                      <a:r>
                        <a:rPr lang="en-US" sz="2400" baseline="-25000" dirty="0" err="1" smtClean="0"/>
                        <a:t>U</a:t>
                      </a:r>
                      <a:endParaRPr lang="en-US" sz="2400" baseline="-25000" dirty="0"/>
                    </a:p>
                  </a:txBody>
                  <a:tcPr anchor="ctr"/>
                </a:tc>
              </a:tr>
              <a:tr h="68225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WAIT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0A8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</a:rPr>
                        <a:t>W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(constant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US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</a:tr>
              <a:tr h="68225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GRAB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</a:rPr>
                        <a:t>U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(constant)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0A808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96784" y="2702860"/>
            <a:ext cx="1485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System action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1045" y="2115675"/>
            <a:ext cx="117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Floor state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20015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Estimating P(</a:t>
            </a:r>
            <a:r>
              <a:rPr lang="en-US" dirty="0" err="1" smtClean="0"/>
              <a:t>Free</a:t>
            </a:r>
            <a:r>
              <a:rPr lang="en-US" baseline="-25000" dirty="0" err="1" smtClean="0"/>
              <a:t>U</a:t>
            </a:r>
            <a:r>
              <a:rPr lang="en-US" dirty="0" smtClean="0"/>
              <a:t>) in Speech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Step-wise logistic regression</a:t>
            </a:r>
          </a:p>
          <a:p>
            <a:r>
              <a:rPr lang="en-US" dirty="0" smtClean="0"/>
              <a:t>Features: </a:t>
            </a:r>
          </a:p>
          <a:p>
            <a:pPr lvl="1"/>
            <a:r>
              <a:rPr lang="en-US" dirty="0" smtClean="0"/>
              <a:t>boundary LM score, “YES”/”NO” in </a:t>
            </a:r>
            <a:r>
              <a:rPr lang="en-US" dirty="0" err="1" smtClean="0"/>
              <a:t>hyp</a:t>
            </a:r>
            <a:endParaRPr lang="en-US" dirty="0" smtClean="0"/>
          </a:p>
          <a:p>
            <a:pPr lvl="1"/>
            <a:r>
              <a:rPr lang="en-US" dirty="0" smtClean="0"/>
              <a:t>number of  words</a:t>
            </a:r>
          </a:p>
          <a:p>
            <a:pPr lvl="1"/>
            <a:r>
              <a:rPr lang="en-US" dirty="0" smtClean="0"/>
              <a:t>Barge in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99246" y="3814481"/>
          <a:ext cx="8041341" cy="2514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0447"/>
                <a:gridCol w="2680447"/>
                <a:gridCol w="2680447"/>
              </a:tblGrid>
              <a:tr h="8382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Baseline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Logistic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 Regression</a:t>
                      </a:r>
                      <a:endParaRPr lang="en-US" sz="2400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Classification Error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38.9%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19.2%</a:t>
                      </a:r>
                      <a:endParaRPr lang="en-US" sz="2400" dirty="0"/>
                    </a:p>
                  </a:txBody>
                  <a:tcPr anchor="ctr"/>
                </a:tc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Log</a:t>
                      </a:r>
                      <a:r>
                        <a:rPr lang="en-US" sz="2400" baseline="0" dirty="0" smtClean="0"/>
                        <a:t> Likelihood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-0.67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-0.45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ransition advTm="24882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Anytime Detection Results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214651"/>
          <a:ext cx="8229600" cy="5336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Left-Right Arrow 5"/>
          <p:cNvSpPr/>
          <p:nvPr/>
        </p:nvSpPr>
        <p:spPr>
          <a:xfrm rot="16200000">
            <a:off x="4193098" y="3807908"/>
            <a:ext cx="1568448" cy="315335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080001" y="3691842"/>
            <a:ext cx="2997200" cy="461665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35% latency reduction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28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 of Turn Latencies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42047" y="1228299"/>
          <a:ext cx="8444753" cy="5431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689100" y="2832100"/>
            <a:ext cx="2590800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Highly predictable ends of turns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Donut 5"/>
          <p:cNvSpPr/>
          <p:nvPr/>
        </p:nvSpPr>
        <p:spPr>
          <a:xfrm>
            <a:off x="2311400" y="1473200"/>
            <a:ext cx="1231900" cy="127000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854700" y="2374900"/>
            <a:ext cx="2336800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Less predictable ends of turns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38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 of Turn Latencies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42047" y="1228299"/>
          <a:ext cx="8444753" cy="5431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117600" y="3937000"/>
            <a:ext cx="3352800" cy="830997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10% of turn ends detected during speech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Donut 5"/>
          <p:cNvSpPr/>
          <p:nvPr/>
        </p:nvSpPr>
        <p:spPr>
          <a:xfrm>
            <a:off x="850900" y="3022600"/>
            <a:ext cx="1231900" cy="1270000"/>
          </a:xfrm>
          <a:prstGeom prst="donut">
            <a:avLst>
              <a:gd name="adj" fmla="val 8505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Left-Right Arrow 6"/>
          <p:cNvSpPr/>
          <p:nvPr/>
        </p:nvSpPr>
        <p:spPr>
          <a:xfrm rot="16200000">
            <a:off x="2275393" y="2398207"/>
            <a:ext cx="1289050" cy="315335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136900" y="1955800"/>
            <a:ext cx="4914900" cy="1200329"/>
          </a:xfrm>
          <a:prstGeom prst="rect">
            <a:avLst/>
          </a:prstGeom>
          <a:solidFill>
            <a:schemeClr val="bg1">
              <a:alpha val="79999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40% of highly predictable cases get predicted during speech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No change to less predictable cases</a:t>
            </a:r>
            <a:endParaRPr lang="en-US" altLang="ja-JP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288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1" animBg="1"/>
      <p:bldP spid="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638800"/>
            <a:ext cx="9144000" cy="33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5283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3500" dirty="0" smtClean="0"/>
          </a:p>
          <a:p>
            <a:pPr>
              <a:buNone/>
            </a:pPr>
            <a:r>
              <a:rPr lang="en-US" sz="3500" dirty="0" smtClean="0">
                <a:solidFill>
                  <a:schemeClr val="bg1">
                    <a:lumMod val="75000"/>
                  </a:schemeClr>
                </a:solidFill>
              </a:rPr>
              <a:t>Using dialog features to inform turn-taking</a:t>
            </a:r>
          </a:p>
          <a:p>
            <a:pPr>
              <a:buNone/>
            </a:pPr>
            <a:endParaRPr lang="en-US" sz="35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500" dirty="0" smtClean="0"/>
              <a:t>A generic, trainable turn-taking model</a:t>
            </a:r>
          </a:p>
          <a:p>
            <a:pPr>
              <a:buNone/>
            </a:pPr>
            <a:r>
              <a:rPr lang="en-US" sz="31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The Finite-State Turn-Taking Machine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Application to end-of-turn detection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		At pauses</a:t>
            </a:r>
          </a:p>
          <a:p>
            <a:pPr>
              <a:buNone/>
            </a:pPr>
            <a:r>
              <a:rPr lang="en-US" sz="2800" dirty="0" smtClean="0"/>
              <a:t>		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Anytime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	Application to barge-in detection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ransition advTm="8798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Barge-in Detection in the FSTTM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014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2200" y="2095500"/>
            <a:ext cx="7467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Incorporating </a:t>
            </a:r>
            <a:r>
              <a:rPr lang="en-US" sz="2800" b="1" i="1" dirty="0" smtClean="0">
                <a:solidFill>
                  <a:srgbClr val="C00000"/>
                </a:solidFill>
              </a:rPr>
              <a:t>different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levels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of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knowledge</a:t>
            </a:r>
            <a:r>
              <a:rPr lang="en-US" sz="2800" b="1" dirty="0" smtClean="0"/>
              <a:t> using a </a:t>
            </a:r>
            <a:r>
              <a:rPr lang="en-US" sz="2800" b="1" i="1" dirty="0" smtClean="0">
                <a:solidFill>
                  <a:srgbClr val="C00000"/>
                </a:solidFill>
              </a:rPr>
              <a:t>data-driven</a:t>
            </a:r>
            <a:r>
              <a:rPr lang="en-US" sz="2800" b="1" dirty="0" smtClean="0"/>
              <a:t> decision model will improve the turn-taking behavior of spoken dialog systems.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Specifically, turn-taking can be modeled as a </a:t>
            </a:r>
            <a:br>
              <a:rPr lang="en-US" sz="2800" b="1" dirty="0" smtClean="0"/>
            </a:br>
            <a:r>
              <a:rPr lang="en-US" sz="2800" b="1" i="1" dirty="0" smtClean="0">
                <a:solidFill>
                  <a:srgbClr val="C00000"/>
                </a:solidFill>
              </a:rPr>
              <a:t>finite-state</a:t>
            </a:r>
            <a:r>
              <a:rPr lang="en-US" sz="2800" b="1" dirty="0" smtClean="0"/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decision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process operating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under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uncertainty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</p:cSld>
  <p:clrMapOvr>
    <a:masterClrMapping/>
  </p:clrMapOvr>
  <p:transition advTm="24742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Barge-in Detection in the FSTTM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2719" y="2560064"/>
            <a:ext cx="922047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KEEP</a:t>
            </a:r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rgbClr val="10A80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768785" y="2551099"/>
            <a:ext cx="922047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KEEP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02974" y="1802546"/>
            <a:ext cx="101983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YIELD</a:t>
            </a:r>
          </a:p>
        </p:txBody>
      </p: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109884" y="3519288"/>
            <a:ext cx="101983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YIELD</a:t>
            </a:r>
          </a:p>
        </p:txBody>
      </p: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solidFill>
              <a:srgbClr val="10A80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17784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35" y="274638"/>
            <a:ext cx="849854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Cost Matrix during System Prompts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Constant costs</a:t>
            </a:r>
          </a:p>
          <a:p>
            <a:r>
              <a:rPr lang="en-US" dirty="0" smtClean="0"/>
              <a:t>Equivalent to setting a threshold on P (</a:t>
            </a:r>
            <a:r>
              <a:rPr lang="en-US" dirty="0" err="1" smtClean="0"/>
              <a:t>Both</a:t>
            </a:r>
            <a:r>
              <a:rPr lang="en-US" baseline="-25000" dirty="0" err="1" smtClean="0"/>
              <a:t>S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676400"/>
          <a:ext cx="7772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7620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System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Both</a:t>
                      </a:r>
                      <a:r>
                        <a:rPr lang="en-US" sz="2400" baseline="-25000" dirty="0" err="1" smtClean="0"/>
                        <a:t>S</a:t>
                      </a:r>
                      <a:endParaRPr lang="en-US" sz="2400" baseline="-25000" dirty="0"/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KEEP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0A8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</a:rPr>
                        <a:t>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(constant)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YIELD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r>
                        <a:rPr lang="en-US" sz="2400" baseline="-25000" dirty="0" smtClean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(constant)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0A808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5116" y="2164980"/>
            <a:ext cx="1485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System action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8317" y="1376090"/>
            <a:ext cx="117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Floor state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10545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Estimating P(</a:t>
            </a:r>
            <a:r>
              <a:rPr lang="en-US" dirty="0" err="1" smtClean="0"/>
              <a:t>Both</a:t>
            </a:r>
            <a:r>
              <a:rPr lang="en-US" baseline="-25000" dirty="0" err="1" smtClean="0"/>
              <a:t>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Estimated at each new partial ASR hypothesis</a:t>
            </a:r>
          </a:p>
          <a:p>
            <a:endParaRPr lang="en-US" dirty="0" smtClean="0"/>
          </a:p>
          <a:p>
            <a:r>
              <a:rPr lang="en-US" dirty="0" smtClean="0"/>
              <a:t>Logistic regression </a:t>
            </a:r>
          </a:p>
          <a:p>
            <a:r>
              <a:rPr lang="en-US" dirty="0" smtClean="0"/>
              <a:t>Features:</a:t>
            </a:r>
          </a:p>
          <a:p>
            <a:pPr lvl="1"/>
            <a:r>
              <a:rPr lang="en-US" dirty="0" smtClean="0"/>
              <a:t>partial </a:t>
            </a:r>
            <a:r>
              <a:rPr lang="en-US" dirty="0" err="1" smtClean="0"/>
              <a:t>hyp</a:t>
            </a:r>
            <a:r>
              <a:rPr lang="en-US" dirty="0" smtClean="0"/>
              <a:t> matches expectations</a:t>
            </a:r>
          </a:p>
          <a:p>
            <a:pPr lvl="1"/>
            <a:r>
              <a:rPr lang="en-US" dirty="0" smtClean="0"/>
              <a:t>cue words in the hypothesis </a:t>
            </a:r>
          </a:p>
          <a:p>
            <a:pPr lvl="2"/>
            <a:r>
              <a:rPr lang="en-US" dirty="0" smtClean="0"/>
              <a:t>selected using mutual information on a previous corpus</a:t>
            </a:r>
          </a:p>
          <a:p>
            <a:pPr lvl="2"/>
            <a:r>
              <a:rPr lang="en-US" dirty="0" smtClean="0"/>
              <a:t>E.g. : “When” in a state where “When is the next/previous bus” is expected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  <p:transition advTm="58407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Barge-in Detection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346200"/>
          <a:ext cx="8229600" cy="534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75972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041900"/>
            <a:ext cx="9144000" cy="558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72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An architecture for dialog and interaction management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Using dialog features to inform turn-taking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A generic, trainable turn-taking model</a:t>
            </a:r>
          </a:p>
          <a:p>
            <a:pPr>
              <a:buNone/>
            </a:pPr>
            <a:r>
              <a:rPr lang="en-US" sz="2000" dirty="0" smtClean="0"/>
              <a:t>		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Conclusion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ransition advTm="2106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2200" y="1651000"/>
            <a:ext cx="746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Incorporating </a:t>
            </a:r>
            <a:r>
              <a:rPr lang="en-US" sz="2800" b="1" i="1" dirty="0" smtClean="0">
                <a:solidFill>
                  <a:srgbClr val="C00000"/>
                </a:solidFill>
              </a:rPr>
              <a:t>different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levels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of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knowledge</a:t>
            </a:r>
            <a:r>
              <a:rPr lang="en-US" sz="2800" b="1" dirty="0" smtClean="0"/>
              <a:t> using a </a:t>
            </a:r>
            <a:r>
              <a:rPr lang="en-US" sz="2800" b="1" i="1" dirty="0" smtClean="0">
                <a:solidFill>
                  <a:srgbClr val="C00000"/>
                </a:solidFill>
              </a:rPr>
              <a:t>data-driven</a:t>
            </a:r>
            <a:r>
              <a:rPr lang="en-US" sz="2800" b="1" dirty="0" smtClean="0"/>
              <a:t> decision model will improve the turn-taking behavior of spoken dialog systems.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 latency and/or cut-in rate reduced by both decision tree and FSTTM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 semantic features most useful</a:t>
            </a:r>
            <a:endParaRPr lang="en-US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800" b="1" dirty="0" smtClean="0"/>
          </a:p>
          <a:p>
            <a:r>
              <a:rPr lang="en-US" sz="2800" b="1" dirty="0" smtClean="0"/>
              <a:t>Specifically, turn-taking can be modeled as a </a:t>
            </a:r>
            <a:br>
              <a:rPr lang="en-US" sz="2800" b="1" dirty="0" smtClean="0"/>
            </a:br>
            <a:r>
              <a:rPr lang="en-US" sz="2800" b="1" i="1" dirty="0" smtClean="0">
                <a:solidFill>
                  <a:srgbClr val="C00000"/>
                </a:solidFill>
              </a:rPr>
              <a:t>finite-state</a:t>
            </a:r>
            <a:r>
              <a:rPr lang="en-US" sz="2800" b="1" dirty="0" smtClean="0"/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decision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process operating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under</a:t>
            </a:r>
            <a:r>
              <a:rPr lang="en-US" sz="2800" b="1" i="1" dirty="0" smtClean="0">
                <a:solidFill>
                  <a:schemeClr val="accent2"/>
                </a:solidFill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uncertainty</a:t>
            </a:r>
            <a:r>
              <a:rPr lang="en-US" sz="2800" b="1" dirty="0" smtClean="0"/>
              <a:t>.</a:t>
            </a:r>
          </a:p>
          <a:p>
            <a:pPr marL="457200"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 FSTTM</a:t>
            </a:r>
          </a:p>
          <a:p>
            <a:endParaRPr lang="en-US" sz="2800" b="1" dirty="0"/>
          </a:p>
        </p:txBody>
      </p:sp>
    </p:spTree>
  </p:cSld>
  <p:clrMapOvr>
    <a:masterClrMapping/>
  </p:clrMapOvr>
  <p:transition advTm="31747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600200"/>
            <a:ext cx="86995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An architecture for spoken dialog systems that incorporates dialog and </a:t>
            </a:r>
            <a:r>
              <a:rPr lang="en-US" b="1" dirty="0" smtClean="0">
                <a:solidFill>
                  <a:srgbClr val="C00000"/>
                </a:solidFill>
              </a:rPr>
              <a:t>interaction management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Analysis of </a:t>
            </a:r>
            <a:r>
              <a:rPr lang="en-US" b="1" dirty="0" smtClean="0">
                <a:solidFill>
                  <a:srgbClr val="C00000"/>
                </a:solidFill>
              </a:rPr>
              <a:t>dialog features</a:t>
            </a:r>
            <a:r>
              <a:rPr lang="en-US" dirty="0" smtClean="0"/>
              <a:t> underlying turn-taking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Finite State Turn-Taking Machine</a:t>
            </a:r>
          </a:p>
          <a:p>
            <a:pPr lvl="1"/>
            <a:r>
              <a:rPr lang="en-US" dirty="0" smtClean="0"/>
              <a:t>domain-independent turn-taking model</a:t>
            </a:r>
          </a:p>
          <a:p>
            <a:pPr lvl="1"/>
            <a:r>
              <a:rPr lang="en-US" dirty="0" smtClean="0"/>
              <a:t>data-driven</a:t>
            </a:r>
          </a:p>
          <a:p>
            <a:pPr lvl="1"/>
            <a:r>
              <a:rPr lang="en-US" dirty="0" smtClean="0"/>
              <a:t>improves end-of-turn and barge-in detection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  <p:transition advTm="27331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the FSTTM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44753" cy="4525963"/>
          </a:xfrm>
        </p:spPr>
        <p:txBody>
          <a:bodyPr/>
          <a:lstStyle/>
          <a:p>
            <a:r>
              <a:rPr lang="en-US" dirty="0" smtClean="0"/>
              <a:t>A framework to organize turn-taking</a:t>
            </a:r>
          </a:p>
          <a:p>
            <a:r>
              <a:rPr lang="en-US" dirty="0" smtClean="0"/>
              <a:t>Extensions</a:t>
            </a:r>
          </a:p>
          <a:p>
            <a:pPr lvl="1"/>
            <a:r>
              <a:rPr lang="en-US" dirty="0" smtClean="0"/>
              <a:t>generalized FSTTM topology</a:t>
            </a:r>
          </a:p>
          <a:p>
            <a:pPr lvl="2"/>
            <a:r>
              <a:rPr lang="en-US" dirty="0" smtClean="0"/>
              <a:t>multi-party conversation</a:t>
            </a:r>
          </a:p>
          <a:p>
            <a:pPr lvl="1"/>
            <a:r>
              <a:rPr lang="en-US" dirty="0" smtClean="0"/>
              <a:t>richer cost functions</a:t>
            </a:r>
          </a:p>
          <a:p>
            <a:pPr lvl="2"/>
            <a:r>
              <a:rPr lang="en-US" dirty="0" smtClean="0"/>
              <a:t>non-linear latency cost, non-uniform cut-in cost, etc</a:t>
            </a:r>
          </a:p>
          <a:p>
            <a:pPr lvl="1"/>
            <a:r>
              <a:rPr lang="en-US" dirty="0" smtClean="0"/>
              <a:t>better tracking of uncertainty</a:t>
            </a:r>
          </a:p>
          <a:p>
            <a:pPr lvl="2"/>
            <a:r>
              <a:rPr lang="en-US" dirty="0" smtClean="0"/>
              <a:t>priors</a:t>
            </a:r>
          </a:p>
          <a:p>
            <a:pPr lvl="2"/>
            <a:r>
              <a:rPr lang="en-US" dirty="0" smtClean="0"/>
              <a:t>Partially Observable Markov Decision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  <p:transition advTm="87922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68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160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FSTTM Dialog</a:t>
            </a:r>
            <a:endParaRPr lang="fr-FR" altLang="ja-JP" dirty="0">
              <a:ea typeface="MS PGothic" pitchFamily="34" charset="-128"/>
            </a:endParaRPr>
          </a:p>
        </p:txBody>
      </p:sp>
      <p:graphicFrame>
        <p:nvGraphicFramePr>
          <p:cNvPr id="138322" name="Group 82"/>
          <p:cNvGraphicFramePr>
            <a:graphicFrameLocks noGrp="1"/>
          </p:cNvGraphicFramePr>
          <p:nvPr>
            <p:ph sz="half" idx="1"/>
          </p:nvPr>
        </p:nvGraphicFramePr>
        <p:xfrm>
          <a:off x="457200" y="2813050"/>
          <a:ext cx="8331200" cy="2968752"/>
        </p:xfrm>
        <a:graphic>
          <a:graphicData uri="http://schemas.openxmlformats.org/drawingml/2006/table">
            <a:tbl>
              <a:tblPr/>
              <a:tblGrid>
                <a:gridCol w="657304"/>
                <a:gridCol w="7673896"/>
              </a:tblGrid>
              <a:tr h="225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What can I do for you?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Next bus from Fifth and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Negley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to Fifth and Craig.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Fifth and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Negley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. Is this correct?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Yes.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Alright. Going to Fifth and Craig. Is this correct?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Yes.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Alright. I think you want the next bus. Am I…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Yes.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Right. Just a minute. I’ll look that up.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next 71D leaves Fifth Avenue at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Negley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at 10:54 AM.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94" name="Line 54"/>
          <p:cNvSpPr>
            <a:spLocks noChangeShapeType="1"/>
          </p:cNvSpPr>
          <p:nvPr/>
        </p:nvSpPr>
        <p:spPr bwMode="auto">
          <a:xfrm>
            <a:off x="1041400" y="1881188"/>
            <a:ext cx="654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95" name="Rectangle 55"/>
          <p:cNvSpPr>
            <a:spLocks noChangeArrowheads="1"/>
          </p:cNvSpPr>
          <p:nvPr/>
        </p:nvSpPr>
        <p:spPr bwMode="auto">
          <a:xfrm>
            <a:off x="1060704" y="1490663"/>
            <a:ext cx="256032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96" name="Rectangle 56"/>
          <p:cNvSpPr>
            <a:spLocks noChangeArrowheads="1"/>
          </p:cNvSpPr>
          <p:nvPr/>
        </p:nvSpPr>
        <p:spPr bwMode="auto">
          <a:xfrm>
            <a:off x="1453896" y="1885950"/>
            <a:ext cx="795528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8" name="Line 68"/>
          <p:cNvSpPr>
            <a:spLocks noChangeShapeType="1"/>
          </p:cNvSpPr>
          <p:nvPr/>
        </p:nvSpPr>
        <p:spPr bwMode="auto">
          <a:xfrm>
            <a:off x="10382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10" name="Line 70"/>
          <p:cNvSpPr>
            <a:spLocks noChangeShapeType="1"/>
          </p:cNvSpPr>
          <p:nvPr/>
        </p:nvSpPr>
        <p:spPr bwMode="auto">
          <a:xfrm>
            <a:off x="75914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639763" y="15001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638175" y="1933575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3" name="Rectangle 55"/>
          <p:cNvSpPr>
            <a:spLocks noChangeArrowheads="1"/>
          </p:cNvSpPr>
          <p:nvPr/>
        </p:nvSpPr>
        <p:spPr bwMode="auto">
          <a:xfrm>
            <a:off x="2615184" y="1490472"/>
            <a:ext cx="67665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56"/>
          <p:cNvSpPr>
            <a:spLocks noChangeArrowheads="1"/>
          </p:cNvSpPr>
          <p:nvPr/>
        </p:nvSpPr>
        <p:spPr bwMode="auto">
          <a:xfrm>
            <a:off x="3319272" y="1883664"/>
            <a:ext cx="128016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55"/>
          <p:cNvSpPr>
            <a:spLocks noChangeArrowheads="1"/>
          </p:cNvSpPr>
          <p:nvPr/>
        </p:nvSpPr>
        <p:spPr bwMode="auto">
          <a:xfrm>
            <a:off x="3493008" y="1490472"/>
            <a:ext cx="87782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4407408" y="1883664"/>
            <a:ext cx="13716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55"/>
          <p:cNvSpPr>
            <a:spLocks noChangeArrowheads="1"/>
          </p:cNvSpPr>
          <p:nvPr/>
        </p:nvSpPr>
        <p:spPr bwMode="auto">
          <a:xfrm>
            <a:off x="4553712" y="1490472"/>
            <a:ext cx="84124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276088" y="1883664"/>
            <a:ext cx="109728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auto">
          <a:xfrm>
            <a:off x="5422392" y="1490472"/>
            <a:ext cx="212140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dialog_extract_fsttm_good.wav">
            <a:hlinkClick r:id="" action="ppaction://media"/>
          </p:cNvPr>
          <p:cNvPicPr>
            <a:picLocks noRot="1" noChangeAspect="1"/>
          </p:cNvPicPr>
          <p:nvPr>
            <a:wavAudioFile r:embed="rId2" name="dialog_extract_fsttm_good.wav"/>
          </p:nvPr>
        </p:nvPicPr>
        <p:blipFill>
          <a:blip r:embed="rId5"/>
          <a:stretch>
            <a:fillRect/>
          </a:stretch>
        </p:blipFill>
        <p:spPr>
          <a:xfrm>
            <a:off x="-622300" y="1257300"/>
            <a:ext cx="304800" cy="304800"/>
          </a:xfrm>
          <a:prstGeom prst="rect">
            <a:avLst/>
          </a:prstGeom>
        </p:spPr>
      </p:pic>
      <p:sp>
        <p:nvSpPr>
          <p:cNvPr id="138305" name="Rectangle 65"/>
          <p:cNvSpPr>
            <a:spLocks noChangeArrowheads="1"/>
          </p:cNvSpPr>
          <p:nvPr/>
        </p:nvSpPr>
        <p:spPr bwMode="auto">
          <a:xfrm>
            <a:off x="1041400" y="1492250"/>
            <a:ext cx="6545263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49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841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412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13830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4038"/>
            <a:ext cx="8229600" cy="52117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Thank you!</a:t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Questions?</a:t>
            </a:r>
            <a:endParaRPr lang="en-US" sz="6600" dirty="0"/>
          </a:p>
        </p:txBody>
      </p:sp>
    </p:spTree>
  </p:cSld>
  <p:clrMapOvr>
    <a:masterClrMapping/>
  </p:clrMapOvr>
  <p:transition advTm="402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7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6700"/>
            <a:ext cx="8229600" cy="1143000"/>
          </a:xfrm>
        </p:spPr>
        <p:txBody>
          <a:bodyPr/>
          <a:lstStyle/>
          <a:p>
            <a:r>
              <a:rPr lang="en-US" dirty="0" smtClean="0"/>
              <a:t>Floor, Intentions and Beliefs</a:t>
            </a:r>
            <a:endParaRPr lang="fr-FR" altLang="ja-JP" dirty="0"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7700" y="1930400"/>
            <a:ext cx="8128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floor is </a:t>
            </a:r>
            <a:r>
              <a:rPr lang="en-US" sz="3200" b="1" i="1" dirty="0" smtClean="0">
                <a:solidFill>
                  <a:srgbClr val="C00000"/>
                </a:solidFill>
              </a:rPr>
              <a:t>not</a:t>
            </a:r>
            <a:r>
              <a:rPr lang="en-US" sz="3200" dirty="0" smtClean="0"/>
              <a:t> an </a:t>
            </a:r>
            <a:r>
              <a:rPr lang="en-US" sz="3200" b="1" i="1" dirty="0" smtClean="0">
                <a:solidFill>
                  <a:srgbClr val="C00000"/>
                </a:solidFill>
              </a:rPr>
              <a:t>observable</a:t>
            </a:r>
            <a:r>
              <a:rPr lang="en-US" sz="3200" dirty="0" smtClean="0"/>
              <a:t> state. </a:t>
            </a:r>
          </a:p>
          <a:p>
            <a:endParaRPr lang="en-US" sz="2000" dirty="0" smtClean="0"/>
          </a:p>
          <a:p>
            <a:r>
              <a:rPr lang="en-US" sz="3200" dirty="0" smtClean="0"/>
              <a:t>Rather, participants have: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b="1" i="1" dirty="0" smtClean="0">
                <a:solidFill>
                  <a:srgbClr val="C00000"/>
                </a:solidFill>
              </a:rPr>
              <a:t>intentions</a:t>
            </a:r>
            <a:r>
              <a:rPr lang="en-US" sz="3200" dirty="0" smtClean="0"/>
              <a:t> to claim the floor or not</a:t>
            </a:r>
          </a:p>
          <a:p>
            <a:pPr lvl="1">
              <a:buFont typeface="Arial" pitchFamily="34" charset="0"/>
              <a:buChar char="•"/>
            </a:pPr>
            <a:r>
              <a:rPr lang="en-US" sz="3200" b="1" i="1" dirty="0" smtClean="0"/>
              <a:t> </a:t>
            </a:r>
            <a:r>
              <a:rPr lang="en-US" sz="3200" b="1" i="1" dirty="0" smtClean="0">
                <a:solidFill>
                  <a:srgbClr val="C00000"/>
                </a:solidFill>
              </a:rPr>
              <a:t>beliefs</a:t>
            </a:r>
            <a:r>
              <a:rPr lang="en-US" sz="3200" dirty="0" smtClean="0"/>
              <a:t> over whether others are claiming it</a:t>
            </a:r>
          </a:p>
          <a:p>
            <a:pPr lvl="1">
              <a:buFont typeface="Arial" pitchFamily="34" charset="0"/>
              <a:buChar char="•"/>
            </a:pPr>
            <a:endParaRPr lang="en-US" sz="2000" b="1" i="1" dirty="0" smtClean="0"/>
          </a:p>
          <a:p>
            <a:r>
              <a:rPr lang="en-US" sz="3200" dirty="0" smtClean="0"/>
              <a:t>Participants </a:t>
            </a:r>
            <a:r>
              <a:rPr lang="en-US" sz="3200" b="1" i="1" dirty="0" smtClean="0">
                <a:solidFill>
                  <a:srgbClr val="C00000"/>
                </a:solidFill>
              </a:rPr>
              <a:t>negotiate</a:t>
            </a:r>
            <a:r>
              <a:rPr lang="en-US" sz="3200" dirty="0" smtClean="0"/>
              <a:t> the floor to limit </a:t>
            </a:r>
            <a:r>
              <a:rPr lang="en-US" sz="3200" b="1" i="1" dirty="0" smtClean="0">
                <a:solidFill>
                  <a:srgbClr val="C00000"/>
                </a:solidFill>
              </a:rPr>
              <a:t>gaps</a:t>
            </a:r>
            <a:r>
              <a:rPr lang="en-US" sz="3200" dirty="0" smtClean="0"/>
              <a:t> and </a:t>
            </a:r>
            <a:r>
              <a:rPr lang="en-US" sz="3200" b="1" i="1" dirty="0" smtClean="0">
                <a:solidFill>
                  <a:srgbClr val="C00000"/>
                </a:solidFill>
              </a:rPr>
              <a:t>overlaps</a:t>
            </a:r>
            <a:r>
              <a:rPr lang="en-US" sz="3200" dirty="0" smtClean="0"/>
              <a:t>. </a:t>
            </a:r>
            <a:r>
              <a:rPr lang="en-US" sz="2400" dirty="0" smtClean="0"/>
              <a:t>[Sacks et al 1974, Clark 1996</a:t>
            </a:r>
            <a:r>
              <a:rPr lang="en-US" sz="2400" dirty="0" smtClean="0"/>
              <a:t>]</a:t>
            </a:r>
            <a:endParaRPr lang="en-US" sz="3200" dirty="0" smtClean="0"/>
          </a:p>
        </p:txBody>
      </p:sp>
    </p:spTree>
  </p:cSld>
  <p:clrMapOvr>
    <a:masterClrMapping/>
  </p:clrMapOvr>
  <p:transition advTm="55084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  <p:transition advTm="1654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</a:rPr>
              <a:t>Building Threshold Decision Trees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  <a:defRPr/>
            </a:pPr>
            <a:r>
              <a:rPr lang="en-US" altLang="ja-JP" dirty="0" smtClean="0">
                <a:latin typeface="Calibri" pitchFamily="34" charset="0"/>
              </a:rPr>
              <a:t>Cluster pauses using automatically extracted features from discourse, semantics, prosody, timing and speaker.</a:t>
            </a:r>
          </a:p>
          <a:p>
            <a:pPr>
              <a:buFontTx/>
              <a:buNone/>
              <a:defRPr/>
            </a:pPr>
            <a:endParaRPr lang="en-US" altLang="ja-JP" dirty="0" smtClean="0">
              <a:latin typeface="Calibri" pitchFamily="34" charset="0"/>
            </a:endParaRPr>
          </a:p>
          <a:p>
            <a:pPr>
              <a:buFontTx/>
              <a:buNone/>
              <a:defRPr/>
            </a:pPr>
            <a:r>
              <a:rPr lang="en-US" altLang="ja-JP" dirty="0" smtClean="0">
                <a:latin typeface="Calibri" pitchFamily="34" charset="0"/>
              </a:rPr>
              <a:t>2. Set one threshold for each cluster so as to minimize overall latency.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Calibri" pitchFamily="34" charset="0"/>
              </a:rPr>
              <a:t>Learning Curve</a:t>
            </a:r>
          </a:p>
        </p:txBody>
      </p:sp>
      <p:graphicFrame>
        <p:nvGraphicFramePr>
          <p:cNvPr id="409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98450" y="1271588"/>
          <a:ext cx="8445500" cy="5202237"/>
        </p:xfrm>
        <a:graphic>
          <a:graphicData uri="http://schemas.openxmlformats.org/presentationml/2006/ole">
            <p:oleObj spid="_x0000_s38914" name="Worksheet" r:id="rId4" imgW="8210540" imgH="5057714" progId="Excel.Sheet.8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43434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μ</a:t>
            </a:r>
          </a:p>
          <a:p>
            <a:pPr lvl="1"/>
            <a:r>
              <a:rPr lang="en-US" dirty="0" smtClean="0"/>
              <a:t>overall mean pause duration</a:t>
            </a:r>
          </a:p>
          <a:p>
            <a:pPr lvl="1"/>
            <a:r>
              <a:rPr lang="en-US" dirty="0" smtClean="0"/>
              <a:t>state-specific mean pause duration</a:t>
            </a:r>
          </a:p>
          <a:p>
            <a:pPr lvl="1"/>
            <a:r>
              <a:rPr lang="en-US" dirty="0" smtClean="0"/>
              <a:t>predicted using dialog features through step-wise generalized linear regression</a:t>
            </a:r>
          </a:p>
          <a:p>
            <a:pPr lvl="2"/>
            <a:r>
              <a:rPr lang="en-US" dirty="0" err="1" smtClean="0"/>
              <a:t>Correl</a:t>
            </a:r>
            <a:r>
              <a:rPr lang="en-US" dirty="0" smtClean="0"/>
              <a:t>: 0.42</a:t>
            </a:r>
          </a:p>
          <a:p>
            <a:pPr lvl="2"/>
            <a:r>
              <a:rPr lang="en-US" dirty="0" smtClean="0"/>
              <a:t>Feats: barge-in, dialog state, LM score, “YES”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4114801" y="1676400"/>
          <a:ext cx="4794476" cy="4899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Endpointing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Threshold is solution of: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  <p:graphicFrame>
        <p:nvGraphicFramePr>
          <p:cNvPr id="159746" name="Object 2"/>
          <p:cNvGraphicFramePr>
            <a:graphicFrameLocks noChangeAspect="1"/>
          </p:cNvGraphicFramePr>
          <p:nvPr/>
        </p:nvGraphicFramePr>
        <p:xfrm>
          <a:off x="1436875" y="2001466"/>
          <a:ext cx="5949950" cy="1004887"/>
        </p:xfrm>
        <a:graphic>
          <a:graphicData uri="http://schemas.openxmlformats.org/presentationml/2006/ole">
            <p:oleObj spid="_x0000_s160770" name="Equation" r:id="rId3" imgW="2108160" imgH="355320" progId="Equation.3">
              <p:embed/>
            </p:oleObj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753033" y="3173505"/>
          <a:ext cx="7624483" cy="3240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Barge-in Time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01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64023" y="5486387"/>
            <a:ext cx="7288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Going to &lt;destination&gt;.     Is   this      correct?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Step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828006" y="4114800"/>
            <a:ext cx="54871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mooth_dialog_shor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43365" y="1371600"/>
            <a:ext cx="304800" cy="30480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724400" y="1371600"/>
            <a:ext cx="4114800" cy="5486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What can I do for you?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When is the next 54C coming to 18</a:t>
            </a:r>
            <a:r>
              <a:rPr kumimoji="0" lang="en-US" sz="20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street?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The 54C, right?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Where do you wanna go?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Carson.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Carson, correct?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Let me check that for you.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41148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S: What can I do for you?</a:t>
            </a:r>
          </a:p>
          <a:p>
            <a:pPr>
              <a:buNone/>
            </a:pPr>
            <a:r>
              <a:rPr lang="en-US" sz="2000" dirty="0" smtClean="0"/>
              <a:t>U: When is the next 54C coming to 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street?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S: The 54C. Did I get that right?</a:t>
            </a:r>
          </a:p>
          <a:p>
            <a:pPr>
              <a:buNone/>
            </a:pPr>
            <a:r>
              <a:rPr lang="en-US" sz="2000" dirty="0" smtClean="0"/>
              <a:t>U: Yes.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S: Okay. Where do you </a:t>
            </a:r>
            <a:r>
              <a:rPr lang="en-US" sz="2000" dirty="0" err="1" smtClean="0">
                <a:solidFill>
                  <a:schemeClr val="tx2"/>
                </a:solidFill>
              </a:rPr>
              <a:t>wanna</a:t>
            </a:r>
            <a:r>
              <a:rPr lang="en-US" sz="2000" dirty="0" smtClean="0">
                <a:solidFill>
                  <a:schemeClr val="tx2"/>
                </a:solidFill>
              </a:rPr>
              <a:t> go?</a:t>
            </a:r>
          </a:p>
          <a:p>
            <a:pPr>
              <a:buNone/>
            </a:pPr>
            <a:r>
              <a:rPr lang="en-US" sz="2000" dirty="0" smtClean="0"/>
              <a:t>U: Carson.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S: Going to Carson. Is this correct?</a:t>
            </a:r>
          </a:p>
          <a:p>
            <a:pPr>
              <a:buNone/>
            </a:pPr>
            <a:r>
              <a:rPr lang="en-US" sz="2000" dirty="0" smtClean="0"/>
              <a:t>U: Yes.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S: Okay. Let me check that for you.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19" name="standard_dialog_short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152400" y="137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Step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828006" y="4114800"/>
            <a:ext cx="54871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mooth_dialog_shor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43365" y="1371600"/>
            <a:ext cx="304800" cy="30480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724400" y="1371600"/>
            <a:ext cx="4114800" cy="5486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What can I do for you?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When is the next 54C coming to 18</a:t>
            </a:r>
            <a:r>
              <a:rPr kumimoji="0" lang="en-US" sz="20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street?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The 54C, right?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Where do you wanna go?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Carson.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Carson, correct?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Let me check that for you.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2667000"/>
            <a:ext cx="4495800" cy="60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Prosody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" y="2057400"/>
            <a:ext cx="449580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Prompt design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00" y="3276600"/>
            <a:ext cx="4495800" cy="609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Turn-Taking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200" y="3886200"/>
            <a:ext cx="4495800" cy="609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Incremental 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Step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828006" y="4114800"/>
            <a:ext cx="54871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mooth_dialog_shor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1371600"/>
            <a:ext cx="304800" cy="30480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724400" y="1371600"/>
            <a:ext cx="4114800" cy="5486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What can I do for you?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When is the next 54C coming to 18</a:t>
            </a:r>
            <a:r>
              <a:rPr kumimoji="0" lang="en-US" sz="20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street?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The 54C, right?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Where do you wanna go?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Carson.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Carson, correct?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Let me check that for you.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2667000"/>
            <a:ext cx="4495800" cy="6096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Prosody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" y="2057400"/>
            <a:ext cx="449580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Prompt design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00" y="3276600"/>
            <a:ext cx="4495800" cy="609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Turn-Taking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200" y="3886200"/>
            <a:ext cx="4495800" cy="6096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Incremental 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Step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1828006" y="4114800"/>
            <a:ext cx="54871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mooth_dialog_shor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10600" y="1371600"/>
            <a:ext cx="304800" cy="30480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724400" y="1371600"/>
            <a:ext cx="4114800" cy="5486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What can I do for you?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When is the next 54C coming to 18</a:t>
            </a:r>
            <a:r>
              <a:rPr kumimoji="0" lang="en-US" sz="20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street?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The 54C, right?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Where do you wanna go?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Carson.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Carson, correct?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U: Yes.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 Okay. Let me check that for you.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2667000"/>
            <a:ext cx="4495800" cy="6096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Prosody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200" y="2057400"/>
            <a:ext cx="4495800" cy="6096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Prompt design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200" y="3276600"/>
            <a:ext cx="4495800" cy="609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Turn-Taking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200" y="3886200"/>
            <a:ext cx="4495800" cy="6096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/>
              <a:t>Incremental Processing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8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Uncertainty over the Floor</a:t>
            </a:r>
            <a:endParaRPr lang="fr-FR" altLang="ja-JP" dirty="0">
              <a:ea typeface="MS PGothic" pitchFamily="34" charset="-12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52475" y="1579372"/>
            <a:ext cx="6953250" cy="779653"/>
            <a:chOff x="638175" y="1604772"/>
            <a:chExt cx="6953250" cy="779653"/>
          </a:xfrm>
        </p:grpSpPr>
        <p:sp>
          <p:nvSpPr>
            <p:cNvPr id="31" name="Line 54"/>
            <p:cNvSpPr>
              <a:spLocks noChangeShapeType="1"/>
            </p:cNvSpPr>
            <p:nvPr/>
          </p:nvSpPr>
          <p:spPr bwMode="auto">
            <a:xfrm>
              <a:off x="1041400" y="19954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Rectangle 55"/>
            <p:cNvSpPr>
              <a:spLocks noChangeArrowheads="1"/>
            </p:cNvSpPr>
            <p:nvPr/>
          </p:nvSpPr>
          <p:spPr bwMode="auto">
            <a:xfrm>
              <a:off x="1042416" y="1604963"/>
              <a:ext cx="228600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56"/>
            <p:cNvSpPr>
              <a:spLocks noChangeArrowheads="1"/>
            </p:cNvSpPr>
            <p:nvPr/>
          </p:nvSpPr>
          <p:spPr bwMode="auto">
            <a:xfrm>
              <a:off x="1472184" y="2000250"/>
              <a:ext cx="1673352" cy="38100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68"/>
            <p:cNvSpPr>
              <a:spLocks noChangeShapeType="1"/>
            </p:cNvSpPr>
            <p:nvPr/>
          </p:nvSpPr>
          <p:spPr bwMode="auto">
            <a:xfrm>
              <a:off x="1038225" y="19621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70"/>
            <p:cNvSpPr>
              <a:spLocks noChangeShapeType="1"/>
            </p:cNvSpPr>
            <p:nvPr/>
          </p:nvSpPr>
          <p:spPr bwMode="auto">
            <a:xfrm>
              <a:off x="7591425" y="19621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83"/>
            <p:cNvSpPr txBox="1">
              <a:spLocks noChangeArrowheads="1"/>
            </p:cNvSpPr>
            <p:nvPr/>
          </p:nvSpPr>
          <p:spPr bwMode="auto">
            <a:xfrm>
              <a:off x="639763" y="1614488"/>
              <a:ext cx="32092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600" b="1" dirty="0">
                  <a:solidFill>
                    <a:schemeClr val="tx2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rPr>
                <a:t>S</a:t>
              </a:r>
            </a:p>
          </p:txBody>
        </p:sp>
        <p:sp>
          <p:nvSpPr>
            <p:cNvPr id="37" name="Text Box 84"/>
            <p:cNvSpPr txBox="1">
              <a:spLocks noChangeArrowheads="1"/>
            </p:cNvSpPr>
            <p:nvPr/>
          </p:nvSpPr>
          <p:spPr bwMode="auto">
            <a:xfrm>
              <a:off x="638175" y="2047875"/>
              <a:ext cx="330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U</a:t>
              </a:r>
              <a:endParaRPr lang="en-US" altLang="ja-JP" sz="1600" b="1" dirty="0">
                <a:solidFill>
                  <a:srgbClr val="006600"/>
                </a:solidFill>
                <a:latin typeface="Arial" pitchFamily="34" charset="0"/>
                <a:ea typeface="MS PGothic" pitchFamily="34" charset="-128"/>
                <a:cs typeface="Arial" pitchFamily="34" charset="0"/>
              </a:endParaRPr>
            </a:p>
          </p:txBody>
        </p:sp>
        <p:sp>
          <p:nvSpPr>
            <p:cNvPr id="39" name="Rectangle 55"/>
            <p:cNvSpPr>
              <a:spLocks noChangeArrowheads="1"/>
            </p:cNvSpPr>
            <p:nvPr/>
          </p:nvSpPr>
          <p:spPr bwMode="auto">
            <a:xfrm>
              <a:off x="1938528" y="1604772"/>
              <a:ext cx="219456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Rectangle 55"/>
            <p:cNvSpPr>
              <a:spLocks noChangeArrowheads="1"/>
            </p:cNvSpPr>
            <p:nvPr/>
          </p:nvSpPr>
          <p:spPr bwMode="auto">
            <a:xfrm>
              <a:off x="2569464" y="1604772"/>
              <a:ext cx="155448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Rectangle 55"/>
            <p:cNvSpPr>
              <a:spLocks noChangeArrowheads="1"/>
            </p:cNvSpPr>
            <p:nvPr/>
          </p:nvSpPr>
          <p:spPr bwMode="auto">
            <a:xfrm>
              <a:off x="3346704" y="1604772"/>
              <a:ext cx="658368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56"/>
            <p:cNvSpPr>
              <a:spLocks noChangeArrowheads="1"/>
            </p:cNvSpPr>
            <p:nvPr/>
          </p:nvSpPr>
          <p:spPr bwMode="auto">
            <a:xfrm>
              <a:off x="4114800" y="1997964"/>
              <a:ext cx="1399032" cy="38100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Rectangle 55"/>
            <p:cNvSpPr>
              <a:spLocks noChangeArrowheads="1"/>
            </p:cNvSpPr>
            <p:nvPr/>
          </p:nvSpPr>
          <p:spPr bwMode="auto">
            <a:xfrm>
              <a:off x="4581144" y="1604772"/>
              <a:ext cx="137160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55"/>
            <p:cNvSpPr>
              <a:spLocks noChangeArrowheads="1"/>
            </p:cNvSpPr>
            <p:nvPr/>
          </p:nvSpPr>
          <p:spPr bwMode="auto">
            <a:xfrm>
              <a:off x="5724144" y="1604772"/>
              <a:ext cx="448056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56"/>
            <p:cNvSpPr>
              <a:spLocks noChangeArrowheads="1"/>
            </p:cNvSpPr>
            <p:nvPr/>
          </p:nvSpPr>
          <p:spPr bwMode="auto">
            <a:xfrm>
              <a:off x="6144768" y="1997964"/>
              <a:ext cx="621792" cy="38100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55"/>
            <p:cNvSpPr>
              <a:spLocks noChangeArrowheads="1"/>
            </p:cNvSpPr>
            <p:nvPr/>
          </p:nvSpPr>
          <p:spPr bwMode="auto">
            <a:xfrm>
              <a:off x="6922008" y="1604772"/>
              <a:ext cx="630936" cy="38576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47700" y="2781300"/>
            <a:ext cx="8128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>Uncertainty</a:t>
            </a:r>
            <a:r>
              <a:rPr lang="en-US" sz="3200" dirty="0" smtClean="0"/>
              <a:t> over the floor leads to </a:t>
            </a:r>
            <a:r>
              <a:rPr lang="en-US" sz="3200" b="1" i="1" dirty="0" smtClean="0">
                <a:solidFill>
                  <a:srgbClr val="C00000"/>
                </a:solidFill>
              </a:rPr>
              <a:t>breakdowns in turn-taking</a:t>
            </a:r>
            <a:r>
              <a:rPr lang="en-US" sz="3200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Cut-ins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Latency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Barge-in latency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Self interruptions</a:t>
            </a:r>
            <a:endParaRPr lang="en-US" sz="3200" dirty="0" smtClean="0"/>
          </a:p>
        </p:txBody>
      </p:sp>
    </p:spTree>
  </p:cSld>
  <p:clrMapOvr>
    <a:masterClrMapping/>
  </p:clrMapOvr>
  <p:transition advTm="19984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80</a:t>
            </a:fld>
            <a:endParaRPr lang="fr-FR" altLang="ja-JP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Spoken Dialog Systems</a:t>
            </a:r>
            <a:endParaRPr lang="fr-FR" altLang="ja-JP" dirty="0">
              <a:ea typeface="MS PGothic" pitchFamily="34" charset="-128"/>
            </a:endParaRPr>
          </a:p>
        </p:txBody>
      </p:sp>
      <p:graphicFrame>
        <p:nvGraphicFramePr>
          <p:cNvPr id="138322" name="Group 82"/>
          <p:cNvGraphicFramePr>
            <a:graphicFrameLocks noGrp="1"/>
          </p:cNvGraphicFramePr>
          <p:nvPr>
            <p:ph sz="half" idx="1"/>
          </p:nvPr>
        </p:nvGraphicFramePr>
        <p:xfrm>
          <a:off x="457200" y="2813050"/>
          <a:ext cx="8331200" cy="2968752"/>
        </p:xfrm>
        <a:graphic>
          <a:graphicData uri="http://schemas.openxmlformats.org/drawingml/2006/table">
            <a:tbl>
              <a:tblPr/>
              <a:tblGrid>
                <a:gridCol w="657304"/>
                <a:gridCol w="7673896"/>
              </a:tblGrid>
              <a:tr h="2254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What can I do for you?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I’d like to go to the Waterfront.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Going to Waterfront. Is this correct?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Yes.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Alright. Where do you want to leave from?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Oakland.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Leaving from Oakland. When are you going to take that bus?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Now.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next bus. Hold on. Let me check that for you.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next 61C leaves Forbes Avenue at Atwood Children’s Hospital at 5:16pm.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94" name="Line 54"/>
          <p:cNvSpPr>
            <a:spLocks noChangeShapeType="1"/>
          </p:cNvSpPr>
          <p:nvPr/>
        </p:nvSpPr>
        <p:spPr bwMode="auto">
          <a:xfrm>
            <a:off x="1041400" y="1881188"/>
            <a:ext cx="6548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95" name="Rectangle 55"/>
          <p:cNvSpPr>
            <a:spLocks noChangeArrowheads="1"/>
          </p:cNvSpPr>
          <p:nvPr/>
        </p:nvSpPr>
        <p:spPr bwMode="auto">
          <a:xfrm>
            <a:off x="1069848" y="1490663"/>
            <a:ext cx="21945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96" name="Rectangle 56"/>
          <p:cNvSpPr>
            <a:spLocks noChangeArrowheads="1"/>
          </p:cNvSpPr>
          <p:nvPr/>
        </p:nvSpPr>
        <p:spPr bwMode="auto">
          <a:xfrm>
            <a:off x="1581912" y="1885950"/>
            <a:ext cx="475488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8" name="Line 68"/>
          <p:cNvSpPr>
            <a:spLocks noChangeShapeType="1"/>
          </p:cNvSpPr>
          <p:nvPr/>
        </p:nvSpPr>
        <p:spPr bwMode="auto">
          <a:xfrm>
            <a:off x="10382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10" name="Line 70"/>
          <p:cNvSpPr>
            <a:spLocks noChangeShapeType="1"/>
          </p:cNvSpPr>
          <p:nvPr/>
        </p:nvSpPr>
        <p:spPr bwMode="auto">
          <a:xfrm>
            <a:off x="7591425" y="184785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639763" y="15001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638175" y="1933575"/>
            <a:ext cx="332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22" name="dialog_extract_good.wav">
            <a:hlinkClick r:id="" action="ppaction://media"/>
          </p:cNvPr>
          <p:cNvPicPr>
            <a:picLocks noRot="1" noChangeAspect="1"/>
          </p:cNvPicPr>
          <p:nvPr>
            <a:wavAudioFile r:embed="rId1" name="dialog_extract_good.wav"/>
          </p:nvPr>
        </p:nvPicPr>
        <p:blipFill>
          <a:blip r:embed="rId4"/>
          <a:stretch>
            <a:fillRect/>
          </a:stretch>
        </p:blipFill>
        <p:spPr>
          <a:xfrm>
            <a:off x="-558800" y="1739900"/>
            <a:ext cx="304800" cy="304800"/>
          </a:xfrm>
          <a:prstGeom prst="rect">
            <a:avLst/>
          </a:prstGeom>
        </p:spPr>
      </p:pic>
      <p:sp>
        <p:nvSpPr>
          <p:cNvPr id="23" name="Rectangle 55"/>
          <p:cNvSpPr>
            <a:spLocks noChangeArrowheads="1"/>
          </p:cNvSpPr>
          <p:nvPr/>
        </p:nvSpPr>
        <p:spPr bwMode="auto">
          <a:xfrm>
            <a:off x="2249424" y="1490472"/>
            <a:ext cx="466344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56"/>
          <p:cNvSpPr>
            <a:spLocks noChangeArrowheads="1"/>
          </p:cNvSpPr>
          <p:nvPr/>
        </p:nvSpPr>
        <p:spPr bwMode="auto">
          <a:xfrm>
            <a:off x="2825496" y="1883664"/>
            <a:ext cx="82296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55"/>
          <p:cNvSpPr>
            <a:spLocks noChangeArrowheads="1"/>
          </p:cNvSpPr>
          <p:nvPr/>
        </p:nvSpPr>
        <p:spPr bwMode="auto">
          <a:xfrm>
            <a:off x="3264408" y="1490472"/>
            <a:ext cx="49377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4005072" y="1883664"/>
            <a:ext cx="13716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55"/>
          <p:cNvSpPr>
            <a:spLocks noChangeArrowheads="1"/>
          </p:cNvSpPr>
          <p:nvPr/>
        </p:nvSpPr>
        <p:spPr bwMode="auto">
          <a:xfrm>
            <a:off x="4325112" y="1490472"/>
            <a:ext cx="70408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157216" y="1883664"/>
            <a:ext cx="118872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55"/>
          <p:cNvSpPr>
            <a:spLocks noChangeArrowheads="1"/>
          </p:cNvSpPr>
          <p:nvPr/>
        </p:nvSpPr>
        <p:spPr bwMode="auto">
          <a:xfrm>
            <a:off x="5449824" y="1490472"/>
            <a:ext cx="2139696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5" name="Rectangle 65"/>
          <p:cNvSpPr>
            <a:spLocks noChangeArrowheads="1"/>
          </p:cNvSpPr>
          <p:nvPr/>
        </p:nvSpPr>
        <p:spPr bwMode="auto">
          <a:xfrm>
            <a:off x="1041400" y="1492250"/>
            <a:ext cx="6545263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 advTm="54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3400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33999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3972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138305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Calibri" pitchFamily="34" charset="0"/>
              </a:rPr>
              <a:t>Turn </a:t>
            </a:r>
            <a:r>
              <a:rPr lang="en-US" altLang="ja-JP" dirty="0" err="1" smtClean="0">
                <a:latin typeface="Calibri" pitchFamily="34" charset="0"/>
              </a:rPr>
              <a:t>Endpointing</a:t>
            </a:r>
            <a:endParaRPr lang="en-US" altLang="ja-JP" dirty="0" smtClean="0">
              <a:latin typeface="Calibri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4F81BD"/>
                </a:solidFill>
                <a:latin typeface="Calibri" pitchFamily="34" charset="0"/>
              </a:rPr>
              <a:t>S: What can I do for you?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77933C"/>
                </a:solidFill>
                <a:latin typeface="Calibri" pitchFamily="34" charset="0"/>
              </a:rPr>
              <a:t>U: I’d like to go to           the airport.</a:t>
            </a: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1828800" y="4267200"/>
            <a:ext cx="2514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4343400" y="4267200"/>
            <a:ext cx="990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76200" y="41910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VAD</a:t>
            </a:r>
          </a:p>
        </p:txBody>
      </p:sp>
      <p:sp>
        <p:nvSpPr>
          <p:cNvPr id="89096" name="Rectangle 8"/>
          <p:cNvSpPr>
            <a:spLocks noChangeArrowheads="1"/>
          </p:cNvSpPr>
          <p:nvPr/>
        </p:nvSpPr>
        <p:spPr bwMode="auto">
          <a:xfrm>
            <a:off x="5334000" y="4267200"/>
            <a:ext cx="1752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7086600" y="4267200"/>
            <a:ext cx="1371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76200" y="5029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Threshold</a:t>
            </a:r>
          </a:p>
        </p:txBody>
      </p:sp>
      <p:sp>
        <p:nvSpPr>
          <p:cNvPr id="89099" name="Line 11"/>
          <p:cNvSpPr>
            <a:spLocks noChangeShapeType="1"/>
          </p:cNvSpPr>
          <p:nvPr/>
        </p:nvSpPr>
        <p:spPr bwMode="auto">
          <a:xfrm>
            <a:off x="4343400" y="5181600"/>
            <a:ext cx="1143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352800" y="3352800"/>
            <a:ext cx="1905000" cy="914400"/>
            <a:chOff x="2256" y="2112"/>
            <a:chExt cx="1200" cy="576"/>
          </a:xfrm>
        </p:grpSpPr>
        <p:sp>
          <p:nvSpPr>
            <p:cNvPr id="7193" name="Line 13"/>
            <p:cNvSpPr>
              <a:spLocks noChangeShapeType="1"/>
            </p:cNvSpPr>
            <p:nvPr/>
          </p:nvSpPr>
          <p:spPr bwMode="auto">
            <a:xfrm flipV="1">
              <a:off x="2880" y="2448"/>
              <a:ext cx="0" cy="24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4" name="AutoShape 17"/>
            <p:cNvSpPr>
              <a:spLocks noChangeArrowheads="1"/>
            </p:cNvSpPr>
            <p:nvPr/>
          </p:nvSpPr>
          <p:spPr bwMode="auto">
            <a:xfrm>
              <a:off x="2256" y="2112"/>
              <a:ext cx="1200" cy="336"/>
            </a:xfrm>
            <a:prstGeom prst="roundRect">
              <a:avLst>
                <a:gd name="adj" fmla="val 16667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Silence Detected</a:t>
              </a: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343400" y="3352800"/>
            <a:ext cx="1905000" cy="914400"/>
            <a:chOff x="2880" y="2112"/>
            <a:chExt cx="1200" cy="576"/>
          </a:xfrm>
        </p:grpSpPr>
        <p:sp>
          <p:nvSpPr>
            <p:cNvPr id="7191" name="Line 18"/>
            <p:cNvSpPr>
              <a:spLocks noChangeShapeType="1"/>
            </p:cNvSpPr>
            <p:nvPr/>
          </p:nvSpPr>
          <p:spPr bwMode="auto">
            <a:xfrm flipV="1">
              <a:off x="3504" y="2448"/>
              <a:ext cx="0" cy="24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2" name="AutoShape 19"/>
            <p:cNvSpPr>
              <a:spLocks noChangeArrowheads="1"/>
            </p:cNvSpPr>
            <p:nvPr/>
          </p:nvSpPr>
          <p:spPr bwMode="auto">
            <a:xfrm>
              <a:off x="2880" y="2112"/>
              <a:ext cx="1200" cy="336"/>
            </a:xfrm>
            <a:prstGeom prst="roundRect">
              <a:avLst>
                <a:gd name="adj" fmla="val 16667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Speech Detected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96000" y="3352800"/>
            <a:ext cx="1905000" cy="914400"/>
            <a:chOff x="2880" y="2112"/>
            <a:chExt cx="1200" cy="576"/>
          </a:xfrm>
        </p:grpSpPr>
        <p:sp>
          <p:nvSpPr>
            <p:cNvPr id="7189" name="Line 23"/>
            <p:cNvSpPr>
              <a:spLocks noChangeShapeType="1"/>
            </p:cNvSpPr>
            <p:nvPr/>
          </p:nvSpPr>
          <p:spPr bwMode="auto">
            <a:xfrm flipV="1">
              <a:off x="3504" y="2448"/>
              <a:ext cx="0" cy="24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0" name="AutoShape 24"/>
            <p:cNvSpPr>
              <a:spLocks noChangeArrowheads="1"/>
            </p:cNvSpPr>
            <p:nvPr/>
          </p:nvSpPr>
          <p:spPr bwMode="auto">
            <a:xfrm>
              <a:off x="2880" y="2112"/>
              <a:ext cx="1200" cy="336"/>
            </a:xfrm>
            <a:prstGeom prst="roundRect">
              <a:avLst>
                <a:gd name="adj" fmla="val 16667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Silence Detected</a:t>
              </a:r>
            </a:p>
          </p:txBody>
        </p:sp>
      </p:grpSp>
      <p:sp>
        <p:nvSpPr>
          <p:cNvPr id="89116" name="Line 28"/>
          <p:cNvSpPr>
            <a:spLocks noChangeShapeType="1"/>
          </p:cNvSpPr>
          <p:nvPr/>
        </p:nvSpPr>
        <p:spPr bwMode="auto">
          <a:xfrm flipV="1">
            <a:off x="54864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120" name="Line 32"/>
          <p:cNvSpPr>
            <a:spLocks noChangeShapeType="1"/>
          </p:cNvSpPr>
          <p:nvPr/>
        </p:nvSpPr>
        <p:spPr bwMode="auto">
          <a:xfrm>
            <a:off x="7086600" y="5181600"/>
            <a:ext cx="1143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121" name="Line 33"/>
          <p:cNvSpPr>
            <a:spLocks noChangeShapeType="1"/>
          </p:cNvSpPr>
          <p:nvPr/>
        </p:nvSpPr>
        <p:spPr bwMode="auto">
          <a:xfrm flipV="1">
            <a:off x="82296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7486650" y="3352800"/>
            <a:ext cx="1428750" cy="914400"/>
            <a:chOff x="2880" y="2112"/>
            <a:chExt cx="1200" cy="576"/>
          </a:xfrm>
        </p:grpSpPr>
        <p:sp>
          <p:nvSpPr>
            <p:cNvPr id="7187" name="Line 26"/>
            <p:cNvSpPr>
              <a:spLocks noChangeShapeType="1"/>
            </p:cNvSpPr>
            <p:nvPr/>
          </p:nvSpPr>
          <p:spPr bwMode="auto">
            <a:xfrm flipV="1">
              <a:off x="3504" y="2448"/>
              <a:ext cx="0" cy="240"/>
            </a:xfrm>
            <a:prstGeom prst="line">
              <a:avLst/>
            </a:prstGeom>
            <a:noFill/>
            <a:ln w="9525">
              <a:solidFill>
                <a:srgbClr val="FF505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8" name="AutoShape 27"/>
            <p:cNvSpPr>
              <a:spLocks noChangeArrowheads="1"/>
            </p:cNvSpPr>
            <p:nvPr/>
          </p:nvSpPr>
          <p:spPr bwMode="auto">
            <a:xfrm>
              <a:off x="2880" y="2112"/>
              <a:ext cx="1200" cy="336"/>
            </a:xfrm>
            <a:prstGeom prst="roundRect">
              <a:avLst>
                <a:gd name="adj" fmla="val 16667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>
                  <a:latin typeface="Calibri" pitchFamily="34" charset="0"/>
                </a:rPr>
                <a:t>Endpoint</a:t>
              </a:r>
            </a:p>
          </p:txBody>
        </p:sp>
      </p:grp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  <p:bldP spid="89094" grpId="0" animBg="1"/>
      <p:bldP spid="89096" grpId="0" animBg="1"/>
      <p:bldP spid="89097" grpId="0" animBg="1"/>
      <p:bldP spid="89099" grpId="0" animBg="1"/>
      <p:bldP spid="89116" grpId="0" animBg="1"/>
      <p:bldP spid="89116" grpId="1" animBg="1"/>
      <p:bldP spid="89120" grpId="0" animBg="1"/>
      <p:bldP spid="89121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>
                <a:latin typeface="Calibri" pitchFamily="34" charset="0"/>
              </a:rPr>
              <a:t>Endpointing</a:t>
            </a:r>
            <a:r>
              <a:rPr lang="en-US" altLang="ja-JP" dirty="0" smtClean="0">
                <a:latin typeface="Calibri" pitchFamily="34" charset="0"/>
              </a:rPr>
              <a:t> Issues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4F81BD"/>
                </a:solidFill>
                <a:latin typeface="Calibri" pitchFamily="34" charset="0"/>
              </a:rPr>
              <a:t>S: What can I do for you?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77933C"/>
                </a:solidFill>
                <a:latin typeface="Calibri" pitchFamily="34" charset="0"/>
              </a:rPr>
              <a:t>U: I’d like to go to           the airport.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828800" y="4267200"/>
            <a:ext cx="2514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343400" y="4267200"/>
            <a:ext cx="990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6200" y="41910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VAD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334000" y="4267200"/>
            <a:ext cx="1752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7086600" y="4267200"/>
            <a:ext cx="1371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76200" y="5029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Threshold</a:t>
            </a:r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4343400" y="5181600"/>
            <a:ext cx="6858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03" name="Line 24"/>
          <p:cNvSpPr>
            <a:spLocks noChangeShapeType="1"/>
          </p:cNvSpPr>
          <p:nvPr/>
        </p:nvSpPr>
        <p:spPr bwMode="auto">
          <a:xfrm flipV="1">
            <a:off x="50292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4800600" y="3505200"/>
            <a:ext cx="457200" cy="533400"/>
            <a:chOff x="3168" y="2208"/>
            <a:chExt cx="288" cy="336"/>
          </a:xfrm>
        </p:grpSpPr>
        <p:sp>
          <p:nvSpPr>
            <p:cNvPr id="8207" name="Line 26"/>
            <p:cNvSpPr>
              <a:spLocks noChangeShapeType="1"/>
            </p:cNvSpPr>
            <p:nvPr/>
          </p:nvSpPr>
          <p:spPr bwMode="auto">
            <a:xfrm flipV="1">
              <a:off x="3168" y="2208"/>
              <a:ext cx="288" cy="336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Line 27"/>
            <p:cNvSpPr>
              <a:spLocks noChangeShapeType="1"/>
            </p:cNvSpPr>
            <p:nvPr/>
          </p:nvSpPr>
          <p:spPr bwMode="auto">
            <a:xfrm flipH="1" flipV="1">
              <a:off x="3168" y="2208"/>
              <a:ext cx="288" cy="336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5" name="Text Box 28"/>
          <p:cNvSpPr txBox="1">
            <a:spLocks noChangeArrowheads="1"/>
          </p:cNvSpPr>
          <p:nvPr/>
        </p:nvSpPr>
        <p:spPr bwMode="auto">
          <a:xfrm>
            <a:off x="3352800" y="3352800"/>
            <a:ext cx="14557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FF0000"/>
                </a:solidFill>
                <a:latin typeface="Calibri" pitchFamily="34" charset="0"/>
              </a:rPr>
              <a:t>Cut-in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latin typeface="Calibri" pitchFamily="34" charset="0"/>
              </a:rPr>
              <a:t>End-of-Turn Detection Issues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4F81BD"/>
                </a:solidFill>
                <a:latin typeface="Calibri" pitchFamily="34" charset="0"/>
              </a:rPr>
              <a:t>S: What can I do for you?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77933C"/>
                </a:solidFill>
                <a:latin typeface="Calibri" pitchFamily="34" charset="0"/>
              </a:rPr>
              <a:t>U: I’d like to go to           the airport.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28800" y="4267200"/>
            <a:ext cx="2514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343400" y="4267200"/>
            <a:ext cx="990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6200" y="41910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VAD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334000" y="4267200"/>
            <a:ext cx="1752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7086600" y="4267200"/>
            <a:ext cx="1371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6200" y="5029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Threshold</a:t>
            </a:r>
          </a:p>
        </p:txBody>
      </p:sp>
      <p:sp>
        <p:nvSpPr>
          <p:cNvPr id="9226" name="Line 11"/>
          <p:cNvSpPr>
            <a:spLocks noChangeShapeType="1"/>
          </p:cNvSpPr>
          <p:nvPr/>
        </p:nvSpPr>
        <p:spPr bwMode="auto">
          <a:xfrm>
            <a:off x="7086600" y="5181600"/>
            <a:ext cx="1143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V="1">
            <a:off x="82296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8" name="Text Box 18"/>
          <p:cNvSpPr txBox="1">
            <a:spLocks noChangeArrowheads="1"/>
          </p:cNvSpPr>
          <p:nvPr/>
        </p:nvSpPr>
        <p:spPr bwMode="auto">
          <a:xfrm>
            <a:off x="5811838" y="3352800"/>
            <a:ext cx="1808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>
                <a:solidFill>
                  <a:srgbClr val="FF0000"/>
                </a:solidFill>
                <a:latin typeface="Calibri" pitchFamily="34" charset="0"/>
              </a:rPr>
              <a:t>Latency</a:t>
            </a:r>
          </a:p>
        </p:txBody>
      </p:sp>
      <p:sp>
        <p:nvSpPr>
          <p:cNvPr id="9229" name="Line 19"/>
          <p:cNvSpPr>
            <a:spLocks noChangeShapeType="1"/>
          </p:cNvSpPr>
          <p:nvPr/>
        </p:nvSpPr>
        <p:spPr bwMode="auto">
          <a:xfrm>
            <a:off x="7086600" y="4038600"/>
            <a:ext cx="11430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Calibri" pitchFamily="34" charset="0"/>
              </a:rPr>
              <a:t>The </a:t>
            </a:r>
            <a:r>
              <a:rPr lang="en-US" altLang="ja-JP" dirty="0" err="1" smtClean="0">
                <a:latin typeface="Calibri" pitchFamily="34" charset="0"/>
              </a:rPr>
              <a:t>Endpointing</a:t>
            </a:r>
            <a:r>
              <a:rPr lang="en-US" altLang="ja-JP" dirty="0" smtClean="0">
                <a:latin typeface="Calibri" pitchFamily="34" charset="0"/>
              </a:rPr>
              <a:t> Trade Off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4F81BD"/>
                </a:solidFill>
                <a:latin typeface="Calibri" pitchFamily="34" charset="0"/>
              </a:rPr>
              <a:t>S: What can I do for you?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77933C"/>
                </a:solidFill>
                <a:latin typeface="Calibri" pitchFamily="34" charset="0"/>
              </a:rPr>
              <a:t>U: I’d like to go to           the airport.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28800" y="4267200"/>
            <a:ext cx="2514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343400" y="4267200"/>
            <a:ext cx="990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6200" y="41910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VAD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334000" y="4267200"/>
            <a:ext cx="1752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7086600" y="4267200"/>
            <a:ext cx="1371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6200" y="5029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Threshold</a:t>
            </a:r>
          </a:p>
        </p:txBody>
      </p:sp>
      <p:sp>
        <p:nvSpPr>
          <p:cNvPr id="9226" name="Line 11"/>
          <p:cNvSpPr>
            <a:spLocks noChangeShapeType="1"/>
          </p:cNvSpPr>
          <p:nvPr/>
        </p:nvSpPr>
        <p:spPr bwMode="auto">
          <a:xfrm>
            <a:off x="7086600" y="5181600"/>
            <a:ext cx="1143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V="1">
            <a:off x="82296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4343400" y="5181600"/>
            <a:ext cx="1143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54864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07872" y="5638800"/>
            <a:ext cx="2087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Long threshold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5638800"/>
            <a:ext cx="1632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0A808"/>
                </a:solidFill>
              </a:rPr>
              <a:t>Few cut-ins</a:t>
            </a:r>
            <a:endParaRPr lang="en-US" sz="2400" b="1" dirty="0">
              <a:solidFill>
                <a:srgbClr val="10A80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1872" y="5638800"/>
            <a:ext cx="1782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Long latency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Calibri" pitchFamily="34" charset="0"/>
              </a:rPr>
              <a:t>The </a:t>
            </a:r>
            <a:r>
              <a:rPr lang="en-US" altLang="ja-JP" dirty="0" err="1" smtClean="0">
                <a:latin typeface="Calibri" pitchFamily="34" charset="0"/>
              </a:rPr>
              <a:t>Endpointing</a:t>
            </a:r>
            <a:r>
              <a:rPr lang="en-US" altLang="ja-JP" dirty="0" smtClean="0">
                <a:latin typeface="Calibri" pitchFamily="34" charset="0"/>
              </a:rPr>
              <a:t> Trade Off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4F81BD"/>
                </a:solidFill>
                <a:latin typeface="Calibri" pitchFamily="34" charset="0"/>
              </a:rPr>
              <a:t>S: What can I do for you?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77933C"/>
                </a:solidFill>
                <a:latin typeface="Calibri" pitchFamily="34" charset="0"/>
              </a:rPr>
              <a:t>U: I’d like to go to           the airport.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28800" y="4267200"/>
            <a:ext cx="2514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343400" y="4267200"/>
            <a:ext cx="990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6200" y="41910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VAD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334000" y="4267200"/>
            <a:ext cx="1752600" cy="381000"/>
          </a:xfrm>
          <a:prstGeom prst="rect">
            <a:avLst/>
          </a:prstGeom>
          <a:solidFill>
            <a:srgbClr val="77933C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7086600" y="4267200"/>
            <a:ext cx="1371600" cy="381000"/>
          </a:xfrm>
          <a:prstGeom prst="rect">
            <a:avLst/>
          </a:prstGeom>
          <a:solidFill>
            <a:srgbClr val="FFCC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76200" y="5029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Threshold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4343400" y="5181600"/>
            <a:ext cx="609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49530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07872" y="5638800"/>
            <a:ext cx="2087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Long threshold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5638800"/>
            <a:ext cx="1632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0A808"/>
                </a:solidFill>
              </a:rPr>
              <a:t>Few cut-ins</a:t>
            </a:r>
            <a:endParaRPr lang="en-US" sz="2400" b="1" dirty="0">
              <a:solidFill>
                <a:srgbClr val="10A80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1872" y="5638800"/>
            <a:ext cx="1782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Long latency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70196" y="6091535"/>
            <a:ext cx="2173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Short threshold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53324" y="6091535"/>
            <a:ext cx="1839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Many cut-ins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0034" y="6091535"/>
            <a:ext cx="1869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0A808"/>
                </a:solidFill>
              </a:rPr>
              <a:t>Short latency</a:t>
            </a:r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7086600" y="5181600"/>
            <a:ext cx="609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V="1">
            <a:off x="7696200" y="3962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8071-ACEE-4013-B06B-19B0BC0C047F}" type="slidenum">
              <a:rPr lang="en-US" altLang="ja-JP"/>
              <a:pPr/>
              <a:t>86</a:t>
            </a:fld>
            <a:endParaRPr lang="en-US" altLang="ja-JP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Calibri" pitchFamily="34" charset="0"/>
              </a:rPr>
              <a:t>Using Variable Thresholds</a:t>
            </a:r>
            <a:endParaRPr lang="en-US" altLang="ja-JP" dirty="0">
              <a:latin typeface="Calibri" pitchFamily="34" charset="0"/>
            </a:endParaRP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7239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4F81BD"/>
                </a:solidFill>
                <a:latin typeface="Calibri" pitchFamily="34" charset="0"/>
              </a:rPr>
              <a:t>S: What can I do for you?</a:t>
            </a:r>
          </a:p>
          <a:p>
            <a:pPr>
              <a:spcBef>
                <a:spcPct val="50000"/>
              </a:spcBef>
            </a:pPr>
            <a:r>
              <a:rPr lang="en-US" altLang="ja-JP" sz="3200">
                <a:solidFill>
                  <a:srgbClr val="77933C"/>
                </a:solidFill>
                <a:latin typeface="Calibri" pitchFamily="34" charset="0"/>
              </a:rPr>
              <a:t>U: I’d like to go to           the airport.</a:t>
            </a:r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1828800" y="4267200"/>
            <a:ext cx="2514600" cy="381000"/>
          </a:xfrm>
          <a:prstGeom prst="rect">
            <a:avLst/>
          </a:prstGeom>
          <a:solidFill>
            <a:srgbClr val="77933C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343400" y="4267200"/>
            <a:ext cx="990600" cy="381000"/>
          </a:xfrm>
          <a:prstGeom prst="rect">
            <a:avLst/>
          </a:prstGeom>
          <a:solidFill>
            <a:srgbClr val="FFCC00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76200" y="4191000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VAD</a:t>
            </a:r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5334000" y="4267200"/>
            <a:ext cx="1752600" cy="381000"/>
          </a:xfrm>
          <a:prstGeom prst="rect">
            <a:avLst/>
          </a:prstGeom>
          <a:solidFill>
            <a:srgbClr val="77933C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Speech</a:t>
            </a: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7086600" y="4267200"/>
            <a:ext cx="1371600" cy="381000"/>
          </a:xfrm>
          <a:prstGeom prst="rect">
            <a:avLst/>
          </a:prstGeom>
          <a:solidFill>
            <a:srgbClr val="FFCC00">
              <a:alpha val="60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>
                <a:latin typeface="Calibri" pitchFamily="34" charset="0"/>
              </a:rPr>
              <a:t>Silence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76200" y="5029200"/>
            <a:ext cx="142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latin typeface="Calibri" pitchFamily="34" charset="0"/>
              </a:rPr>
              <a:t>Threshold</a:t>
            </a:r>
          </a:p>
        </p:txBody>
      </p:sp>
      <p:sp>
        <p:nvSpPr>
          <p:cNvPr id="101390" name="Line 14"/>
          <p:cNvSpPr>
            <a:spLocks noChangeShapeType="1"/>
          </p:cNvSpPr>
          <p:nvPr/>
        </p:nvSpPr>
        <p:spPr bwMode="auto">
          <a:xfrm>
            <a:off x="4343400" y="5181600"/>
            <a:ext cx="1371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391" name="Line 15"/>
          <p:cNvSpPr>
            <a:spLocks noChangeShapeType="1"/>
          </p:cNvSpPr>
          <p:nvPr/>
        </p:nvSpPr>
        <p:spPr bwMode="auto">
          <a:xfrm>
            <a:off x="7086600" y="5181600"/>
            <a:ext cx="6096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5638800" y="1219200"/>
            <a:ext cx="3352800" cy="2819400"/>
          </a:xfrm>
          <a:prstGeom prst="rect">
            <a:avLst/>
          </a:pr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  <a:buFontTx/>
              <a:buChar char="•"/>
            </a:pPr>
            <a:r>
              <a:rPr lang="en-US" altLang="ja-JP" sz="2400">
                <a:solidFill>
                  <a:schemeClr val="bg1"/>
                </a:solidFill>
                <a:latin typeface="Calibri" pitchFamily="34" charset="0"/>
              </a:rPr>
              <a:t> Discourse (dialog state)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ja-JP" sz="2400">
                <a:solidFill>
                  <a:schemeClr val="bg1"/>
                </a:solidFill>
                <a:latin typeface="Calibri" pitchFamily="34" charset="0"/>
              </a:rPr>
              <a:t> Semantics (partial ASR)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ja-JP" sz="2400">
                <a:solidFill>
                  <a:schemeClr val="bg1"/>
                </a:solidFill>
                <a:latin typeface="Calibri" pitchFamily="34" charset="0"/>
              </a:rPr>
              <a:t> Prosody (F0, duration)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ja-JP" sz="2400">
                <a:solidFill>
                  <a:schemeClr val="bg1"/>
                </a:solidFill>
                <a:latin typeface="Calibri" pitchFamily="34" charset="0"/>
              </a:rPr>
              <a:t> Timing (pause start)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altLang="ja-JP" sz="2400">
                <a:solidFill>
                  <a:schemeClr val="bg1"/>
                </a:solidFill>
                <a:latin typeface="Calibri" pitchFamily="34" charset="0"/>
              </a:rPr>
              <a:t> Speaker (avg # pauses)</a:t>
            </a:r>
          </a:p>
        </p:txBody>
      </p:sp>
      <p:sp>
        <p:nvSpPr>
          <p:cNvPr id="101394" name="Oval 18"/>
          <p:cNvSpPr>
            <a:spLocks noChangeArrowheads="1"/>
          </p:cNvSpPr>
          <p:nvPr/>
        </p:nvSpPr>
        <p:spPr bwMode="auto">
          <a:xfrm>
            <a:off x="1295400" y="1905000"/>
            <a:ext cx="3810000" cy="60960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95" name="Line 19"/>
          <p:cNvSpPr>
            <a:spLocks noChangeShapeType="1"/>
          </p:cNvSpPr>
          <p:nvPr/>
        </p:nvSpPr>
        <p:spPr bwMode="auto">
          <a:xfrm flipV="1">
            <a:off x="5105400" y="1676400"/>
            <a:ext cx="609600" cy="533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396" name="Oval 20"/>
          <p:cNvSpPr>
            <a:spLocks noChangeArrowheads="1"/>
          </p:cNvSpPr>
          <p:nvPr/>
        </p:nvSpPr>
        <p:spPr bwMode="auto">
          <a:xfrm>
            <a:off x="1219200" y="2667000"/>
            <a:ext cx="3352800" cy="60960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97" name="Line 21"/>
          <p:cNvSpPr>
            <a:spLocks noChangeShapeType="1"/>
          </p:cNvSpPr>
          <p:nvPr/>
        </p:nvSpPr>
        <p:spPr bwMode="auto">
          <a:xfrm flipV="1">
            <a:off x="4572000" y="2209800"/>
            <a:ext cx="1143000" cy="7620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398" name="Freeform 22"/>
          <p:cNvSpPr>
            <a:spLocks/>
          </p:cNvSpPr>
          <p:nvPr/>
        </p:nvSpPr>
        <p:spPr bwMode="auto">
          <a:xfrm>
            <a:off x="1905000" y="3378200"/>
            <a:ext cx="2362200" cy="376238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246" y="222"/>
              </a:cxn>
              <a:cxn ang="0">
                <a:pos x="384" y="84"/>
              </a:cxn>
              <a:cxn ang="0">
                <a:pos x="672" y="128"/>
              </a:cxn>
              <a:cxn ang="0">
                <a:pos x="768" y="224"/>
              </a:cxn>
              <a:cxn ang="0">
                <a:pos x="1104" y="80"/>
              </a:cxn>
              <a:cxn ang="0">
                <a:pos x="1488" y="32"/>
              </a:cxn>
            </a:cxnLst>
            <a:rect l="0" t="0" r="r" b="b"/>
            <a:pathLst>
              <a:path w="1488" h="237">
                <a:moveTo>
                  <a:pt x="0" y="176"/>
                </a:moveTo>
                <a:cubicBezTo>
                  <a:pt x="41" y="184"/>
                  <a:pt x="182" y="237"/>
                  <a:pt x="246" y="222"/>
                </a:cubicBezTo>
                <a:cubicBezTo>
                  <a:pt x="310" y="207"/>
                  <a:pt x="313" y="100"/>
                  <a:pt x="384" y="84"/>
                </a:cubicBezTo>
                <a:cubicBezTo>
                  <a:pt x="455" y="68"/>
                  <a:pt x="608" y="105"/>
                  <a:pt x="672" y="128"/>
                </a:cubicBezTo>
                <a:cubicBezTo>
                  <a:pt x="736" y="151"/>
                  <a:pt x="696" y="232"/>
                  <a:pt x="768" y="224"/>
                </a:cubicBezTo>
                <a:cubicBezTo>
                  <a:pt x="840" y="216"/>
                  <a:pt x="984" y="112"/>
                  <a:pt x="1104" y="80"/>
                </a:cubicBezTo>
                <a:cubicBezTo>
                  <a:pt x="1224" y="48"/>
                  <a:pt x="1416" y="0"/>
                  <a:pt x="1488" y="32"/>
                </a:cubicBezTo>
              </a:path>
            </a:pathLst>
          </a:custGeom>
          <a:noFill/>
          <a:ln w="63500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399" name="Oval 23"/>
          <p:cNvSpPr>
            <a:spLocks noChangeArrowheads="1"/>
          </p:cNvSpPr>
          <p:nvPr/>
        </p:nvSpPr>
        <p:spPr bwMode="auto">
          <a:xfrm>
            <a:off x="1371600" y="3276600"/>
            <a:ext cx="3352800" cy="60960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 flipV="1">
            <a:off x="4724400" y="2743200"/>
            <a:ext cx="914400" cy="8382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01" name="Line 25"/>
          <p:cNvSpPr>
            <a:spLocks noChangeShapeType="1"/>
          </p:cNvSpPr>
          <p:nvPr/>
        </p:nvSpPr>
        <p:spPr bwMode="auto">
          <a:xfrm>
            <a:off x="1828800" y="4038600"/>
            <a:ext cx="2514600" cy="0"/>
          </a:xfrm>
          <a:prstGeom prst="line">
            <a:avLst/>
          </a:prstGeom>
          <a:noFill/>
          <a:ln w="63500">
            <a:solidFill>
              <a:srgbClr val="993366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02" name="Oval 26"/>
          <p:cNvSpPr>
            <a:spLocks noChangeArrowheads="1"/>
          </p:cNvSpPr>
          <p:nvPr/>
        </p:nvSpPr>
        <p:spPr bwMode="auto">
          <a:xfrm>
            <a:off x="1524000" y="3733800"/>
            <a:ext cx="3352800" cy="609600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403" name="Line 27"/>
          <p:cNvSpPr>
            <a:spLocks noChangeShapeType="1"/>
          </p:cNvSpPr>
          <p:nvPr/>
        </p:nvSpPr>
        <p:spPr bwMode="auto">
          <a:xfrm flipV="1">
            <a:off x="4876800" y="3276600"/>
            <a:ext cx="838200" cy="7620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1404" name="AutoShape 28"/>
          <p:cNvSpPr>
            <a:spLocks noChangeArrowheads="1"/>
          </p:cNvSpPr>
          <p:nvPr/>
        </p:nvSpPr>
        <p:spPr bwMode="auto">
          <a:xfrm rot="5400000" flipV="1">
            <a:off x="6000750" y="3981450"/>
            <a:ext cx="1447800" cy="1562100"/>
          </a:xfrm>
          <a:custGeom>
            <a:avLst/>
            <a:gdLst>
              <a:gd name="G0" fmla="+- 12138 0 0"/>
              <a:gd name="G1" fmla="+- 19650 0 0"/>
              <a:gd name="G2" fmla="+- 7200 0 0"/>
              <a:gd name="G3" fmla="*/ 12138 1 2"/>
              <a:gd name="G4" fmla="+- G3 10800 0"/>
              <a:gd name="G5" fmla="+- 21600 12138 19650"/>
              <a:gd name="G6" fmla="+- 19650 7200 0"/>
              <a:gd name="G7" fmla="*/ G6 1 2"/>
              <a:gd name="G8" fmla="*/ 1965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9650 1 2"/>
              <a:gd name="G15" fmla="+- G5 0 G4"/>
              <a:gd name="G16" fmla="+- G0 0 G4"/>
              <a:gd name="G17" fmla="*/ G2 G15 G16"/>
              <a:gd name="T0" fmla="*/ 16869 w 21600"/>
              <a:gd name="T1" fmla="*/ 0 h 21600"/>
              <a:gd name="T2" fmla="*/ 12138 w 21600"/>
              <a:gd name="T3" fmla="*/ 7200 h 21600"/>
              <a:gd name="T4" fmla="*/ 0 w 21600"/>
              <a:gd name="T5" fmla="*/ 18543 h 21600"/>
              <a:gd name="T6" fmla="*/ 9825 w 21600"/>
              <a:gd name="T7" fmla="*/ 21600 h 21600"/>
              <a:gd name="T8" fmla="*/ 19650 w 21600"/>
              <a:gd name="T9" fmla="*/ 14757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869" y="0"/>
                </a:moveTo>
                <a:lnTo>
                  <a:pt x="12138" y="7200"/>
                </a:lnTo>
                <a:lnTo>
                  <a:pt x="14088" y="7200"/>
                </a:lnTo>
                <a:lnTo>
                  <a:pt x="14088" y="15486"/>
                </a:lnTo>
                <a:lnTo>
                  <a:pt x="0" y="15486"/>
                </a:lnTo>
                <a:lnTo>
                  <a:pt x="0" y="21600"/>
                </a:lnTo>
                <a:lnTo>
                  <a:pt x="19650" y="21600"/>
                </a:lnTo>
                <a:lnTo>
                  <a:pt x="19650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4F81B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405" name="Oval 29"/>
          <p:cNvSpPr>
            <a:spLocks noChangeArrowheads="1"/>
          </p:cNvSpPr>
          <p:nvPr/>
        </p:nvSpPr>
        <p:spPr bwMode="auto">
          <a:xfrm>
            <a:off x="4114800" y="4876800"/>
            <a:ext cx="1752600" cy="685800"/>
          </a:xfrm>
          <a:prstGeom prst="ellipse">
            <a:avLst/>
          </a:prstGeom>
          <a:noFill/>
          <a:ln w="63500">
            <a:solidFill>
              <a:srgbClr val="4F81B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93" grpId="0" build="p" animBg="1"/>
      <p:bldP spid="101394" grpId="0" animBg="1"/>
      <p:bldP spid="101395" grpId="0" animBg="1"/>
      <p:bldP spid="101396" grpId="0" animBg="1"/>
      <p:bldP spid="101397" grpId="0" animBg="1"/>
      <p:bldP spid="101398" grpId="0" animBg="1"/>
      <p:bldP spid="101399" grpId="0" animBg="1"/>
      <p:bldP spid="101400" grpId="0" animBg="1"/>
      <p:bldP spid="101401" grpId="0" animBg="1"/>
      <p:bldP spid="101402" grpId="0" animBg="1"/>
      <p:bldP spid="101403" grpId="0" animBg="1"/>
      <p:bldP spid="101404" grpId="0" animBg="1"/>
      <p:bldP spid="10140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 Approach to Turn-Taking in Spoken Dialog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31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Typically not explicitly modeled</a:t>
            </a:r>
          </a:p>
          <a:p>
            <a:r>
              <a:rPr lang="en-US" dirty="0" smtClean="0"/>
              <a:t>Rules based on low-level features</a:t>
            </a:r>
          </a:p>
          <a:p>
            <a:pPr lvl="1"/>
            <a:r>
              <a:rPr lang="en-US" dirty="0" smtClean="0"/>
              <a:t>threshold-based end-of-utterance detection </a:t>
            </a:r>
          </a:p>
          <a:p>
            <a:pPr lvl="1"/>
            <a:r>
              <a:rPr lang="en-US" dirty="0" smtClean="0"/>
              <a:t>(optionally) barge-in detection</a:t>
            </a:r>
          </a:p>
          <a:p>
            <a:r>
              <a:rPr lang="en-US" dirty="0" smtClean="0"/>
              <a:t>Fixed behavior</a:t>
            </a:r>
          </a:p>
          <a:p>
            <a:r>
              <a:rPr lang="en-US" dirty="0" smtClean="0"/>
              <a:t>Not integrated in the overall dialog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6681961" y="5508804"/>
            <a:ext cx="2052165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USER YIELDS</a:t>
            </a:r>
            <a:endParaRPr lang="en-US" sz="2800" b="1" dirty="0">
              <a:solidFill>
                <a:srgbClr val="10A808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3413312" y="1270292"/>
            <a:ext cx="2209800" cy="5277385"/>
            <a:chOff x="3729317" y="1270292"/>
            <a:chExt cx="2209800" cy="5277385"/>
          </a:xfrm>
        </p:grpSpPr>
        <p:sp>
          <p:nvSpPr>
            <p:cNvPr id="4" name="Rounded Rectangle 3"/>
            <p:cNvSpPr/>
            <p:nvPr/>
          </p:nvSpPr>
          <p:spPr>
            <a:xfrm>
              <a:off x="3729317" y="2623020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729317" y="127029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29317" y="3975748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29317" y="5328477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</p:grp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solidFill>
              <a:srgbClr val="10A80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944907" y="3133165"/>
            <a:ext cx="3081082" cy="118781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Smooth Transition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31105" y="5634950"/>
            <a:ext cx="246452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SYSTEM GRABS</a:t>
            </a:r>
          </a:p>
        </p:txBody>
      </p:sp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solidFill>
              <a:srgbClr val="10A80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944907" y="3133165"/>
            <a:ext cx="3081082" cy="118781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Smooth Transition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23E03-F8D6-44A8-9D6F-21277A5010B6}" type="slidenum">
              <a:rPr lang="ja-JP" altLang="fr-FR"/>
              <a:pPr/>
              <a:t>9</a:t>
            </a:fld>
            <a:endParaRPr lang="fr-FR" altLang="ja-JP" dirty="0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Turn-Taking Errors by System</a:t>
            </a:r>
            <a:endParaRPr lang="fr-FR" altLang="ja-JP" dirty="0">
              <a:ea typeface="MS PGothic" pitchFamily="34" charset="-128"/>
            </a:endParaRPr>
          </a:p>
        </p:txBody>
      </p:sp>
      <p:graphicFrame>
        <p:nvGraphicFramePr>
          <p:cNvPr id="138322" name="Group 82"/>
          <p:cNvGraphicFramePr>
            <a:graphicFrameLocks noGrp="1"/>
          </p:cNvGraphicFramePr>
          <p:nvPr>
            <p:ph sz="half" idx="1"/>
          </p:nvPr>
        </p:nvGraphicFramePr>
        <p:xfrm>
          <a:off x="4241800" y="2660650"/>
          <a:ext cx="5372100" cy="717550"/>
        </p:xfrm>
        <a:graphic>
          <a:graphicData uri="http://schemas.openxmlformats.org/drawingml/2006/table">
            <a:tbl>
              <a:tblPr/>
              <a:tblGrid>
                <a:gridCol w="423841"/>
                <a:gridCol w="4948259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‘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kay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. 51C Carrick from Century Square (…)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The 61…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96" name="Rectangle 56"/>
          <p:cNvSpPr>
            <a:spLocks noChangeArrowheads="1"/>
          </p:cNvSpPr>
          <p:nvPr/>
        </p:nvSpPr>
        <p:spPr bwMode="auto">
          <a:xfrm>
            <a:off x="4835652" y="1885950"/>
            <a:ext cx="2852928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4657725" y="1847850"/>
            <a:ext cx="3026664" cy="63500"/>
            <a:chOff x="1038225" y="1847850"/>
            <a:chExt cx="6553200" cy="63500"/>
          </a:xfrm>
        </p:grpSpPr>
        <p:sp>
          <p:nvSpPr>
            <p:cNvPr id="138294" name="Line 54"/>
            <p:cNvSpPr>
              <a:spLocks noChangeShapeType="1"/>
            </p:cNvSpPr>
            <p:nvPr/>
          </p:nvSpPr>
          <p:spPr bwMode="auto">
            <a:xfrm>
              <a:off x="1041400" y="1881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308" name="Line 68"/>
            <p:cNvSpPr>
              <a:spLocks noChangeShapeType="1"/>
            </p:cNvSpPr>
            <p:nvPr/>
          </p:nvSpPr>
          <p:spPr bwMode="auto">
            <a:xfrm>
              <a:off x="10382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310" name="Line 70"/>
            <p:cNvSpPr>
              <a:spLocks noChangeShapeType="1"/>
            </p:cNvSpPr>
            <p:nvPr/>
          </p:nvSpPr>
          <p:spPr bwMode="auto">
            <a:xfrm>
              <a:off x="75914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323" name="Text Box 83"/>
          <p:cNvSpPr txBox="1">
            <a:spLocks noChangeArrowheads="1"/>
          </p:cNvSpPr>
          <p:nvPr/>
        </p:nvSpPr>
        <p:spPr bwMode="auto">
          <a:xfrm>
            <a:off x="4259263" y="15001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138324" name="Text Box 84"/>
          <p:cNvSpPr txBox="1">
            <a:spLocks noChangeArrowheads="1"/>
          </p:cNvSpPr>
          <p:nvPr/>
        </p:nvSpPr>
        <p:spPr bwMode="auto">
          <a:xfrm>
            <a:off x="4257675" y="19335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2" name="Rectangle 55"/>
          <p:cNvSpPr>
            <a:spLocks noChangeArrowheads="1"/>
          </p:cNvSpPr>
          <p:nvPr/>
        </p:nvSpPr>
        <p:spPr bwMode="auto">
          <a:xfrm>
            <a:off x="6243828" y="1490472"/>
            <a:ext cx="502920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" name="example_cutin.wav">
            <a:hlinkClick r:id="" action="ppaction://media"/>
          </p:cNvPr>
          <p:cNvPicPr>
            <a:picLocks noRot="1" noChangeAspect="1"/>
          </p:cNvPicPr>
          <p:nvPr>
            <a:wavAudioFile r:embed="rId2" name="example_cutin.wav"/>
          </p:nvPr>
        </p:nvPicPr>
        <p:blipFill>
          <a:blip r:embed="rId6"/>
          <a:stretch>
            <a:fillRect/>
          </a:stretch>
        </p:blipFill>
        <p:spPr>
          <a:xfrm>
            <a:off x="-603250" y="1755775"/>
            <a:ext cx="304800" cy="304800"/>
          </a:xfrm>
          <a:prstGeom prst="rect">
            <a:avLst/>
          </a:prstGeom>
        </p:spPr>
      </p:pic>
      <p:graphicFrame>
        <p:nvGraphicFramePr>
          <p:cNvPr id="27" name="Group 82"/>
          <p:cNvGraphicFramePr>
            <a:graphicFrameLocks noGrp="1"/>
          </p:cNvGraphicFramePr>
          <p:nvPr>
            <p:ph sz="half" idx="1"/>
          </p:nvPr>
        </p:nvGraphicFramePr>
        <p:xfrm>
          <a:off x="4241800" y="5213350"/>
          <a:ext cx="5372100" cy="920496"/>
        </p:xfrm>
        <a:graphic>
          <a:graphicData uri="http://schemas.openxmlformats.org/drawingml/2006/table">
            <a:tbl>
              <a:tblPr/>
              <a:tblGrid>
                <a:gridCol w="423841"/>
                <a:gridCol w="4948259"/>
              </a:tblGrid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U: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(…) Is this correct?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Yeah.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Alright (…)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5861304" y="4375150"/>
            <a:ext cx="137160" cy="3810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657725" y="4337050"/>
            <a:ext cx="3026664" cy="63500"/>
            <a:chOff x="1038225" y="1847850"/>
            <a:chExt cx="6553200" cy="63500"/>
          </a:xfrm>
        </p:grpSpPr>
        <p:sp>
          <p:nvSpPr>
            <p:cNvPr id="35" name="Line 54"/>
            <p:cNvSpPr>
              <a:spLocks noChangeShapeType="1"/>
            </p:cNvSpPr>
            <p:nvPr/>
          </p:nvSpPr>
          <p:spPr bwMode="auto">
            <a:xfrm>
              <a:off x="1041400" y="1881188"/>
              <a:ext cx="6548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68"/>
            <p:cNvSpPr>
              <a:spLocks noChangeShapeType="1"/>
            </p:cNvSpPr>
            <p:nvPr/>
          </p:nvSpPr>
          <p:spPr bwMode="auto">
            <a:xfrm>
              <a:off x="10382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70"/>
            <p:cNvSpPr>
              <a:spLocks noChangeShapeType="1"/>
            </p:cNvSpPr>
            <p:nvPr/>
          </p:nvSpPr>
          <p:spPr bwMode="auto">
            <a:xfrm>
              <a:off x="7591425" y="1847850"/>
              <a:ext cx="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Text Box 83"/>
          <p:cNvSpPr txBox="1">
            <a:spLocks noChangeArrowheads="1"/>
          </p:cNvSpPr>
          <p:nvPr/>
        </p:nvSpPr>
        <p:spPr bwMode="auto">
          <a:xfrm>
            <a:off x="4259263" y="3989388"/>
            <a:ext cx="3209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chemeClr val="tx2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</a:t>
            </a:r>
          </a:p>
        </p:txBody>
      </p:sp>
      <p:sp>
        <p:nvSpPr>
          <p:cNvPr id="42" name="Text Box 84"/>
          <p:cNvSpPr txBox="1">
            <a:spLocks noChangeArrowheads="1"/>
          </p:cNvSpPr>
          <p:nvPr/>
        </p:nvSpPr>
        <p:spPr bwMode="auto">
          <a:xfrm>
            <a:off x="4257675" y="4422775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U</a:t>
            </a:r>
            <a:endParaRPr lang="en-US" altLang="ja-JP" sz="1600" b="1" dirty="0">
              <a:solidFill>
                <a:srgbClr val="0066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44" name="Rectangle 55"/>
          <p:cNvSpPr>
            <a:spLocks noChangeArrowheads="1"/>
          </p:cNvSpPr>
          <p:nvPr/>
        </p:nvSpPr>
        <p:spPr bwMode="auto">
          <a:xfrm>
            <a:off x="4837176" y="3986784"/>
            <a:ext cx="521208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6" name="example_latency.wav">
            <a:hlinkClick r:id="" action="ppaction://media"/>
          </p:cNvPr>
          <p:cNvPicPr>
            <a:picLocks noRot="1" noChangeAspect="1"/>
          </p:cNvPicPr>
          <p:nvPr>
            <a:wavAudioFile r:embed="rId3" name="example_latency.wav"/>
          </p:nvPr>
        </p:nvPicPr>
        <p:blipFill>
          <a:blip r:embed="rId7"/>
          <a:stretch>
            <a:fillRect/>
          </a:stretch>
        </p:blipFill>
        <p:spPr>
          <a:xfrm>
            <a:off x="-742188" y="4419600"/>
            <a:ext cx="304800" cy="304800"/>
          </a:xfrm>
          <a:prstGeom prst="rect">
            <a:avLst/>
          </a:prstGeom>
        </p:spPr>
      </p:pic>
      <p:sp>
        <p:nvSpPr>
          <p:cNvPr id="47" name="Rectangle 55"/>
          <p:cNvSpPr>
            <a:spLocks noChangeArrowheads="1"/>
          </p:cNvSpPr>
          <p:nvPr/>
        </p:nvSpPr>
        <p:spPr bwMode="auto">
          <a:xfrm>
            <a:off x="7379208" y="3986784"/>
            <a:ext cx="301752" cy="3857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305" name="Rectangle 65"/>
          <p:cNvSpPr>
            <a:spLocks noChangeArrowheads="1"/>
          </p:cNvSpPr>
          <p:nvPr/>
        </p:nvSpPr>
        <p:spPr bwMode="auto">
          <a:xfrm>
            <a:off x="4660901" y="1492250"/>
            <a:ext cx="3025774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0" y="36576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30200" y="1562100"/>
            <a:ext cx="36449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Cut-ins</a:t>
            </a:r>
          </a:p>
          <a:p>
            <a:endParaRPr lang="en-US" sz="2000" dirty="0" smtClean="0"/>
          </a:p>
          <a:p>
            <a:r>
              <a:rPr lang="en-US" sz="2000" dirty="0" smtClean="0"/>
              <a:t>System grabs floor before user releases it.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0200" y="4254500"/>
            <a:ext cx="36449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Latency</a:t>
            </a:r>
          </a:p>
          <a:p>
            <a:endParaRPr lang="en-US" sz="2000" dirty="0" smtClean="0"/>
          </a:p>
          <a:p>
            <a:r>
              <a:rPr lang="en-US" sz="2000" dirty="0" smtClean="0"/>
              <a:t>System waits after user has released floor.</a:t>
            </a:r>
          </a:p>
        </p:txBody>
      </p:sp>
      <p:sp>
        <p:nvSpPr>
          <p:cNvPr id="26" name="Rectangle 65"/>
          <p:cNvSpPr>
            <a:spLocks noChangeArrowheads="1"/>
          </p:cNvSpPr>
          <p:nvPr/>
        </p:nvSpPr>
        <p:spPr bwMode="auto">
          <a:xfrm>
            <a:off x="4660901" y="3981450"/>
            <a:ext cx="3025774" cy="776288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2" name="Donut 51"/>
          <p:cNvSpPr/>
          <p:nvPr/>
        </p:nvSpPr>
        <p:spPr>
          <a:xfrm>
            <a:off x="5791200" y="1168400"/>
            <a:ext cx="1422400" cy="1460500"/>
          </a:xfrm>
          <a:prstGeom prst="donut">
            <a:avLst>
              <a:gd name="adj" fmla="val 9812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Left-Right Arrow 52"/>
          <p:cNvSpPr/>
          <p:nvPr/>
        </p:nvSpPr>
        <p:spPr>
          <a:xfrm>
            <a:off x="6007100" y="4241800"/>
            <a:ext cx="1371600" cy="292100"/>
          </a:xfrm>
          <a:prstGeom prst="left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Tm="534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63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3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34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5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553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55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  <p:bldLst>
      <p:bldP spid="29" grpId="0" animBg="1"/>
      <p:bldP spid="41" grpId="0"/>
      <p:bldP spid="42" grpId="0"/>
      <p:bldP spid="44" grpId="0" animBg="1"/>
      <p:bldP spid="47" grpId="0" animBg="1"/>
      <p:bldP spid="138305" grpId="1" animBg="1"/>
      <p:bldP spid="51" grpId="0"/>
      <p:bldP spid="26" grpId="0" animBg="1"/>
      <p:bldP spid="52" grpId="0" animBg="1"/>
      <p:bldP spid="5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836220" y="5823208"/>
            <a:ext cx="2412263" cy="954107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SYSTEM WAITS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USER WAITS</a:t>
            </a:r>
          </a:p>
        </p:txBody>
      </p:sp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868707" y="3361765"/>
            <a:ext cx="3180227" cy="963705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Latency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3413312" y="1270292"/>
            <a:ext cx="2209800" cy="5277385"/>
            <a:chOff x="3729317" y="1270292"/>
            <a:chExt cx="2209800" cy="5277385"/>
          </a:xfrm>
        </p:grpSpPr>
        <p:sp>
          <p:nvSpPr>
            <p:cNvPr id="4" name="Rounded Rectangle 3"/>
            <p:cNvSpPr/>
            <p:nvPr/>
          </p:nvSpPr>
          <p:spPr>
            <a:xfrm>
              <a:off x="3729317" y="2623020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729317" y="127029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29317" y="3975748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29317" y="5328477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</p:grp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625353" y="4626429"/>
            <a:ext cx="246452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SYSTEM GRABS</a:t>
            </a:r>
          </a:p>
        </p:txBody>
      </p: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056965" y="2124638"/>
            <a:ext cx="2953872" cy="981633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Cut-in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632011" y="1474685"/>
            <a:ext cx="2464521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SYSTEM GRABS</a:t>
            </a:r>
          </a:p>
        </p:txBody>
      </p:sp>
      <p:grpSp>
        <p:nvGrpSpPr>
          <p:cNvPr id="2" name="Group 38"/>
          <p:cNvGrpSpPr/>
          <p:nvPr/>
        </p:nvGrpSpPr>
        <p:grpSpPr>
          <a:xfrm>
            <a:off x="396694" y="3299384"/>
            <a:ext cx="8243037" cy="1219200"/>
            <a:chOff x="396694" y="3330382"/>
            <a:chExt cx="8243037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6429931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User</a:t>
              </a:r>
              <a:endParaRPr lang="en-US" sz="48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96694" y="333038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smtClean="0"/>
                <a:t>System</a:t>
              </a:r>
              <a:endParaRPr lang="en-US" sz="48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solidFill>
              <a:srgbClr val="10A80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039036" y="3213851"/>
            <a:ext cx="2891118" cy="1237126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Time out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grpSp>
        <p:nvGrpSpPr>
          <p:cNvPr id="3" name="Group 22"/>
          <p:cNvGrpSpPr/>
          <p:nvPr/>
        </p:nvGrpSpPr>
        <p:grpSpPr>
          <a:xfrm>
            <a:off x="3413312" y="1270292"/>
            <a:ext cx="2209800" cy="5277385"/>
            <a:chOff x="3729317" y="1270292"/>
            <a:chExt cx="2209800" cy="5277385"/>
          </a:xfrm>
        </p:grpSpPr>
        <p:sp>
          <p:nvSpPr>
            <p:cNvPr id="4" name="Rounded Rectangle 3"/>
            <p:cNvSpPr/>
            <p:nvPr/>
          </p:nvSpPr>
          <p:spPr>
            <a:xfrm>
              <a:off x="3729317" y="2623020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729317" y="1270292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S</a:t>
              </a:r>
              <a:endParaRPr lang="en-US" sz="4800" baseline="-250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29317" y="3975748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Both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729317" y="5328477"/>
              <a:ext cx="2209800" cy="1219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800" dirty="0" err="1" smtClean="0"/>
                <a:t>Free</a:t>
              </a:r>
              <a:r>
                <a:rPr lang="en-US" sz="4800" baseline="-25000" dirty="0" err="1" smtClean="0"/>
                <a:t>U</a:t>
              </a:r>
              <a:endParaRPr lang="en-US" sz="4800" baseline="-25000" dirty="0"/>
            </a:p>
          </p:txBody>
        </p:sp>
      </p:grp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234696" y="2743198"/>
            <a:ext cx="2068195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USER GRABS</a:t>
            </a:r>
            <a:endParaRPr lang="en-US" sz="2800" b="1" dirty="0">
              <a:solidFill>
                <a:srgbClr val="10A808"/>
              </a:solidFill>
            </a:endParaRPr>
          </a:p>
        </p:txBody>
      </p: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solidFill>
              <a:srgbClr val="10A80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3106271" y="4276164"/>
            <a:ext cx="2770094" cy="112955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Barge-in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429931" y="3299384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User</a:t>
            </a:r>
            <a:endParaRPr lang="en-US" sz="4800" dirty="0"/>
          </a:p>
        </p:txBody>
      </p:sp>
      <p:sp>
        <p:nvSpPr>
          <p:cNvPr id="6" name="Rounded Rectangle 5"/>
          <p:cNvSpPr/>
          <p:nvPr/>
        </p:nvSpPr>
        <p:spPr>
          <a:xfrm>
            <a:off x="396694" y="3299384"/>
            <a:ext cx="2209800" cy="1219200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System</a:t>
            </a:r>
            <a:endParaRPr lang="en-US" sz="48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Finite-State Turn-Taking Machine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3312" y="2623020"/>
            <a:ext cx="2209800" cy="1219200"/>
          </a:xfrm>
          <a:prstGeom prst="roundRect">
            <a:avLst/>
          </a:prstGeom>
          <a:solidFill>
            <a:srgbClr val="10A808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13" name="Rounded Rectangle 12"/>
          <p:cNvSpPr/>
          <p:nvPr/>
        </p:nvSpPr>
        <p:spPr>
          <a:xfrm>
            <a:off x="3413312" y="1270292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S</a:t>
            </a:r>
            <a:endParaRPr lang="en-US" sz="4800" baseline="-25000" dirty="0"/>
          </a:p>
        </p:txBody>
      </p:sp>
      <p:sp>
        <p:nvSpPr>
          <p:cNvPr id="8" name="Rounded Rectangle 7"/>
          <p:cNvSpPr/>
          <p:nvPr/>
        </p:nvSpPr>
        <p:spPr>
          <a:xfrm>
            <a:off x="3413312" y="3975748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Both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sp>
        <p:nvSpPr>
          <p:cNvPr id="14" name="Rounded Rectangle 13"/>
          <p:cNvSpPr/>
          <p:nvPr/>
        </p:nvSpPr>
        <p:spPr>
          <a:xfrm>
            <a:off x="3413312" y="5328477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err="1" smtClean="0"/>
              <a:t>Free</a:t>
            </a:r>
            <a:r>
              <a:rPr lang="en-US" sz="4800" baseline="-25000" dirty="0" err="1" smtClean="0"/>
              <a:t>U</a:t>
            </a:r>
            <a:endParaRPr lang="en-US" sz="4800" baseline="-25000" dirty="0"/>
          </a:p>
        </p:txBody>
      </p:sp>
      <p:cxnSp>
        <p:nvCxnSpPr>
          <p:cNvPr id="36" name="Curved Connector 35"/>
          <p:cNvCxnSpPr>
            <a:stCxn id="6" idx="3"/>
            <a:endCxn id="8" idx="1"/>
          </p:cNvCxnSpPr>
          <p:nvPr/>
        </p:nvCxnSpPr>
        <p:spPr>
          <a:xfrm>
            <a:off x="2606494" y="3908984"/>
            <a:ext cx="806818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6" idx="0"/>
            <a:endCxn id="13" idx="1"/>
          </p:cNvCxnSpPr>
          <p:nvPr/>
        </p:nvCxnSpPr>
        <p:spPr>
          <a:xfrm rot="5400000" flipH="1" flipV="1">
            <a:off x="1747707" y="1633779"/>
            <a:ext cx="1419492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6" idx="2"/>
            <a:endCxn id="14" idx="1"/>
          </p:cNvCxnSpPr>
          <p:nvPr/>
        </p:nvCxnSpPr>
        <p:spPr>
          <a:xfrm rot="16200000" flipH="1">
            <a:off x="1747707" y="4272471"/>
            <a:ext cx="1419493" cy="1911718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" idx="1"/>
            <a:endCxn id="8" idx="3"/>
          </p:cNvCxnSpPr>
          <p:nvPr/>
        </p:nvCxnSpPr>
        <p:spPr>
          <a:xfrm rot="10800000" flipV="1">
            <a:off x="5623113" y="3908984"/>
            <a:ext cx="806819" cy="676364"/>
          </a:xfrm>
          <a:prstGeom prst="curvedConnector3">
            <a:avLst>
              <a:gd name="adj1" fmla="val 50000"/>
            </a:avLst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>
            <a:stCxn id="5" idx="2"/>
            <a:endCxn id="14" idx="3"/>
          </p:cNvCxnSpPr>
          <p:nvPr/>
        </p:nvCxnSpPr>
        <p:spPr>
          <a:xfrm rot="5400000">
            <a:off x="5869226" y="4272471"/>
            <a:ext cx="1419493" cy="1911719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3"/>
            <a:endCxn id="5" idx="0"/>
          </p:cNvCxnSpPr>
          <p:nvPr/>
        </p:nvCxnSpPr>
        <p:spPr>
          <a:xfrm>
            <a:off x="5623112" y="1879892"/>
            <a:ext cx="1911719" cy="1419492"/>
          </a:xfrm>
          <a:prstGeom prst="curvedConnector2">
            <a:avLst/>
          </a:prstGeom>
          <a:ln w="508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5446060" y="1486925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>
          <a:xfrm>
            <a:off x="5450543" y="28226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0800000">
            <a:off x="3177987" y="4597678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0800000">
            <a:off x="3182470" y="5946861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6200000">
            <a:off x="1089211" y="3060224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 rot="5400000">
            <a:off x="7534835" y="4355627"/>
            <a:ext cx="416859" cy="395663"/>
          </a:xfrm>
          <a:prstGeom prst="arc">
            <a:avLst>
              <a:gd name="adj1" fmla="val 15503443"/>
              <a:gd name="adj2" fmla="val 5840032"/>
            </a:avLst>
          </a:prstGeom>
          <a:ln w="508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658778" y="2756647"/>
            <a:ext cx="2543928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10A808"/>
                </a:solidFill>
              </a:rPr>
              <a:t>SYSTEM YIELDS</a:t>
            </a:r>
            <a:endParaRPr lang="en-US" sz="2800" b="1" dirty="0">
              <a:solidFill>
                <a:srgbClr val="10A808"/>
              </a:solidFill>
            </a:endParaRPr>
          </a:p>
        </p:txBody>
      </p:sp>
      <p:cxnSp>
        <p:nvCxnSpPr>
          <p:cNvPr id="40" name="Curved Connector 39"/>
          <p:cNvCxnSpPr>
            <a:stCxn id="6" idx="3"/>
            <a:endCxn id="4" idx="1"/>
          </p:cNvCxnSpPr>
          <p:nvPr/>
        </p:nvCxnSpPr>
        <p:spPr>
          <a:xfrm flipV="1">
            <a:off x="2606494" y="3232620"/>
            <a:ext cx="806818" cy="676364"/>
          </a:xfrm>
          <a:prstGeom prst="curvedConnector3">
            <a:avLst>
              <a:gd name="adj1" fmla="val 50000"/>
            </a:avLst>
          </a:prstGeom>
          <a:ln w="508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" idx="3"/>
            <a:endCxn id="5" idx="1"/>
          </p:cNvCxnSpPr>
          <p:nvPr/>
        </p:nvCxnSpPr>
        <p:spPr>
          <a:xfrm>
            <a:off x="5623112" y="3232620"/>
            <a:ext cx="806819" cy="676364"/>
          </a:xfrm>
          <a:prstGeom prst="curvedConnector3">
            <a:avLst>
              <a:gd name="adj1" fmla="val 50000"/>
            </a:avLst>
          </a:prstGeom>
          <a:ln w="50800">
            <a:solidFill>
              <a:srgbClr val="10A808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3106271" y="4276164"/>
            <a:ext cx="2770094" cy="112955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Barge-in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C</a:t>
            </a:r>
            <a:r>
              <a:rPr lang="en-US" baseline="-25000" dirty="0" smtClean="0"/>
              <a:t>W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228299"/>
          <a:ext cx="8229600" cy="544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81431" y="1801506"/>
            <a:ext cx="3207225" cy="830997"/>
          </a:xfrm>
          <a:prstGeom prst="rect">
            <a:avLst/>
          </a:prstGeom>
          <a:solidFill>
            <a:schemeClr val="bg1"/>
          </a:solidFill>
          <a:ln>
            <a:solidFill>
              <a:prstClr val="white">
                <a:lumMod val="50000"/>
              </a:prst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C</a:t>
            </a:r>
            <a:r>
              <a:rPr lang="en-US" sz="2400" baseline="-25000" dirty="0" smtClean="0">
                <a:solidFill>
                  <a:schemeClr val="tx2"/>
                </a:solidFill>
              </a:rPr>
              <a:t>U</a:t>
            </a:r>
            <a:r>
              <a:rPr lang="en-US" sz="2400" dirty="0" smtClean="0">
                <a:solidFill>
                  <a:schemeClr val="tx2"/>
                </a:solidFill>
              </a:rPr>
              <a:t> is set to maintain an overall cut-in rate of 5%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123950" y="2846388"/>
          <a:ext cx="6094413" cy="1900237"/>
        </p:xfrm>
        <a:graphic>
          <a:graphicData uri="http://schemas.openxmlformats.org/presentationml/2006/ole">
            <p:oleObj spid="_x0000_s403458" name="Equation" r:id="rId4" imgW="2158920" imgH="672840" progId="Equation.3">
              <p:embed/>
            </p:oleObj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123950" y="2846388"/>
          <a:ext cx="6094413" cy="1900237"/>
        </p:xfrm>
        <a:graphic>
          <a:graphicData uri="http://schemas.openxmlformats.org/presentationml/2006/ole">
            <p:oleObj spid="_x0000_s404482" name="Equation" r:id="rId4" imgW="2158920" imgH="672840" progId="Equation.3">
              <p:embed/>
            </p:oleObj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14" name="Rectangular Callout 13"/>
          <p:cNvSpPr/>
          <p:nvPr/>
        </p:nvSpPr>
        <p:spPr>
          <a:xfrm>
            <a:off x="5567082" y="3818966"/>
            <a:ext cx="3402106" cy="1586752"/>
          </a:xfrm>
          <a:prstGeom prst="wedgeRectCallout">
            <a:avLst>
              <a:gd name="adj1" fmla="val -58383"/>
              <a:gd name="adj2" fmla="val -51479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User remain silent indefinitely at the end of turn (no transition </a:t>
            </a:r>
          </a:p>
          <a:p>
            <a:pPr algn="ctr"/>
            <a:r>
              <a:rPr lang="en-US" sz="2400" dirty="0" smtClean="0"/>
              <a:t>Free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User)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123950" y="2846388"/>
          <a:ext cx="6094413" cy="1900237"/>
        </p:xfrm>
        <a:graphic>
          <a:graphicData uri="http://schemas.openxmlformats.org/presentationml/2006/ole">
            <p:oleObj spid="_x0000_s405506" name="Equation" r:id="rId4" imgW="2158920" imgH="672840" progId="Equation.3">
              <p:embed/>
            </p:oleObj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15" name="Rectangular Callout 14"/>
          <p:cNvSpPr/>
          <p:nvPr/>
        </p:nvSpPr>
        <p:spPr>
          <a:xfrm>
            <a:off x="354114" y="4213413"/>
            <a:ext cx="3402106" cy="1586752"/>
          </a:xfrm>
          <a:prstGeom prst="wedgeRectCallout">
            <a:avLst>
              <a:gd name="adj1" fmla="val 42803"/>
              <a:gd name="adj2" fmla="val -65886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Without knowledge of silence duration, P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(Free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)=P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(Free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388659" y="4114799"/>
            <a:ext cx="1546411" cy="6096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123950" y="2846388"/>
          <a:ext cx="6094413" cy="1900237"/>
        </p:xfrm>
        <a:graphic>
          <a:graphicData uri="http://schemas.openxmlformats.org/presentationml/2006/ole">
            <p:oleObj spid="_x0000_s406530" name="Equation" r:id="rId4" imgW="2158920" imgH="672840" progId="Equation.3">
              <p:embed/>
            </p:oleObj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Estimating State Probabilities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1|3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3.3|8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|8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|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18.9|13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6|1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2.5|42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|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8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5|5.3|5.2|3.1|3.5|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4.7|7.9|14.5|13.1|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|10|1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1|26.6|18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2|12.7|17.2|15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9.7|16.3|2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2|15.2|4|4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|11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7887</TotalTime>
  <Words>4127</Words>
  <Application>Microsoft Office PowerPoint</Application>
  <PresentationFormat>On-screen Show (4:3)</PresentationFormat>
  <Paragraphs>1264</Paragraphs>
  <Slides>106</Slides>
  <Notes>70</Notes>
  <HiddenSlides>0</HiddenSlides>
  <MMClips>13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106</vt:i4>
      </vt:variant>
    </vt:vector>
  </HeadingPairs>
  <TitlesOfParts>
    <vt:vector size="113" baseType="lpstr">
      <vt:lpstr>Arial</vt:lpstr>
      <vt:lpstr>Calibri</vt:lpstr>
      <vt:lpstr>MS PGothic</vt:lpstr>
      <vt:lpstr>Wingdings</vt:lpstr>
      <vt:lpstr>Office Theme</vt:lpstr>
      <vt:lpstr>Equation</vt:lpstr>
      <vt:lpstr>Worksheet</vt:lpstr>
      <vt:lpstr>Flexible Turn-Taking  for Spoken Dialog Systems</vt:lpstr>
      <vt:lpstr>Spoken Dialog Systems</vt:lpstr>
      <vt:lpstr>Sometimes they work…</vt:lpstr>
      <vt:lpstr>…but not always…</vt:lpstr>
      <vt:lpstr>Key Definitions</vt:lpstr>
      <vt:lpstr>Thesis Statement</vt:lpstr>
      <vt:lpstr>Floor, Intentions and Beliefs</vt:lpstr>
      <vt:lpstr>Uncertainty over the Floor</vt:lpstr>
      <vt:lpstr>Turn-Taking Errors by System</vt:lpstr>
      <vt:lpstr>Slide 10</vt:lpstr>
      <vt:lpstr>Outline</vt:lpstr>
      <vt:lpstr>Pipeline Architectures</vt:lpstr>
      <vt:lpstr>Multi-layer Architectures</vt:lpstr>
      <vt:lpstr>Proposed Architecture: Olympus 2</vt:lpstr>
      <vt:lpstr>Olympus 2 Architecture</vt:lpstr>
      <vt:lpstr>Olympus 2 Deployment</vt:lpstr>
      <vt:lpstr>Outline</vt:lpstr>
      <vt:lpstr>End-of-Turn Detection</vt:lpstr>
      <vt:lpstr>End-of-Turn Detection</vt:lpstr>
      <vt:lpstr>Latency / Cut-in Tradeoff</vt:lpstr>
      <vt:lpstr>Latency / Cut-in Tradeoff</vt:lpstr>
      <vt:lpstr>End-of-Turn Detection as Classification</vt:lpstr>
      <vt:lpstr>Outline</vt:lpstr>
      <vt:lpstr>Using Variable Thresholds</vt:lpstr>
      <vt:lpstr>Example Decision Tree</vt:lpstr>
      <vt:lpstr>Example Decision Tree</vt:lpstr>
      <vt:lpstr>Example Decision Tree</vt:lpstr>
      <vt:lpstr>Outline</vt:lpstr>
      <vt:lpstr>Performance per Feature Set</vt:lpstr>
      <vt:lpstr>Performance per Feature Set</vt:lpstr>
      <vt:lpstr>Outline</vt:lpstr>
      <vt:lpstr>Live Evaluation</vt:lpstr>
      <vt:lpstr>Cut-in Rate per Dialog State</vt:lpstr>
      <vt:lpstr>Average Latency per State</vt:lpstr>
      <vt:lpstr>Non-Understanding Rate per  State</vt:lpstr>
      <vt:lpstr>Outline</vt:lpstr>
      <vt:lpstr>The Finite-State Turn-Taking Machine</vt:lpstr>
      <vt:lpstr>The Finite-State Turn-Taking Machine</vt:lpstr>
      <vt:lpstr>The Finite-State Turn-Taking Machine</vt:lpstr>
      <vt:lpstr>The Finite-State Turn-Taking Machine</vt:lpstr>
      <vt:lpstr>Uncertainty in the FSTTM</vt:lpstr>
      <vt:lpstr>Making Decisions with the FSTTM</vt:lpstr>
      <vt:lpstr>Outline</vt:lpstr>
      <vt:lpstr>End-of-Turn Detection in the FSTTM</vt:lpstr>
      <vt:lpstr>End-of-Turn Detection in the FSTTM</vt:lpstr>
      <vt:lpstr>Action/State Cost Matrix in Pauses</vt:lpstr>
      <vt:lpstr>Action Selection</vt:lpstr>
      <vt:lpstr>Estimating State Probabilities</vt:lpstr>
      <vt:lpstr>Estimating P(FreeU)</vt:lpstr>
      <vt:lpstr>In-Pause Detection Results</vt:lpstr>
      <vt:lpstr>Outline</vt:lpstr>
      <vt:lpstr>Delays in Pause Detection</vt:lpstr>
      <vt:lpstr>End-of-turn Detection in Speech</vt:lpstr>
      <vt:lpstr>Estimating P(FreeU) in Speech </vt:lpstr>
      <vt:lpstr>Anytime Detection Results</vt:lpstr>
      <vt:lpstr>Histogram of Turn Latencies</vt:lpstr>
      <vt:lpstr>Histogram of Turn Latencies</vt:lpstr>
      <vt:lpstr>Outline</vt:lpstr>
      <vt:lpstr>Barge-in Detection in the FSTTM</vt:lpstr>
      <vt:lpstr>Barge-in Detection in the FSTTM</vt:lpstr>
      <vt:lpstr>Cost Matrix during System Prompts</vt:lpstr>
      <vt:lpstr>Estimating P(BothS)</vt:lpstr>
      <vt:lpstr>Barge-in Detection Results</vt:lpstr>
      <vt:lpstr>Outline</vt:lpstr>
      <vt:lpstr>Thesis Statement</vt:lpstr>
      <vt:lpstr>Contributions</vt:lpstr>
      <vt:lpstr>Extending the FSTTM</vt:lpstr>
      <vt:lpstr>FSTTM Dialog</vt:lpstr>
      <vt:lpstr>Thank you!  Questions?</vt:lpstr>
      <vt:lpstr>Extra Slides</vt:lpstr>
      <vt:lpstr>Building Threshold Decision Trees</vt:lpstr>
      <vt:lpstr>Learning Curve</vt:lpstr>
      <vt:lpstr>Estimating Parameters</vt:lpstr>
      <vt:lpstr>Endpointing Threshold</vt:lpstr>
      <vt:lpstr>User Barge-in Time Distribution</vt:lpstr>
      <vt:lpstr>The First Step</vt:lpstr>
      <vt:lpstr>The First Step</vt:lpstr>
      <vt:lpstr>The First Step</vt:lpstr>
      <vt:lpstr>The First Step</vt:lpstr>
      <vt:lpstr>Spoken Dialog Systems</vt:lpstr>
      <vt:lpstr>Turn Endpointing</vt:lpstr>
      <vt:lpstr>Endpointing Issues</vt:lpstr>
      <vt:lpstr>End-of-Turn Detection Issues</vt:lpstr>
      <vt:lpstr>The Endpointing Trade Off</vt:lpstr>
      <vt:lpstr>The Endpointing Trade Off</vt:lpstr>
      <vt:lpstr>Using Variable Thresholds</vt:lpstr>
      <vt:lpstr>Standard Approach to Turn-Taking in Spoken Dialog Systems</vt:lpstr>
      <vt:lpstr>The Finite-State Turn-Taking Machine</vt:lpstr>
      <vt:lpstr>The Finite-State Turn-Taking Machine</vt:lpstr>
      <vt:lpstr>The Finite-State Turn-Taking Machine</vt:lpstr>
      <vt:lpstr>The Finite-State Turn-Taking Machine</vt:lpstr>
      <vt:lpstr>The Finite-State Turn-Taking Machine</vt:lpstr>
      <vt:lpstr>The Finite-State Turn-Taking Machine</vt:lpstr>
      <vt:lpstr>The Finite-State Turn-Taking Machine</vt:lpstr>
      <vt:lpstr>Optimal CW</vt:lpstr>
      <vt:lpstr>Estimating State Probabilities</vt:lpstr>
      <vt:lpstr>Estimating State Probabilities</vt:lpstr>
      <vt:lpstr>Estimating State Probabilities</vt:lpstr>
      <vt:lpstr>Estimating State Probabilities</vt:lpstr>
      <vt:lpstr>Estimating State Probabilities</vt:lpstr>
      <vt:lpstr>Estimating State Probabilities</vt:lpstr>
      <vt:lpstr>Estimating State Probabilities</vt:lpstr>
      <vt:lpstr>Estimating State Probabilities</vt:lpstr>
      <vt:lpstr>Reducing Uncertainty</vt:lpstr>
      <vt:lpstr>Endpointing Threshold</vt:lpstr>
      <vt:lpstr>Pause Endpointing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Turn-Taking as a Dynamic Decision Process</dc:title>
  <dc:creator>User</dc:creator>
  <cp:lastModifiedBy>User</cp:lastModifiedBy>
  <cp:revision>145</cp:revision>
  <dcterms:created xsi:type="dcterms:W3CDTF">2006-08-16T00:00:00Z</dcterms:created>
  <dcterms:modified xsi:type="dcterms:W3CDTF">2008-12-12T19:26:52Z</dcterms:modified>
</cp:coreProperties>
</file>