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3300"/>
    <a:srgbClr val="993300"/>
    <a:srgbClr val="FF9966"/>
    <a:srgbClr val="FF0000"/>
    <a:srgbClr val="4D4D4D"/>
    <a:srgbClr val="29292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7" autoAdjust="0"/>
    <p:restoredTop sz="94712" autoAdjust="0"/>
  </p:normalViewPr>
  <p:slideViewPr>
    <p:cSldViewPr>
      <p:cViewPr varScale="1">
        <p:scale>
          <a:sx n="70" d="100"/>
          <a:sy n="70" d="100"/>
        </p:scale>
        <p:origin x="-5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040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9035515-F913-486B-A10B-1BC61189541E}" type="datetimeFigureOut">
              <a:rPr lang="en-US"/>
              <a:pPr>
                <a:defRPr/>
              </a:pPr>
              <a:t>8/24/2010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65DF40B-2162-4EA5-BDF7-A6D87BD744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Slide Number Placeholder 1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Poster ID:</a:t>
            </a:r>
          </a:p>
          <a:p>
            <a:pPr>
              <a:defRPr/>
            </a:pPr>
            <a:r>
              <a:rPr lang="en-US"/>
              <a:t>XX.YYY</a:t>
            </a:r>
            <a:endParaRPr lang="el-GR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Author names and affiliations go here</a:t>
            </a:r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19250" y="44450"/>
            <a:ext cx="7273925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0825" y="1196975"/>
            <a:ext cx="8642350" cy="504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8" name="Picture 6" descr="ECCV-2010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6343650"/>
            <a:ext cx="504825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Connector 8"/>
          <p:cNvCxnSpPr/>
          <p:nvPr/>
        </p:nvCxnSpPr>
        <p:spPr>
          <a:xfrm>
            <a:off x="250825" y="6308725"/>
            <a:ext cx="8642350" cy="0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50825" y="1125538"/>
            <a:ext cx="8642350" cy="0"/>
          </a:xfrm>
          <a:prstGeom prst="line">
            <a:avLst/>
          </a:prstGeom>
          <a:ln w="3810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50825" y="115888"/>
            <a:ext cx="1081088" cy="936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Logo goes here</a:t>
            </a:r>
          </a:p>
        </p:txBody>
      </p:sp>
      <p:sp>
        <p:nvSpPr>
          <p:cNvPr id="10" name="Slide Number Placeholder 14"/>
          <p:cNvSpPr>
            <a:spLocks noGrp="1"/>
          </p:cNvSpPr>
          <p:nvPr>
            <p:ph type="sldNum" sz="quarter" idx="4"/>
          </p:nvPr>
        </p:nvSpPr>
        <p:spPr>
          <a:xfrm>
            <a:off x="7956550" y="6356350"/>
            <a:ext cx="9366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Poster ID:</a:t>
            </a:r>
          </a:p>
          <a:p>
            <a:pPr>
              <a:defRPr/>
            </a:pPr>
            <a:r>
              <a:rPr lang="en-US"/>
              <a:t>XX.YYY</a:t>
            </a:r>
            <a:endParaRPr lang="el-GR"/>
          </a:p>
        </p:txBody>
      </p:sp>
      <p:sp>
        <p:nvSpPr>
          <p:cNvPr id="12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827088" y="6356350"/>
            <a:ext cx="7058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Author names and affiliations go here</a:t>
            </a:r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179388" y="0"/>
            <a:ext cx="1296987" cy="10779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71414"/>
            <a:ext cx="9144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 b="1" dirty="0"/>
              <a:t>Flexible </a:t>
            </a:r>
            <a:r>
              <a:rPr lang="en-US" sz="3200" b="1" dirty="0" err="1"/>
              <a:t>Voxels</a:t>
            </a:r>
            <a:r>
              <a:rPr lang="en-US" sz="3200" b="1" dirty="0"/>
              <a:t> for Motion-Aware </a:t>
            </a:r>
            <a:r>
              <a:rPr lang="en-US" sz="3200" b="1" dirty="0" err="1"/>
              <a:t>Videography</a:t>
            </a:r>
            <a:endParaRPr lang="en-US" sz="2800" b="1" dirty="0">
              <a:solidFill>
                <a:srgbClr val="993300"/>
              </a:solidFill>
            </a:endParaRPr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395288" y="6303963"/>
            <a:ext cx="9144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Mohit Gupta</a:t>
            </a:r>
            <a:r>
              <a:rPr lang="en-US" sz="1600" baseline="30000"/>
              <a:t>1</a:t>
            </a:r>
            <a:r>
              <a:rPr lang="en-US" sz="1600"/>
              <a:t>, Amit Agrawal</a:t>
            </a:r>
            <a:r>
              <a:rPr lang="en-US" sz="1600" baseline="30000"/>
              <a:t>2</a:t>
            </a:r>
            <a:r>
              <a:rPr lang="en-US" sz="1600"/>
              <a:t>, Ashok Veeraraghavan</a:t>
            </a:r>
            <a:r>
              <a:rPr lang="en-US" sz="1600" baseline="30000"/>
              <a:t>2</a:t>
            </a:r>
            <a:r>
              <a:rPr lang="en-US" sz="1600"/>
              <a:t> and Srinivasa Narasimhan</a:t>
            </a:r>
            <a:r>
              <a:rPr lang="en-US" sz="1600" baseline="30000"/>
              <a:t>1</a:t>
            </a:r>
          </a:p>
          <a:p>
            <a:pPr algn="ctr"/>
            <a:r>
              <a:rPr lang="en-US" sz="1600" baseline="30000"/>
              <a:t>1</a:t>
            </a:r>
            <a:r>
              <a:rPr lang="en-US" sz="1600"/>
              <a:t>Robotics Institute, Carnegie Mellon University   </a:t>
            </a:r>
            <a:r>
              <a:rPr lang="en-US" sz="1600" baseline="30000"/>
              <a:t>2</a:t>
            </a:r>
            <a:r>
              <a:rPr lang="en-US" sz="1600"/>
              <a:t>Mitsubishi Electric Research Labs (MERL)</a:t>
            </a:r>
          </a:p>
        </p:txBody>
      </p:sp>
      <p:pic>
        <p:nvPicPr>
          <p:cNvPr id="2075" name="Picture 27" descr="AdaptiveResImage0000017-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55875" y="1600203"/>
            <a:ext cx="3529013" cy="3529012"/>
          </a:xfrm>
          <a:prstGeom prst="rect">
            <a:avLst/>
          </a:prstGeom>
          <a:noFill/>
          <a:ln w="9525">
            <a:solidFill>
              <a:srgbClr val="292929"/>
            </a:solidFill>
            <a:miter lim="800000"/>
            <a:headEnd/>
            <a:tailEnd/>
          </a:ln>
        </p:spPr>
      </p:pic>
      <p:sp>
        <p:nvSpPr>
          <p:cNvPr id="2076" name="Rectangle 28"/>
          <p:cNvSpPr>
            <a:spLocks noChangeArrowheads="1"/>
          </p:cNvSpPr>
          <p:nvPr/>
        </p:nvSpPr>
        <p:spPr bwMode="auto">
          <a:xfrm>
            <a:off x="-32" y="1543040"/>
            <a:ext cx="226853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/>
              <a:t>High Frame Rate (500 fps) for Fast Moving Regions</a:t>
            </a:r>
          </a:p>
        </p:txBody>
      </p:sp>
      <p:sp>
        <p:nvSpPr>
          <p:cNvPr id="2077" name="Rectangle 29"/>
          <p:cNvSpPr>
            <a:spLocks noChangeArrowheads="1"/>
          </p:cNvSpPr>
          <p:nvPr/>
        </p:nvSpPr>
        <p:spPr bwMode="auto">
          <a:xfrm>
            <a:off x="6373812" y="1614478"/>
            <a:ext cx="227015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dirty="0"/>
              <a:t>High Spatial Resolution (1 MP) for Static Regions</a:t>
            </a:r>
          </a:p>
        </p:txBody>
      </p:sp>
      <p:pic>
        <p:nvPicPr>
          <p:cNvPr id="2078" name="Picture 30" descr="AdaptiveResImage0000017-10"/>
          <p:cNvPicPr preferRelativeResize="0">
            <a:picLocks noChangeAspect="1" noChangeArrowheads="1"/>
          </p:cNvPicPr>
          <p:nvPr/>
        </p:nvPicPr>
        <p:blipFill>
          <a:blip r:embed="rId2"/>
          <a:srcRect l="58078" t="84375" r="26297"/>
          <a:stretch>
            <a:fillRect/>
          </a:stretch>
        </p:blipFill>
        <p:spPr bwMode="auto">
          <a:xfrm>
            <a:off x="6451600" y="2681290"/>
            <a:ext cx="2081213" cy="2081213"/>
          </a:xfrm>
          <a:prstGeom prst="rect">
            <a:avLst/>
          </a:prstGeom>
          <a:noFill/>
          <a:ln w="34925">
            <a:solidFill>
              <a:srgbClr val="800000"/>
            </a:solidFill>
            <a:miter lim="800000"/>
            <a:headEnd/>
            <a:tailEnd/>
          </a:ln>
        </p:spPr>
      </p:pic>
      <p:sp>
        <p:nvSpPr>
          <p:cNvPr id="2080" name="Rectangle 32"/>
          <p:cNvSpPr>
            <a:spLocks noChangeArrowheads="1"/>
          </p:cNvSpPr>
          <p:nvPr/>
        </p:nvSpPr>
        <p:spPr bwMode="auto">
          <a:xfrm>
            <a:off x="4573588" y="4552953"/>
            <a:ext cx="576262" cy="576262"/>
          </a:xfrm>
          <a:prstGeom prst="rect">
            <a:avLst/>
          </a:prstGeom>
          <a:noFill/>
          <a:ln w="349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81" name="Line 33"/>
          <p:cNvSpPr>
            <a:spLocks noChangeShapeType="1"/>
          </p:cNvSpPr>
          <p:nvPr/>
        </p:nvSpPr>
        <p:spPr bwMode="auto">
          <a:xfrm flipV="1">
            <a:off x="4572000" y="2681290"/>
            <a:ext cx="1871663" cy="1871663"/>
          </a:xfrm>
          <a:prstGeom prst="line">
            <a:avLst/>
          </a:prstGeom>
          <a:noFill/>
          <a:ln w="34925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2" name="Line 34"/>
          <p:cNvSpPr>
            <a:spLocks noChangeShapeType="1"/>
          </p:cNvSpPr>
          <p:nvPr/>
        </p:nvSpPr>
        <p:spPr bwMode="auto">
          <a:xfrm flipV="1">
            <a:off x="5148263" y="4768853"/>
            <a:ext cx="3384550" cy="360362"/>
          </a:xfrm>
          <a:prstGeom prst="line">
            <a:avLst/>
          </a:prstGeom>
          <a:noFill/>
          <a:ln w="34925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84" name="Rectangle 36"/>
          <p:cNvSpPr>
            <a:spLocks noChangeArrowheads="1"/>
          </p:cNvSpPr>
          <p:nvPr/>
        </p:nvSpPr>
        <p:spPr bwMode="auto">
          <a:xfrm>
            <a:off x="2843213" y="642918"/>
            <a:ext cx="3152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800000"/>
                </a:solidFill>
              </a:rPr>
              <a:t>Poster ID: M1.002</a:t>
            </a:r>
          </a:p>
        </p:txBody>
      </p:sp>
      <p:sp>
        <p:nvSpPr>
          <p:cNvPr id="2085" name="Rectangle 37"/>
          <p:cNvSpPr>
            <a:spLocks noChangeArrowheads="1"/>
          </p:cNvSpPr>
          <p:nvPr/>
        </p:nvSpPr>
        <p:spPr bwMode="auto">
          <a:xfrm>
            <a:off x="0" y="5329254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800000"/>
                </a:solidFill>
              </a:rPr>
              <a:t>Post Capture Control of Frame-Rate and Spatial-Resolution </a:t>
            </a:r>
          </a:p>
        </p:txBody>
      </p:sp>
      <p:sp>
        <p:nvSpPr>
          <p:cNvPr id="2090" name="Rectangle 42"/>
          <p:cNvSpPr>
            <a:spLocks noChangeArrowheads="1"/>
          </p:cNvSpPr>
          <p:nvPr/>
        </p:nvSpPr>
        <p:spPr bwMode="auto">
          <a:xfrm>
            <a:off x="4211638" y="1601790"/>
            <a:ext cx="792162" cy="792163"/>
          </a:xfrm>
          <a:prstGeom prst="rect">
            <a:avLst/>
          </a:prstGeom>
          <a:noFill/>
          <a:ln w="34925">
            <a:solidFill>
              <a:srgbClr val="8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97" name="Group 49"/>
          <p:cNvGrpSpPr>
            <a:grpSpLocks/>
          </p:cNvGrpSpPr>
          <p:nvPr/>
        </p:nvGrpSpPr>
        <p:grpSpPr bwMode="auto">
          <a:xfrm>
            <a:off x="344470" y="2608265"/>
            <a:ext cx="1727200" cy="1657350"/>
            <a:chOff x="340" y="1479"/>
            <a:chExt cx="1088" cy="1044"/>
          </a:xfrm>
        </p:grpSpPr>
        <p:pic>
          <p:nvPicPr>
            <p:cNvPr id="2091" name="Picture 43" descr="AdaptiveResImage0000017-10"/>
            <p:cNvPicPr>
              <a:picLocks noChangeAspect="1" noChangeArrowheads="1"/>
            </p:cNvPicPr>
            <p:nvPr/>
          </p:nvPicPr>
          <p:blipFill>
            <a:blip r:embed="rId2"/>
            <a:srcRect l="42825" r="28610" b="73459"/>
            <a:stretch>
              <a:fillRect/>
            </a:stretch>
          </p:blipFill>
          <p:spPr bwMode="auto">
            <a:xfrm>
              <a:off x="340" y="1479"/>
              <a:ext cx="635" cy="590"/>
            </a:xfrm>
            <a:prstGeom prst="rect">
              <a:avLst/>
            </a:prstGeom>
            <a:noFill/>
            <a:ln w="9525">
              <a:solidFill>
                <a:srgbClr val="800000"/>
              </a:solidFill>
              <a:miter lim="800000"/>
              <a:headEnd/>
              <a:tailEnd/>
            </a:ln>
          </p:spPr>
        </p:pic>
        <p:pic>
          <p:nvPicPr>
            <p:cNvPr id="2092" name="Picture 44" descr="AdaptiveResImage0000017-10"/>
            <p:cNvPicPr>
              <a:picLocks noChangeAspect="1" noChangeArrowheads="1"/>
            </p:cNvPicPr>
            <p:nvPr/>
          </p:nvPicPr>
          <p:blipFill>
            <a:blip r:embed="rId2"/>
            <a:srcRect l="42825" r="28610" b="73459"/>
            <a:stretch>
              <a:fillRect/>
            </a:stretch>
          </p:blipFill>
          <p:spPr bwMode="auto">
            <a:xfrm>
              <a:off x="431" y="1570"/>
              <a:ext cx="635" cy="590"/>
            </a:xfrm>
            <a:prstGeom prst="rect">
              <a:avLst/>
            </a:prstGeom>
            <a:noFill/>
            <a:ln w="9525">
              <a:solidFill>
                <a:srgbClr val="800000"/>
              </a:solidFill>
              <a:miter lim="800000"/>
              <a:headEnd/>
              <a:tailEnd/>
            </a:ln>
          </p:spPr>
        </p:pic>
        <p:pic>
          <p:nvPicPr>
            <p:cNvPr id="2093" name="Picture 45" descr="AdaptiveResImage0000017-10"/>
            <p:cNvPicPr>
              <a:picLocks noChangeAspect="1" noChangeArrowheads="1"/>
            </p:cNvPicPr>
            <p:nvPr/>
          </p:nvPicPr>
          <p:blipFill>
            <a:blip r:embed="rId2"/>
            <a:srcRect l="42825" r="28610" b="73459"/>
            <a:stretch>
              <a:fillRect/>
            </a:stretch>
          </p:blipFill>
          <p:spPr bwMode="auto">
            <a:xfrm>
              <a:off x="522" y="1661"/>
              <a:ext cx="635" cy="590"/>
            </a:xfrm>
            <a:prstGeom prst="rect">
              <a:avLst/>
            </a:prstGeom>
            <a:noFill/>
            <a:ln w="9525">
              <a:solidFill>
                <a:srgbClr val="800000"/>
              </a:solidFill>
              <a:miter lim="800000"/>
              <a:headEnd/>
              <a:tailEnd/>
            </a:ln>
          </p:spPr>
        </p:pic>
        <p:pic>
          <p:nvPicPr>
            <p:cNvPr id="2094" name="Picture 46" descr="AdaptiveResImage0000017-10"/>
            <p:cNvPicPr>
              <a:picLocks noChangeAspect="1" noChangeArrowheads="1"/>
            </p:cNvPicPr>
            <p:nvPr/>
          </p:nvPicPr>
          <p:blipFill>
            <a:blip r:embed="rId2"/>
            <a:srcRect l="42825" r="28610" b="73459"/>
            <a:stretch>
              <a:fillRect/>
            </a:stretch>
          </p:blipFill>
          <p:spPr bwMode="auto">
            <a:xfrm>
              <a:off x="612" y="1752"/>
              <a:ext cx="635" cy="590"/>
            </a:xfrm>
            <a:prstGeom prst="rect">
              <a:avLst/>
            </a:prstGeom>
            <a:noFill/>
            <a:ln w="9525">
              <a:solidFill>
                <a:srgbClr val="800000"/>
              </a:solidFill>
              <a:miter lim="800000"/>
              <a:headEnd/>
              <a:tailEnd/>
            </a:ln>
          </p:spPr>
        </p:pic>
        <p:pic>
          <p:nvPicPr>
            <p:cNvPr id="2095" name="Picture 47" descr="AdaptiveResImage0000017-10"/>
            <p:cNvPicPr>
              <a:picLocks noChangeAspect="1" noChangeArrowheads="1"/>
            </p:cNvPicPr>
            <p:nvPr/>
          </p:nvPicPr>
          <p:blipFill>
            <a:blip r:embed="rId2"/>
            <a:srcRect l="42825" r="28610" b="73459"/>
            <a:stretch>
              <a:fillRect/>
            </a:stretch>
          </p:blipFill>
          <p:spPr bwMode="auto">
            <a:xfrm>
              <a:off x="703" y="1843"/>
              <a:ext cx="635" cy="590"/>
            </a:xfrm>
            <a:prstGeom prst="rect">
              <a:avLst/>
            </a:prstGeom>
            <a:noFill/>
            <a:ln w="9525">
              <a:solidFill>
                <a:srgbClr val="800000"/>
              </a:solidFill>
              <a:miter lim="800000"/>
              <a:headEnd/>
              <a:tailEnd/>
            </a:ln>
          </p:spPr>
        </p:pic>
        <p:pic>
          <p:nvPicPr>
            <p:cNvPr id="2096" name="Picture 48" descr="AdaptiveResImage0000017-10"/>
            <p:cNvPicPr>
              <a:picLocks noChangeAspect="1" noChangeArrowheads="1"/>
            </p:cNvPicPr>
            <p:nvPr/>
          </p:nvPicPr>
          <p:blipFill>
            <a:blip r:embed="rId2"/>
            <a:srcRect l="42825" r="28610" b="73459"/>
            <a:stretch>
              <a:fillRect/>
            </a:stretch>
          </p:blipFill>
          <p:spPr bwMode="auto">
            <a:xfrm>
              <a:off x="793" y="1933"/>
              <a:ext cx="635" cy="590"/>
            </a:xfrm>
            <a:prstGeom prst="rect">
              <a:avLst/>
            </a:prstGeom>
            <a:noFill/>
            <a:ln w="9525">
              <a:solidFill>
                <a:srgbClr val="800000"/>
              </a:solidFill>
              <a:miter lim="800000"/>
              <a:headEnd/>
              <a:tailEnd/>
            </a:ln>
          </p:spPr>
        </p:pic>
      </p:grpSp>
      <p:sp>
        <p:nvSpPr>
          <p:cNvPr id="2098" name="Line 50"/>
          <p:cNvSpPr>
            <a:spLocks noChangeShapeType="1"/>
          </p:cNvSpPr>
          <p:nvPr/>
        </p:nvSpPr>
        <p:spPr bwMode="auto">
          <a:xfrm flipV="1">
            <a:off x="2268538" y="2103440"/>
            <a:ext cx="1943100" cy="0"/>
          </a:xfrm>
          <a:prstGeom prst="line">
            <a:avLst/>
          </a:prstGeom>
          <a:noFill/>
          <a:ln w="34925">
            <a:solidFill>
              <a:srgbClr val="800000"/>
            </a:solidFill>
            <a:round/>
            <a:headEnd/>
            <a:tailEnd type="triangle" w="lg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mple_spotligh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61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sample_spotlight</vt:lpstr>
      <vt:lpstr>Slide 1</vt:lpstr>
    </vt:vector>
  </TitlesOfParts>
  <Company>FORTH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argyros</dc:creator>
  <cp:lastModifiedBy>Carnegie Mellon University</cp:lastModifiedBy>
  <cp:revision>32</cp:revision>
  <dcterms:created xsi:type="dcterms:W3CDTF">2010-07-12T15:15:41Z</dcterms:created>
  <dcterms:modified xsi:type="dcterms:W3CDTF">2010-08-24T18:41:39Z</dcterms:modified>
</cp:coreProperties>
</file>