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2" r:id="rId2"/>
    <p:sldId id="332" r:id="rId3"/>
    <p:sldId id="262" r:id="rId4"/>
    <p:sldId id="277" r:id="rId5"/>
    <p:sldId id="326" r:id="rId6"/>
    <p:sldId id="327" r:id="rId7"/>
    <p:sldId id="275" r:id="rId8"/>
    <p:sldId id="315" r:id="rId9"/>
    <p:sldId id="329" r:id="rId10"/>
    <p:sldId id="279" r:id="rId11"/>
    <p:sldId id="280" r:id="rId12"/>
    <p:sldId id="330" r:id="rId13"/>
    <p:sldId id="318" r:id="rId14"/>
    <p:sldId id="319" r:id="rId15"/>
    <p:sldId id="320" r:id="rId16"/>
    <p:sldId id="321" r:id="rId17"/>
    <p:sldId id="322" r:id="rId18"/>
    <p:sldId id="283" r:id="rId19"/>
    <p:sldId id="290" r:id="rId20"/>
    <p:sldId id="282" r:id="rId21"/>
    <p:sldId id="331" r:id="rId22"/>
    <p:sldId id="284" r:id="rId23"/>
    <p:sldId id="296" r:id="rId24"/>
    <p:sldId id="291" r:id="rId25"/>
    <p:sldId id="303" r:id="rId26"/>
    <p:sldId id="304" r:id="rId27"/>
    <p:sldId id="306" r:id="rId28"/>
    <p:sldId id="305" r:id="rId29"/>
    <p:sldId id="314" r:id="rId30"/>
    <p:sldId id="313" r:id="rId31"/>
    <p:sldId id="300" r:id="rId32"/>
    <p:sldId id="301" r:id="rId33"/>
    <p:sldId id="268" r:id="rId34"/>
    <p:sldId id="325" r:id="rId35"/>
    <p:sldId id="310" r:id="rId36"/>
    <p:sldId id="328" r:id="rId37"/>
    <p:sldId id="323" r:id="rId38"/>
    <p:sldId id="324" r:id="rId39"/>
    <p:sldId id="31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FF4B"/>
    <a:srgbClr val="B3FF95"/>
    <a:srgbClr val="00FF00"/>
    <a:srgbClr val="64FF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80891" autoAdjust="0"/>
  </p:normalViewPr>
  <p:slideViewPr>
    <p:cSldViewPr snapToGrid="0" snapToObjects="1">
      <p:cViewPr varScale="1">
        <p:scale>
          <a:sx n="60" d="100"/>
          <a:sy n="60" d="100"/>
        </p:scale>
        <p:origin x="-11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3" d="100"/>
          <a:sy n="73" d="100"/>
        </p:scale>
        <p:origin x="-24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7354E8-34BA-40F4-9EFE-C5A6325A66CC}" type="datetimeFigureOut">
              <a:rPr lang="en-US"/>
              <a:pPr>
                <a:defRPr/>
              </a:pPr>
              <a:t>8/3/2010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344C23-30B9-46E5-B0DA-B6A1979FEEA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0:00</a:t>
            </a:r>
            <a:r>
              <a:rPr lang="en-US" baseline="0" dirty="0" smtClean="0"/>
              <a:t> &lt;- (The number is the approximate time </a:t>
            </a:r>
            <a:r>
              <a:rPr lang="en-US" baseline="0" dirty="0" smtClean="0"/>
              <a:t>I intended to </a:t>
            </a:r>
            <a:r>
              <a:rPr lang="en-US" baseline="0" smtClean="0"/>
              <a:t>start each </a:t>
            </a:r>
            <a:r>
              <a:rPr lang="en-US" baseline="0" dirty="0" smtClean="0"/>
              <a:t>slide. The text is paraphrased from what I said.)</a:t>
            </a:r>
          </a:p>
          <a:p>
            <a:endParaRPr lang="en-US" baseline="0" dirty="0" smtClean="0"/>
          </a:p>
          <a:p>
            <a:pPr marL="228600" indent="-228600">
              <a:buNone/>
            </a:pPr>
            <a:r>
              <a:rPr lang="en-US" dirty="0" smtClean="0"/>
              <a:t>We have displays all around us. Our computer monitor show us the contents of our spreadsheet. Our TV shows us entertaining sitcoms and the latest detective drama. In this talk, I’ll show you a water drop display that uses a single projector and multiple planes of tiny water drops. As you can see from this example with three planes, we can use our display to create things like this multi-layer version of Tetris. But let's start our discussion by looking at the different types of displays.</a:t>
            </a:r>
            <a:endParaRPr lang="en-US" baseline="0"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5:00</a:t>
            </a:r>
          </a:p>
          <a:p>
            <a:pPr marL="228600" indent="-228600">
              <a:buNone/>
            </a:pPr>
            <a:r>
              <a:rPr lang="en-US" dirty="0" smtClean="0"/>
              <a:t>We need to create drops cleaning</a:t>
            </a:r>
            <a:r>
              <a:rPr lang="en-US" baseline="0" dirty="0" smtClean="0"/>
              <a:t>, at a given frequency. Some things that can go wrong are variations in the timing and satellite drops. Or </a:t>
            </a:r>
            <a:r>
              <a:rPr lang="en-US" baseline="0" dirty="0" smtClean="0"/>
              <a:t>worse, streams </a:t>
            </a:r>
            <a:r>
              <a:rPr lang="en-US" baseline="0" dirty="0" smtClean="0"/>
              <a:t>of water or nothing at all.</a:t>
            </a:r>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5:30</a:t>
            </a:r>
          </a:p>
          <a:p>
            <a:r>
              <a:rPr lang="en-US" dirty="0" smtClean="0"/>
              <a:t>1. A 1mm emitter diameter will cause about a 2mm drop. This is</a:t>
            </a:r>
            <a:r>
              <a:rPr lang="en-US" baseline="0" dirty="0" smtClean="0"/>
              <a:t> a good size, because it is big enough to have simple dynamics, but small enough that it won’t break apart.</a:t>
            </a:r>
          </a:p>
          <a:p>
            <a:r>
              <a:rPr lang="en-US" baseline="0" dirty="0" smtClean="0"/>
              <a:t>2. The bathroom faucet is about 200 </a:t>
            </a:r>
            <a:r>
              <a:rPr lang="en-US" baseline="0" dirty="0" err="1" smtClean="0"/>
              <a:t>kPa</a:t>
            </a:r>
            <a:endParaRPr lang="en-US" baseline="0" dirty="0" smtClean="0"/>
          </a:p>
          <a:p>
            <a:r>
              <a:rPr lang="en-US" baseline="0" dirty="0" smtClean="0"/>
              <a:t>3. The feed diameter is much bigger than the emitter diameter, that is because we don’t just want one emitter,</a:t>
            </a:r>
          </a:p>
          <a:p>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6:15</a:t>
            </a:r>
          </a:p>
          <a:p>
            <a:r>
              <a:rPr lang="en-US" dirty="0" smtClean="0"/>
              <a:t>We want a row of emitters.</a:t>
            </a:r>
            <a:r>
              <a:rPr lang="en-US" baseline="0" dirty="0" smtClean="0"/>
              <a:t> But the idea is the same: lots of water in, and a little water out of each emitter.</a:t>
            </a:r>
          </a:p>
        </p:txBody>
      </p:sp>
      <p:sp>
        <p:nvSpPr>
          <p:cNvPr id="4" name="Slide Number Placeholder 3"/>
          <p:cNvSpPr>
            <a:spLocks noGrp="1"/>
          </p:cNvSpPr>
          <p:nvPr>
            <p:ph type="sldNum" sz="quarter" idx="10"/>
          </p:nvPr>
        </p:nvSpPr>
        <p:spPr/>
        <p:txBody>
          <a:bodyPr/>
          <a:lstStyle/>
          <a:p>
            <a:fld id="{771474F9-64CF-4380-B50D-A82533EB689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7:00</a:t>
            </a:r>
          </a:p>
          <a:p>
            <a:pPr marL="228600" indent="-228600">
              <a:buAutoNum type="arabicPeriod"/>
            </a:pPr>
            <a:r>
              <a:rPr lang="en-US" dirty="0" smtClean="0"/>
              <a:t>This example has</a:t>
            </a:r>
            <a:r>
              <a:rPr lang="en-US" baseline="0" dirty="0" smtClean="0"/>
              <a:t> one layer, projector and camera. Everything is synchronized.</a:t>
            </a:r>
          </a:p>
          <a:p>
            <a:pPr marL="228600" indent="-228600">
              <a:buAutoNum type="arabicPeriod"/>
            </a:pPr>
            <a:r>
              <a:rPr lang="en-US" baseline="0" dirty="0" smtClean="0"/>
              <a:t>For simplicity, camera and projector same </a:t>
            </a:r>
            <a:r>
              <a:rPr lang="en-US" baseline="0" dirty="0" err="1" smtClean="0"/>
              <a:t>hz</a:t>
            </a:r>
            <a:r>
              <a:rPr lang="en-US" baseline="0" dirty="0" smtClean="0"/>
              <a:t>, although this is not true in our implementation</a:t>
            </a:r>
          </a:p>
          <a:p>
            <a:pPr marL="228600" indent="-228600">
              <a:buAutoNum type="arabicPeriod"/>
            </a:pPr>
            <a:r>
              <a:rPr lang="en-US" baseline="0" dirty="0" smtClean="0"/>
              <a:t>Since everything is synchronized, the drops repeat their state every 1/30</a:t>
            </a:r>
            <a:r>
              <a:rPr lang="en-US" baseline="30000" dirty="0" smtClean="0"/>
              <a:t>th</a:t>
            </a:r>
            <a:r>
              <a:rPr lang="en-US" baseline="0" dirty="0" smtClean="0"/>
              <a:t> of a second</a:t>
            </a:r>
          </a:p>
          <a:p>
            <a:pPr marL="228600" indent="-228600">
              <a:buAutoNum type="arabicPeriod"/>
            </a:pPr>
            <a:r>
              <a:rPr lang="en-US" baseline="0" dirty="0" smtClean="0"/>
              <a:t>In the first sixtieth of a second, the drops fall. In the second sixtieth, they fall some more, but then the state repeats. Again,</a:t>
            </a:r>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7:30</a:t>
            </a:r>
          </a:p>
          <a:p>
            <a:r>
              <a:rPr lang="en-US" baseline="0" dirty="0" smtClean="0"/>
              <a:t>First </a:t>
            </a:r>
            <a:r>
              <a:rPr lang="en-US" baseline="0" dirty="0" smtClean="0"/>
              <a:t>16ms…And </a:t>
            </a:r>
            <a:r>
              <a:rPr lang="en-US" baseline="0" dirty="0" smtClean="0"/>
              <a:t>the second 16ms.</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7:30</a:t>
            </a:r>
          </a:p>
          <a:p>
            <a:r>
              <a:rPr lang="en-US" dirty="0" smtClean="0"/>
              <a:t>The synchronized</a:t>
            </a:r>
            <a:r>
              <a:rPr lang="en-US" baseline="0" dirty="0" smtClean="0"/>
              <a:t> camera will see this…then this.</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8:00</a:t>
            </a:r>
          </a:p>
          <a:p>
            <a:pPr marL="228600" indent="-228600">
              <a:buNone/>
            </a:pPr>
            <a:r>
              <a:rPr lang="en-US" dirty="0" smtClean="0"/>
              <a:t>There is a simple geometric</a:t>
            </a:r>
            <a:r>
              <a:rPr lang="en-US" baseline="0" dirty="0" smtClean="0"/>
              <a:t> mapping between </a:t>
            </a:r>
            <a:r>
              <a:rPr lang="en-US" baseline="0" dirty="0" smtClean="0"/>
              <a:t>the camera </a:t>
            </a:r>
            <a:r>
              <a:rPr lang="en-US" baseline="0" dirty="0" smtClean="0"/>
              <a:t>and projector </a:t>
            </a:r>
            <a:r>
              <a:rPr lang="en-US" baseline="0" dirty="0" smtClean="0"/>
              <a:t>for this layer (a </a:t>
            </a:r>
            <a:r>
              <a:rPr lang="en-US" baseline="0" dirty="0" err="1" smtClean="0"/>
              <a:t>homography</a:t>
            </a:r>
            <a:r>
              <a:rPr lang="en-US" baseline="0" dirty="0" smtClean="0"/>
              <a:t>). Projecting </a:t>
            </a:r>
            <a:r>
              <a:rPr lang="en-US" baseline="0" dirty="0" smtClean="0"/>
              <a:t>this for the first 60</a:t>
            </a:r>
            <a:r>
              <a:rPr lang="en-US" baseline="30000" dirty="0" smtClean="0"/>
              <a:t>th</a:t>
            </a:r>
            <a:r>
              <a:rPr lang="en-US" baseline="0" dirty="0" smtClean="0"/>
              <a:t> of a second will illuminate the drops as they fall, then projecting this for the second 60</a:t>
            </a:r>
            <a:r>
              <a:rPr lang="en-US" baseline="30000" dirty="0" smtClean="0"/>
              <a:t>th</a:t>
            </a:r>
            <a:r>
              <a:rPr lang="en-US" baseline="0" dirty="0" smtClean="0"/>
              <a:t> of a second will </a:t>
            </a:r>
            <a:r>
              <a:rPr lang="en-US" baseline="0" dirty="0" smtClean="0"/>
              <a:t>again illuminate </a:t>
            </a:r>
            <a:r>
              <a:rPr lang="en-US" baseline="0" dirty="0" smtClean="0"/>
              <a:t>the drops as they fall. We do not constantly capture images with the camera. This is done only at the beginning, then we can loop </a:t>
            </a:r>
            <a:r>
              <a:rPr lang="en-US" baseline="0" dirty="0" smtClean="0"/>
              <a:t>the same </a:t>
            </a:r>
            <a:r>
              <a:rPr lang="en-US" baseline="0" dirty="0" smtClean="0"/>
              <a:t>two projector images and keep hitting the drops.</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8:30</a:t>
            </a:r>
          </a:p>
          <a:p>
            <a:r>
              <a:rPr lang="en-US" baseline="0" dirty="0" smtClean="0"/>
              <a:t>Multiple layers can be done with the same idea: we use the camera to find drops of each layer. The limit is for M layers at N drops per second, the projector must refresh faster than N times M. This is a lower bound </a:t>
            </a:r>
            <a:r>
              <a:rPr lang="en-US" baseline="0" dirty="0" smtClean="0"/>
              <a:t>for </a:t>
            </a:r>
            <a:r>
              <a:rPr lang="en-US" baseline="0" dirty="0" smtClean="0"/>
              <a:t>the </a:t>
            </a:r>
            <a:r>
              <a:rPr lang="en-US" baseline="0" dirty="0" smtClean="0"/>
              <a:t>ideal case</a:t>
            </a:r>
            <a:r>
              <a:rPr lang="en-US" baseline="0" dirty="0" smtClean="0"/>
              <a:t>, and we show a tighter bound in the paper.</a:t>
            </a:r>
            <a:endParaRPr lang="en-US"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8:45</a:t>
            </a:r>
          </a:p>
          <a:p>
            <a:r>
              <a:rPr lang="en-US" dirty="0" smtClean="0"/>
              <a:t>The parts in grey are for the hardware geeks in the audience, though the</a:t>
            </a:r>
            <a:r>
              <a:rPr lang="en-US" baseline="0" dirty="0" smtClean="0"/>
              <a:t> important point here is that </a:t>
            </a:r>
            <a:r>
              <a:rPr lang="en-US" dirty="0" smtClean="0"/>
              <a:t>they’re all off-the-shelf</a:t>
            </a:r>
            <a:r>
              <a:rPr lang="en-US" baseline="0" dirty="0" smtClean="0"/>
              <a:t> components.</a:t>
            </a:r>
          </a:p>
        </p:txBody>
      </p:sp>
      <p:sp>
        <p:nvSpPr>
          <p:cNvPr id="4" name="Slide Number Placeholder 3"/>
          <p:cNvSpPr>
            <a:spLocks noGrp="1"/>
          </p:cNvSpPr>
          <p:nvPr>
            <p:ph type="sldNum" sz="quarter" idx="10"/>
          </p:nvPr>
        </p:nvSpPr>
        <p:spPr/>
        <p:txBody>
          <a:bodyPr/>
          <a:lstStyle/>
          <a:p>
            <a:fld id="{771474F9-64CF-4380-B50D-A82533EB689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9:45</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0:15</a:t>
            </a:r>
          </a:p>
          <a:p>
            <a:r>
              <a:rPr lang="en-US" dirty="0" smtClean="0"/>
              <a:t>LCD</a:t>
            </a:r>
            <a:r>
              <a:rPr lang="en-US" baseline="0" dirty="0" smtClean="0"/>
              <a:t> monitors are the gold standard, but are only 2D. The oldest but probably still most popular method of 3D is to use glasses. Other options are to use a glass cube or a spinning LED array.</a:t>
            </a:r>
            <a:endParaRPr lang="en-US"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10:15</a:t>
            </a:r>
          </a:p>
        </p:txBody>
      </p:sp>
      <p:sp>
        <p:nvSpPr>
          <p:cNvPr id="4" name="Slide Number Placeholder 3"/>
          <p:cNvSpPr>
            <a:spLocks noGrp="1"/>
          </p:cNvSpPr>
          <p:nvPr>
            <p:ph type="sldNum" sz="quarter" idx="10"/>
          </p:nvPr>
        </p:nvSpPr>
        <p:spPr/>
        <p:txBody>
          <a:bodyPr/>
          <a:lstStyle/>
          <a:p>
            <a:fld id="{771474F9-64CF-4380-B50D-A82533EB689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10:30</a:t>
            </a:r>
          </a:p>
          <a:p>
            <a:r>
              <a:rPr lang="en-US" dirty="0" smtClean="0"/>
              <a:t>This is the view</a:t>
            </a:r>
            <a:r>
              <a:rPr lang="en-US" baseline="0" dirty="0" smtClean="0"/>
              <a:t> from the camera. </a:t>
            </a:r>
            <a:r>
              <a:rPr lang="en-US" dirty="0" smtClean="0"/>
              <a:t>Because everything is synchronized, the drops appear</a:t>
            </a:r>
            <a:r>
              <a:rPr lang="en-US" baseline="0" dirty="0" smtClean="0"/>
              <a:t> floating in midair.</a:t>
            </a:r>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10:45</a:t>
            </a:r>
          </a:p>
          <a:p>
            <a:pPr marL="228600" indent="-228600">
              <a:buNone/>
            </a:pPr>
            <a:r>
              <a:rPr lang="en-US" dirty="0" smtClean="0"/>
              <a:t>This is a 1000 FPS</a:t>
            </a:r>
            <a:r>
              <a:rPr lang="en-US" baseline="0" dirty="0" smtClean="0"/>
              <a:t> video with two layers. Now we’ve detected these drops with </a:t>
            </a:r>
            <a:r>
              <a:rPr lang="en-US" baseline="0" dirty="0" smtClean="0"/>
              <a:t>the camera</a:t>
            </a:r>
            <a:r>
              <a:rPr lang="en-US" baseline="0" dirty="0" smtClean="0"/>
              <a:t>, what is projected?</a:t>
            </a:r>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11:00</a:t>
            </a:r>
          </a:p>
          <a:p>
            <a:pPr marL="228600" indent="-228600">
              <a:buNone/>
            </a:pPr>
            <a:r>
              <a:rPr lang="en-US" dirty="0" smtClean="0"/>
              <a:t>We place a rear projection screen, so we can see what the projector</a:t>
            </a:r>
            <a:r>
              <a:rPr lang="en-US" baseline="0" dirty="0" smtClean="0"/>
              <a:t> is showing. We want to p</a:t>
            </a:r>
            <a:r>
              <a:rPr lang="en-US" dirty="0" smtClean="0"/>
              <a:t>roject</a:t>
            </a:r>
            <a:r>
              <a:rPr lang="en-US" baseline="0" dirty="0" smtClean="0"/>
              <a:t> white on one layer and dark grey on another</a:t>
            </a:r>
          </a:p>
        </p:txBody>
      </p:sp>
      <p:sp>
        <p:nvSpPr>
          <p:cNvPr id="4" name="Slide Number Placeholder 3"/>
          <p:cNvSpPr>
            <a:spLocks noGrp="1"/>
          </p:cNvSpPr>
          <p:nvPr>
            <p:ph type="sldNum" sz="quarter" idx="10"/>
          </p:nvPr>
        </p:nvSpPr>
        <p:spPr/>
        <p:txBody>
          <a:bodyPr/>
          <a:lstStyle/>
          <a:p>
            <a:fld id="{771474F9-64CF-4380-B50D-A82533EB689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11:30</a:t>
            </a:r>
          </a:p>
          <a:p>
            <a:r>
              <a:rPr lang="en-US" dirty="0" smtClean="0"/>
              <a:t>Aquarium simulator. The fish</a:t>
            </a:r>
            <a:r>
              <a:rPr lang="en-US" baseline="0" dirty="0" smtClean="0"/>
              <a:t> images are generated in real time.</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12:15</a:t>
            </a:r>
          </a:p>
          <a:p>
            <a:r>
              <a:rPr lang="en-US" dirty="0" smtClean="0"/>
              <a:t>You may think, “bah, solid colors, that’s boring.” But no, this is the hardest example! Any</a:t>
            </a:r>
            <a:r>
              <a:rPr lang="en-US" baseline="0" dirty="0" smtClean="0"/>
              <a:t> minor error is very evident in this example. The horizontal lines an breaking are due to the discrete camera capture time, and are not seen by a human observer. The vertical errors are real.</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13:00</a:t>
            </a:r>
          </a:p>
          <a:p>
            <a:r>
              <a:rPr lang="en-US" dirty="0" smtClean="0"/>
              <a:t>The drops oscillate as they fall, causing</a:t>
            </a:r>
            <a:r>
              <a:rPr lang="en-US" baseline="0" dirty="0" smtClean="0"/>
              <a:t> them to look like wiggles.</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13:45</a:t>
            </a:r>
          </a:p>
          <a:p>
            <a:r>
              <a:rPr lang="en-US" dirty="0" smtClean="0"/>
              <a:t>The image on this side is due to the light refracting through the drops. The view on the opposite side is due to light reflecting</a:t>
            </a:r>
            <a:r>
              <a:rPr lang="en-US" baseline="0" dirty="0" smtClean="0"/>
              <a:t> off the drops.</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14:30</a:t>
            </a:r>
          </a:p>
          <a:p>
            <a:r>
              <a:rPr lang="en-US" dirty="0" smtClean="0"/>
              <a:t>This multi-layer version of Tetris</a:t>
            </a:r>
            <a:r>
              <a:rPr lang="en-US" baseline="0" dirty="0" smtClean="0"/>
              <a:t> is like normal Tetris, in that you can move and rotate the pieces. But you can also switch a piece to any layer you want.</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15:30</a:t>
            </a:r>
          </a:p>
          <a:p>
            <a:r>
              <a:rPr lang="en-US" dirty="0" smtClean="0"/>
              <a:t>In summary, use these multiple linear manifolds,</a:t>
            </a:r>
            <a:r>
              <a:rPr lang="en-US" baseline="0" dirty="0" smtClean="0"/>
              <a:t> camera, and projector</a:t>
            </a:r>
            <a:r>
              <a:rPr lang="en-US" dirty="0" smtClean="0"/>
              <a:t>. How can we improve this? Forget</a:t>
            </a:r>
            <a:r>
              <a:rPr lang="en-US" baseline="0" dirty="0" smtClean="0"/>
              <a:t> the camera for now, but</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1:15</a:t>
            </a:r>
          </a:p>
          <a:p>
            <a:r>
              <a:rPr lang="en-US" dirty="0" err="1" smtClean="0"/>
              <a:t>Pevnick’s</a:t>
            </a:r>
            <a:r>
              <a:rPr lang="en-US" dirty="0" smtClean="0"/>
              <a:t> group uses</a:t>
            </a:r>
            <a:r>
              <a:rPr lang="en-US" baseline="0" dirty="0" smtClean="0"/>
              <a:t> an array of solenoid valves to print out an image that falls in midair. </a:t>
            </a:r>
            <a:r>
              <a:rPr lang="en-US" baseline="0" dirty="0" err="1" smtClean="0"/>
              <a:t>Eitoku</a:t>
            </a:r>
            <a:r>
              <a:rPr lang="en-US" baseline="0" dirty="0" smtClean="0"/>
              <a:t> added a LCD projector to show color.</a:t>
            </a:r>
            <a:endParaRPr lang="en-US"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16:00</a:t>
            </a:r>
          </a:p>
          <a:p>
            <a:r>
              <a:rPr lang="en-US" dirty="0" smtClean="0"/>
              <a:t>We can emit drops MORE</a:t>
            </a:r>
            <a:r>
              <a:rPr lang="en-US" baseline="0" dirty="0" smtClean="0"/>
              <a:t> precisely and MORE accurately.</a:t>
            </a:r>
            <a:endParaRPr lang="en-US" dirty="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16:30</a:t>
            </a:r>
          </a:p>
          <a:p>
            <a:r>
              <a:rPr lang="en-US" dirty="0" smtClean="0"/>
              <a:t>And as shown in paper,</a:t>
            </a:r>
            <a:r>
              <a:rPr lang="en-US" baseline="0" dirty="0" smtClean="0"/>
              <a:t> with a faster projector, we could show 17 layers, which would bridge the gap between 2.5D and 3D.</a:t>
            </a:r>
            <a:endParaRPr lang="en-US"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16:45</a:t>
            </a:r>
          </a:p>
          <a:p>
            <a:pPr marL="228600" indent="-228600">
              <a:buNone/>
            </a:pPr>
            <a:r>
              <a:rPr lang="en-US" baseline="0" dirty="0" smtClean="0"/>
              <a:t>This is the dream, a touchable 3D model. This example shows a globe projected onto 17 layers of 50 drops apiece. And what I think is really cool about this </a:t>
            </a:r>
            <a:r>
              <a:rPr lang="en-US" baseline="0" dirty="0" smtClean="0"/>
              <a:t>is that </a:t>
            </a:r>
            <a:r>
              <a:rPr lang="en-US" baseline="0" dirty="0" smtClean="0"/>
              <a:t>there’s no separation between the person and the object. In most 3D displays, the use has to wear special glasses, or else the apparent 3D object is in </a:t>
            </a:r>
            <a:r>
              <a:rPr lang="en-US" baseline="0" dirty="0" smtClean="0"/>
              <a:t>a glass </a:t>
            </a:r>
            <a:r>
              <a:rPr lang="en-US" baseline="0" dirty="0" smtClean="0"/>
              <a:t>box. But water drops allow for a unique experience. You can run your hand through the oceans and see yourself touching them. And if you included </a:t>
            </a:r>
            <a:r>
              <a:rPr lang="en-US" baseline="0" dirty="0" smtClean="0"/>
              <a:t>hand tracking</a:t>
            </a:r>
            <a:r>
              <a:rPr lang="en-US" baseline="0" dirty="0" smtClean="0"/>
              <a:t>, you could move the continents around and create you own world. No mouse required, no artificial stereoscopy. Just you and your world.</a:t>
            </a:r>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17:45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to conclude, I would like to thank these people, for discussions, advice, and encouragement. And thank you.</a:t>
            </a:r>
            <a:endParaRPr lang="en-US"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2:15</a:t>
            </a:r>
          </a:p>
          <a:p>
            <a:r>
              <a:rPr lang="en-US" dirty="0" smtClean="0"/>
              <a:t>Here</a:t>
            </a:r>
            <a:r>
              <a:rPr lang="en-US" baseline="0" dirty="0" smtClean="0"/>
              <a:t> are s</a:t>
            </a:r>
            <a:r>
              <a:rPr lang="en-US" dirty="0" smtClean="0"/>
              <a:t>ome</a:t>
            </a:r>
            <a:r>
              <a:rPr lang="en-US" baseline="0" dirty="0" smtClean="0"/>
              <a:t> </a:t>
            </a:r>
            <a:r>
              <a:rPr lang="en-US" baseline="0" dirty="0" smtClean="0"/>
              <a:t>applications of water drop displays. Our work allows for interactive games, and at the end of the talk, I’ll discuss what it would take to extend our multi-layer display to become a true 3D touchable display.</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B6737282-8CCA-4989-B5D2-D752EC47752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3:00</a:t>
            </a:r>
          </a:p>
          <a:p>
            <a:r>
              <a:rPr lang="en-US" dirty="0" smtClean="0"/>
              <a:t>Water drops are like tofu. They don’t have much character by themselves, but they </a:t>
            </a:r>
            <a:r>
              <a:rPr lang="en-US" dirty="0" smtClean="0"/>
              <a:t>tend to acquire </a:t>
            </a:r>
            <a:r>
              <a:rPr lang="en-US" dirty="0" smtClean="0"/>
              <a:t>the character of their surroundings.</a:t>
            </a:r>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3:30</a:t>
            </a:r>
          </a:p>
          <a:p>
            <a:r>
              <a:rPr lang="en-US" baseline="0" dirty="0" smtClean="0"/>
              <a:t>If we add a second layer, we need to offset the timing of the drop emission, and display a time varying pattern on the projector.</a:t>
            </a:r>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3:45</a:t>
            </a:r>
          </a:p>
          <a:p>
            <a:r>
              <a:rPr lang="en-US" dirty="0" smtClean="0"/>
              <a:t>As the eye integrates the falling drops</a:t>
            </a:r>
            <a:r>
              <a:rPr lang="en-US" baseline="0" dirty="0" smtClean="0"/>
              <a:t> over time</a:t>
            </a:r>
            <a:r>
              <a:rPr lang="en-US" dirty="0" smtClean="0"/>
              <a:t>, they appear as solid screens.</a:t>
            </a:r>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4:00</a:t>
            </a:r>
          </a:p>
          <a:p>
            <a:r>
              <a:rPr lang="en-US" dirty="0" smtClean="0"/>
              <a:t>There are three steps to</a:t>
            </a:r>
            <a:r>
              <a:rPr lang="en-US" baseline="0" dirty="0" smtClean="0"/>
              <a:t> create a drop display.</a:t>
            </a:r>
            <a:endParaRPr lang="en-US" dirty="0"/>
          </a:p>
        </p:txBody>
      </p:sp>
      <p:sp>
        <p:nvSpPr>
          <p:cNvPr id="4" name="Slide Number Placeholder 3"/>
          <p:cNvSpPr>
            <a:spLocks noGrp="1"/>
          </p:cNvSpPr>
          <p:nvPr>
            <p:ph type="sldNum" sz="quarter" idx="10"/>
          </p:nvPr>
        </p:nvSpPr>
        <p:spPr/>
        <p:txBody>
          <a:bodyPr/>
          <a:lstStyle/>
          <a:p>
            <a:fld id="{771474F9-64CF-4380-B50D-A82533EB689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4:15</a:t>
            </a:r>
          </a:p>
          <a:p>
            <a:r>
              <a:rPr lang="en-US" dirty="0" smtClean="0"/>
              <a:t>When you open the valve</a:t>
            </a:r>
            <a:r>
              <a:rPr lang="en-US" baseline="0" dirty="0" smtClean="0"/>
              <a:t> for a short time, a little water is let through, and a drop is created. We want the drops to fall at a set frequency.</a:t>
            </a:r>
            <a:endParaRPr lang="en-US" dirty="0" smtClean="0"/>
          </a:p>
        </p:txBody>
      </p:sp>
      <p:sp>
        <p:nvSpPr>
          <p:cNvPr id="4" name="Slide Number Placeholder 3"/>
          <p:cNvSpPr>
            <a:spLocks noGrp="1"/>
          </p:cNvSpPr>
          <p:nvPr>
            <p:ph type="sldNum" sz="quarter" idx="10"/>
          </p:nvPr>
        </p:nvSpPr>
        <p:spPr/>
        <p:txBody>
          <a:bodyPr/>
          <a:lstStyle/>
          <a:p>
            <a:fld id="{771474F9-64CF-4380-B50D-A82533EB689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50051A-20DA-4D41-A2F8-0679E9E0B848}" type="datetimeFigureOut">
              <a:rPr lang="en-US"/>
              <a:pPr>
                <a:defRPr/>
              </a:pPr>
              <a:t>8/3/2010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z="2400"/>
            </a:lvl1pPr>
          </a:lstStyle>
          <a:p>
            <a:pPr>
              <a:defRPr/>
            </a:pPr>
            <a:fld id="{676E097B-63E5-4C70-A94E-0B14DE14149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99BA99-EF88-463F-A19F-659A70618120}" type="datetimeFigureOut">
              <a:rPr lang="en-US"/>
              <a:pPr>
                <a:defRPr/>
              </a:pPr>
              <a:t>8/3/2010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51FD4B-80BB-4535-AA4C-C1184650D00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D50D3D-59E7-4750-9297-6BBF3F9E713A}" type="datetimeFigureOut">
              <a:rPr lang="en-US"/>
              <a:pPr>
                <a:defRPr/>
              </a:pPr>
              <a:t>8/3/2010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716B4A-CC94-4034-A537-A52C0DF3CB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EC4E2-FFC3-4F56-839E-81612F56642D}" type="datetimeFigureOut">
              <a:rPr lang="en-US"/>
              <a:pPr>
                <a:defRPr/>
              </a:pPr>
              <a:t>8/3/2010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z="2400"/>
            </a:lvl1pPr>
          </a:lstStyle>
          <a:p>
            <a:pPr>
              <a:defRPr/>
            </a:pPr>
            <a:fld id="{88CD5287-B742-4D8A-B99C-0E37B8EA3FB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E47D75-8482-4503-9F1E-4D2B464FD659}" type="datetimeFigureOut">
              <a:rPr lang="en-US"/>
              <a:pPr>
                <a:defRPr/>
              </a:pPr>
              <a:t>8/3/2010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z="2400"/>
            </a:lvl1pPr>
          </a:lstStyle>
          <a:p>
            <a:pPr>
              <a:defRPr/>
            </a:pPr>
            <a:fld id="{DCB91267-05B0-4FCF-8A2A-E40D77EE472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C3D333-00C9-42B1-B0F9-11157120E77E}" type="datetimeFigureOut">
              <a:rPr lang="en-US"/>
              <a:pPr>
                <a:defRPr/>
              </a:pPr>
              <a:t>8/3/2010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EF0D14-93E0-4BEA-93B7-3823391CE95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B0F6D0-E2A1-46D9-BAFD-76C04BA2DD50}" type="datetimeFigureOut">
              <a:rPr lang="en-US"/>
              <a:pPr>
                <a:defRPr/>
              </a:pPr>
              <a:t>8/3/2010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618CCD-77A8-4093-B503-562AA1E15B7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B2CFEC-7773-4D1C-956A-ED83CC531A92}" type="datetimeFigureOut">
              <a:rPr lang="en-US"/>
              <a:pPr>
                <a:defRPr/>
              </a:pPr>
              <a:t>8/3/2010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A83F376-BC1E-44D0-ADCE-80CCD2B0B88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C14B8A-4899-44E6-BE7D-BEBC8BB9311F}" type="datetimeFigureOut">
              <a:rPr lang="en-US"/>
              <a:pPr>
                <a:defRPr/>
              </a:pPr>
              <a:t>8/3/2010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9F9C57-0B73-44C6-944B-E312D1A908C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099E2B-74B0-41B8-BDC7-0AD49B2247C0}" type="datetimeFigureOut">
              <a:rPr lang="en-US"/>
              <a:pPr>
                <a:defRPr/>
              </a:pPr>
              <a:t>8/3/2010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1E4058-E8B5-40A1-866C-5AE5E71985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51B7FA-E1BF-42ED-BA23-0279EA00742E}" type="datetimeFigureOut">
              <a:rPr lang="en-US"/>
              <a:pPr>
                <a:defRPr/>
              </a:pPr>
              <a:t>8/3/2010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49B548-380B-43E0-AFA5-B25BF6DF47B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9658935-57CE-4461-8824-9368CAF9140E}" type="datetimeFigureOut">
              <a:rPr lang="en-US"/>
              <a:pPr>
                <a:defRPr/>
              </a:pPr>
              <a:t>8/3/2010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400">
                <a:solidFill>
                  <a:schemeClr val="tx1">
                    <a:tint val="75000"/>
                  </a:schemeClr>
                </a:solidFill>
                <a:latin typeface="+mn-lt"/>
                <a:cs typeface="+mn-cs"/>
              </a:defRPr>
            </a:lvl1pPr>
          </a:lstStyle>
          <a:p>
            <a:pPr>
              <a:defRPr/>
            </a:pPr>
            <a:fld id="{19CFEE82-8583-4020-A4F6-21B69D653F9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D:\meetings\barnum10multi\tetris_intro_cine100.avi"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D:\meetings\barnum10multi\anim4_cine100.avi"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D:\meetings\barnum10multi\syncronized30_cine100.avi"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D:\meetings\barnum10multi\1000fps_cine100.avi"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D:\meetings\barnum10multi\1000fpsScreen_cine100.avi"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file:///D:\meetings\barnum10multi\fish_cine100.avi"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D:\meetings\barnum10multi\rgb_cine100.avi" TargetMode="Externa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D:\meetings\barnum10multi\text_cine100.avi" TargetMode="Externa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file:///D:\meetings\barnum10multi\woman_360_some_cine100.avi"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D:\meetings\barnum10multi\justTetris_bright_cine100.avi" TargetMode="Externa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meetings\barnum10multi\eitoku_cine100.avi" TargetMode="External"/><Relationship Id="rId1" Type="http://schemas.openxmlformats.org/officeDocument/2006/relationships/video" Target="file:///D:\meetings\barnum10multi\pevnickMed_cine100.avi"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file:///D:\meetings\barnum10multi\newEarthE_bright_cine100.avi" TargetMode="Externa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D:\meetings\barnum10multi\anim2_cine100.avi"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D:\meetings\barnum10multi\anim3_cine100.avi" TargetMode="Externa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D:\meetings\barnum10multi\anim1_cine100.avi" TargetMode="External"/><Relationship Id="rId5" Type="http://schemas.openxmlformats.org/officeDocument/2006/relationships/image" Target="../media/image22.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6"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A Multi-Layered Display with Water Drops</a:t>
            </a:r>
          </a:p>
        </p:txBody>
      </p:sp>
      <p:sp>
        <p:nvSpPr>
          <p:cNvPr id="9" name="Title 1"/>
          <p:cNvSpPr txBox="1">
            <a:spLocks/>
          </p:cNvSpPr>
          <p:nvPr/>
        </p:nvSpPr>
        <p:spPr>
          <a:xfrm>
            <a:off x="533400" y="701040"/>
            <a:ext cx="8153400" cy="990600"/>
          </a:xfrm>
          <a:prstGeom prst="rect">
            <a:avLst/>
          </a:prstGeom>
        </p:spPr>
        <p:txBody>
          <a:bodyPr vert="horz" lIns="91440" tIns="45720" rIns="91440" bIns="45720" rtlCol="0" anchor="t">
            <a:normAutofit/>
          </a:bodyPr>
          <a:lstStyle/>
          <a:p>
            <a:pPr lvl="0" algn="ctr"/>
            <a:r>
              <a:rPr lang="en-US" sz="2800" b="1" dirty="0" smtClean="0">
                <a:solidFill>
                  <a:schemeClr val="bg1"/>
                </a:solidFill>
                <a:latin typeface="+mn-lt"/>
                <a:ea typeface="+mj-ea"/>
                <a:cs typeface="+mj-cs"/>
              </a:rPr>
              <a:t>Peter Barnum    Srinivasa Narasimhan</a:t>
            </a:r>
            <a:r>
              <a:rPr lang="en-US" sz="2800" b="1" dirty="0">
                <a:solidFill>
                  <a:schemeClr val="bg1"/>
                </a:solidFill>
                <a:latin typeface="+mn-lt"/>
                <a:ea typeface="+mj-ea"/>
                <a:cs typeface="+mj-cs"/>
              </a:rPr>
              <a:t> </a:t>
            </a:r>
            <a:r>
              <a:rPr lang="en-US" sz="2800" b="1" dirty="0" smtClean="0">
                <a:solidFill>
                  <a:schemeClr val="bg1"/>
                </a:solidFill>
                <a:latin typeface="+mn-lt"/>
                <a:ea typeface="+mj-ea"/>
                <a:cs typeface="+mj-cs"/>
              </a:rPr>
              <a:t>   Takeo Kanade</a:t>
            </a:r>
          </a:p>
          <a:p>
            <a:pPr algn="ctr"/>
            <a:r>
              <a:rPr lang="en-US" sz="2000" b="1" dirty="0">
                <a:solidFill>
                  <a:schemeClr val="bg1"/>
                </a:solidFill>
              </a:rPr>
              <a:t>Robotics Institute, Carnegie Mellon University</a:t>
            </a:r>
          </a:p>
          <a:p>
            <a:pPr lvl="0" algn="ctr"/>
            <a:endParaRPr lang="en-US" sz="2400" dirty="0" smtClean="0">
              <a:solidFill>
                <a:schemeClr val="bg1"/>
              </a:solidFill>
              <a:latin typeface="+mn-lt"/>
              <a:ea typeface="+mj-ea"/>
              <a:cs typeface="+mj-cs"/>
            </a:endParaRPr>
          </a:p>
        </p:txBody>
      </p:sp>
      <p:pic>
        <p:nvPicPr>
          <p:cNvPr id="8" name="tetris_intro_cine100.avi">
            <a:hlinkClick r:id="" action="ppaction://media"/>
          </p:cNvPr>
          <p:cNvPicPr>
            <a:picLocks noRot="1" noChangeAspect="1"/>
          </p:cNvPicPr>
          <p:nvPr>
            <a:videoFile r:link="rId1"/>
          </p:nvPr>
        </p:nvPicPr>
        <p:blipFill>
          <a:blip r:embed="rId4" cstate="print"/>
          <a:stretch>
            <a:fillRect/>
          </a:stretch>
        </p:blipFill>
        <p:spPr>
          <a:xfrm>
            <a:off x="1485900" y="1615440"/>
            <a:ext cx="6172200" cy="4114800"/>
          </a:xfrm>
          <a:prstGeom prst="rect">
            <a:avLst/>
          </a:prstGeom>
          <a:ln w="12700">
            <a:solidFill>
              <a:schemeClr val="bg1"/>
            </a:solidFill>
          </a:ln>
        </p:spPr>
      </p:pic>
      <p:sp>
        <p:nvSpPr>
          <p:cNvPr id="7" name="Title 1"/>
          <p:cNvSpPr txBox="1">
            <a:spLocks/>
          </p:cNvSpPr>
          <p:nvPr/>
        </p:nvSpPr>
        <p:spPr>
          <a:xfrm>
            <a:off x="0" y="5836920"/>
            <a:ext cx="9144000" cy="990600"/>
          </a:xfrm>
          <a:prstGeom prst="rect">
            <a:avLst/>
          </a:prstGeom>
        </p:spPr>
        <p:txBody>
          <a:bodyPr vert="horz" lIns="91440" tIns="45720" rIns="91440" bIns="45720" rtlCol="0" anchor="t">
            <a:normAutofit/>
          </a:bodyPr>
          <a:lstStyle/>
          <a:p>
            <a:pPr lvl="0" algn="ctr"/>
            <a:r>
              <a:rPr lang="en-US" sz="2800" b="1" dirty="0" smtClean="0">
                <a:solidFill>
                  <a:schemeClr val="bg1"/>
                </a:solidFill>
                <a:latin typeface="+mn-lt"/>
                <a:ea typeface="+mj-ea"/>
                <a:cs typeface="+mj-cs"/>
              </a:rPr>
              <a:t>SIGGRAPH 2010</a:t>
            </a:r>
          </a:p>
          <a:p>
            <a:pPr lvl="0" algn="ctr"/>
            <a:r>
              <a:rPr lang="en-US" sz="2800" b="1" dirty="0" smtClean="0">
                <a:solidFill>
                  <a:schemeClr val="bg1"/>
                </a:solidFill>
                <a:latin typeface="+mn-lt"/>
                <a:ea typeface="+mj-ea"/>
                <a:cs typeface="+mj-cs"/>
              </a:rPr>
              <a:t>July 27, 2010</a:t>
            </a:r>
            <a:endParaRPr lang="en-US" sz="2400" dirty="0" smtClean="0">
              <a:solidFill>
                <a:schemeClr val="bg1"/>
              </a:solidFill>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Challenges With Drop on Demand</a:t>
            </a:r>
          </a:p>
        </p:txBody>
      </p:sp>
      <p:pic>
        <p:nvPicPr>
          <p:cNvPr id="11" name="Picture 10" descr="valveAndOneTube_noTank.emf"/>
          <p:cNvPicPr>
            <a:picLocks noChangeAspect="1"/>
          </p:cNvPicPr>
          <p:nvPr/>
        </p:nvPicPr>
        <p:blipFill>
          <a:blip r:embed="rId3" cstate="print"/>
          <a:stretch>
            <a:fillRect/>
          </a:stretch>
        </p:blipFill>
        <p:spPr>
          <a:xfrm>
            <a:off x="6166651" y="828674"/>
            <a:ext cx="1358099" cy="1626561"/>
          </a:xfrm>
          <a:prstGeom prst="rect">
            <a:avLst/>
          </a:prstGeom>
        </p:spPr>
      </p:pic>
      <p:pic>
        <p:nvPicPr>
          <p:cNvPr id="12" name="Picture 11" descr="valveAndOneTube_noTank.emf"/>
          <p:cNvPicPr>
            <a:picLocks noChangeAspect="1"/>
          </p:cNvPicPr>
          <p:nvPr/>
        </p:nvPicPr>
        <p:blipFill>
          <a:blip r:embed="rId3" cstate="print"/>
          <a:stretch>
            <a:fillRect/>
          </a:stretch>
        </p:blipFill>
        <p:spPr>
          <a:xfrm>
            <a:off x="3071025" y="600073"/>
            <a:ext cx="2128500" cy="2549250"/>
          </a:xfrm>
          <a:prstGeom prst="rect">
            <a:avLst/>
          </a:prstGeom>
        </p:spPr>
      </p:pic>
      <p:pic>
        <p:nvPicPr>
          <p:cNvPr id="14" name="Picture 13" descr="valveAndOneTube_noTank.emf"/>
          <p:cNvPicPr>
            <a:picLocks noChangeAspect="1"/>
          </p:cNvPicPr>
          <p:nvPr/>
        </p:nvPicPr>
        <p:blipFill>
          <a:blip r:embed="rId3" cstate="print"/>
          <a:stretch>
            <a:fillRect/>
          </a:stretch>
        </p:blipFill>
        <p:spPr>
          <a:xfrm>
            <a:off x="461176" y="876299"/>
            <a:ext cx="1358099" cy="1626561"/>
          </a:xfrm>
          <a:prstGeom prst="rect">
            <a:avLst/>
          </a:prstGeom>
        </p:spPr>
      </p:pic>
      <p:pic>
        <p:nvPicPr>
          <p:cNvPr id="15" name="Picture 14" descr="valveAndOneTube_noTank.emf"/>
          <p:cNvPicPr>
            <a:picLocks noChangeAspect="1"/>
          </p:cNvPicPr>
          <p:nvPr/>
        </p:nvPicPr>
        <p:blipFill>
          <a:blip r:embed="rId3" cstate="print"/>
          <a:stretch>
            <a:fillRect/>
          </a:stretch>
        </p:blipFill>
        <p:spPr>
          <a:xfrm>
            <a:off x="6014250" y="600073"/>
            <a:ext cx="2128500" cy="2549250"/>
          </a:xfrm>
          <a:prstGeom prst="rect">
            <a:avLst/>
          </a:prstGeom>
        </p:spPr>
      </p:pic>
      <p:pic>
        <p:nvPicPr>
          <p:cNvPr id="16" name="Picture 15" descr="valveAndOneTube_noTank.emf"/>
          <p:cNvPicPr>
            <a:picLocks noChangeAspect="1"/>
          </p:cNvPicPr>
          <p:nvPr/>
        </p:nvPicPr>
        <p:blipFill>
          <a:blip r:embed="rId3" cstate="print"/>
          <a:stretch>
            <a:fillRect/>
          </a:stretch>
        </p:blipFill>
        <p:spPr>
          <a:xfrm>
            <a:off x="204000" y="619123"/>
            <a:ext cx="2128500" cy="2549250"/>
          </a:xfrm>
          <a:prstGeom prst="rect">
            <a:avLst/>
          </a:prstGeom>
        </p:spPr>
      </p:pic>
      <p:cxnSp>
        <p:nvCxnSpPr>
          <p:cNvPr id="18" name="Straight Connector 17"/>
          <p:cNvCxnSpPr/>
          <p:nvPr/>
        </p:nvCxnSpPr>
        <p:spPr>
          <a:xfrm rot="16200000" flipH="1">
            <a:off x="-404812" y="3500435"/>
            <a:ext cx="56864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714365" y="3206473"/>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714500" y="4410072"/>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714500" y="5632316"/>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p:cNvSpPr txBox="1">
            <a:spLocks/>
          </p:cNvSpPr>
          <p:nvPr/>
        </p:nvSpPr>
        <p:spPr>
          <a:xfrm>
            <a:off x="98278" y="5899441"/>
            <a:ext cx="2340124" cy="82424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Desired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result</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42" name="Oval 41"/>
          <p:cNvSpPr/>
          <p:nvPr/>
        </p:nvSpPr>
        <p:spPr>
          <a:xfrm>
            <a:off x="7524750" y="3192185"/>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7524885" y="4395784"/>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7524885" y="5618028"/>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a:spLocks noChangeAspect="1"/>
          </p:cNvSpPr>
          <p:nvPr/>
        </p:nvSpPr>
        <p:spPr>
          <a:xfrm>
            <a:off x="7575650" y="3054630"/>
            <a:ext cx="104775" cy="109538"/>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7580412" y="4259543"/>
            <a:ext cx="104775" cy="109538"/>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a:off x="7580412" y="5483506"/>
            <a:ext cx="104775" cy="109538"/>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4599432" y="3204042"/>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4595711" y="3765615"/>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599432" y="5192141"/>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itle 1"/>
          <p:cNvSpPr txBox="1">
            <a:spLocks/>
          </p:cNvSpPr>
          <p:nvPr/>
        </p:nvSpPr>
        <p:spPr>
          <a:xfrm>
            <a:off x="6083626" y="5907999"/>
            <a:ext cx="2340124" cy="82424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Satellite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drops</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54" name="Title 1"/>
          <p:cNvSpPr txBox="1">
            <a:spLocks/>
          </p:cNvSpPr>
          <p:nvPr/>
        </p:nvSpPr>
        <p:spPr>
          <a:xfrm>
            <a:off x="3067849" y="5898069"/>
            <a:ext cx="2340124" cy="82424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Varying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timing</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26" name="Slide Number Placeholder 25"/>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10</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50" grpId="0" animBg="1"/>
      <p:bldP spid="51"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Fluid Mechanics of Drop on Demand</a:t>
            </a:r>
          </a:p>
        </p:txBody>
      </p:sp>
      <p:pic>
        <p:nvPicPr>
          <p:cNvPr id="14" name="Picture 13" descr="valveAndOneTube_noTank.emf"/>
          <p:cNvPicPr>
            <a:picLocks noChangeAspect="1"/>
          </p:cNvPicPr>
          <p:nvPr/>
        </p:nvPicPr>
        <p:blipFill>
          <a:blip r:embed="rId3" cstate="print"/>
          <a:stretch>
            <a:fillRect/>
          </a:stretch>
        </p:blipFill>
        <p:spPr>
          <a:xfrm>
            <a:off x="461176" y="1057368"/>
            <a:ext cx="1358099" cy="1626561"/>
          </a:xfrm>
          <a:prstGeom prst="rect">
            <a:avLst/>
          </a:prstGeom>
        </p:spPr>
      </p:pic>
      <p:sp>
        <p:nvSpPr>
          <p:cNvPr id="27" name="Content Placeholder 2"/>
          <p:cNvSpPr>
            <a:spLocks noGrp="1"/>
          </p:cNvSpPr>
          <p:nvPr>
            <p:ph idx="1"/>
          </p:nvPr>
        </p:nvSpPr>
        <p:spPr>
          <a:xfrm>
            <a:off x="2875623" y="1150296"/>
            <a:ext cx="6268377" cy="3484075"/>
          </a:xfrm>
        </p:spPr>
        <p:txBody>
          <a:bodyPr/>
          <a:lstStyle/>
          <a:p>
            <a:pPr marL="514350" indent="-514350">
              <a:buNone/>
            </a:pPr>
            <a:r>
              <a:rPr lang="en-US" sz="2800" dirty="0" smtClean="0">
                <a:solidFill>
                  <a:schemeClr val="bg1"/>
                </a:solidFill>
              </a:rPr>
              <a:t>1. The emitter diameter:</a:t>
            </a:r>
            <a:r>
              <a:rPr lang="en-US" sz="2800" dirty="0" smtClean="0">
                <a:solidFill>
                  <a:schemeClr val="bg1">
                    <a:lumMod val="75000"/>
                  </a:schemeClr>
                </a:solidFill>
              </a:rPr>
              <a:t>	1 mm</a:t>
            </a:r>
          </a:p>
          <a:p>
            <a:pPr marL="514350" indent="-514350">
              <a:buNone/>
            </a:pPr>
            <a:endParaRPr lang="en-US" sz="2800" dirty="0" smtClean="0">
              <a:solidFill>
                <a:schemeClr val="bg1">
                  <a:lumMod val="75000"/>
                </a:schemeClr>
              </a:solidFill>
            </a:endParaRPr>
          </a:p>
          <a:p>
            <a:pPr marL="514350" indent="-514350">
              <a:buNone/>
            </a:pPr>
            <a:r>
              <a:rPr lang="en-US" sz="2800" dirty="0" smtClean="0">
                <a:solidFill>
                  <a:schemeClr val="bg1"/>
                </a:solidFill>
              </a:rPr>
              <a:t>2. The pressure differential: </a:t>
            </a:r>
            <a:r>
              <a:rPr lang="en-US" sz="2800" dirty="0" smtClean="0">
                <a:solidFill>
                  <a:schemeClr val="bg1">
                    <a:lumMod val="75000"/>
                  </a:schemeClr>
                </a:solidFill>
              </a:rPr>
              <a:t>10 </a:t>
            </a:r>
            <a:r>
              <a:rPr lang="en-US" sz="2800" dirty="0" err="1" smtClean="0">
                <a:solidFill>
                  <a:schemeClr val="bg1">
                    <a:lumMod val="75000"/>
                  </a:schemeClr>
                </a:solidFill>
              </a:rPr>
              <a:t>kPa</a:t>
            </a:r>
            <a:endParaRPr lang="en-US" sz="2800" dirty="0" smtClean="0">
              <a:solidFill>
                <a:schemeClr val="bg1">
                  <a:lumMod val="75000"/>
                </a:schemeClr>
              </a:solidFill>
            </a:endParaRPr>
          </a:p>
          <a:p>
            <a:pPr marL="514350" indent="-514350">
              <a:buNone/>
            </a:pPr>
            <a:endParaRPr lang="en-US" sz="2800" dirty="0" smtClean="0">
              <a:solidFill>
                <a:schemeClr val="bg1">
                  <a:lumMod val="75000"/>
                </a:schemeClr>
              </a:solidFill>
            </a:endParaRPr>
          </a:p>
          <a:p>
            <a:pPr marL="514350" indent="-514350">
              <a:buNone/>
            </a:pPr>
            <a:r>
              <a:rPr lang="en-US" sz="2800" dirty="0" smtClean="0">
                <a:solidFill>
                  <a:schemeClr val="bg1"/>
                </a:solidFill>
              </a:rPr>
              <a:t>3. The feed diameter: </a:t>
            </a:r>
            <a:r>
              <a:rPr lang="en-US" sz="2800" dirty="0" smtClean="0">
                <a:solidFill>
                  <a:schemeClr val="bg1">
                    <a:lumMod val="75000"/>
                  </a:schemeClr>
                </a:solidFill>
              </a:rPr>
              <a:t>19 mm</a:t>
            </a:r>
          </a:p>
        </p:txBody>
      </p:sp>
      <p:grpSp>
        <p:nvGrpSpPr>
          <p:cNvPr id="22" name="Group 21"/>
          <p:cNvGrpSpPr/>
          <p:nvPr/>
        </p:nvGrpSpPr>
        <p:grpSpPr>
          <a:xfrm>
            <a:off x="66581" y="624347"/>
            <a:ext cx="2706799" cy="5232268"/>
            <a:chOff x="66581" y="800192"/>
            <a:chExt cx="2706799" cy="5232268"/>
          </a:xfrm>
        </p:grpSpPr>
        <p:pic>
          <p:nvPicPr>
            <p:cNvPr id="16" name="Picture 15" descr="valveAndOneTube_noTank.emf"/>
            <p:cNvPicPr>
              <a:picLocks noChangeAspect="1"/>
            </p:cNvPicPr>
            <p:nvPr/>
          </p:nvPicPr>
          <p:blipFill>
            <a:blip r:embed="rId3" cstate="print"/>
            <a:stretch>
              <a:fillRect/>
            </a:stretch>
          </p:blipFill>
          <p:spPr>
            <a:xfrm>
              <a:off x="204000" y="800192"/>
              <a:ext cx="2128500" cy="2549250"/>
            </a:xfrm>
            <a:prstGeom prst="rect">
              <a:avLst/>
            </a:prstGeom>
          </p:spPr>
        </p:pic>
        <p:grpSp>
          <p:nvGrpSpPr>
            <p:cNvPr id="18" name="Group 17"/>
            <p:cNvGrpSpPr/>
            <p:nvPr/>
          </p:nvGrpSpPr>
          <p:grpSpPr>
            <a:xfrm>
              <a:off x="1714365" y="3387542"/>
              <a:ext cx="209685" cy="2644918"/>
              <a:chOff x="1714365" y="3387542"/>
              <a:chExt cx="209685" cy="2644918"/>
            </a:xfrm>
          </p:grpSpPr>
          <p:sp>
            <p:nvSpPr>
              <p:cNvPr id="19" name="Oval 18"/>
              <p:cNvSpPr/>
              <p:nvPr/>
            </p:nvSpPr>
            <p:spPr>
              <a:xfrm>
                <a:off x="1714365" y="3387542"/>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714500" y="4591141"/>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714500" y="5813385"/>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66581" y="1519471"/>
              <a:ext cx="2706799" cy="2319199"/>
              <a:chOff x="66581" y="1519471"/>
              <a:chExt cx="2706799" cy="2319199"/>
            </a:xfrm>
          </p:grpSpPr>
          <p:sp>
            <p:nvSpPr>
              <p:cNvPr id="28" name="Title 1"/>
              <p:cNvSpPr txBox="1">
                <a:spLocks/>
              </p:cNvSpPr>
              <p:nvPr/>
            </p:nvSpPr>
            <p:spPr>
              <a:xfrm>
                <a:off x="66581" y="3304512"/>
                <a:ext cx="1857469" cy="5341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Emitter</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29" name="Title 1"/>
              <p:cNvSpPr txBox="1">
                <a:spLocks/>
              </p:cNvSpPr>
              <p:nvPr/>
            </p:nvSpPr>
            <p:spPr>
              <a:xfrm>
                <a:off x="1348966" y="1519471"/>
                <a:ext cx="1424414" cy="5341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bg1"/>
                    </a:solidFill>
                    <a:latin typeface="+mj-lt"/>
                    <a:ea typeface="+mj-ea"/>
                    <a:cs typeface="+mj-cs"/>
                  </a:rPr>
                  <a:t>Feed</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32" name="Straight Connector 31"/>
              <p:cNvCxnSpPr/>
              <p:nvPr/>
            </p:nvCxnSpPr>
            <p:spPr bwMode="auto">
              <a:xfrm flipV="1">
                <a:off x="1348966" y="3078178"/>
                <a:ext cx="316872" cy="2806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34" name="Straight Connector 33"/>
              <p:cNvCxnSpPr/>
              <p:nvPr/>
            </p:nvCxnSpPr>
            <p:spPr bwMode="auto">
              <a:xfrm rot="5400000" flipH="1" flipV="1">
                <a:off x="1631229" y="2160667"/>
                <a:ext cx="499448" cy="86198"/>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grpSp>
      </p:grpSp>
      <p:sp>
        <p:nvSpPr>
          <p:cNvPr id="37" name="Slide Number Placeholder 3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11</a:t>
            </a:fld>
            <a:endParaRPr lang="en-US" dirty="0" smtClean="0"/>
          </a:p>
        </p:txBody>
      </p:sp>
      <p:sp>
        <p:nvSpPr>
          <p:cNvPr id="23" name="Title 1"/>
          <p:cNvSpPr txBox="1">
            <a:spLocks/>
          </p:cNvSpPr>
          <p:nvPr/>
        </p:nvSpPr>
        <p:spPr>
          <a:xfrm>
            <a:off x="2837548" y="5290301"/>
            <a:ext cx="5834039" cy="954924"/>
          </a:xfrm>
          <a:prstGeom prst="rect">
            <a:avLst/>
          </a:prstGeom>
        </p:spPr>
        <p:txBody>
          <a:bodyPr vert="horz" lIns="91440" tIns="45720" rIns="91440" bIns="45720" rtlCol="0" anchor="t">
            <a:noAutofit/>
          </a:bodyPr>
          <a:lstStyle/>
          <a:p>
            <a:pPr lvl="0" algn="r"/>
            <a:r>
              <a:rPr lang="en-US" sz="2800" dirty="0" err="1" smtClean="0">
                <a:solidFill>
                  <a:schemeClr val="bg1">
                    <a:lumMod val="75000"/>
                  </a:schemeClr>
                </a:solidFill>
                <a:latin typeface="Calibri"/>
              </a:rPr>
              <a:t>Ambravaneswaran</a:t>
            </a:r>
            <a:r>
              <a:rPr lang="en-US" sz="2800" dirty="0" smtClean="0">
                <a:solidFill>
                  <a:schemeClr val="bg1">
                    <a:lumMod val="75000"/>
                  </a:schemeClr>
                </a:solidFill>
                <a:latin typeface="Calibri"/>
              </a:rPr>
              <a:t> et al.2002</a:t>
            </a:r>
          </a:p>
          <a:p>
            <a:pPr lvl="0" algn="r"/>
            <a:r>
              <a:rPr lang="en-US" sz="2800" dirty="0" smtClean="0">
                <a:solidFill>
                  <a:schemeClr val="bg1">
                    <a:lumMod val="75000"/>
                  </a:schemeClr>
                </a:solidFill>
                <a:latin typeface="Calibri"/>
              </a:rPr>
              <a:t>Munson et al. 2009</a:t>
            </a:r>
            <a:endParaRPr lang="en-US" sz="2800" dirty="0">
              <a:solidFill>
                <a:schemeClr val="bg1">
                  <a:lumMod val="75000"/>
                </a:schemeClr>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grpSp>
        <p:nvGrpSpPr>
          <p:cNvPr id="2" name="Group 3"/>
          <p:cNvGrpSpPr>
            <a:grpSpLocks noChangeAspect="1"/>
          </p:cNvGrpSpPr>
          <p:nvPr/>
        </p:nvGrpSpPr>
        <p:grpSpPr bwMode="auto">
          <a:xfrm>
            <a:off x="408207" y="1449081"/>
            <a:ext cx="6588007" cy="3667865"/>
            <a:chOff x="192" y="1154"/>
            <a:chExt cx="5401" cy="3007"/>
          </a:xfrm>
        </p:grpSpPr>
        <p:sp>
          <p:nvSpPr>
            <p:cNvPr id="12293" name="Freeform 5"/>
            <p:cNvSpPr>
              <a:spLocks/>
            </p:cNvSpPr>
            <p:nvPr/>
          </p:nvSpPr>
          <p:spPr bwMode="auto">
            <a:xfrm>
              <a:off x="3474" y="3538"/>
              <a:ext cx="2119" cy="352"/>
            </a:xfrm>
            <a:custGeom>
              <a:avLst/>
              <a:gdLst/>
              <a:ahLst/>
              <a:cxnLst>
                <a:cxn ang="0">
                  <a:pos x="2099" y="62"/>
                </a:cxn>
                <a:cxn ang="0">
                  <a:pos x="2119" y="251"/>
                </a:cxn>
                <a:cxn ang="0">
                  <a:pos x="2062" y="348"/>
                </a:cxn>
                <a:cxn ang="0">
                  <a:pos x="0" y="352"/>
                </a:cxn>
                <a:cxn ang="0">
                  <a:pos x="0" y="0"/>
                </a:cxn>
                <a:cxn ang="0">
                  <a:pos x="2039" y="0"/>
                </a:cxn>
                <a:cxn ang="0">
                  <a:pos x="2099" y="62"/>
                </a:cxn>
              </a:cxnLst>
              <a:rect l="0" t="0" r="r" b="b"/>
              <a:pathLst>
                <a:path w="2119" h="352">
                  <a:moveTo>
                    <a:pt x="2099" y="62"/>
                  </a:moveTo>
                  <a:lnTo>
                    <a:pt x="2119" y="251"/>
                  </a:lnTo>
                  <a:lnTo>
                    <a:pt x="2062" y="348"/>
                  </a:lnTo>
                  <a:lnTo>
                    <a:pt x="0" y="352"/>
                  </a:lnTo>
                  <a:lnTo>
                    <a:pt x="0" y="0"/>
                  </a:lnTo>
                  <a:lnTo>
                    <a:pt x="2039" y="0"/>
                  </a:lnTo>
                  <a:lnTo>
                    <a:pt x="2099" y="62"/>
                  </a:lnTo>
                  <a:close/>
                </a:path>
              </a:pathLst>
            </a:custGeom>
            <a:solidFill>
              <a:srgbClr val="3953A4"/>
            </a:solidFill>
            <a:ln w="381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4" name="Freeform 6"/>
            <p:cNvSpPr>
              <a:spLocks/>
            </p:cNvSpPr>
            <p:nvPr/>
          </p:nvSpPr>
          <p:spPr bwMode="auto">
            <a:xfrm>
              <a:off x="2800" y="2406"/>
              <a:ext cx="526" cy="804"/>
            </a:xfrm>
            <a:custGeom>
              <a:avLst/>
              <a:gdLst/>
              <a:ahLst/>
              <a:cxnLst>
                <a:cxn ang="0">
                  <a:pos x="526" y="28"/>
                </a:cxn>
                <a:cxn ang="0">
                  <a:pos x="526" y="772"/>
                </a:cxn>
                <a:cxn ang="0">
                  <a:pos x="364" y="803"/>
                </a:cxn>
                <a:cxn ang="0">
                  <a:pos x="173" y="804"/>
                </a:cxn>
                <a:cxn ang="0">
                  <a:pos x="0" y="772"/>
                </a:cxn>
                <a:cxn ang="0">
                  <a:pos x="11" y="20"/>
                </a:cxn>
                <a:cxn ang="0">
                  <a:pos x="263" y="0"/>
                </a:cxn>
                <a:cxn ang="0">
                  <a:pos x="526" y="28"/>
                </a:cxn>
              </a:cxnLst>
              <a:rect l="0" t="0" r="r" b="b"/>
              <a:pathLst>
                <a:path w="526" h="804">
                  <a:moveTo>
                    <a:pt x="526" y="28"/>
                  </a:moveTo>
                  <a:lnTo>
                    <a:pt x="526" y="772"/>
                  </a:lnTo>
                  <a:lnTo>
                    <a:pt x="364" y="803"/>
                  </a:lnTo>
                  <a:lnTo>
                    <a:pt x="173" y="804"/>
                  </a:lnTo>
                  <a:lnTo>
                    <a:pt x="0" y="772"/>
                  </a:lnTo>
                  <a:lnTo>
                    <a:pt x="11" y="20"/>
                  </a:lnTo>
                  <a:lnTo>
                    <a:pt x="263" y="0"/>
                  </a:lnTo>
                  <a:lnTo>
                    <a:pt x="526" y="28"/>
                  </a:lnTo>
                  <a:close/>
                </a:path>
              </a:pathLst>
            </a:custGeom>
            <a:solidFill>
              <a:srgbClr val="474847"/>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5" name="Freeform 7"/>
            <p:cNvSpPr>
              <a:spLocks/>
            </p:cNvSpPr>
            <p:nvPr/>
          </p:nvSpPr>
          <p:spPr bwMode="auto">
            <a:xfrm>
              <a:off x="2602" y="3173"/>
              <a:ext cx="876" cy="907"/>
            </a:xfrm>
            <a:custGeom>
              <a:avLst/>
              <a:gdLst/>
              <a:ahLst/>
              <a:cxnLst>
                <a:cxn ang="0">
                  <a:pos x="739" y="281"/>
                </a:cxn>
                <a:cxn ang="0">
                  <a:pos x="858" y="281"/>
                </a:cxn>
                <a:cxn ang="0">
                  <a:pos x="876" y="554"/>
                </a:cxn>
                <a:cxn ang="0">
                  <a:pos x="858" y="794"/>
                </a:cxn>
                <a:cxn ang="0">
                  <a:pos x="739" y="794"/>
                </a:cxn>
                <a:cxn ang="0">
                  <a:pos x="722" y="749"/>
                </a:cxn>
                <a:cxn ang="0">
                  <a:pos x="615" y="802"/>
                </a:cxn>
                <a:cxn ang="0">
                  <a:pos x="605" y="864"/>
                </a:cxn>
                <a:cxn ang="0">
                  <a:pos x="451" y="907"/>
                </a:cxn>
                <a:cxn ang="0">
                  <a:pos x="287" y="881"/>
                </a:cxn>
                <a:cxn ang="0">
                  <a:pos x="252" y="845"/>
                </a:cxn>
                <a:cxn ang="0">
                  <a:pos x="247" y="795"/>
                </a:cxn>
                <a:cxn ang="0">
                  <a:pos x="137" y="744"/>
                </a:cxn>
                <a:cxn ang="0">
                  <a:pos x="134" y="792"/>
                </a:cxn>
                <a:cxn ang="0">
                  <a:pos x="15" y="792"/>
                </a:cxn>
                <a:cxn ang="0">
                  <a:pos x="0" y="526"/>
                </a:cxn>
                <a:cxn ang="0">
                  <a:pos x="15" y="279"/>
                </a:cxn>
                <a:cxn ang="0">
                  <a:pos x="134" y="279"/>
                </a:cxn>
                <a:cxn ang="0">
                  <a:pos x="165" y="333"/>
                </a:cxn>
                <a:cxn ang="0">
                  <a:pos x="185" y="328"/>
                </a:cxn>
                <a:cxn ang="0">
                  <a:pos x="197" y="173"/>
                </a:cxn>
                <a:cxn ang="0">
                  <a:pos x="127" y="150"/>
                </a:cxn>
                <a:cxn ang="0">
                  <a:pos x="129" y="18"/>
                </a:cxn>
                <a:cxn ang="0">
                  <a:pos x="207" y="1"/>
                </a:cxn>
                <a:cxn ang="0">
                  <a:pos x="309" y="32"/>
                </a:cxn>
                <a:cxn ang="0">
                  <a:pos x="636" y="32"/>
                </a:cxn>
                <a:cxn ang="0">
                  <a:pos x="718" y="0"/>
                </a:cxn>
                <a:cxn ang="0">
                  <a:pos x="756" y="51"/>
                </a:cxn>
                <a:cxn ang="0">
                  <a:pos x="768" y="149"/>
                </a:cxn>
                <a:cxn ang="0">
                  <a:pos x="675" y="197"/>
                </a:cxn>
                <a:cxn ang="0">
                  <a:pos x="679" y="306"/>
                </a:cxn>
                <a:cxn ang="0">
                  <a:pos x="707" y="336"/>
                </a:cxn>
                <a:cxn ang="0">
                  <a:pos x="739" y="319"/>
                </a:cxn>
                <a:cxn ang="0">
                  <a:pos x="739" y="281"/>
                </a:cxn>
              </a:cxnLst>
              <a:rect l="0" t="0" r="r" b="b"/>
              <a:pathLst>
                <a:path w="876" h="907">
                  <a:moveTo>
                    <a:pt x="739" y="281"/>
                  </a:moveTo>
                  <a:lnTo>
                    <a:pt x="858" y="281"/>
                  </a:lnTo>
                  <a:lnTo>
                    <a:pt x="876" y="554"/>
                  </a:lnTo>
                  <a:lnTo>
                    <a:pt x="858" y="794"/>
                  </a:lnTo>
                  <a:lnTo>
                    <a:pt x="739" y="794"/>
                  </a:lnTo>
                  <a:lnTo>
                    <a:pt x="722" y="749"/>
                  </a:lnTo>
                  <a:lnTo>
                    <a:pt x="615" y="802"/>
                  </a:lnTo>
                  <a:lnTo>
                    <a:pt x="605" y="864"/>
                  </a:lnTo>
                  <a:lnTo>
                    <a:pt x="451" y="907"/>
                  </a:lnTo>
                  <a:lnTo>
                    <a:pt x="287" y="881"/>
                  </a:lnTo>
                  <a:lnTo>
                    <a:pt x="252" y="845"/>
                  </a:lnTo>
                  <a:lnTo>
                    <a:pt x="247" y="795"/>
                  </a:lnTo>
                  <a:lnTo>
                    <a:pt x="137" y="744"/>
                  </a:lnTo>
                  <a:lnTo>
                    <a:pt x="134" y="792"/>
                  </a:lnTo>
                  <a:lnTo>
                    <a:pt x="15" y="792"/>
                  </a:lnTo>
                  <a:lnTo>
                    <a:pt x="0" y="526"/>
                  </a:lnTo>
                  <a:lnTo>
                    <a:pt x="15" y="279"/>
                  </a:lnTo>
                  <a:lnTo>
                    <a:pt x="134" y="279"/>
                  </a:lnTo>
                  <a:lnTo>
                    <a:pt x="165" y="333"/>
                  </a:lnTo>
                  <a:lnTo>
                    <a:pt x="185" y="328"/>
                  </a:lnTo>
                  <a:lnTo>
                    <a:pt x="197" y="173"/>
                  </a:lnTo>
                  <a:lnTo>
                    <a:pt x="127" y="150"/>
                  </a:lnTo>
                  <a:lnTo>
                    <a:pt x="129" y="18"/>
                  </a:lnTo>
                  <a:lnTo>
                    <a:pt x="207" y="1"/>
                  </a:lnTo>
                  <a:lnTo>
                    <a:pt x="309" y="32"/>
                  </a:lnTo>
                  <a:lnTo>
                    <a:pt x="636" y="32"/>
                  </a:lnTo>
                  <a:lnTo>
                    <a:pt x="718" y="0"/>
                  </a:lnTo>
                  <a:lnTo>
                    <a:pt x="756" y="51"/>
                  </a:lnTo>
                  <a:lnTo>
                    <a:pt x="768" y="149"/>
                  </a:lnTo>
                  <a:lnTo>
                    <a:pt x="675" y="197"/>
                  </a:lnTo>
                  <a:lnTo>
                    <a:pt x="679" y="306"/>
                  </a:lnTo>
                  <a:lnTo>
                    <a:pt x="707" y="336"/>
                  </a:lnTo>
                  <a:lnTo>
                    <a:pt x="739" y="319"/>
                  </a:lnTo>
                  <a:lnTo>
                    <a:pt x="739" y="281"/>
                  </a:lnTo>
                  <a:close/>
                </a:path>
              </a:pathLst>
            </a:custGeom>
            <a:solidFill>
              <a:srgbClr val="8C8B89"/>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6" name="Freeform 8"/>
            <p:cNvSpPr>
              <a:spLocks/>
            </p:cNvSpPr>
            <p:nvPr/>
          </p:nvSpPr>
          <p:spPr bwMode="auto">
            <a:xfrm>
              <a:off x="1281" y="2229"/>
              <a:ext cx="1326" cy="1674"/>
            </a:xfrm>
            <a:custGeom>
              <a:avLst/>
              <a:gdLst/>
              <a:ahLst/>
              <a:cxnLst>
                <a:cxn ang="0">
                  <a:pos x="725" y="784"/>
                </a:cxn>
                <a:cxn ang="0">
                  <a:pos x="742" y="808"/>
                </a:cxn>
                <a:cxn ang="0">
                  <a:pos x="796" y="879"/>
                </a:cxn>
                <a:cxn ang="0">
                  <a:pos x="948" y="1048"/>
                </a:cxn>
                <a:cxn ang="0">
                  <a:pos x="1112" y="1183"/>
                </a:cxn>
                <a:cxn ang="0">
                  <a:pos x="1325" y="1302"/>
                </a:cxn>
                <a:cxn ang="0">
                  <a:pos x="1326" y="1674"/>
                </a:cxn>
                <a:cxn ang="0">
                  <a:pos x="1205" y="1658"/>
                </a:cxn>
                <a:cxn ang="0">
                  <a:pos x="972" y="1577"/>
                </a:cxn>
                <a:cxn ang="0">
                  <a:pos x="697" y="1392"/>
                </a:cxn>
                <a:cxn ang="0">
                  <a:pos x="492" y="1174"/>
                </a:cxn>
                <a:cxn ang="0">
                  <a:pos x="274" y="831"/>
                </a:cxn>
                <a:cxn ang="0">
                  <a:pos x="84" y="357"/>
                </a:cxn>
                <a:cxn ang="0">
                  <a:pos x="0" y="2"/>
                </a:cxn>
                <a:cxn ang="0">
                  <a:pos x="367" y="0"/>
                </a:cxn>
                <a:cxn ang="0">
                  <a:pos x="527" y="453"/>
                </a:cxn>
                <a:cxn ang="0">
                  <a:pos x="646" y="662"/>
                </a:cxn>
                <a:cxn ang="0">
                  <a:pos x="725" y="784"/>
                </a:cxn>
              </a:cxnLst>
              <a:rect l="0" t="0" r="r" b="b"/>
              <a:pathLst>
                <a:path w="1326" h="1674">
                  <a:moveTo>
                    <a:pt x="725" y="784"/>
                  </a:moveTo>
                  <a:lnTo>
                    <a:pt x="742" y="808"/>
                  </a:lnTo>
                  <a:lnTo>
                    <a:pt x="796" y="879"/>
                  </a:lnTo>
                  <a:lnTo>
                    <a:pt x="948" y="1048"/>
                  </a:lnTo>
                  <a:lnTo>
                    <a:pt x="1112" y="1183"/>
                  </a:lnTo>
                  <a:lnTo>
                    <a:pt x="1325" y="1302"/>
                  </a:lnTo>
                  <a:lnTo>
                    <a:pt x="1326" y="1674"/>
                  </a:lnTo>
                  <a:lnTo>
                    <a:pt x="1205" y="1658"/>
                  </a:lnTo>
                  <a:lnTo>
                    <a:pt x="972" y="1577"/>
                  </a:lnTo>
                  <a:lnTo>
                    <a:pt x="697" y="1392"/>
                  </a:lnTo>
                  <a:lnTo>
                    <a:pt x="492" y="1174"/>
                  </a:lnTo>
                  <a:lnTo>
                    <a:pt x="274" y="831"/>
                  </a:lnTo>
                  <a:lnTo>
                    <a:pt x="84" y="357"/>
                  </a:lnTo>
                  <a:lnTo>
                    <a:pt x="0" y="2"/>
                  </a:lnTo>
                  <a:lnTo>
                    <a:pt x="367" y="0"/>
                  </a:lnTo>
                  <a:lnTo>
                    <a:pt x="527" y="453"/>
                  </a:lnTo>
                  <a:lnTo>
                    <a:pt x="646" y="662"/>
                  </a:lnTo>
                  <a:lnTo>
                    <a:pt x="725" y="784"/>
                  </a:lnTo>
                  <a:close/>
                </a:path>
              </a:pathLst>
            </a:custGeom>
            <a:solidFill>
              <a:srgbClr val="3953A4"/>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7" name="Freeform 9"/>
            <p:cNvSpPr>
              <a:spLocks/>
            </p:cNvSpPr>
            <p:nvPr/>
          </p:nvSpPr>
          <p:spPr bwMode="auto">
            <a:xfrm>
              <a:off x="1281" y="2229"/>
              <a:ext cx="1326" cy="1674"/>
            </a:xfrm>
            <a:custGeom>
              <a:avLst/>
              <a:gdLst/>
              <a:ahLst/>
              <a:cxnLst>
                <a:cxn ang="0">
                  <a:pos x="725" y="784"/>
                </a:cxn>
                <a:cxn ang="0">
                  <a:pos x="742" y="808"/>
                </a:cxn>
                <a:cxn ang="0">
                  <a:pos x="796" y="879"/>
                </a:cxn>
                <a:cxn ang="0">
                  <a:pos x="948" y="1048"/>
                </a:cxn>
                <a:cxn ang="0">
                  <a:pos x="1112" y="1183"/>
                </a:cxn>
                <a:cxn ang="0">
                  <a:pos x="1325" y="1302"/>
                </a:cxn>
                <a:cxn ang="0">
                  <a:pos x="1326" y="1674"/>
                </a:cxn>
                <a:cxn ang="0">
                  <a:pos x="1205" y="1658"/>
                </a:cxn>
                <a:cxn ang="0">
                  <a:pos x="972" y="1577"/>
                </a:cxn>
                <a:cxn ang="0">
                  <a:pos x="697" y="1392"/>
                </a:cxn>
                <a:cxn ang="0">
                  <a:pos x="492" y="1174"/>
                </a:cxn>
                <a:cxn ang="0">
                  <a:pos x="274" y="831"/>
                </a:cxn>
                <a:cxn ang="0">
                  <a:pos x="84" y="357"/>
                </a:cxn>
                <a:cxn ang="0">
                  <a:pos x="0" y="2"/>
                </a:cxn>
                <a:cxn ang="0">
                  <a:pos x="367" y="0"/>
                </a:cxn>
                <a:cxn ang="0">
                  <a:pos x="527" y="453"/>
                </a:cxn>
                <a:cxn ang="0">
                  <a:pos x="646" y="662"/>
                </a:cxn>
              </a:cxnLst>
              <a:rect l="0" t="0" r="r" b="b"/>
              <a:pathLst>
                <a:path w="1326" h="1674">
                  <a:moveTo>
                    <a:pt x="725" y="784"/>
                  </a:moveTo>
                  <a:lnTo>
                    <a:pt x="742" y="808"/>
                  </a:lnTo>
                  <a:lnTo>
                    <a:pt x="796" y="879"/>
                  </a:lnTo>
                  <a:lnTo>
                    <a:pt x="948" y="1048"/>
                  </a:lnTo>
                  <a:lnTo>
                    <a:pt x="1112" y="1183"/>
                  </a:lnTo>
                  <a:lnTo>
                    <a:pt x="1325" y="1302"/>
                  </a:lnTo>
                  <a:lnTo>
                    <a:pt x="1326" y="1674"/>
                  </a:lnTo>
                  <a:lnTo>
                    <a:pt x="1205" y="1658"/>
                  </a:lnTo>
                  <a:lnTo>
                    <a:pt x="972" y="1577"/>
                  </a:lnTo>
                  <a:lnTo>
                    <a:pt x="697" y="1392"/>
                  </a:lnTo>
                  <a:lnTo>
                    <a:pt x="492" y="1174"/>
                  </a:lnTo>
                  <a:lnTo>
                    <a:pt x="274" y="831"/>
                  </a:lnTo>
                  <a:lnTo>
                    <a:pt x="84" y="357"/>
                  </a:lnTo>
                  <a:lnTo>
                    <a:pt x="0" y="2"/>
                  </a:lnTo>
                  <a:lnTo>
                    <a:pt x="367" y="0"/>
                  </a:lnTo>
                  <a:lnTo>
                    <a:pt x="527" y="453"/>
                  </a:lnTo>
                  <a:lnTo>
                    <a:pt x="646" y="662"/>
                  </a:lnTo>
                </a:path>
              </a:pathLst>
            </a:custGeom>
            <a:noFill/>
            <a:ln w="381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8" name="Freeform 10"/>
            <p:cNvSpPr>
              <a:spLocks/>
            </p:cNvSpPr>
            <p:nvPr/>
          </p:nvSpPr>
          <p:spPr bwMode="auto">
            <a:xfrm>
              <a:off x="192" y="1286"/>
              <a:ext cx="2248" cy="945"/>
            </a:xfrm>
            <a:custGeom>
              <a:avLst/>
              <a:gdLst/>
              <a:ahLst/>
              <a:cxnLst>
                <a:cxn ang="0">
                  <a:pos x="3516" y="1478"/>
                </a:cxn>
                <a:cxn ang="0">
                  <a:pos x="0" y="1478"/>
                </a:cxn>
                <a:cxn ang="0">
                  <a:pos x="0" y="1160"/>
                </a:cxn>
                <a:cxn ang="0">
                  <a:pos x="0" y="568"/>
                </a:cxn>
                <a:cxn ang="0">
                  <a:pos x="0" y="249"/>
                </a:cxn>
                <a:cxn ang="0">
                  <a:pos x="195" y="249"/>
                </a:cxn>
                <a:cxn ang="0">
                  <a:pos x="697" y="249"/>
                </a:cxn>
                <a:cxn ang="0">
                  <a:pos x="1384" y="249"/>
                </a:cxn>
                <a:cxn ang="0">
                  <a:pos x="2132" y="249"/>
                </a:cxn>
                <a:cxn ang="0">
                  <a:pos x="2819" y="249"/>
                </a:cxn>
                <a:cxn ang="0">
                  <a:pos x="3321" y="249"/>
                </a:cxn>
                <a:cxn ang="0">
                  <a:pos x="3516" y="249"/>
                </a:cxn>
                <a:cxn ang="0">
                  <a:pos x="3516" y="568"/>
                </a:cxn>
                <a:cxn ang="0">
                  <a:pos x="3516" y="1160"/>
                </a:cxn>
                <a:cxn ang="0">
                  <a:pos x="3516" y="1478"/>
                </a:cxn>
              </a:cxnLst>
              <a:rect l="0" t="0" r="r" b="b"/>
              <a:pathLst>
                <a:path w="3516" h="1478">
                  <a:moveTo>
                    <a:pt x="3516" y="1478"/>
                  </a:moveTo>
                  <a:cubicBezTo>
                    <a:pt x="0" y="1478"/>
                    <a:pt x="0" y="1478"/>
                    <a:pt x="0" y="1478"/>
                  </a:cubicBezTo>
                  <a:cubicBezTo>
                    <a:pt x="0" y="1478"/>
                    <a:pt x="0" y="1342"/>
                    <a:pt x="0" y="1160"/>
                  </a:cubicBezTo>
                  <a:cubicBezTo>
                    <a:pt x="0" y="977"/>
                    <a:pt x="0" y="783"/>
                    <a:pt x="0" y="568"/>
                  </a:cubicBezTo>
                  <a:cubicBezTo>
                    <a:pt x="0" y="483"/>
                    <a:pt x="0" y="393"/>
                    <a:pt x="0" y="249"/>
                  </a:cubicBezTo>
                  <a:cubicBezTo>
                    <a:pt x="0" y="223"/>
                    <a:pt x="72" y="5"/>
                    <a:pt x="195" y="249"/>
                  </a:cubicBezTo>
                  <a:cubicBezTo>
                    <a:pt x="318" y="411"/>
                    <a:pt x="492" y="174"/>
                    <a:pt x="697" y="249"/>
                  </a:cubicBezTo>
                  <a:cubicBezTo>
                    <a:pt x="902" y="239"/>
                    <a:pt x="1138" y="304"/>
                    <a:pt x="1384" y="249"/>
                  </a:cubicBezTo>
                  <a:cubicBezTo>
                    <a:pt x="1630" y="380"/>
                    <a:pt x="1886" y="305"/>
                    <a:pt x="2132" y="249"/>
                  </a:cubicBezTo>
                  <a:cubicBezTo>
                    <a:pt x="2378" y="306"/>
                    <a:pt x="2614" y="496"/>
                    <a:pt x="2819" y="249"/>
                  </a:cubicBezTo>
                  <a:cubicBezTo>
                    <a:pt x="3024" y="404"/>
                    <a:pt x="3198" y="11"/>
                    <a:pt x="3321" y="249"/>
                  </a:cubicBezTo>
                  <a:cubicBezTo>
                    <a:pt x="3444" y="218"/>
                    <a:pt x="3516" y="120"/>
                    <a:pt x="3516" y="249"/>
                  </a:cubicBezTo>
                  <a:cubicBezTo>
                    <a:pt x="3516" y="0"/>
                    <a:pt x="3516" y="291"/>
                    <a:pt x="3516" y="568"/>
                  </a:cubicBezTo>
                  <a:cubicBezTo>
                    <a:pt x="3516" y="765"/>
                    <a:pt x="3516" y="922"/>
                    <a:pt x="3516" y="1160"/>
                  </a:cubicBezTo>
                  <a:cubicBezTo>
                    <a:pt x="3516" y="1342"/>
                    <a:pt x="3516" y="1478"/>
                    <a:pt x="3516" y="1478"/>
                  </a:cubicBezTo>
                  <a:close/>
                </a:path>
              </a:pathLst>
            </a:custGeom>
            <a:solidFill>
              <a:srgbClr val="3953A4"/>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9" name="Freeform 11"/>
            <p:cNvSpPr>
              <a:spLocks/>
            </p:cNvSpPr>
            <p:nvPr/>
          </p:nvSpPr>
          <p:spPr bwMode="auto">
            <a:xfrm>
              <a:off x="2602" y="3452"/>
              <a:ext cx="134" cy="513"/>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0" name="Line 12"/>
            <p:cNvSpPr>
              <a:spLocks noChangeShapeType="1"/>
            </p:cNvSpPr>
            <p:nvPr/>
          </p:nvSpPr>
          <p:spPr bwMode="auto">
            <a:xfrm flipH="1">
              <a:off x="2603" y="3635"/>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1" name="Line 13"/>
            <p:cNvSpPr>
              <a:spLocks noChangeShapeType="1"/>
            </p:cNvSpPr>
            <p:nvPr/>
          </p:nvSpPr>
          <p:spPr bwMode="auto">
            <a:xfrm flipH="1">
              <a:off x="2603" y="3825"/>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2" name="Freeform 14"/>
            <p:cNvSpPr>
              <a:spLocks/>
            </p:cNvSpPr>
            <p:nvPr/>
          </p:nvSpPr>
          <p:spPr bwMode="auto">
            <a:xfrm>
              <a:off x="2736" y="3428"/>
              <a:ext cx="65" cy="78"/>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3" name="Freeform 15"/>
            <p:cNvSpPr>
              <a:spLocks/>
            </p:cNvSpPr>
            <p:nvPr/>
          </p:nvSpPr>
          <p:spPr bwMode="auto">
            <a:xfrm>
              <a:off x="2736" y="3918"/>
              <a:ext cx="19" cy="12"/>
            </a:xfrm>
            <a:custGeom>
              <a:avLst/>
              <a:gdLst/>
              <a:ahLst/>
              <a:cxnLst>
                <a:cxn ang="0">
                  <a:pos x="0" y="19"/>
                </a:cxn>
                <a:cxn ang="0">
                  <a:pos x="29" y="0"/>
                </a:cxn>
              </a:cxnLst>
              <a:rect l="0" t="0" r="r" b="b"/>
              <a:pathLst>
                <a:path w="29" h="19">
                  <a:moveTo>
                    <a:pt x="0" y="19"/>
                  </a:moveTo>
                  <a:cubicBezTo>
                    <a:pt x="8" y="7"/>
                    <a:pt x="18" y="0"/>
                    <a:pt x="29"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4" name="Line 16"/>
            <p:cNvSpPr>
              <a:spLocks noChangeShapeType="1"/>
            </p:cNvSpPr>
            <p:nvPr/>
          </p:nvSpPr>
          <p:spPr bwMode="auto">
            <a:xfrm>
              <a:off x="2755" y="3918"/>
              <a:ext cx="99" cy="5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5" name="Line 17"/>
            <p:cNvSpPr>
              <a:spLocks noChangeShapeType="1"/>
            </p:cNvSpPr>
            <p:nvPr/>
          </p:nvSpPr>
          <p:spPr bwMode="auto">
            <a:xfrm>
              <a:off x="2854" y="3971"/>
              <a:ext cx="1" cy="47"/>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6" name="Freeform 18"/>
            <p:cNvSpPr>
              <a:spLocks/>
            </p:cNvSpPr>
            <p:nvPr/>
          </p:nvSpPr>
          <p:spPr bwMode="auto">
            <a:xfrm>
              <a:off x="2854" y="4018"/>
              <a:ext cx="363" cy="62"/>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7" name="Line 19"/>
            <p:cNvSpPr>
              <a:spLocks noChangeShapeType="1"/>
            </p:cNvSpPr>
            <p:nvPr/>
          </p:nvSpPr>
          <p:spPr bwMode="auto">
            <a:xfrm flipV="1">
              <a:off x="3217" y="3974"/>
              <a:ext cx="1" cy="44"/>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8" name="Line 20"/>
            <p:cNvSpPr>
              <a:spLocks noChangeShapeType="1"/>
            </p:cNvSpPr>
            <p:nvPr/>
          </p:nvSpPr>
          <p:spPr bwMode="auto">
            <a:xfrm flipV="1">
              <a:off x="3217" y="3919"/>
              <a:ext cx="102" cy="56"/>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9" name="Freeform 21"/>
            <p:cNvSpPr>
              <a:spLocks/>
            </p:cNvSpPr>
            <p:nvPr/>
          </p:nvSpPr>
          <p:spPr bwMode="auto">
            <a:xfrm>
              <a:off x="3318" y="3919"/>
              <a:ext cx="23" cy="48"/>
            </a:xfrm>
            <a:custGeom>
              <a:avLst/>
              <a:gdLst/>
              <a:ahLst/>
              <a:cxnLst>
                <a:cxn ang="0">
                  <a:pos x="0" y="0"/>
                </a:cxn>
                <a:cxn ang="0">
                  <a:pos x="35" y="76"/>
                </a:cxn>
              </a:cxnLst>
              <a:rect l="0" t="0" r="r" b="b"/>
              <a:pathLst>
                <a:path w="35" h="76">
                  <a:moveTo>
                    <a:pt x="0" y="0"/>
                  </a:moveTo>
                  <a:cubicBezTo>
                    <a:pt x="19" y="10"/>
                    <a:pt x="35" y="44"/>
                    <a:pt x="35" y="76"/>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0" name="Line 22"/>
            <p:cNvSpPr>
              <a:spLocks noChangeShapeType="1"/>
            </p:cNvSpPr>
            <p:nvPr/>
          </p:nvSpPr>
          <p:spPr bwMode="auto">
            <a:xfrm flipH="1" flipV="1">
              <a:off x="2799" y="3346"/>
              <a:ext cx="2" cy="8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1" name="Line 23"/>
            <p:cNvSpPr>
              <a:spLocks noChangeShapeType="1"/>
            </p:cNvSpPr>
            <p:nvPr/>
          </p:nvSpPr>
          <p:spPr bwMode="auto">
            <a:xfrm>
              <a:off x="2731" y="3186"/>
              <a:ext cx="1"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2" name="Line 24"/>
            <p:cNvSpPr>
              <a:spLocks noChangeShapeType="1"/>
            </p:cNvSpPr>
            <p:nvPr/>
          </p:nvSpPr>
          <p:spPr bwMode="auto">
            <a:xfrm flipV="1">
              <a:off x="2729" y="3192"/>
              <a:ext cx="1" cy="13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3" name="Line 25"/>
            <p:cNvSpPr>
              <a:spLocks noChangeShapeType="1"/>
            </p:cNvSpPr>
            <p:nvPr/>
          </p:nvSpPr>
          <p:spPr bwMode="auto">
            <a:xfrm>
              <a:off x="2730" y="3192"/>
              <a:ext cx="181" cy="59"/>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4" name="Line 26"/>
            <p:cNvSpPr>
              <a:spLocks noChangeShapeType="1"/>
            </p:cNvSpPr>
            <p:nvPr/>
          </p:nvSpPr>
          <p:spPr bwMode="auto">
            <a:xfrm>
              <a:off x="2730" y="3192"/>
              <a:ext cx="1"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5" name="Line 27"/>
            <p:cNvSpPr>
              <a:spLocks noChangeShapeType="1"/>
            </p:cNvSpPr>
            <p:nvPr/>
          </p:nvSpPr>
          <p:spPr bwMode="auto">
            <a:xfrm>
              <a:off x="2911" y="3251"/>
              <a:ext cx="338" cy="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6" name="Line 28"/>
            <p:cNvSpPr>
              <a:spLocks noChangeShapeType="1"/>
            </p:cNvSpPr>
            <p:nvPr/>
          </p:nvSpPr>
          <p:spPr bwMode="auto">
            <a:xfrm flipV="1">
              <a:off x="3249" y="3201"/>
              <a:ext cx="117" cy="5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7" name="Line 29"/>
            <p:cNvSpPr>
              <a:spLocks noChangeShapeType="1"/>
            </p:cNvSpPr>
            <p:nvPr/>
          </p:nvSpPr>
          <p:spPr bwMode="auto">
            <a:xfrm>
              <a:off x="3366" y="3201"/>
              <a:ext cx="4" cy="12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8" name="Line 30"/>
            <p:cNvSpPr>
              <a:spLocks noChangeShapeType="1"/>
            </p:cNvSpPr>
            <p:nvPr/>
          </p:nvSpPr>
          <p:spPr bwMode="auto">
            <a:xfrm flipH="1">
              <a:off x="3248" y="3322"/>
              <a:ext cx="122" cy="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9" name="Line 31"/>
            <p:cNvSpPr>
              <a:spLocks noChangeShapeType="1"/>
            </p:cNvSpPr>
            <p:nvPr/>
          </p:nvSpPr>
          <p:spPr bwMode="auto">
            <a:xfrm flipH="1" flipV="1">
              <a:off x="2909" y="3383"/>
              <a:ext cx="339" cy="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0" name="Line 32"/>
            <p:cNvSpPr>
              <a:spLocks noChangeShapeType="1"/>
            </p:cNvSpPr>
            <p:nvPr/>
          </p:nvSpPr>
          <p:spPr bwMode="auto">
            <a:xfrm flipH="1">
              <a:off x="2727" y="3323"/>
              <a:ext cx="2"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1" name="Line 33"/>
            <p:cNvSpPr>
              <a:spLocks noChangeShapeType="1"/>
            </p:cNvSpPr>
            <p:nvPr/>
          </p:nvSpPr>
          <p:spPr bwMode="auto">
            <a:xfrm flipH="1" flipV="1">
              <a:off x="2729" y="3323"/>
              <a:ext cx="180" cy="60"/>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2" name="Line 34"/>
            <p:cNvSpPr>
              <a:spLocks noChangeShapeType="1"/>
            </p:cNvSpPr>
            <p:nvPr/>
          </p:nvSpPr>
          <p:spPr bwMode="auto">
            <a:xfrm flipV="1">
              <a:off x="2731" y="3159"/>
              <a:ext cx="69" cy="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3" name="Line 35"/>
            <p:cNvSpPr>
              <a:spLocks noChangeShapeType="1"/>
            </p:cNvSpPr>
            <p:nvPr/>
          </p:nvSpPr>
          <p:spPr bwMode="auto">
            <a:xfrm flipH="1" flipV="1">
              <a:off x="3326" y="3169"/>
              <a:ext cx="40" cy="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4" name="Line 36"/>
            <p:cNvSpPr>
              <a:spLocks noChangeShapeType="1"/>
            </p:cNvSpPr>
            <p:nvPr/>
          </p:nvSpPr>
          <p:spPr bwMode="auto">
            <a:xfrm flipH="1">
              <a:off x="2909" y="3251"/>
              <a:ext cx="2" cy="1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5" name="Line 37"/>
            <p:cNvSpPr>
              <a:spLocks noChangeShapeType="1"/>
            </p:cNvSpPr>
            <p:nvPr/>
          </p:nvSpPr>
          <p:spPr bwMode="auto">
            <a:xfrm flipV="1">
              <a:off x="3248" y="3254"/>
              <a:ext cx="1" cy="13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6" name="Freeform 38"/>
            <p:cNvSpPr>
              <a:spLocks/>
            </p:cNvSpPr>
            <p:nvPr/>
          </p:nvSpPr>
          <p:spPr bwMode="auto">
            <a:xfrm>
              <a:off x="3341" y="3454"/>
              <a:ext cx="134" cy="513"/>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7" name="Line 39"/>
            <p:cNvSpPr>
              <a:spLocks noChangeShapeType="1"/>
            </p:cNvSpPr>
            <p:nvPr/>
          </p:nvSpPr>
          <p:spPr bwMode="auto">
            <a:xfrm>
              <a:off x="3340" y="3784"/>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8" name="Line 40"/>
            <p:cNvSpPr>
              <a:spLocks noChangeShapeType="1"/>
            </p:cNvSpPr>
            <p:nvPr/>
          </p:nvSpPr>
          <p:spPr bwMode="auto">
            <a:xfrm>
              <a:off x="3340" y="3593"/>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9" name="Freeform 41"/>
            <p:cNvSpPr>
              <a:spLocks/>
            </p:cNvSpPr>
            <p:nvPr/>
          </p:nvSpPr>
          <p:spPr bwMode="auto">
            <a:xfrm>
              <a:off x="3275" y="3431"/>
              <a:ext cx="65" cy="78"/>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0" name="Line 42"/>
            <p:cNvSpPr>
              <a:spLocks noChangeShapeType="1"/>
            </p:cNvSpPr>
            <p:nvPr/>
          </p:nvSpPr>
          <p:spPr bwMode="auto">
            <a:xfrm flipV="1">
              <a:off x="3275" y="3370"/>
              <a:ext cx="2" cy="6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1" name="Freeform 43"/>
            <p:cNvSpPr>
              <a:spLocks/>
            </p:cNvSpPr>
            <p:nvPr/>
          </p:nvSpPr>
          <p:spPr bwMode="auto">
            <a:xfrm>
              <a:off x="2800" y="2406"/>
              <a:ext cx="526" cy="772"/>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2" name="Freeform 44"/>
            <p:cNvSpPr>
              <a:spLocks/>
            </p:cNvSpPr>
            <p:nvPr/>
          </p:nvSpPr>
          <p:spPr bwMode="auto">
            <a:xfrm>
              <a:off x="2800" y="2850"/>
              <a:ext cx="526" cy="33"/>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3" name="Freeform 45"/>
            <p:cNvSpPr>
              <a:spLocks/>
            </p:cNvSpPr>
            <p:nvPr/>
          </p:nvSpPr>
          <p:spPr bwMode="auto">
            <a:xfrm>
              <a:off x="2800" y="3178"/>
              <a:ext cx="526" cy="34"/>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4" name="Freeform 46"/>
            <p:cNvSpPr>
              <a:spLocks/>
            </p:cNvSpPr>
            <p:nvPr/>
          </p:nvSpPr>
          <p:spPr bwMode="auto">
            <a:xfrm>
              <a:off x="3474" y="3538"/>
              <a:ext cx="2119" cy="352"/>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5" name="Freeform 47"/>
            <p:cNvSpPr>
              <a:spLocks/>
            </p:cNvSpPr>
            <p:nvPr/>
          </p:nvSpPr>
          <p:spPr bwMode="auto">
            <a:xfrm>
              <a:off x="192" y="1154"/>
              <a:ext cx="2248" cy="1077"/>
            </a:xfrm>
            <a:custGeom>
              <a:avLst/>
              <a:gdLst/>
              <a:ahLst/>
              <a:cxnLst>
                <a:cxn ang="0">
                  <a:pos x="3516" y="0"/>
                </a:cxn>
                <a:cxn ang="0">
                  <a:pos x="3516" y="263"/>
                </a:cxn>
                <a:cxn ang="0">
                  <a:pos x="3516" y="842"/>
                </a:cxn>
                <a:cxn ang="0">
                  <a:pos x="3516" y="1422"/>
                </a:cxn>
                <a:cxn ang="0">
                  <a:pos x="3516" y="1685"/>
                </a:cxn>
                <a:cxn ang="0">
                  <a:pos x="0" y="1685"/>
                </a:cxn>
                <a:cxn ang="0">
                  <a:pos x="0" y="1422"/>
                </a:cxn>
                <a:cxn ang="0">
                  <a:pos x="0" y="842"/>
                </a:cxn>
                <a:cxn ang="0">
                  <a:pos x="0" y="263"/>
                </a:cxn>
                <a:cxn ang="0">
                  <a:pos x="0" y="0"/>
                </a:cxn>
              </a:cxnLst>
              <a:rect l="0" t="0" r="r" b="b"/>
              <a:pathLst>
                <a:path w="3516" h="1685">
                  <a:moveTo>
                    <a:pt x="3516" y="0"/>
                  </a:moveTo>
                  <a:cubicBezTo>
                    <a:pt x="3516" y="0"/>
                    <a:pt x="3516" y="173"/>
                    <a:pt x="3516" y="263"/>
                  </a:cubicBezTo>
                  <a:cubicBezTo>
                    <a:pt x="3516" y="401"/>
                    <a:pt x="3516" y="654"/>
                    <a:pt x="3516" y="842"/>
                  </a:cubicBezTo>
                  <a:cubicBezTo>
                    <a:pt x="3516" y="1201"/>
                    <a:pt x="3516" y="1308"/>
                    <a:pt x="3516" y="1422"/>
                  </a:cubicBezTo>
                  <a:cubicBezTo>
                    <a:pt x="3516" y="1580"/>
                    <a:pt x="3516" y="1685"/>
                    <a:pt x="3516" y="1685"/>
                  </a:cubicBezTo>
                  <a:cubicBezTo>
                    <a:pt x="0" y="1685"/>
                    <a:pt x="0" y="1685"/>
                    <a:pt x="0" y="1685"/>
                  </a:cubicBezTo>
                  <a:cubicBezTo>
                    <a:pt x="0" y="1685"/>
                    <a:pt x="0" y="1580"/>
                    <a:pt x="0" y="1422"/>
                  </a:cubicBezTo>
                  <a:cubicBezTo>
                    <a:pt x="0" y="1264"/>
                    <a:pt x="0" y="1053"/>
                    <a:pt x="0" y="842"/>
                  </a:cubicBezTo>
                  <a:cubicBezTo>
                    <a:pt x="0" y="722"/>
                    <a:pt x="0" y="353"/>
                    <a:pt x="0" y="263"/>
                  </a:cubicBezTo>
                  <a:cubicBezTo>
                    <a:pt x="0" y="105"/>
                    <a:pt x="0" y="0"/>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6" name="Freeform 48"/>
            <p:cNvSpPr>
              <a:spLocks/>
            </p:cNvSpPr>
            <p:nvPr/>
          </p:nvSpPr>
          <p:spPr bwMode="auto">
            <a:xfrm>
              <a:off x="1281" y="2231"/>
              <a:ext cx="1326" cy="1672"/>
            </a:xfrm>
            <a:custGeom>
              <a:avLst/>
              <a:gdLst/>
              <a:ahLst/>
              <a:cxnLst>
                <a:cxn ang="0">
                  <a:pos x="0" y="0"/>
                </a:cxn>
                <a:cxn ang="0">
                  <a:pos x="2075" y="2616"/>
                </a:cxn>
              </a:cxnLst>
              <a:rect l="0" t="0" r="r" b="b"/>
              <a:pathLst>
                <a:path w="2075" h="2616">
                  <a:moveTo>
                    <a:pt x="0" y="0"/>
                  </a:moveTo>
                  <a:cubicBezTo>
                    <a:pt x="266" y="1462"/>
                    <a:pt x="1088" y="2544"/>
                    <a:pt x="2075" y="2616"/>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7" name="Freeform 49"/>
            <p:cNvSpPr>
              <a:spLocks/>
            </p:cNvSpPr>
            <p:nvPr/>
          </p:nvSpPr>
          <p:spPr bwMode="auto">
            <a:xfrm>
              <a:off x="1648" y="2229"/>
              <a:ext cx="958" cy="1302"/>
            </a:xfrm>
            <a:custGeom>
              <a:avLst/>
              <a:gdLst/>
              <a:ahLst/>
              <a:cxnLst>
                <a:cxn ang="0">
                  <a:pos x="0" y="0"/>
                </a:cxn>
                <a:cxn ang="0">
                  <a:pos x="1498" y="2037"/>
                </a:cxn>
              </a:cxnLst>
              <a:rect l="0" t="0" r="r" b="b"/>
              <a:pathLst>
                <a:path w="1498" h="2037">
                  <a:moveTo>
                    <a:pt x="0" y="0"/>
                  </a:moveTo>
                  <a:cubicBezTo>
                    <a:pt x="278" y="997"/>
                    <a:pt x="828" y="1756"/>
                    <a:pt x="1498" y="2037"/>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8" name="Rectangle 50"/>
            <p:cNvSpPr>
              <a:spLocks noChangeArrowheads="1"/>
            </p:cNvSpPr>
            <p:nvPr/>
          </p:nvSpPr>
          <p:spPr bwMode="auto">
            <a:xfrm>
              <a:off x="3700" y="3839"/>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9" name="Freeform 51"/>
            <p:cNvSpPr>
              <a:spLocks/>
            </p:cNvSpPr>
            <p:nvPr/>
          </p:nvSpPr>
          <p:spPr bwMode="auto">
            <a:xfrm>
              <a:off x="3802" y="3895"/>
              <a:ext cx="1" cy="262"/>
            </a:xfrm>
            <a:custGeom>
              <a:avLst/>
              <a:gdLst/>
              <a:ahLst/>
              <a:cxnLst>
                <a:cxn ang="0">
                  <a:pos x="0" y="0"/>
                </a:cxn>
                <a:cxn ang="0">
                  <a:pos x="0" y="262"/>
                </a:cxn>
                <a:cxn ang="0">
                  <a:pos x="0" y="0"/>
                </a:cxn>
              </a:cxnLst>
              <a:rect l="0" t="0" r="r" b="b"/>
              <a:pathLst>
                <a:path h="262">
                  <a:moveTo>
                    <a:pt x="0" y="0"/>
                  </a:moveTo>
                  <a:lnTo>
                    <a:pt x="0" y="262"/>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0" name="Line 52"/>
            <p:cNvSpPr>
              <a:spLocks noChangeShapeType="1"/>
            </p:cNvSpPr>
            <p:nvPr/>
          </p:nvSpPr>
          <p:spPr bwMode="auto">
            <a:xfrm>
              <a:off x="3802" y="3895"/>
              <a:ext cx="1" cy="26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1" name="Freeform 53"/>
            <p:cNvSpPr>
              <a:spLocks/>
            </p:cNvSpPr>
            <p:nvPr/>
          </p:nvSpPr>
          <p:spPr bwMode="auto">
            <a:xfrm>
              <a:off x="3700" y="3895"/>
              <a:ext cx="1" cy="262"/>
            </a:xfrm>
            <a:custGeom>
              <a:avLst/>
              <a:gdLst/>
              <a:ahLst/>
              <a:cxnLst>
                <a:cxn ang="0">
                  <a:pos x="0" y="262"/>
                </a:cxn>
                <a:cxn ang="0">
                  <a:pos x="0" y="0"/>
                </a:cxn>
                <a:cxn ang="0">
                  <a:pos x="0" y="262"/>
                </a:cxn>
              </a:cxnLst>
              <a:rect l="0" t="0" r="r" b="b"/>
              <a:pathLst>
                <a:path h="262">
                  <a:moveTo>
                    <a:pt x="0" y="262"/>
                  </a:moveTo>
                  <a:lnTo>
                    <a:pt x="0" y="0"/>
                  </a:lnTo>
                  <a:lnTo>
                    <a:pt x="0" y="262"/>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2" name="Line 54"/>
            <p:cNvSpPr>
              <a:spLocks noChangeShapeType="1"/>
            </p:cNvSpPr>
            <p:nvPr/>
          </p:nvSpPr>
          <p:spPr bwMode="auto">
            <a:xfrm flipV="1">
              <a:off x="3700" y="3895"/>
              <a:ext cx="1" cy="26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3" name="Rectangle 55"/>
            <p:cNvSpPr>
              <a:spLocks noChangeArrowheads="1"/>
            </p:cNvSpPr>
            <p:nvPr/>
          </p:nvSpPr>
          <p:spPr bwMode="auto">
            <a:xfrm>
              <a:off x="4062" y="3837"/>
              <a:ext cx="103" cy="319"/>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4" name="Rectangle 56"/>
            <p:cNvSpPr>
              <a:spLocks noChangeArrowheads="1"/>
            </p:cNvSpPr>
            <p:nvPr/>
          </p:nvSpPr>
          <p:spPr bwMode="auto">
            <a:xfrm>
              <a:off x="4426" y="3842"/>
              <a:ext cx="103" cy="319"/>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5" name="Rectangle 57"/>
            <p:cNvSpPr>
              <a:spLocks noChangeArrowheads="1"/>
            </p:cNvSpPr>
            <p:nvPr/>
          </p:nvSpPr>
          <p:spPr bwMode="auto">
            <a:xfrm>
              <a:off x="4787" y="3835"/>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6" name="Rectangle 58"/>
            <p:cNvSpPr>
              <a:spLocks noChangeArrowheads="1"/>
            </p:cNvSpPr>
            <p:nvPr/>
          </p:nvSpPr>
          <p:spPr bwMode="auto">
            <a:xfrm>
              <a:off x="5150" y="3839"/>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7" name="Freeform 59"/>
            <p:cNvSpPr>
              <a:spLocks/>
            </p:cNvSpPr>
            <p:nvPr/>
          </p:nvSpPr>
          <p:spPr bwMode="auto">
            <a:xfrm>
              <a:off x="4163"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8" name="Line 60"/>
            <p:cNvSpPr>
              <a:spLocks noChangeShapeType="1"/>
            </p:cNvSpPr>
            <p:nvPr/>
          </p:nvSpPr>
          <p:spPr bwMode="auto">
            <a:xfrm>
              <a:off x="4163"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9" name="Freeform 61"/>
            <p:cNvSpPr>
              <a:spLocks/>
            </p:cNvSpPr>
            <p:nvPr/>
          </p:nvSpPr>
          <p:spPr bwMode="auto">
            <a:xfrm>
              <a:off x="4062"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0" name="Line 62"/>
            <p:cNvSpPr>
              <a:spLocks noChangeShapeType="1"/>
            </p:cNvSpPr>
            <p:nvPr/>
          </p:nvSpPr>
          <p:spPr bwMode="auto">
            <a:xfrm flipV="1">
              <a:off x="4062"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1" name="Freeform 63"/>
            <p:cNvSpPr>
              <a:spLocks/>
            </p:cNvSpPr>
            <p:nvPr/>
          </p:nvSpPr>
          <p:spPr bwMode="auto">
            <a:xfrm>
              <a:off x="4526"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2" name="Line 64"/>
            <p:cNvSpPr>
              <a:spLocks noChangeShapeType="1"/>
            </p:cNvSpPr>
            <p:nvPr/>
          </p:nvSpPr>
          <p:spPr bwMode="auto">
            <a:xfrm>
              <a:off x="4526"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3" name="Freeform 65"/>
            <p:cNvSpPr>
              <a:spLocks/>
            </p:cNvSpPr>
            <p:nvPr/>
          </p:nvSpPr>
          <p:spPr bwMode="auto">
            <a:xfrm>
              <a:off x="4424"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4" name="Line 66"/>
            <p:cNvSpPr>
              <a:spLocks noChangeShapeType="1"/>
            </p:cNvSpPr>
            <p:nvPr/>
          </p:nvSpPr>
          <p:spPr bwMode="auto">
            <a:xfrm flipV="1">
              <a:off x="4424"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5" name="Freeform 67"/>
            <p:cNvSpPr>
              <a:spLocks/>
            </p:cNvSpPr>
            <p:nvPr/>
          </p:nvSpPr>
          <p:spPr bwMode="auto">
            <a:xfrm>
              <a:off x="4888"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6" name="Line 68"/>
            <p:cNvSpPr>
              <a:spLocks noChangeShapeType="1"/>
            </p:cNvSpPr>
            <p:nvPr/>
          </p:nvSpPr>
          <p:spPr bwMode="auto">
            <a:xfrm>
              <a:off x="4888"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7" name="Freeform 69"/>
            <p:cNvSpPr>
              <a:spLocks/>
            </p:cNvSpPr>
            <p:nvPr/>
          </p:nvSpPr>
          <p:spPr bwMode="auto">
            <a:xfrm>
              <a:off x="4786"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8" name="Line 70"/>
            <p:cNvSpPr>
              <a:spLocks noChangeShapeType="1"/>
            </p:cNvSpPr>
            <p:nvPr/>
          </p:nvSpPr>
          <p:spPr bwMode="auto">
            <a:xfrm flipV="1">
              <a:off x="4786"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9" name="Freeform 71"/>
            <p:cNvSpPr>
              <a:spLocks/>
            </p:cNvSpPr>
            <p:nvPr/>
          </p:nvSpPr>
          <p:spPr bwMode="auto">
            <a:xfrm>
              <a:off x="5251"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0" name="Line 72"/>
            <p:cNvSpPr>
              <a:spLocks noChangeShapeType="1"/>
            </p:cNvSpPr>
            <p:nvPr/>
          </p:nvSpPr>
          <p:spPr bwMode="auto">
            <a:xfrm>
              <a:off x="5251"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1" name="Freeform 73"/>
            <p:cNvSpPr>
              <a:spLocks/>
            </p:cNvSpPr>
            <p:nvPr/>
          </p:nvSpPr>
          <p:spPr bwMode="auto">
            <a:xfrm>
              <a:off x="5148"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2" name="Line 74"/>
            <p:cNvSpPr>
              <a:spLocks noChangeShapeType="1"/>
            </p:cNvSpPr>
            <p:nvPr/>
          </p:nvSpPr>
          <p:spPr bwMode="auto">
            <a:xfrm flipV="1">
              <a:off x="5148"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3" name="Freeform 75"/>
            <p:cNvSpPr>
              <a:spLocks/>
            </p:cNvSpPr>
            <p:nvPr/>
          </p:nvSpPr>
          <p:spPr bwMode="auto">
            <a:xfrm>
              <a:off x="1282" y="1980"/>
              <a:ext cx="359" cy="269"/>
            </a:xfrm>
            <a:custGeom>
              <a:avLst/>
              <a:gdLst/>
              <a:ahLst/>
              <a:cxnLst>
                <a:cxn ang="0">
                  <a:pos x="359" y="269"/>
                </a:cxn>
                <a:cxn ang="0">
                  <a:pos x="14" y="269"/>
                </a:cxn>
                <a:cxn ang="0">
                  <a:pos x="0" y="195"/>
                </a:cxn>
                <a:cxn ang="0">
                  <a:pos x="152" y="57"/>
                </a:cxn>
                <a:cxn ang="0">
                  <a:pos x="352" y="0"/>
                </a:cxn>
                <a:cxn ang="0">
                  <a:pos x="335" y="162"/>
                </a:cxn>
                <a:cxn ang="0">
                  <a:pos x="359" y="269"/>
                </a:cxn>
              </a:cxnLst>
              <a:rect l="0" t="0" r="r" b="b"/>
              <a:pathLst>
                <a:path w="359" h="269">
                  <a:moveTo>
                    <a:pt x="359" y="269"/>
                  </a:moveTo>
                  <a:lnTo>
                    <a:pt x="14" y="269"/>
                  </a:lnTo>
                  <a:lnTo>
                    <a:pt x="0" y="195"/>
                  </a:lnTo>
                  <a:lnTo>
                    <a:pt x="152" y="57"/>
                  </a:lnTo>
                  <a:lnTo>
                    <a:pt x="352" y="0"/>
                  </a:lnTo>
                  <a:lnTo>
                    <a:pt x="335" y="162"/>
                  </a:lnTo>
                  <a:lnTo>
                    <a:pt x="359" y="269"/>
                  </a:lnTo>
                  <a:close/>
                </a:path>
              </a:pathLst>
            </a:custGeom>
            <a:solidFill>
              <a:srgbClr val="3953A4"/>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Drop on Demand With a Linear Manifold</a:t>
            </a:r>
          </a:p>
        </p:txBody>
      </p:sp>
      <p:pic>
        <p:nvPicPr>
          <p:cNvPr id="91" name="anim4_cine100.avi">
            <a:hlinkClick r:id="" action="ppaction://media"/>
          </p:cNvPr>
          <p:cNvPicPr>
            <a:picLocks noRot="1" noChangeAspect="1"/>
          </p:cNvPicPr>
          <p:nvPr>
            <a:videoFile r:link="rId1"/>
          </p:nvPr>
        </p:nvPicPr>
        <p:blipFill>
          <a:blip r:embed="rId4" cstate="print"/>
          <a:stretch>
            <a:fillRect/>
          </a:stretch>
        </p:blipFill>
        <p:spPr>
          <a:xfrm>
            <a:off x="3293002" y="4206968"/>
            <a:ext cx="4306634" cy="2659190"/>
          </a:xfrm>
          <a:prstGeom prst="rect">
            <a:avLst/>
          </a:prstGeom>
        </p:spPr>
      </p:pic>
      <p:sp>
        <p:nvSpPr>
          <p:cNvPr id="92" name="Slide Number Placeholder 4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12</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 fill="hold"/>
                                        <p:tgtEl>
                                          <p:spTgt spid="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91"/>
                </p:tgtEl>
              </p:cMediaNode>
            </p:video>
            <p:seq concurrent="1" nextAc="seek">
              <p:cTn id="8" restart="whenNotActive" fill="hold" evtFilter="cancelBubble" nodeType="interactiveSeq">
                <p:stCondLst>
                  <p:cond evt="onClick" delay="0">
                    <p:tgtEl>
                      <p:spTgt spid="9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1"/>
                                        </p:tgtEl>
                                      </p:cBhvr>
                                    </p:cmd>
                                  </p:childTnLst>
                                </p:cTn>
                              </p:par>
                            </p:childTnLst>
                          </p:cTn>
                        </p:par>
                      </p:childTnLst>
                    </p:cTn>
                  </p:par>
                </p:childTnLst>
              </p:cTn>
              <p:nextCondLst>
                <p:cond evt="onClick" delay="0">
                  <p:tgtEl>
                    <p:spTgt spid="9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0" y="4367423"/>
            <a:ext cx="3143250" cy="1475814"/>
            <a:chOff x="413359" y="4480158"/>
            <a:chExt cx="3143250" cy="1475814"/>
          </a:xfrm>
        </p:grpSpPr>
        <p:pic>
          <p:nvPicPr>
            <p:cNvPr id="38" name="Picture 41"/>
            <p:cNvPicPr>
              <a:picLocks noChangeAspect="1" noChangeArrowheads="1"/>
            </p:cNvPicPr>
            <p:nvPr/>
          </p:nvPicPr>
          <p:blipFill>
            <a:blip r:embed="rId3" cstate="print"/>
            <a:srcRect/>
            <a:stretch>
              <a:fillRect/>
            </a:stretch>
          </p:blipFill>
          <p:spPr bwMode="auto">
            <a:xfrm>
              <a:off x="413359" y="4801628"/>
              <a:ext cx="1941513" cy="852487"/>
            </a:xfrm>
            <a:prstGeom prst="rect">
              <a:avLst/>
            </a:prstGeom>
            <a:noFill/>
            <a:ln w="9525">
              <a:noFill/>
              <a:miter lim="800000"/>
              <a:headEnd/>
              <a:tailEnd/>
            </a:ln>
          </p:spPr>
        </p:pic>
        <p:cxnSp>
          <p:nvCxnSpPr>
            <p:cNvPr id="39" name="Straight Connector 38"/>
            <p:cNvCxnSpPr/>
            <p:nvPr/>
          </p:nvCxnSpPr>
          <p:spPr>
            <a:xfrm flipV="1">
              <a:off x="2008797" y="4927834"/>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1935945" y="5300723"/>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08797" y="5227871"/>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585059" y="4480158"/>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2592203" y="5501713"/>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96" name="Parallelogram 95"/>
            <p:cNvSpPr/>
            <p:nvPr/>
          </p:nvSpPr>
          <p:spPr>
            <a:xfrm rot="16200000" flipH="1">
              <a:off x="2353910" y="4747249"/>
              <a:ext cx="1454124" cy="951110"/>
            </a:xfrm>
            <a:prstGeom prst="parallelogram">
              <a:avLst>
                <a:gd name="adj" fmla="val 463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Slide Number Placeholder 4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13</a:t>
            </a:fld>
            <a:endParaRPr lang="en-US" dirty="0" smtClean="0"/>
          </a:p>
        </p:txBody>
      </p:sp>
      <p:grpSp>
        <p:nvGrpSpPr>
          <p:cNvPr id="3" name="Group 62"/>
          <p:cNvGrpSpPr/>
          <p:nvPr/>
        </p:nvGrpSpPr>
        <p:grpSpPr>
          <a:xfrm>
            <a:off x="3940664" y="3248157"/>
            <a:ext cx="1106688" cy="2935202"/>
            <a:chOff x="3940664" y="3248157"/>
            <a:chExt cx="1106688" cy="2935202"/>
          </a:xfrm>
        </p:grpSpPr>
        <p:grpSp>
          <p:nvGrpSpPr>
            <p:cNvPr id="4" name="Group 201"/>
            <p:cNvGrpSpPr/>
            <p:nvPr/>
          </p:nvGrpSpPr>
          <p:grpSpPr>
            <a:xfrm>
              <a:off x="3951229" y="4453776"/>
              <a:ext cx="1096123" cy="572248"/>
              <a:chOff x="3404088" y="4143173"/>
              <a:chExt cx="1096123" cy="572248"/>
            </a:xfrm>
          </p:grpSpPr>
          <p:pic>
            <p:nvPicPr>
              <p:cNvPr id="224" name="Picture 14" descr="dropGray"/>
              <p:cNvPicPr>
                <a:picLocks noChangeAspect="1" noChangeArrowheads="1"/>
              </p:cNvPicPr>
              <p:nvPr/>
            </p:nvPicPr>
            <p:blipFill>
              <a:blip r:embed="rId4" cstate="print"/>
              <a:stretch>
                <a:fillRect/>
              </a:stretch>
            </p:blipFill>
            <p:spPr bwMode="auto">
              <a:xfrm>
                <a:off x="4325633" y="4143173"/>
                <a:ext cx="174578" cy="174578"/>
              </a:xfrm>
              <a:prstGeom prst="rect">
                <a:avLst/>
              </a:prstGeom>
              <a:noFill/>
              <a:ln w="9525">
                <a:noFill/>
                <a:miter lim="800000"/>
                <a:headEnd/>
                <a:tailEnd/>
              </a:ln>
            </p:spPr>
          </p:pic>
          <p:pic>
            <p:nvPicPr>
              <p:cNvPr id="225" name="Picture 14" descr="dropGray"/>
              <p:cNvPicPr>
                <a:picLocks noChangeAspect="1" noChangeArrowheads="1"/>
              </p:cNvPicPr>
              <p:nvPr/>
            </p:nvPicPr>
            <p:blipFill>
              <a:blip r:embed="rId4" cstate="print"/>
              <a:stretch>
                <a:fillRect/>
              </a:stretch>
            </p:blipFill>
            <p:spPr bwMode="auto">
              <a:xfrm>
                <a:off x="4120845" y="4236043"/>
                <a:ext cx="174578" cy="174578"/>
              </a:xfrm>
              <a:prstGeom prst="rect">
                <a:avLst/>
              </a:prstGeom>
              <a:noFill/>
              <a:ln w="9525">
                <a:noFill/>
                <a:miter lim="800000"/>
                <a:headEnd/>
                <a:tailEnd/>
              </a:ln>
            </p:spPr>
          </p:pic>
          <p:pic>
            <p:nvPicPr>
              <p:cNvPr id="226" name="Picture 14" descr="dropGray"/>
              <p:cNvPicPr>
                <a:picLocks noChangeAspect="1" noChangeArrowheads="1"/>
              </p:cNvPicPr>
              <p:nvPr/>
            </p:nvPicPr>
            <p:blipFill>
              <a:blip r:embed="rId4" cstate="print"/>
              <a:stretch>
                <a:fillRect/>
              </a:stretch>
            </p:blipFill>
            <p:spPr bwMode="auto">
              <a:xfrm>
                <a:off x="3949395" y="4312243"/>
                <a:ext cx="174578" cy="174578"/>
              </a:xfrm>
              <a:prstGeom prst="rect">
                <a:avLst/>
              </a:prstGeom>
              <a:noFill/>
              <a:ln w="9525">
                <a:noFill/>
                <a:miter lim="800000"/>
                <a:headEnd/>
                <a:tailEnd/>
              </a:ln>
            </p:spPr>
          </p:pic>
          <p:pic>
            <p:nvPicPr>
              <p:cNvPr id="227" name="Picture 14" descr="dropGray"/>
              <p:cNvPicPr>
                <a:picLocks noChangeAspect="1" noChangeArrowheads="1"/>
              </p:cNvPicPr>
              <p:nvPr/>
            </p:nvPicPr>
            <p:blipFill>
              <a:blip r:embed="rId4" cstate="print"/>
              <a:stretch>
                <a:fillRect/>
              </a:stretch>
            </p:blipFill>
            <p:spPr bwMode="auto">
              <a:xfrm>
                <a:off x="3766039" y="4397968"/>
                <a:ext cx="174578" cy="174578"/>
              </a:xfrm>
              <a:prstGeom prst="rect">
                <a:avLst/>
              </a:prstGeom>
              <a:noFill/>
              <a:ln w="9525">
                <a:noFill/>
                <a:miter lim="800000"/>
                <a:headEnd/>
                <a:tailEnd/>
              </a:ln>
            </p:spPr>
          </p:pic>
          <p:pic>
            <p:nvPicPr>
              <p:cNvPr id="228" name="Picture 14" descr="dropGray"/>
              <p:cNvPicPr>
                <a:picLocks noChangeAspect="1" noChangeArrowheads="1"/>
              </p:cNvPicPr>
              <p:nvPr/>
            </p:nvPicPr>
            <p:blipFill>
              <a:blip r:embed="rId4" cstate="print"/>
              <a:stretch>
                <a:fillRect/>
              </a:stretch>
            </p:blipFill>
            <p:spPr bwMode="auto">
              <a:xfrm>
                <a:off x="3570776" y="4481313"/>
                <a:ext cx="174578" cy="174578"/>
              </a:xfrm>
              <a:prstGeom prst="rect">
                <a:avLst/>
              </a:prstGeom>
              <a:noFill/>
              <a:ln w="9525">
                <a:noFill/>
                <a:miter lim="800000"/>
                <a:headEnd/>
                <a:tailEnd/>
              </a:ln>
            </p:spPr>
          </p:pic>
          <p:pic>
            <p:nvPicPr>
              <p:cNvPr id="229" name="Picture 14" descr="dropGray"/>
              <p:cNvPicPr>
                <a:picLocks noChangeAspect="1" noChangeArrowheads="1"/>
              </p:cNvPicPr>
              <p:nvPr/>
            </p:nvPicPr>
            <p:blipFill>
              <a:blip r:embed="rId4" cstate="print"/>
              <a:stretch>
                <a:fillRect/>
              </a:stretch>
            </p:blipFill>
            <p:spPr bwMode="auto">
              <a:xfrm>
                <a:off x="3404088" y="4540843"/>
                <a:ext cx="174578" cy="174578"/>
              </a:xfrm>
              <a:prstGeom prst="rect">
                <a:avLst/>
              </a:prstGeom>
              <a:noFill/>
              <a:ln w="9525">
                <a:noFill/>
                <a:miter lim="800000"/>
                <a:headEnd/>
                <a:tailEnd/>
              </a:ln>
            </p:spPr>
          </p:pic>
        </p:grpSp>
        <p:grpSp>
          <p:nvGrpSpPr>
            <p:cNvPr id="5" name="Group 201"/>
            <p:cNvGrpSpPr/>
            <p:nvPr/>
          </p:nvGrpSpPr>
          <p:grpSpPr>
            <a:xfrm>
              <a:off x="3949719" y="3248157"/>
              <a:ext cx="1096123" cy="572248"/>
              <a:chOff x="3404088" y="4034531"/>
              <a:chExt cx="1096123" cy="572248"/>
            </a:xfrm>
          </p:grpSpPr>
          <p:pic>
            <p:nvPicPr>
              <p:cNvPr id="46"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47"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48"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49"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50"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51"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grpSp>
          <p:nvGrpSpPr>
            <p:cNvPr id="6" name="Group 201"/>
            <p:cNvGrpSpPr/>
            <p:nvPr/>
          </p:nvGrpSpPr>
          <p:grpSpPr>
            <a:xfrm>
              <a:off x="3940664" y="5611111"/>
              <a:ext cx="1096123" cy="572248"/>
              <a:chOff x="3404088" y="4116012"/>
              <a:chExt cx="1096123" cy="572248"/>
            </a:xfrm>
          </p:grpSpPr>
          <p:pic>
            <p:nvPicPr>
              <p:cNvPr id="53" name="Picture 14" descr="dropGray"/>
              <p:cNvPicPr>
                <a:picLocks noChangeAspect="1" noChangeArrowheads="1"/>
              </p:cNvPicPr>
              <p:nvPr/>
            </p:nvPicPr>
            <p:blipFill>
              <a:blip r:embed="rId4" cstate="print"/>
              <a:stretch>
                <a:fillRect/>
              </a:stretch>
            </p:blipFill>
            <p:spPr bwMode="auto">
              <a:xfrm>
                <a:off x="4325633" y="4116012"/>
                <a:ext cx="174578" cy="174578"/>
              </a:xfrm>
              <a:prstGeom prst="rect">
                <a:avLst/>
              </a:prstGeom>
              <a:noFill/>
              <a:ln w="9525">
                <a:noFill/>
                <a:miter lim="800000"/>
                <a:headEnd/>
                <a:tailEnd/>
              </a:ln>
            </p:spPr>
          </p:pic>
          <p:pic>
            <p:nvPicPr>
              <p:cNvPr id="54" name="Picture 14" descr="dropGray"/>
              <p:cNvPicPr>
                <a:picLocks noChangeAspect="1" noChangeArrowheads="1"/>
              </p:cNvPicPr>
              <p:nvPr/>
            </p:nvPicPr>
            <p:blipFill>
              <a:blip r:embed="rId4" cstate="print"/>
              <a:stretch>
                <a:fillRect/>
              </a:stretch>
            </p:blipFill>
            <p:spPr bwMode="auto">
              <a:xfrm>
                <a:off x="4120845" y="4208882"/>
                <a:ext cx="174578" cy="174578"/>
              </a:xfrm>
              <a:prstGeom prst="rect">
                <a:avLst/>
              </a:prstGeom>
              <a:noFill/>
              <a:ln w="9525">
                <a:noFill/>
                <a:miter lim="800000"/>
                <a:headEnd/>
                <a:tailEnd/>
              </a:ln>
            </p:spPr>
          </p:pic>
          <p:pic>
            <p:nvPicPr>
              <p:cNvPr id="55" name="Picture 14" descr="dropGray"/>
              <p:cNvPicPr>
                <a:picLocks noChangeAspect="1" noChangeArrowheads="1"/>
              </p:cNvPicPr>
              <p:nvPr/>
            </p:nvPicPr>
            <p:blipFill>
              <a:blip r:embed="rId4" cstate="print"/>
              <a:stretch>
                <a:fillRect/>
              </a:stretch>
            </p:blipFill>
            <p:spPr bwMode="auto">
              <a:xfrm>
                <a:off x="3949395" y="4285082"/>
                <a:ext cx="174578" cy="174578"/>
              </a:xfrm>
              <a:prstGeom prst="rect">
                <a:avLst/>
              </a:prstGeom>
              <a:noFill/>
              <a:ln w="9525">
                <a:noFill/>
                <a:miter lim="800000"/>
                <a:headEnd/>
                <a:tailEnd/>
              </a:ln>
            </p:spPr>
          </p:pic>
          <p:pic>
            <p:nvPicPr>
              <p:cNvPr id="56" name="Picture 14" descr="dropGray"/>
              <p:cNvPicPr>
                <a:picLocks noChangeAspect="1" noChangeArrowheads="1"/>
              </p:cNvPicPr>
              <p:nvPr/>
            </p:nvPicPr>
            <p:blipFill>
              <a:blip r:embed="rId4" cstate="print"/>
              <a:stretch>
                <a:fillRect/>
              </a:stretch>
            </p:blipFill>
            <p:spPr bwMode="auto">
              <a:xfrm>
                <a:off x="3766039" y="4370807"/>
                <a:ext cx="174578" cy="174578"/>
              </a:xfrm>
              <a:prstGeom prst="rect">
                <a:avLst/>
              </a:prstGeom>
              <a:noFill/>
              <a:ln w="9525">
                <a:noFill/>
                <a:miter lim="800000"/>
                <a:headEnd/>
                <a:tailEnd/>
              </a:ln>
            </p:spPr>
          </p:pic>
          <p:pic>
            <p:nvPicPr>
              <p:cNvPr id="57" name="Picture 14" descr="dropGray"/>
              <p:cNvPicPr>
                <a:picLocks noChangeAspect="1" noChangeArrowheads="1"/>
              </p:cNvPicPr>
              <p:nvPr/>
            </p:nvPicPr>
            <p:blipFill>
              <a:blip r:embed="rId4" cstate="print"/>
              <a:stretch>
                <a:fillRect/>
              </a:stretch>
            </p:blipFill>
            <p:spPr bwMode="auto">
              <a:xfrm>
                <a:off x="3570776" y="4454152"/>
                <a:ext cx="174578" cy="174578"/>
              </a:xfrm>
              <a:prstGeom prst="rect">
                <a:avLst/>
              </a:prstGeom>
              <a:noFill/>
              <a:ln w="9525">
                <a:noFill/>
                <a:miter lim="800000"/>
                <a:headEnd/>
                <a:tailEnd/>
              </a:ln>
            </p:spPr>
          </p:pic>
          <p:pic>
            <p:nvPicPr>
              <p:cNvPr id="58" name="Picture 14" descr="dropGray"/>
              <p:cNvPicPr>
                <a:picLocks noChangeAspect="1" noChangeArrowheads="1"/>
              </p:cNvPicPr>
              <p:nvPr/>
            </p:nvPicPr>
            <p:blipFill>
              <a:blip r:embed="rId4" cstate="print"/>
              <a:stretch>
                <a:fillRect/>
              </a:stretch>
            </p:blipFill>
            <p:spPr bwMode="auto">
              <a:xfrm>
                <a:off x="3404088" y="4513682"/>
                <a:ext cx="174578" cy="174578"/>
              </a:xfrm>
              <a:prstGeom prst="rect">
                <a:avLst/>
              </a:prstGeom>
              <a:noFill/>
              <a:ln w="9525">
                <a:noFill/>
                <a:miter lim="800000"/>
                <a:headEnd/>
                <a:tailEnd/>
              </a:ln>
            </p:spPr>
          </p:pic>
        </p:grpSp>
      </p:grpSp>
      <p:sp>
        <p:nvSpPr>
          <p:cNvPr id="62" name="Content Placeholder 2"/>
          <p:cNvSpPr txBox="1">
            <a:spLocks/>
          </p:cNvSpPr>
          <p:nvPr/>
        </p:nvSpPr>
        <p:spPr bwMode="auto">
          <a:xfrm>
            <a:off x="143988" y="3936284"/>
            <a:ext cx="3122805"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Refresh hz = 60</a:t>
            </a:r>
          </a:p>
        </p:txBody>
      </p:sp>
      <p:grpSp>
        <p:nvGrpSpPr>
          <p:cNvPr id="7" name="Group 201"/>
          <p:cNvGrpSpPr/>
          <p:nvPr/>
        </p:nvGrpSpPr>
        <p:grpSpPr>
          <a:xfrm>
            <a:off x="3939157" y="3255702"/>
            <a:ext cx="1096123" cy="572248"/>
            <a:chOff x="3404088" y="4034531"/>
            <a:chExt cx="1096123" cy="572248"/>
          </a:xfrm>
        </p:grpSpPr>
        <p:pic>
          <p:nvPicPr>
            <p:cNvPr id="74"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75"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76"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77"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78"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79"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sp>
        <p:nvSpPr>
          <p:cNvPr id="59"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Detecting Drop Locations</a:t>
            </a:r>
          </a:p>
        </p:txBody>
      </p:sp>
      <p:grpSp>
        <p:nvGrpSpPr>
          <p:cNvPr id="8" name="Group 3"/>
          <p:cNvGrpSpPr>
            <a:grpSpLocks noChangeAspect="1"/>
          </p:cNvGrpSpPr>
          <p:nvPr/>
        </p:nvGrpSpPr>
        <p:grpSpPr bwMode="auto">
          <a:xfrm>
            <a:off x="2879893" y="2205957"/>
            <a:ext cx="2689225" cy="1314450"/>
            <a:chOff x="1996" y="1430"/>
            <a:chExt cx="1694" cy="828"/>
          </a:xfrm>
          <a:scene3d>
            <a:camera prst="isometricRightUp">
              <a:rot lat="1680000" lon="18899998" rev="0"/>
            </a:camera>
            <a:lightRig rig="threePt" dir="t"/>
          </a:scene3d>
        </p:grpSpPr>
        <p:sp>
          <p:nvSpPr>
            <p:cNvPr id="30724"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25"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26"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29"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0"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1"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2"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3"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4"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5"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6"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7"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8"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39"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0"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2"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3"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4"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5"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6"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7"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8"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49"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0"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1"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2"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3"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4"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5"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6"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7"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8"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59"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0"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1"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2"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3"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4"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7"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8"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9"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0"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1"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2"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3"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4"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5"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6"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7"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8"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79"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0"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1"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2"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3"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4"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5"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6"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7"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8"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89"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90"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91"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2" name="Content Placeholder 2"/>
          <p:cNvSpPr>
            <a:spLocks noGrp="1"/>
          </p:cNvSpPr>
          <p:nvPr>
            <p:ph idx="1"/>
          </p:nvPr>
        </p:nvSpPr>
        <p:spPr>
          <a:xfrm>
            <a:off x="3124088" y="1756532"/>
            <a:ext cx="2185850" cy="588476"/>
          </a:xfrm>
        </p:spPr>
        <p:txBody>
          <a:bodyPr/>
          <a:lstStyle/>
          <a:p>
            <a:pPr marL="514350" indent="-514350">
              <a:buNone/>
            </a:pPr>
            <a:r>
              <a:rPr lang="en-US" sz="2800" dirty="0" smtClean="0">
                <a:solidFill>
                  <a:schemeClr val="bg1"/>
                </a:solidFill>
              </a:rPr>
              <a:t>Drop hz = 30</a:t>
            </a:r>
          </a:p>
        </p:txBody>
      </p:sp>
      <p:pic>
        <p:nvPicPr>
          <p:cNvPr id="108" name="Picture 107" descr="cameraGood.png"/>
          <p:cNvPicPr>
            <a:picLocks noChangeAspect="1"/>
          </p:cNvPicPr>
          <p:nvPr/>
        </p:nvPicPr>
        <p:blipFill>
          <a:blip r:embed="rId5" cstate="print"/>
          <a:stretch>
            <a:fillRect/>
          </a:stretch>
        </p:blipFill>
        <p:spPr>
          <a:xfrm>
            <a:off x="6273655" y="4745342"/>
            <a:ext cx="1004054" cy="949288"/>
          </a:xfrm>
          <a:prstGeom prst="rect">
            <a:avLst/>
          </a:prstGeom>
        </p:spPr>
      </p:pic>
      <p:sp>
        <p:nvSpPr>
          <p:cNvPr id="109" name="Content Placeholder 2"/>
          <p:cNvSpPr txBox="1">
            <a:spLocks/>
          </p:cNvSpPr>
          <p:nvPr/>
        </p:nvSpPr>
        <p:spPr bwMode="auto">
          <a:xfrm>
            <a:off x="6273655" y="4208948"/>
            <a:ext cx="2706260"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FPS =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5.55556E-7 0.01295 L 5.55556E-7 0.09623 " pathEditMode="relative" rAng="0" ptsTypes="AA">
                                      <p:cBhvr>
                                        <p:cTn id="6" dur="1000" fill="hold"/>
                                        <p:tgtEl>
                                          <p:spTgt spid="3"/>
                                        </p:tgtEl>
                                        <p:attrNameLst>
                                          <p:attrName>ppt_x</p:attrName>
                                          <p:attrName>ppt_y</p:attrName>
                                        </p:attrNameLst>
                                      </p:cBhvr>
                                      <p:rCtr x="0" y="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fill="hold" nodeType="clickEffect">
                                  <p:stCondLst>
                                    <p:cond delay="0"/>
                                  </p:stCondLst>
                                  <p:childTnLst>
                                    <p:animMotion origin="layout" path="M 5.55556E-7 0.09623 L 5.55556E-7 0.18344 " pathEditMode="relative" rAng="0" ptsTypes="AA">
                                      <p:cBhvr>
                                        <p:cTn id="10" dur="1000" fill="hold"/>
                                        <p:tgtEl>
                                          <p:spTgt spid="3"/>
                                        </p:tgtEl>
                                        <p:attrNameLst>
                                          <p:attrName>ppt_x</p:attrName>
                                          <p:attrName>ppt_y</p:attrName>
                                        </p:attrNameLst>
                                      </p:cBhvr>
                                      <p:rCtr x="0" y="43"/>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0" y="4367423"/>
            <a:ext cx="3143250" cy="1475814"/>
            <a:chOff x="413359" y="4480158"/>
            <a:chExt cx="3143250" cy="1475814"/>
          </a:xfrm>
        </p:grpSpPr>
        <p:pic>
          <p:nvPicPr>
            <p:cNvPr id="38" name="Picture 41"/>
            <p:cNvPicPr>
              <a:picLocks noChangeAspect="1" noChangeArrowheads="1"/>
            </p:cNvPicPr>
            <p:nvPr/>
          </p:nvPicPr>
          <p:blipFill>
            <a:blip r:embed="rId3" cstate="print"/>
            <a:srcRect/>
            <a:stretch>
              <a:fillRect/>
            </a:stretch>
          </p:blipFill>
          <p:spPr bwMode="auto">
            <a:xfrm>
              <a:off x="413359" y="4801628"/>
              <a:ext cx="1941513" cy="852487"/>
            </a:xfrm>
            <a:prstGeom prst="rect">
              <a:avLst/>
            </a:prstGeom>
            <a:noFill/>
            <a:ln w="9525">
              <a:noFill/>
              <a:miter lim="800000"/>
              <a:headEnd/>
              <a:tailEnd/>
            </a:ln>
          </p:spPr>
        </p:pic>
        <p:cxnSp>
          <p:nvCxnSpPr>
            <p:cNvPr id="39" name="Straight Connector 38"/>
            <p:cNvCxnSpPr/>
            <p:nvPr/>
          </p:nvCxnSpPr>
          <p:spPr>
            <a:xfrm flipV="1">
              <a:off x="2008797" y="4927834"/>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1935945" y="5300723"/>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08797" y="5227871"/>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585059" y="4480158"/>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2592203" y="5501713"/>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96" name="Parallelogram 95"/>
            <p:cNvSpPr/>
            <p:nvPr/>
          </p:nvSpPr>
          <p:spPr>
            <a:xfrm rot="16200000" flipH="1">
              <a:off x="2353910" y="4747249"/>
              <a:ext cx="1454124" cy="951110"/>
            </a:xfrm>
            <a:prstGeom prst="parallelogram">
              <a:avLst>
                <a:gd name="adj" fmla="val 463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Slide Number Placeholder 4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14</a:t>
            </a:fld>
            <a:endParaRPr lang="en-US" dirty="0" smtClean="0"/>
          </a:p>
        </p:txBody>
      </p:sp>
      <p:grpSp>
        <p:nvGrpSpPr>
          <p:cNvPr id="3" name="Group 62"/>
          <p:cNvGrpSpPr/>
          <p:nvPr/>
        </p:nvGrpSpPr>
        <p:grpSpPr>
          <a:xfrm>
            <a:off x="3940664" y="3248157"/>
            <a:ext cx="1106688" cy="2935202"/>
            <a:chOff x="3940664" y="3248157"/>
            <a:chExt cx="1106688" cy="2935202"/>
          </a:xfrm>
        </p:grpSpPr>
        <p:grpSp>
          <p:nvGrpSpPr>
            <p:cNvPr id="4" name="Group 201"/>
            <p:cNvGrpSpPr/>
            <p:nvPr/>
          </p:nvGrpSpPr>
          <p:grpSpPr>
            <a:xfrm>
              <a:off x="3951229" y="4453776"/>
              <a:ext cx="1096123" cy="572248"/>
              <a:chOff x="3404088" y="4143173"/>
              <a:chExt cx="1096123" cy="572248"/>
            </a:xfrm>
          </p:grpSpPr>
          <p:pic>
            <p:nvPicPr>
              <p:cNvPr id="224" name="Picture 14" descr="dropGray"/>
              <p:cNvPicPr>
                <a:picLocks noChangeAspect="1" noChangeArrowheads="1"/>
              </p:cNvPicPr>
              <p:nvPr/>
            </p:nvPicPr>
            <p:blipFill>
              <a:blip r:embed="rId4" cstate="print"/>
              <a:stretch>
                <a:fillRect/>
              </a:stretch>
            </p:blipFill>
            <p:spPr bwMode="auto">
              <a:xfrm>
                <a:off x="4325633" y="4143173"/>
                <a:ext cx="174578" cy="174578"/>
              </a:xfrm>
              <a:prstGeom prst="rect">
                <a:avLst/>
              </a:prstGeom>
              <a:noFill/>
              <a:ln w="9525">
                <a:noFill/>
                <a:miter lim="800000"/>
                <a:headEnd/>
                <a:tailEnd/>
              </a:ln>
            </p:spPr>
          </p:pic>
          <p:pic>
            <p:nvPicPr>
              <p:cNvPr id="225" name="Picture 14" descr="dropGray"/>
              <p:cNvPicPr>
                <a:picLocks noChangeAspect="1" noChangeArrowheads="1"/>
              </p:cNvPicPr>
              <p:nvPr/>
            </p:nvPicPr>
            <p:blipFill>
              <a:blip r:embed="rId4" cstate="print"/>
              <a:stretch>
                <a:fillRect/>
              </a:stretch>
            </p:blipFill>
            <p:spPr bwMode="auto">
              <a:xfrm>
                <a:off x="4120845" y="4236043"/>
                <a:ext cx="174578" cy="174578"/>
              </a:xfrm>
              <a:prstGeom prst="rect">
                <a:avLst/>
              </a:prstGeom>
              <a:noFill/>
              <a:ln w="9525">
                <a:noFill/>
                <a:miter lim="800000"/>
                <a:headEnd/>
                <a:tailEnd/>
              </a:ln>
            </p:spPr>
          </p:pic>
          <p:pic>
            <p:nvPicPr>
              <p:cNvPr id="226" name="Picture 14" descr="dropGray"/>
              <p:cNvPicPr>
                <a:picLocks noChangeAspect="1" noChangeArrowheads="1"/>
              </p:cNvPicPr>
              <p:nvPr/>
            </p:nvPicPr>
            <p:blipFill>
              <a:blip r:embed="rId4" cstate="print"/>
              <a:stretch>
                <a:fillRect/>
              </a:stretch>
            </p:blipFill>
            <p:spPr bwMode="auto">
              <a:xfrm>
                <a:off x="3949395" y="4312243"/>
                <a:ext cx="174578" cy="174578"/>
              </a:xfrm>
              <a:prstGeom prst="rect">
                <a:avLst/>
              </a:prstGeom>
              <a:noFill/>
              <a:ln w="9525">
                <a:noFill/>
                <a:miter lim="800000"/>
                <a:headEnd/>
                <a:tailEnd/>
              </a:ln>
            </p:spPr>
          </p:pic>
          <p:pic>
            <p:nvPicPr>
              <p:cNvPr id="227" name="Picture 14" descr="dropGray"/>
              <p:cNvPicPr>
                <a:picLocks noChangeAspect="1" noChangeArrowheads="1"/>
              </p:cNvPicPr>
              <p:nvPr/>
            </p:nvPicPr>
            <p:blipFill>
              <a:blip r:embed="rId4" cstate="print"/>
              <a:stretch>
                <a:fillRect/>
              </a:stretch>
            </p:blipFill>
            <p:spPr bwMode="auto">
              <a:xfrm>
                <a:off x="3766039" y="4397968"/>
                <a:ext cx="174578" cy="174578"/>
              </a:xfrm>
              <a:prstGeom prst="rect">
                <a:avLst/>
              </a:prstGeom>
              <a:noFill/>
              <a:ln w="9525">
                <a:noFill/>
                <a:miter lim="800000"/>
                <a:headEnd/>
                <a:tailEnd/>
              </a:ln>
            </p:spPr>
          </p:pic>
          <p:pic>
            <p:nvPicPr>
              <p:cNvPr id="228" name="Picture 14" descr="dropGray"/>
              <p:cNvPicPr>
                <a:picLocks noChangeAspect="1" noChangeArrowheads="1"/>
              </p:cNvPicPr>
              <p:nvPr/>
            </p:nvPicPr>
            <p:blipFill>
              <a:blip r:embed="rId4" cstate="print"/>
              <a:stretch>
                <a:fillRect/>
              </a:stretch>
            </p:blipFill>
            <p:spPr bwMode="auto">
              <a:xfrm>
                <a:off x="3570776" y="4481313"/>
                <a:ext cx="174578" cy="174578"/>
              </a:xfrm>
              <a:prstGeom prst="rect">
                <a:avLst/>
              </a:prstGeom>
              <a:noFill/>
              <a:ln w="9525">
                <a:noFill/>
                <a:miter lim="800000"/>
                <a:headEnd/>
                <a:tailEnd/>
              </a:ln>
            </p:spPr>
          </p:pic>
          <p:pic>
            <p:nvPicPr>
              <p:cNvPr id="229" name="Picture 14" descr="dropGray"/>
              <p:cNvPicPr>
                <a:picLocks noChangeAspect="1" noChangeArrowheads="1"/>
              </p:cNvPicPr>
              <p:nvPr/>
            </p:nvPicPr>
            <p:blipFill>
              <a:blip r:embed="rId4" cstate="print"/>
              <a:stretch>
                <a:fillRect/>
              </a:stretch>
            </p:blipFill>
            <p:spPr bwMode="auto">
              <a:xfrm>
                <a:off x="3404088" y="4540843"/>
                <a:ext cx="174578" cy="174578"/>
              </a:xfrm>
              <a:prstGeom prst="rect">
                <a:avLst/>
              </a:prstGeom>
              <a:noFill/>
              <a:ln w="9525">
                <a:noFill/>
                <a:miter lim="800000"/>
                <a:headEnd/>
                <a:tailEnd/>
              </a:ln>
            </p:spPr>
          </p:pic>
        </p:grpSp>
        <p:grpSp>
          <p:nvGrpSpPr>
            <p:cNvPr id="5" name="Group 201"/>
            <p:cNvGrpSpPr/>
            <p:nvPr/>
          </p:nvGrpSpPr>
          <p:grpSpPr>
            <a:xfrm>
              <a:off x="3949719" y="3248157"/>
              <a:ext cx="1096123" cy="572248"/>
              <a:chOff x="3404088" y="4034531"/>
              <a:chExt cx="1096123" cy="572248"/>
            </a:xfrm>
          </p:grpSpPr>
          <p:pic>
            <p:nvPicPr>
              <p:cNvPr id="46"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47"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48"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49"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50"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51"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grpSp>
          <p:nvGrpSpPr>
            <p:cNvPr id="6" name="Group 201"/>
            <p:cNvGrpSpPr/>
            <p:nvPr/>
          </p:nvGrpSpPr>
          <p:grpSpPr>
            <a:xfrm>
              <a:off x="3940664" y="5611111"/>
              <a:ext cx="1096123" cy="572248"/>
              <a:chOff x="3404088" y="4116012"/>
              <a:chExt cx="1096123" cy="572248"/>
            </a:xfrm>
          </p:grpSpPr>
          <p:pic>
            <p:nvPicPr>
              <p:cNvPr id="53" name="Picture 14" descr="dropGray"/>
              <p:cNvPicPr>
                <a:picLocks noChangeAspect="1" noChangeArrowheads="1"/>
              </p:cNvPicPr>
              <p:nvPr/>
            </p:nvPicPr>
            <p:blipFill>
              <a:blip r:embed="rId4" cstate="print"/>
              <a:stretch>
                <a:fillRect/>
              </a:stretch>
            </p:blipFill>
            <p:spPr bwMode="auto">
              <a:xfrm>
                <a:off x="4325633" y="4116012"/>
                <a:ext cx="174578" cy="174578"/>
              </a:xfrm>
              <a:prstGeom prst="rect">
                <a:avLst/>
              </a:prstGeom>
              <a:noFill/>
              <a:ln w="9525">
                <a:noFill/>
                <a:miter lim="800000"/>
                <a:headEnd/>
                <a:tailEnd/>
              </a:ln>
            </p:spPr>
          </p:pic>
          <p:pic>
            <p:nvPicPr>
              <p:cNvPr id="54" name="Picture 14" descr="dropGray"/>
              <p:cNvPicPr>
                <a:picLocks noChangeAspect="1" noChangeArrowheads="1"/>
              </p:cNvPicPr>
              <p:nvPr/>
            </p:nvPicPr>
            <p:blipFill>
              <a:blip r:embed="rId4" cstate="print"/>
              <a:stretch>
                <a:fillRect/>
              </a:stretch>
            </p:blipFill>
            <p:spPr bwMode="auto">
              <a:xfrm>
                <a:off x="4120845" y="4208882"/>
                <a:ext cx="174578" cy="174578"/>
              </a:xfrm>
              <a:prstGeom prst="rect">
                <a:avLst/>
              </a:prstGeom>
              <a:noFill/>
              <a:ln w="9525">
                <a:noFill/>
                <a:miter lim="800000"/>
                <a:headEnd/>
                <a:tailEnd/>
              </a:ln>
            </p:spPr>
          </p:pic>
          <p:pic>
            <p:nvPicPr>
              <p:cNvPr id="55" name="Picture 14" descr="dropGray"/>
              <p:cNvPicPr>
                <a:picLocks noChangeAspect="1" noChangeArrowheads="1"/>
              </p:cNvPicPr>
              <p:nvPr/>
            </p:nvPicPr>
            <p:blipFill>
              <a:blip r:embed="rId4" cstate="print"/>
              <a:stretch>
                <a:fillRect/>
              </a:stretch>
            </p:blipFill>
            <p:spPr bwMode="auto">
              <a:xfrm>
                <a:off x="3949395" y="4285082"/>
                <a:ext cx="174578" cy="174578"/>
              </a:xfrm>
              <a:prstGeom prst="rect">
                <a:avLst/>
              </a:prstGeom>
              <a:noFill/>
              <a:ln w="9525">
                <a:noFill/>
                <a:miter lim="800000"/>
                <a:headEnd/>
                <a:tailEnd/>
              </a:ln>
            </p:spPr>
          </p:pic>
          <p:pic>
            <p:nvPicPr>
              <p:cNvPr id="56" name="Picture 14" descr="dropGray"/>
              <p:cNvPicPr>
                <a:picLocks noChangeAspect="1" noChangeArrowheads="1"/>
              </p:cNvPicPr>
              <p:nvPr/>
            </p:nvPicPr>
            <p:blipFill>
              <a:blip r:embed="rId4" cstate="print"/>
              <a:stretch>
                <a:fillRect/>
              </a:stretch>
            </p:blipFill>
            <p:spPr bwMode="auto">
              <a:xfrm>
                <a:off x="3766039" y="4370807"/>
                <a:ext cx="174578" cy="174578"/>
              </a:xfrm>
              <a:prstGeom prst="rect">
                <a:avLst/>
              </a:prstGeom>
              <a:noFill/>
              <a:ln w="9525">
                <a:noFill/>
                <a:miter lim="800000"/>
                <a:headEnd/>
                <a:tailEnd/>
              </a:ln>
            </p:spPr>
          </p:pic>
          <p:pic>
            <p:nvPicPr>
              <p:cNvPr id="57" name="Picture 14" descr="dropGray"/>
              <p:cNvPicPr>
                <a:picLocks noChangeAspect="1" noChangeArrowheads="1"/>
              </p:cNvPicPr>
              <p:nvPr/>
            </p:nvPicPr>
            <p:blipFill>
              <a:blip r:embed="rId4" cstate="print"/>
              <a:stretch>
                <a:fillRect/>
              </a:stretch>
            </p:blipFill>
            <p:spPr bwMode="auto">
              <a:xfrm>
                <a:off x="3570776" y="4454152"/>
                <a:ext cx="174578" cy="174578"/>
              </a:xfrm>
              <a:prstGeom prst="rect">
                <a:avLst/>
              </a:prstGeom>
              <a:noFill/>
              <a:ln w="9525">
                <a:noFill/>
                <a:miter lim="800000"/>
                <a:headEnd/>
                <a:tailEnd/>
              </a:ln>
            </p:spPr>
          </p:pic>
          <p:pic>
            <p:nvPicPr>
              <p:cNvPr id="58" name="Picture 14" descr="dropGray"/>
              <p:cNvPicPr>
                <a:picLocks noChangeAspect="1" noChangeArrowheads="1"/>
              </p:cNvPicPr>
              <p:nvPr/>
            </p:nvPicPr>
            <p:blipFill>
              <a:blip r:embed="rId4" cstate="print"/>
              <a:stretch>
                <a:fillRect/>
              </a:stretch>
            </p:blipFill>
            <p:spPr bwMode="auto">
              <a:xfrm>
                <a:off x="3404088" y="4513682"/>
                <a:ext cx="174578" cy="174578"/>
              </a:xfrm>
              <a:prstGeom prst="rect">
                <a:avLst/>
              </a:prstGeom>
              <a:noFill/>
              <a:ln w="9525">
                <a:noFill/>
                <a:miter lim="800000"/>
                <a:headEnd/>
                <a:tailEnd/>
              </a:ln>
            </p:spPr>
          </p:pic>
        </p:grpSp>
      </p:grpSp>
      <p:grpSp>
        <p:nvGrpSpPr>
          <p:cNvPr id="7" name="Group 201"/>
          <p:cNvGrpSpPr/>
          <p:nvPr/>
        </p:nvGrpSpPr>
        <p:grpSpPr>
          <a:xfrm>
            <a:off x="3939157" y="3255702"/>
            <a:ext cx="1096123" cy="572248"/>
            <a:chOff x="3404088" y="4034531"/>
            <a:chExt cx="1096123" cy="572248"/>
          </a:xfrm>
        </p:grpSpPr>
        <p:pic>
          <p:nvPicPr>
            <p:cNvPr id="74"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75"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76"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77"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78"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79"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sp>
        <p:nvSpPr>
          <p:cNvPr id="59"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Detecting Drop Locations</a:t>
            </a:r>
          </a:p>
        </p:txBody>
      </p:sp>
      <p:grpSp>
        <p:nvGrpSpPr>
          <p:cNvPr id="8" name="Group 3"/>
          <p:cNvGrpSpPr>
            <a:grpSpLocks noChangeAspect="1"/>
          </p:cNvGrpSpPr>
          <p:nvPr/>
        </p:nvGrpSpPr>
        <p:grpSpPr bwMode="auto">
          <a:xfrm>
            <a:off x="2879893" y="2205957"/>
            <a:ext cx="2689225" cy="1314450"/>
            <a:chOff x="1996" y="1430"/>
            <a:chExt cx="1694" cy="828"/>
          </a:xfrm>
          <a:scene3d>
            <a:camera prst="isometricRightUp">
              <a:rot lat="1680000" lon="18899998" rev="0"/>
            </a:camera>
            <a:lightRig rig="threePt" dir="t"/>
          </a:scene3d>
        </p:grpSpPr>
        <p:sp>
          <p:nvSpPr>
            <p:cNvPr id="60"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4" name="Content Placeholder 2"/>
          <p:cNvSpPr>
            <a:spLocks noGrp="1"/>
          </p:cNvSpPr>
          <p:nvPr>
            <p:ph idx="1"/>
          </p:nvPr>
        </p:nvSpPr>
        <p:spPr>
          <a:xfrm>
            <a:off x="3124088" y="1756532"/>
            <a:ext cx="2185850" cy="588476"/>
          </a:xfrm>
        </p:spPr>
        <p:txBody>
          <a:bodyPr/>
          <a:lstStyle/>
          <a:p>
            <a:pPr marL="514350" indent="-514350">
              <a:buNone/>
            </a:pPr>
            <a:r>
              <a:rPr lang="en-US" sz="2800" dirty="0" smtClean="0">
                <a:solidFill>
                  <a:schemeClr val="bg1"/>
                </a:solidFill>
              </a:rPr>
              <a:t>Drop hz = 30</a:t>
            </a:r>
          </a:p>
        </p:txBody>
      </p:sp>
      <p:pic>
        <p:nvPicPr>
          <p:cNvPr id="133" name="Picture 132" descr="cameraGood.png"/>
          <p:cNvPicPr>
            <a:picLocks noChangeAspect="1"/>
          </p:cNvPicPr>
          <p:nvPr/>
        </p:nvPicPr>
        <p:blipFill>
          <a:blip r:embed="rId5" cstate="print"/>
          <a:stretch>
            <a:fillRect/>
          </a:stretch>
        </p:blipFill>
        <p:spPr>
          <a:xfrm>
            <a:off x="6273655" y="4745342"/>
            <a:ext cx="1004054" cy="949288"/>
          </a:xfrm>
          <a:prstGeom prst="rect">
            <a:avLst/>
          </a:prstGeom>
        </p:spPr>
      </p:pic>
      <p:sp>
        <p:nvSpPr>
          <p:cNvPr id="135" name="Content Placeholder 2"/>
          <p:cNvSpPr txBox="1">
            <a:spLocks/>
          </p:cNvSpPr>
          <p:nvPr/>
        </p:nvSpPr>
        <p:spPr bwMode="auto">
          <a:xfrm>
            <a:off x="6273655" y="4208948"/>
            <a:ext cx="2706260"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FPS = 60</a:t>
            </a:r>
          </a:p>
        </p:txBody>
      </p:sp>
      <p:sp>
        <p:nvSpPr>
          <p:cNvPr id="136" name="Content Placeholder 2"/>
          <p:cNvSpPr txBox="1">
            <a:spLocks/>
          </p:cNvSpPr>
          <p:nvPr/>
        </p:nvSpPr>
        <p:spPr bwMode="auto">
          <a:xfrm>
            <a:off x="143988" y="3936284"/>
            <a:ext cx="3122805"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Refresh hz =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5.55556E-7 0.01295 L 5.55556E-7 0.09623 " pathEditMode="relative" rAng="0" ptsTypes="AA">
                                      <p:cBhvr>
                                        <p:cTn id="6" dur="1000" fill="hold"/>
                                        <p:tgtEl>
                                          <p:spTgt spid="3"/>
                                        </p:tgtEl>
                                        <p:attrNameLst>
                                          <p:attrName>ppt_x</p:attrName>
                                          <p:attrName>ppt_y</p:attrName>
                                        </p:attrNameLst>
                                      </p:cBhvr>
                                      <p:rCtr x="0" y="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fill="hold" nodeType="clickEffect">
                                  <p:stCondLst>
                                    <p:cond delay="0"/>
                                  </p:stCondLst>
                                  <p:childTnLst>
                                    <p:animMotion origin="layout" path="M 5.55556E-7 0.09623 L 5.55556E-7 0.18344 " pathEditMode="relative" rAng="0" ptsTypes="AA">
                                      <p:cBhvr>
                                        <p:cTn id="10" dur="1000" fill="hold"/>
                                        <p:tgtEl>
                                          <p:spTgt spid="3"/>
                                        </p:tgtEl>
                                        <p:attrNameLst>
                                          <p:attrName>ppt_x</p:attrName>
                                          <p:attrName>ppt_y</p:attrName>
                                        </p:attrNameLst>
                                      </p:cBhvr>
                                      <p:rCtr x="0" y="43"/>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0" y="4367423"/>
            <a:ext cx="3143250" cy="1475814"/>
            <a:chOff x="413359" y="4480158"/>
            <a:chExt cx="3143250" cy="1475814"/>
          </a:xfrm>
        </p:grpSpPr>
        <p:pic>
          <p:nvPicPr>
            <p:cNvPr id="38" name="Picture 41"/>
            <p:cNvPicPr>
              <a:picLocks noChangeAspect="1" noChangeArrowheads="1"/>
            </p:cNvPicPr>
            <p:nvPr/>
          </p:nvPicPr>
          <p:blipFill>
            <a:blip r:embed="rId3" cstate="print"/>
            <a:srcRect/>
            <a:stretch>
              <a:fillRect/>
            </a:stretch>
          </p:blipFill>
          <p:spPr bwMode="auto">
            <a:xfrm>
              <a:off x="413359" y="4801628"/>
              <a:ext cx="1941513" cy="852487"/>
            </a:xfrm>
            <a:prstGeom prst="rect">
              <a:avLst/>
            </a:prstGeom>
            <a:noFill/>
            <a:ln w="9525">
              <a:noFill/>
              <a:miter lim="800000"/>
              <a:headEnd/>
              <a:tailEnd/>
            </a:ln>
          </p:spPr>
        </p:pic>
        <p:cxnSp>
          <p:nvCxnSpPr>
            <p:cNvPr id="39" name="Straight Connector 38"/>
            <p:cNvCxnSpPr/>
            <p:nvPr/>
          </p:nvCxnSpPr>
          <p:spPr>
            <a:xfrm flipV="1">
              <a:off x="2008797" y="4927834"/>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1935945" y="5300723"/>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08797" y="5227871"/>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585059" y="4480158"/>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2592203" y="5501713"/>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96" name="Parallelogram 95"/>
            <p:cNvSpPr/>
            <p:nvPr/>
          </p:nvSpPr>
          <p:spPr>
            <a:xfrm rot="16200000" flipH="1">
              <a:off x="2353910" y="4747249"/>
              <a:ext cx="1454124" cy="951110"/>
            </a:xfrm>
            <a:prstGeom prst="parallelogram">
              <a:avLst>
                <a:gd name="adj" fmla="val 463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Slide Number Placeholder 4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15</a:t>
            </a:fld>
            <a:endParaRPr lang="en-US" dirty="0" smtClean="0"/>
          </a:p>
        </p:txBody>
      </p:sp>
      <p:grpSp>
        <p:nvGrpSpPr>
          <p:cNvPr id="3" name="Group 62"/>
          <p:cNvGrpSpPr/>
          <p:nvPr/>
        </p:nvGrpSpPr>
        <p:grpSpPr>
          <a:xfrm>
            <a:off x="3940664" y="3248157"/>
            <a:ext cx="1106688" cy="2935202"/>
            <a:chOff x="3940664" y="3248157"/>
            <a:chExt cx="1106688" cy="2935202"/>
          </a:xfrm>
        </p:grpSpPr>
        <p:grpSp>
          <p:nvGrpSpPr>
            <p:cNvPr id="4" name="Group 201"/>
            <p:cNvGrpSpPr/>
            <p:nvPr/>
          </p:nvGrpSpPr>
          <p:grpSpPr>
            <a:xfrm>
              <a:off x="3951229" y="4453776"/>
              <a:ext cx="1096123" cy="572248"/>
              <a:chOff x="3404088" y="4143173"/>
              <a:chExt cx="1096123" cy="572248"/>
            </a:xfrm>
          </p:grpSpPr>
          <p:pic>
            <p:nvPicPr>
              <p:cNvPr id="224" name="Picture 14" descr="dropGray"/>
              <p:cNvPicPr>
                <a:picLocks noChangeAspect="1" noChangeArrowheads="1"/>
              </p:cNvPicPr>
              <p:nvPr/>
            </p:nvPicPr>
            <p:blipFill>
              <a:blip r:embed="rId4" cstate="print"/>
              <a:stretch>
                <a:fillRect/>
              </a:stretch>
            </p:blipFill>
            <p:spPr bwMode="auto">
              <a:xfrm>
                <a:off x="4325633" y="4143173"/>
                <a:ext cx="174578" cy="174578"/>
              </a:xfrm>
              <a:prstGeom prst="rect">
                <a:avLst/>
              </a:prstGeom>
              <a:noFill/>
              <a:ln w="9525">
                <a:noFill/>
                <a:miter lim="800000"/>
                <a:headEnd/>
                <a:tailEnd/>
              </a:ln>
            </p:spPr>
          </p:pic>
          <p:pic>
            <p:nvPicPr>
              <p:cNvPr id="225" name="Picture 14" descr="dropGray"/>
              <p:cNvPicPr>
                <a:picLocks noChangeAspect="1" noChangeArrowheads="1"/>
              </p:cNvPicPr>
              <p:nvPr/>
            </p:nvPicPr>
            <p:blipFill>
              <a:blip r:embed="rId4" cstate="print"/>
              <a:stretch>
                <a:fillRect/>
              </a:stretch>
            </p:blipFill>
            <p:spPr bwMode="auto">
              <a:xfrm>
                <a:off x="4120845" y="4236043"/>
                <a:ext cx="174578" cy="174578"/>
              </a:xfrm>
              <a:prstGeom prst="rect">
                <a:avLst/>
              </a:prstGeom>
              <a:noFill/>
              <a:ln w="9525">
                <a:noFill/>
                <a:miter lim="800000"/>
                <a:headEnd/>
                <a:tailEnd/>
              </a:ln>
            </p:spPr>
          </p:pic>
          <p:pic>
            <p:nvPicPr>
              <p:cNvPr id="226" name="Picture 14" descr="dropGray"/>
              <p:cNvPicPr>
                <a:picLocks noChangeAspect="1" noChangeArrowheads="1"/>
              </p:cNvPicPr>
              <p:nvPr/>
            </p:nvPicPr>
            <p:blipFill>
              <a:blip r:embed="rId4" cstate="print"/>
              <a:stretch>
                <a:fillRect/>
              </a:stretch>
            </p:blipFill>
            <p:spPr bwMode="auto">
              <a:xfrm>
                <a:off x="3949395" y="4312243"/>
                <a:ext cx="174578" cy="174578"/>
              </a:xfrm>
              <a:prstGeom prst="rect">
                <a:avLst/>
              </a:prstGeom>
              <a:noFill/>
              <a:ln w="9525">
                <a:noFill/>
                <a:miter lim="800000"/>
                <a:headEnd/>
                <a:tailEnd/>
              </a:ln>
            </p:spPr>
          </p:pic>
          <p:pic>
            <p:nvPicPr>
              <p:cNvPr id="227" name="Picture 14" descr="dropGray"/>
              <p:cNvPicPr>
                <a:picLocks noChangeAspect="1" noChangeArrowheads="1"/>
              </p:cNvPicPr>
              <p:nvPr/>
            </p:nvPicPr>
            <p:blipFill>
              <a:blip r:embed="rId4" cstate="print"/>
              <a:stretch>
                <a:fillRect/>
              </a:stretch>
            </p:blipFill>
            <p:spPr bwMode="auto">
              <a:xfrm>
                <a:off x="3766039" y="4397968"/>
                <a:ext cx="174578" cy="174578"/>
              </a:xfrm>
              <a:prstGeom prst="rect">
                <a:avLst/>
              </a:prstGeom>
              <a:noFill/>
              <a:ln w="9525">
                <a:noFill/>
                <a:miter lim="800000"/>
                <a:headEnd/>
                <a:tailEnd/>
              </a:ln>
            </p:spPr>
          </p:pic>
          <p:pic>
            <p:nvPicPr>
              <p:cNvPr id="228" name="Picture 14" descr="dropGray"/>
              <p:cNvPicPr>
                <a:picLocks noChangeAspect="1" noChangeArrowheads="1"/>
              </p:cNvPicPr>
              <p:nvPr/>
            </p:nvPicPr>
            <p:blipFill>
              <a:blip r:embed="rId4" cstate="print"/>
              <a:stretch>
                <a:fillRect/>
              </a:stretch>
            </p:blipFill>
            <p:spPr bwMode="auto">
              <a:xfrm>
                <a:off x="3570776" y="4481313"/>
                <a:ext cx="174578" cy="174578"/>
              </a:xfrm>
              <a:prstGeom prst="rect">
                <a:avLst/>
              </a:prstGeom>
              <a:noFill/>
              <a:ln w="9525">
                <a:noFill/>
                <a:miter lim="800000"/>
                <a:headEnd/>
                <a:tailEnd/>
              </a:ln>
            </p:spPr>
          </p:pic>
          <p:pic>
            <p:nvPicPr>
              <p:cNvPr id="229" name="Picture 14" descr="dropGray"/>
              <p:cNvPicPr>
                <a:picLocks noChangeAspect="1" noChangeArrowheads="1"/>
              </p:cNvPicPr>
              <p:nvPr/>
            </p:nvPicPr>
            <p:blipFill>
              <a:blip r:embed="rId4" cstate="print"/>
              <a:stretch>
                <a:fillRect/>
              </a:stretch>
            </p:blipFill>
            <p:spPr bwMode="auto">
              <a:xfrm>
                <a:off x="3404088" y="4540843"/>
                <a:ext cx="174578" cy="174578"/>
              </a:xfrm>
              <a:prstGeom prst="rect">
                <a:avLst/>
              </a:prstGeom>
              <a:noFill/>
              <a:ln w="9525">
                <a:noFill/>
                <a:miter lim="800000"/>
                <a:headEnd/>
                <a:tailEnd/>
              </a:ln>
            </p:spPr>
          </p:pic>
        </p:grpSp>
        <p:grpSp>
          <p:nvGrpSpPr>
            <p:cNvPr id="5" name="Group 201"/>
            <p:cNvGrpSpPr/>
            <p:nvPr/>
          </p:nvGrpSpPr>
          <p:grpSpPr>
            <a:xfrm>
              <a:off x="3949719" y="3248157"/>
              <a:ext cx="1096123" cy="572248"/>
              <a:chOff x="3404088" y="4034531"/>
              <a:chExt cx="1096123" cy="572248"/>
            </a:xfrm>
          </p:grpSpPr>
          <p:pic>
            <p:nvPicPr>
              <p:cNvPr id="46"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47"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48"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49"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50"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51"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grpSp>
          <p:nvGrpSpPr>
            <p:cNvPr id="6" name="Group 201"/>
            <p:cNvGrpSpPr/>
            <p:nvPr/>
          </p:nvGrpSpPr>
          <p:grpSpPr>
            <a:xfrm>
              <a:off x="3940664" y="5611111"/>
              <a:ext cx="1096123" cy="572248"/>
              <a:chOff x="3404088" y="4116012"/>
              <a:chExt cx="1096123" cy="572248"/>
            </a:xfrm>
          </p:grpSpPr>
          <p:pic>
            <p:nvPicPr>
              <p:cNvPr id="53" name="Picture 14" descr="dropGray"/>
              <p:cNvPicPr>
                <a:picLocks noChangeAspect="1" noChangeArrowheads="1"/>
              </p:cNvPicPr>
              <p:nvPr/>
            </p:nvPicPr>
            <p:blipFill>
              <a:blip r:embed="rId4" cstate="print"/>
              <a:stretch>
                <a:fillRect/>
              </a:stretch>
            </p:blipFill>
            <p:spPr bwMode="auto">
              <a:xfrm>
                <a:off x="4325633" y="4116012"/>
                <a:ext cx="174578" cy="174578"/>
              </a:xfrm>
              <a:prstGeom prst="rect">
                <a:avLst/>
              </a:prstGeom>
              <a:noFill/>
              <a:ln w="9525">
                <a:noFill/>
                <a:miter lim="800000"/>
                <a:headEnd/>
                <a:tailEnd/>
              </a:ln>
            </p:spPr>
          </p:pic>
          <p:pic>
            <p:nvPicPr>
              <p:cNvPr id="54" name="Picture 14" descr="dropGray"/>
              <p:cNvPicPr>
                <a:picLocks noChangeAspect="1" noChangeArrowheads="1"/>
              </p:cNvPicPr>
              <p:nvPr/>
            </p:nvPicPr>
            <p:blipFill>
              <a:blip r:embed="rId4" cstate="print"/>
              <a:stretch>
                <a:fillRect/>
              </a:stretch>
            </p:blipFill>
            <p:spPr bwMode="auto">
              <a:xfrm>
                <a:off x="4120845" y="4208882"/>
                <a:ext cx="174578" cy="174578"/>
              </a:xfrm>
              <a:prstGeom prst="rect">
                <a:avLst/>
              </a:prstGeom>
              <a:noFill/>
              <a:ln w="9525">
                <a:noFill/>
                <a:miter lim="800000"/>
                <a:headEnd/>
                <a:tailEnd/>
              </a:ln>
            </p:spPr>
          </p:pic>
          <p:pic>
            <p:nvPicPr>
              <p:cNvPr id="55" name="Picture 14" descr="dropGray"/>
              <p:cNvPicPr>
                <a:picLocks noChangeAspect="1" noChangeArrowheads="1"/>
              </p:cNvPicPr>
              <p:nvPr/>
            </p:nvPicPr>
            <p:blipFill>
              <a:blip r:embed="rId4" cstate="print"/>
              <a:stretch>
                <a:fillRect/>
              </a:stretch>
            </p:blipFill>
            <p:spPr bwMode="auto">
              <a:xfrm>
                <a:off x="3949395" y="4285082"/>
                <a:ext cx="174578" cy="174578"/>
              </a:xfrm>
              <a:prstGeom prst="rect">
                <a:avLst/>
              </a:prstGeom>
              <a:noFill/>
              <a:ln w="9525">
                <a:noFill/>
                <a:miter lim="800000"/>
                <a:headEnd/>
                <a:tailEnd/>
              </a:ln>
            </p:spPr>
          </p:pic>
          <p:pic>
            <p:nvPicPr>
              <p:cNvPr id="56" name="Picture 14" descr="dropGray"/>
              <p:cNvPicPr>
                <a:picLocks noChangeAspect="1" noChangeArrowheads="1"/>
              </p:cNvPicPr>
              <p:nvPr/>
            </p:nvPicPr>
            <p:blipFill>
              <a:blip r:embed="rId4" cstate="print"/>
              <a:stretch>
                <a:fillRect/>
              </a:stretch>
            </p:blipFill>
            <p:spPr bwMode="auto">
              <a:xfrm>
                <a:off x="3766039" y="4370807"/>
                <a:ext cx="174578" cy="174578"/>
              </a:xfrm>
              <a:prstGeom prst="rect">
                <a:avLst/>
              </a:prstGeom>
              <a:noFill/>
              <a:ln w="9525">
                <a:noFill/>
                <a:miter lim="800000"/>
                <a:headEnd/>
                <a:tailEnd/>
              </a:ln>
            </p:spPr>
          </p:pic>
          <p:pic>
            <p:nvPicPr>
              <p:cNvPr id="57" name="Picture 14" descr="dropGray"/>
              <p:cNvPicPr>
                <a:picLocks noChangeAspect="1" noChangeArrowheads="1"/>
              </p:cNvPicPr>
              <p:nvPr/>
            </p:nvPicPr>
            <p:blipFill>
              <a:blip r:embed="rId4" cstate="print"/>
              <a:stretch>
                <a:fillRect/>
              </a:stretch>
            </p:blipFill>
            <p:spPr bwMode="auto">
              <a:xfrm>
                <a:off x="3570776" y="4454152"/>
                <a:ext cx="174578" cy="174578"/>
              </a:xfrm>
              <a:prstGeom prst="rect">
                <a:avLst/>
              </a:prstGeom>
              <a:noFill/>
              <a:ln w="9525">
                <a:noFill/>
                <a:miter lim="800000"/>
                <a:headEnd/>
                <a:tailEnd/>
              </a:ln>
            </p:spPr>
          </p:pic>
          <p:pic>
            <p:nvPicPr>
              <p:cNvPr id="58" name="Picture 14" descr="dropGray"/>
              <p:cNvPicPr>
                <a:picLocks noChangeAspect="1" noChangeArrowheads="1"/>
              </p:cNvPicPr>
              <p:nvPr/>
            </p:nvPicPr>
            <p:blipFill>
              <a:blip r:embed="rId4" cstate="print"/>
              <a:stretch>
                <a:fillRect/>
              </a:stretch>
            </p:blipFill>
            <p:spPr bwMode="auto">
              <a:xfrm>
                <a:off x="3404088" y="4513682"/>
                <a:ext cx="174578" cy="174578"/>
              </a:xfrm>
              <a:prstGeom prst="rect">
                <a:avLst/>
              </a:prstGeom>
              <a:noFill/>
              <a:ln w="9525">
                <a:noFill/>
                <a:miter lim="800000"/>
                <a:headEnd/>
                <a:tailEnd/>
              </a:ln>
            </p:spPr>
          </p:pic>
        </p:grpSp>
      </p:grpSp>
      <p:grpSp>
        <p:nvGrpSpPr>
          <p:cNvPr id="7" name="Group 201"/>
          <p:cNvGrpSpPr/>
          <p:nvPr/>
        </p:nvGrpSpPr>
        <p:grpSpPr>
          <a:xfrm>
            <a:off x="3939157" y="3255702"/>
            <a:ext cx="1096123" cy="572248"/>
            <a:chOff x="3404088" y="4034531"/>
            <a:chExt cx="1096123" cy="572248"/>
          </a:xfrm>
        </p:grpSpPr>
        <p:pic>
          <p:nvPicPr>
            <p:cNvPr id="74"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75"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76"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77"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78"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79"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pic>
        <p:nvPicPr>
          <p:cNvPr id="52" name="Picture 51" descr="cameraGood.png"/>
          <p:cNvPicPr>
            <a:picLocks noChangeAspect="1"/>
          </p:cNvPicPr>
          <p:nvPr/>
        </p:nvPicPr>
        <p:blipFill>
          <a:blip r:embed="rId5" cstate="print"/>
          <a:stretch>
            <a:fillRect/>
          </a:stretch>
        </p:blipFill>
        <p:spPr>
          <a:xfrm>
            <a:off x="6273655" y="4745342"/>
            <a:ext cx="1004054" cy="949288"/>
          </a:xfrm>
          <a:prstGeom prst="rect">
            <a:avLst/>
          </a:prstGeom>
        </p:spPr>
      </p:pic>
      <p:grpSp>
        <p:nvGrpSpPr>
          <p:cNvPr id="8" name="Group 82"/>
          <p:cNvGrpSpPr/>
          <p:nvPr/>
        </p:nvGrpSpPr>
        <p:grpSpPr>
          <a:xfrm>
            <a:off x="6373639" y="2257330"/>
            <a:ext cx="1662820" cy="1388197"/>
            <a:chOff x="6373639" y="2257330"/>
            <a:chExt cx="1662820" cy="1388197"/>
          </a:xfrm>
        </p:grpSpPr>
        <p:cxnSp>
          <p:nvCxnSpPr>
            <p:cNvPr id="64" name="Straight Connector 63"/>
            <p:cNvCxnSpPr/>
            <p:nvPr/>
          </p:nvCxnSpPr>
          <p:spPr bwMode="auto">
            <a:xfrm rot="16200000" flipH="1">
              <a:off x="6145039" y="2505546"/>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65" name="Straight Connector 64"/>
            <p:cNvCxnSpPr/>
            <p:nvPr/>
          </p:nvCxnSpPr>
          <p:spPr bwMode="auto">
            <a:xfrm rot="16200000" flipH="1">
              <a:off x="6152584" y="3400329"/>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67" name="Straight Connector 66"/>
            <p:cNvCxnSpPr/>
            <p:nvPr/>
          </p:nvCxnSpPr>
          <p:spPr bwMode="auto">
            <a:xfrm rot="16200000" flipH="1">
              <a:off x="6451347" y="2513091"/>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68" name="Straight Connector 67"/>
            <p:cNvCxnSpPr/>
            <p:nvPr/>
          </p:nvCxnSpPr>
          <p:spPr bwMode="auto">
            <a:xfrm rot="16200000" flipH="1">
              <a:off x="6458892" y="340787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69" name="Straight Connector 68"/>
            <p:cNvCxnSpPr/>
            <p:nvPr/>
          </p:nvCxnSpPr>
          <p:spPr bwMode="auto">
            <a:xfrm rot="16200000" flipH="1">
              <a:off x="6741059" y="252214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70" name="Straight Connector 69"/>
            <p:cNvCxnSpPr/>
            <p:nvPr/>
          </p:nvCxnSpPr>
          <p:spPr bwMode="auto">
            <a:xfrm rot="16200000" flipH="1">
              <a:off x="6748604" y="341692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71" name="Straight Connector 70"/>
            <p:cNvCxnSpPr/>
            <p:nvPr/>
          </p:nvCxnSpPr>
          <p:spPr bwMode="auto">
            <a:xfrm rot="16200000" flipH="1">
              <a:off x="7066983" y="249498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72" name="Straight Connector 71"/>
            <p:cNvCxnSpPr/>
            <p:nvPr/>
          </p:nvCxnSpPr>
          <p:spPr bwMode="auto">
            <a:xfrm rot="16200000" flipH="1">
              <a:off x="7074528" y="338976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73" name="Straight Connector 72"/>
            <p:cNvCxnSpPr/>
            <p:nvPr/>
          </p:nvCxnSpPr>
          <p:spPr bwMode="auto">
            <a:xfrm rot="16200000" flipH="1">
              <a:off x="7411015" y="248593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0" name="Straight Connector 79"/>
            <p:cNvCxnSpPr/>
            <p:nvPr/>
          </p:nvCxnSpPr>
          <p:spPr bwMode="auto">
            <a:xfrm rot="16200000" flipH="1">
              <a:off x="7418560" y="338071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1" name="Straight Connector 80"/>
            <p:cNvCxnSpPr/>
            <p:nvPr/>
          </p:nvCxnSpPr>
          <p:spPr bwMode="auto">
            <a:xfrm rot="16200000" flipH="1">
              <a:off x="7800314" y="251309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2" name="Straight Connector 81"/>
            <p:cNvCxnSpPr/>
            <p:nvPr/>
          </p:nvCxnSpPr>
          <p:spPr bwMode="auto">
            <a:xfrm rot="16200000" flipH="1">
              <a:off x="7807859" y="340787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grpSp>
      <p:grpSp>
        <p:nvGrpSpPr>
          <p:cNvPr id="9" name="Group 83"/>
          <p:cNvGrpSpPr/>
          <p:nvPr/>
        </p:nvGrpSpPr>
        <p:grpSpPr>
          <a:xfrm>
            <a:off x="6372130" y="2726602"/>
            <a:ext cx="1662820" cy="1388197"/>
            <a:chOff x="6373639" y="2257330"/>
            <a:chExt cx="1662820" cy="1388197"/>
          </a:xfrm>
        </p:grpSpPr>
        <p:cxnSp>
          <p:nvCxnSpPr>
            <p:cNvPr id="85" name="Straight Connector 84"/>
            <p:cNvCxnSpPr/>
            <p:nvPr/>
          </p:nvCxnSpPr>
          <p:spPr bwMode="auto">
            <a:xfrm rot="16200000" flipH="1">
              <a:off x="6145039" y="2505546"/>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6" name="Straight Connector 85"/>
            <p:cNvCxnSpPr/>
            <p:nvPr/>
          </p:nvCxnSpPr>
          <p:spPr bwMode="auto">
            <a:xfrm rot="16200000" flipH="1">
              <a:off x="6152584" y="3400329"/>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7" name="Straight Connector 86"/>
            <p:cNvCxnSpPr/>
            <p:nvPr/>
          </p:nvCxnSpPr>
          <p:spPr bwMode="auto">
            <a:xfrm rot="16200000" flipH="1">
              <a:off x="6451347" y="2513091"/>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8" name="Straight Connector 87"/>
            <p:cNvCxnSpPr/>
            <p:nvPr/>
          </p:nvCxnSpPr>
          <p:spPr bwMode="auto">
            <a:xfrm rot="16200000" flipH="1">
              <a:off x="6458892" y="340787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89" name="Straight Connector 88"/>
            <p:cNvCxnSpPr/>
            <p:nvPr/>
          </p:nvCxnSpPr>
          <p:spPr bwMode="auto">
            <a:xfrm rot="16200000" flipH="1">
              <a:off x="6741059" y="252214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0" name="Straight Connector 89"/>
            <p:cNvCxnSpPr/>
            <p:nvPr/>
          </p:nvCxnSpPr>
          <p:spPr bwMode="auto">
            <a:xfrm rot="16200000" flipH="1">
              <a:off x="6748604" y="341692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1" name="Straight Connector 90"/>
            <p:cNvCxnSpPr/>
            <p:nvPr/>
          </p:nvCxnSpPr>
          <p:spPr bwMode="auto">
            <a:xfrm rot="16200000" flipH="1">
              <a:off x="7066983" y="249498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2" name="Straight Connector 91"/>
            <p:cNvCxnSpPr/>
            <p:nvPr/>
          </p:nvCxnSpPr>
          <p:spPr bwMode="auto">
            <a:xfrm rot="16200000" flipH="1">
              <a:off x="7074528" y="338976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3" name="Straight Connector 92"/>
            <p:cNvCxnSpPr/>
            <p:nvPr/>
          </p:nvCxnSpPr>
          <p:spPr bwMode="auto">
            <a:xfrm rot="16200000" flipH="1">
              <a:off x="7411015" y="248593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4" name="Straight Connector 93"/>
            <p:cNvCxnSpPr/>
            <p:nvPr/>
          </p:nvCxnSpPr>
          <p:spPr bwMode="auto">
            <a:xfrm rot="16200000" flipH="1">
              <a:off x="7418560" y="338071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5" name="Straight Connector 94"/>
            <p:cNvCxnSpPr/>
            <p:nvPr/>
          </p:nvCxnSpPr>
          <p:spPr bwMode="auto">
            <a:xfrm rot="16200000" flipH="1">
              <a:off x="7800314" y="251309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97" name="Straight Connector 96"/>
            <p:cNvCxnSpPr/>
            <p:nvPr/>
          </p:nvCxnSpPr>
          <p:spPr bwMode="auto">
            <a:xfrm rot="16200000" flipH="1">
              <a:off x="7807859" y="340787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grpSp>
      <p:sp>
        <p:nvSpPr>
          <p:cNvPr id="98" name="Rectangle 97"/>
          <p:cNvSpPr/>
          <p:nvPr/>
        </p:nvSpPr>
        <p:spPr bwMode="auto">
          <a:xfrm>
            <a:off x="6165409" y="1982709"/>
            <a:ext cx="2136619" cy="28065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99" name="Rectangle 98"/>
          <p:cNvSpPr/>
          <p:nvPr/>
        </p:nvSpPr>
        <p:spPr bwMode="auto">
          <a:xfrm>
            <a:off x="6236327" y="4063497"/>
            <a:ext cx="2136619" cy="28065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60" name="Rectangle 59"/>
          <p:cNvSpPr/>
          <p:nvPr/>
        </p:nvSpPr>
        <p:spPr>
          <a:xfrm>
            <a:off x="6083928" y="2245259"/>
            <a:ext cx="2435414" cy="1819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Detecting Drop Locations</a:t>
            </a:r>
          </a:p>
        </p:txBody>
      </p:sp>
      <p:grpSp>
        <p:nvGrpSpPr>
          <p:cNvPr id="10" name="Group 3"/>
          <p:cNvGrpSpPr>
            <a:grpSpLocks noChangeAspect="1"/>
          </p:cNvGrpSpPr>
          <p:nvPr/>
        </p:nvGrpSpPr>
        <p:grpSpPr bwMode="auto">
          <a:xfrm>
            <a:off x="2879893" y="2205957"/>
            <a:ext cx="2689225" cy="1314450"/>
            <a:chOff x="1996" y="1430"/>
            <a:chExt cx="1694" cy="828"/>
          </a:xfrm>
          <a:scene3d>
            <a:camera prst="isometricRightUp">
              <a:rot lat="1680000" lon="18899998" rev="0"/>
            </a:camera>
            <a:lightRig rig="threePt" dir="t"/>
          </a:scene3d>
        </p:grpSpPr>
        <p:sp>
          <p:nvSpPr>
            <p:cNvPr id="102"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7" name="Content Placeholder 2"/>
          <p:cNvSpPr>
            <a:spLocks noGrp="1"/>
          </p:cNvSpPr>
          <p:nvPr>
            <p:ph idx="1"/>
          </p:nvPr>
        </p:nvSpPr>
        <p:spPr>
          <a:xfrm>
            <a:off x="3124088" y="1756532"/>
            <a:ext cx="2185850" cy="588476"/>
          </a:xfrm>
        </p:spPr>
        <p:txBody>
          <a:bodyPr/>
          <a:lstStyle/>
          <a:p>
            <a:pPr marL="514350" indent="-514350">
              <a:buNone/>
            </a:pPr>
            <a:r>
              <a:rPr lang="en-US" sz="2800" dirty="0" smtClean="0">
                <a:solidFill>
                  <a:schemeClr val="bg1"/>
                </a:solidFill>
              </a:rPr>
              <a:t>Drop hz = 30</a:t>
            </a:r>
          </a:p>
        </p:txBody>
      </p:sp>
      <p:sp>
        <p:nvSpPr>
          <p:cNvPr id="166" name="Content Placeholder 2"/>
          <p:cNvSpPr txBox="1">
            <a:spLocks/>
          </p:cNvSpPr>
          <p:nvPr/>
        </p:nvSpPr>
        <p:spPr bwMode="auto">
          <a:xfrm>
            <a:off x="143988" y="3936284"/>
            <a:ext cx="3122805"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Refresh hz = 60</a:t>
            </a:r>
          </a:p>
        </p:txBody>
      </p:sp>
      <p:sp>
        <p:nvSpPr>
          <p:cNvPr id="168" name="Content Placeholder 2"/>
          <p:cNvSpPr txBox="1">
            <a:spLocks/>
          </p:cNvSpPr>
          <p:nvPr/>
        </p:nvSpPr>
        <p:spPr bwMode="auto">
          <a:xfrm>
            <a:off x="6273655" y="4208948"/>
            <a:ext cx="2706260"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FPS =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5.55556E-7 0.01295 L 5.55556E-7 0.09623 " pathEditMode="relative" rAng="0" ptsTypes="AA">
                                      <p:cBhvr>
                                        <p:cTn id="6" dur="1000" fill="hold"/>
                                        <p:tgtEl>
                                          <p:spTgt spid="3"/>
                                        </p:tgtEl>
                                        <p:attrNameLst>
                                          <p:attrName>ppt_x</p:attrName>
                                          <p:attrName>ppt_y</p:attrName>
                                        </p:attrNameLst>
                                      </p:cBhvr>
                                      <p:rCtr x="0" y="42"/>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fill="hold" nodeType="clickEffect">
                                  <p:stCondLst>
                                    <p:cond delay="0"/>
                                  </p:stCondLst>
                                  <p:childTnLst>
                                    <p:animMotion origin="layout" path="M 5.55556E-7 0.09623 L 5.55556E-7 0.18344 " pathEditMode="relative" rAng="0" ptsTypes="AA">
                                      <p:cBhvr>
                                        <p:cTn id="15" dur="1000" fill="hold"/>
                                        <p:tgtEl>
                                          <p:spTgt spid="3"/>
                                        </p:tgtEl>
                                        <p:attrNameLst>
                                          <p:attrName>ppt_x</p:attrName>
                                          <p:attrName>ppt_y</p:attrName>
                                        </p:attrNameLst>
                                      </p:cBhvr>
                                      <p:rCtr x="0" y="43"/>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1"/>
          <p:cNvPicPr>
            <a:picLocks noChangeAspect="1" noChangeArrowheads="1"/>
          </p:cNvPicPr>
          <p:nvPr/>
        </p:nvPicPr>
        <p:blipFill>
          <a:blip r:embed="rId3" cstate="print"/>
          <a:srcRect/>
          <a:stretch>
            <a:fillRect/>
          </a:stretch>
        </p:blipFill>
        <p:spPr bwMode="auto">
          <a:xfrm>
            <a:off x="0" y="4688893"/>
            <a:ext cx="1941513" cy="852487"/>
          </a:xfrm>
          <a:prstGeom prst="rect">
            <a:avLst/>
          </a:prstGeom>
          <a:noFill/>
          <a:ln w="9525">
            <a:noFill/>
            <a:miter lim="800000"/>
            <a:headEnd/>
            <a:tailEnd/>
          </a:ln>
        </p:spPr>
      </p:pic>
      <p:cxnSp>
        <p:nvCxnSpPr>
          <p:cNvPr id="39" name="Straight Connector 38"/>
          <p:cNvCxnSpPr/>
          <p:nvPr/>
        </p:nvCxnSpPr>
        <p:spPr>
          <a:xfrm flipV="1">
            <a:off x="1595438" y="4815099"/>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1522586" y="5187988"/>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95438" y="5115136"/>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171700" y="4367423"/>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2178844" y="5388978"/>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44" name="Slide Number Placeholder 4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16</a:t>
            </a:fld>
            <a:endParaRPr lang="en-US" dirty="0" smtClean="0"/>
          </a:p>
        </p:txBody>
      </p:sp>
      <p:grpSp>
        <p:nvGrpSpPr>
          <p:cNvPr id="2" name="Group 62"/>
          <p:cNvGrpSpPr/>
          <p:nvPr/>
        </p:nvGrpSpPr>
        <p:grpSpPr>
          <a:xfrm>
            <a:off x="3940664" y="3248157"/>
            <a:ext cx="1106688" cy="2935202"/>
            <a:chOff x="3940664" y="3248157"/>
            <a:chExt cx="1106688" cy="2935202"/>
          </a:xfrm>
        </p:grpSpPr>
        <p:grpSp>
          <p:nvGrpSpPr>
            <p:cNvPr id="3" name="Group 201"/>
            <p:cNvGrpSpPr/>
            <p:nvPr/>
          </p:nvGrpSpPr>
          <p:grpSpPr>
            <a:xfrm>
              <a:off x="3951229" y="4453776"/>
              <a:ext cx="1096123" cy="572248"/>
              <a:chOff x="3404088" y="4143173"/>
              <a:chExt cx="1096123" cy="572248"/>
            </a:xfrm>
          </p:grpSpPr>
          <p:pic>
            <p:nvPicPr>
              <p:cNvPr id="224" name="Picture 14" descr="dropGray"/>
              <p:cNvPicPr>
                <a:picLocks noChangeAspect="1" noChangeArrowheads="1"/>
              </p:cNvPicPr>
              <p:nvPr/>
            </p:nvPicPr>
            <p:blipFill>
              <a:blip r:embed="rId4" cstate="print"/>
              <a:stretch>
                <a:fillRect/>
              </a:stretch>
            </p:blipFill>
            <p:spPr bwMode="auto">
              <a:xfrm>
                <a:off x="4325633" y="4143173"/>
                <a:ext cx="174578" cy="174578"/>
              </a:xfrm>
              <a:prstGeom prst="rect">
                <a:avLst/>
              </a:prstGeom>
              <a:noFill/>
              <a:ln w="9525">
                <a:noFill/>
                <a:miter lim="800000"/>
                <a:headEnd/>
                <a:tailEnd/>
              </a:ln>
            </p:spPr>
          </p:pic>
          <p:pic>
            <p:nvPicPr>
              <p:cNvPr id="225" name="Picture 14" descr="dropGray"/>
              <p:cNvPicPr>
                <a:picLocks noChangeAspect="1" noChangeArrowheads="1"/>
              </p:cNvPicPr>
              <p:nvPr/>
            </p:nvPicPr>
            <p:blipFill>
              <a:blip r:embed="rId4" cstate="print"/>
              <a:stretch>
                <a:fillRect/>
              </a:stretch>
            </p:blipFill>
            <p:spPr bwMode="auto">
              <a:xfrm>
                <a:off x="4120845" y="4236043"/>
                <a:ext cx="174578" cy="174578"/>
              </a:xfrm>
              <a:prstGeom prst="rect">
                <a:avLst/>
              </a:prstGeom>
              <a:noFill/>
              <a:ln w="9525">
                <a:noFill/>
                <a:miter lim="800000"/>
                <a:headEnd/>
                <a:tailEnd/>
              </a:ln>
            </p:spPr>
          </p:pic>
          <p:pic>
            <p:nvPicPr>
              <p:cNvPr id="226" name="Picture 14" descr="dropGray"/>
              <p:cNvPicPr>
                <a:picLocks noChangeAspect="1" noChangeArrowheads="1"/>
              </p:cNvPicPr>
              <p:nvPr/>
            </p:nvPicPr>
            <p:blipFill>
              <a:blip r:embed="rId4" cstate="print"/>
              <a:stretch>
                <a:fillRect/>
              </a:stretch>
            </p:blipFill>
            <p:spPr bwMode="auto">
              <a:xfrm>
                <a:off x="3949395" y="4312243"/>
                <a:ext cx="174578" cy="174578"/>
              </a:xfrm>
              <a:prstGeom prst="rect">
                <a:avLst/>
              </a:prstGeom>
              <a:noFill/>
              <a:ln w="9525">
                <a:noFill/>
                <a:miter lim="800000"/>
                <a:headEnd/>
                <a:tailEnd/>
              </a:ln>
            </p:spPr>
          </p:pic>
          <p:pic>
            <p:nvPicPr>
              <p:cNvPr id="227" name="Picture 14" descr="dropGray"/>
              <p:cNvPicPr>
                <a:picLocks noChangeAspect="1" noChangeArrowheads="1"/>
              </p:cNvPicPr>
              <p:nvPr/>
            </p:nvPicPr>
            <p:blipFill>
              <a:blip r:embed="rId4" cstate="print"/>
              <a:stretch>
                <a:fillRect/>
              </a:stretch>
            </p:blipFill>
            <p:spPr bwMode="auto">
              <a:xfrm>
                <a:off x="3766039" y="4397968"/>
                <a:ext cx="174578" cy="174578"/>
              </a:xfrm>
              <a:prstGeom prst="rect">
                <a:avLst/>
              </a:prstGeom>
              <a:noFill/>
              <a:ln w="9525">
                <a:noFill/>
                <a:miter lim="800000"/>
                <a:headEnd/>
                <a:tailEnd/>
              </a:ln>
            </p:spPr>
          </p:pic>
          <p:pic>
            <p:nvPicPr>
              <p:cNvPr id="228" name="Picture 14" descr="dropGray"/>
              <p:cNvPicPr>
                <a:picLocks noChangeAspect="1" noChangeArrowheads="1"/>
              </p:cNvPicPr>
              <p:nvPr/>
            </p:nvPicPr>
            <p:blipFill>
              <a:blip r:embed="rId4" cstate="print"/>
              <a:stretch>
                <a:fillRect/>
              </a:stretch>
            </p:blipFill>
            <p:spPr bwMode="auto">
              <a:xfrm>
                <a:off x="3570776" y="4481313"/>
                <a:ext cx="174578" cy="174578"/>
              </a:xfrm>
              <a:prstGeom prst="rect">
                <a:avLst/>
              </a:prstGeom>
              <a:noFill/>
              <a:ln w="9525">
                <a:noFill/>
                <a:miter lim="800000"/>
                <a:headEnd/>
                <a:tailEnd/>
              </a:ln>
            </p:spPr>
          </p:pic>
          <p:pic>
            <p:nvPicPr>
              <p:cNvPr id="229" name="Picture 14" descr="dropGray"/>
              <p:cNvPicPr>
                <a:picLocks noChangeAspect="1" noChangeArrowheads="1"/>
              </p:cNvPicPr>
              <p:nvPr/>
            </p:nvPicPr>
            <p:blipFill>
              <a:blip r:embed="rId4" cstate="print"/>
              <a:stretch>
                <a:fillRect/>
              </a:stretch>
            </p:blipFill>
            <p:spPr bwMode="auto">
              <a:xfrm>
                <a:off x="3404088" y="4540843"/>
                <a:ext cx="174578" cy="174578"/>
              </a:xfrm>
              <a:prstGeom prst="rect">
                <a:avLst/>
              </a:prstGeom>
              <a:noFill/>
              <a:ln w="9525">
                <a:noFill/>
                <a:miter lim="800000"/>
                <a:headEnd/>
                <a:tailEnd/>
              </a:ln>
            </p:spPr>
          </p:pic>
        </p:grpSp>
        <p:grpSp>
          <p:nvGrpSpPr>
            <p:cNvPr id="4" name="Group 201"/>
            <p:cNvGrpSpPr/>
            <p:nvPr/>
          </p:nvGrpSpPr>
          <p:grpSpPr>
            <a:xfrm>
              <a:off x="3949719" y="3248157"/>
              <a:ext cx="1096123" cy="572248"/>
              <a:chOff x="3404088" y="4034531"/>
              <a:chExt cx="1096123" cy="572248"/>
            </a:xfrm>
          </p:grpSpPr>
          <p:pic>
            <p:nvPicPr>
              <p:cNvPr id="46"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47"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48"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49"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50"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51"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grpSp>
          <p:nvGrpSpPr>
            <p:cNvPr id="5" name="Group 201"/>
            <p:cNvGrpSpPr/>
            <p:nvPr/>
          </p:nvGrpSpPr>
          <p:grpSpPr>
            <a:xfrm>
              <a:off x="3940664" y="5611111"/>
              <a:ext cx="1096123" cy="572248"/>
              <a:chOff x="3404088" y="4116012"/>
              <a:chExt cx="1096123" cy="572248"/>
            </a:xfrm>
          </p:grpSpPr>
          <p:pic>
            <p:nvPicPr>
              <p:cNvPr id="53" name="Picture 14" descr="dropGray"/>
              <p:cNvPicPr>
                <a:picLocks noChangeAspect="1" noChangeArrowheads="1"/>
              </p:cNvPicPr>
              <p:nvPr/>
            </p:nvPicPr>
            <p:blipFill>
              <a:blip r:embed="rId4" cstate="print"/>
              <a:stretch>
                <a:fillRect/>
              </a:stretch>
            </p:blipFill>
            <p:spPr bwMode="auto">
              <a:xfrm>
                <a:off x="4325633" y="4116012"/>
                <a:ext cx="174578" cy="174578"/>
              </a:xfrm>
              <a:prstGeom prst="rect">
                <a:avLst/>
              </a:prstGeom>
              <a:noFill/>
              <a:ln w="9525">
                <a:noFill/>
                <a:miter lim="800000"/>
                <a:headEnd/>
                <a:tailEnd/>
              </a:ln>
            </p:spPr>
          </p:pic>
          <p:pic>
            <p:nvPicPr>
              <p:cNvPr id="54" name="Picture 14" descr="dropGray"/>
              <p:cNvPicPr>
                <a:picLocks noChangeAspect="1" noChangeArrowheads="1"/>
              </p:cNvPicPr>
              <p:nvPr/>
            </p:nvPicPr>
            <p:blipFill>
              <a:blip r:embed="rId4" cstate="print"/>
              <a:stretch>
                <a:fillRect/>
              </a:stretch>
            </p:blipFill>
            <p:spPr bwMode="auto">
              <a:xfrm>
                <a:off x="4120845" y="4208882"/>
                <a:ext cx="174578" cy="174578"/>
              </a:xfrm>
              <a:prstGeom prst="rect">
                <a:avLst/>
              </a:prstGeom>
              <a:noFill/>
              <a:ln w="9525">
                <a:noFill/>
                <a:miter lim="800000"/>
                <a:headEnd/>
                <a:tailEnd/>
              </a:ln>
            </p:spPr>
          </p:pic>
          <p:pic>
            <p:nvPicPr>
              <p:cNvPr id="55" name="Picture 14" descr="dropGray"/>
              <p:cNvPicPr>
                <a:picLocks noChangeAspect="1" noChangeArrowheads="1"/>
              </p:cNvPicPr>
              <p:nvPr/>
            </p:nvPicPr>
            <p:blipFill>
              <a:blip r:embed="rId4" cstate="print"/>
              <a:stretch>
                <a:fillRect/>
              </a:stretch>
            </p:blipFill>
            <p:spPr bwMode="auto">
              <a:xfrm>
                <a:off x="3949395" y="4285082"/>
                <a:ext cx="174578" cy="174578"/>
              </a:xfrm>
              <a:prstGeom prst="rect">
                <a:avLst/>
              </a:prstGeom>
              <a:noFill/>
              <a:ln w="9525">
                <a:noFill/>
                <a:miter lim="800000"/>
                <a:headEnd/>
                <a:tailEnd/>
              </a:ln>
            </p:spPr>
          </p:pic>
          <p:pic>
            <p:nvPicPr>
              <p:cNvPr id="56" name="Picture 14" descr="dropGray"/>
              <p:cNvPicPr>
                <a:picLocks noChangeAspect="1" noChangeArrowheads="1"/>
              </p:cNvPicPr>
              <p:nvPr/>
            </p:nvPicPr>
            <p:blipFill>
              <a:blip r:embed="rId4" cstate="print"/>
              <a:stretch>
                <a:fillRect/>
              </a:stretch>
            </p:blipFill>
            <p:spPr bwMode="auto">
              <a:xfrm>
                <a:off x="3766039" y="4370807"/>
                <a:ext cx="174578" cy="174578"/>
              </a:xfrm>
              <a:prstGeom prst="rect">
                <a:avLst/>
              </a:prstGeom>
              <a:noFill/>
              <a:ln w="9525">
                <a:noFill/>
                <a:miter lim="800000"/>
                <a:headEnd/>
                <a:tailEnd/>
              </a:ln>
            </p:spPr>
          </p:pic>
          <p:pic>
            <p:nvPicPr>
              <p:cNvPr id="57" name="Picture 14" descr="dropGray"/>
              <p:cNvPicPr>
                <a:picLocks noChangeAspect="1" noChangeArrowheads="1"/>
              </p:cNvPicPr>
              <p:nvPr/>
            </p:nvPicPr>
            <p:blipFill>
              <a:blip r:embed="rId4" cstate="print"/>
              <a:stretch>
                <a:fillRect/>
              </a:stretch>
            </p:blipFill>
            <p:spPr bwMode="auto">
              <a:xfrm>
                <a:off x="3570776" y="4454152"/>
                <a:ext cx="174578" cy="174578"/>
              </a:xfrm>
              <a:prstGeom prst="rect">
                <a:avLst/>
              </a:prstGeom>
              <a:noFill/>
              <a:ln w="9525">
                <a:noFill/>
                <a:miter lim="800000"/>
                <a:headEnd/>
                <a:tailEnd/>
              </a:ln>
            </p:spPr>
          </p:pic>
          <p:pic>
            <p:nvPicPr>
              <p:cNvPr id="58" name="Picture 14" descr="dropGray"/>
              <p:cNvPicPr>
                <a:picLocks noChangeAspect="1" noChangeArrowheads="1"/>
              </p:cNvPicPr>
              <p:nvPr/>
            </p:nvPicPr>
            <p:blipFill>
              <a:blip r:embed="rId4" cstate="print"/>
              <a:stretch>
                <a:fillRect/>
              </a:stretch>
            </p:blipFill>
            <p:spPr bwMode="auto">
              <a:xfrm>
                <a:off x="3404088" y="4513682"/>
                <a:ext cx="174578" cy="174578"/>
              </a:xfrm>
              <a:prstGeom prst="rect">
                <a:avLst/>
              </a:prstGeom>
              <a:noFill/>
              <a:ln w="9525">
                <a:noFill/>
                <a:miter lim="800000"/>
                <a:headEnd/>
                <a:tailEnd/>
              </a:ln>
            </p:spPr>
          </p:pic>
        </p:grpSp>
      </p:grpSp>
      <p:grpSp>
        <p:nvGrpSpPr>
          <p:cNvPr id="6" name="Group 201"/>
          <p:cNvGrpSpPr/>
          <p:nvPr/>
        </p:nvGrpSpPr>
        <p:grpSpPr>
          <a:xfrm>
            <a:off x="3939157" y="3255702"/>
            <a:ext cx="1096123" cy="572248"/>
            <a:chOff x="3404088" y="4034531"/>
            <a:chExt cx="1096123" cy="572248"/>
          </a:xfrm>
        </p:grpSpPr>
        <p:pic>
          <p:nvPicPr>
            <p:cNvPr id="74" name="Picture 14" descr="dropGray"/>
            <p:cNvPicPr>
              <a:picLocks noChangeAspect="1" noChangeArrowheads="1"/>
            </p:cNvPicPr>
            <p:nvPr/>
          </p:nvPicPr>
          <p:blipFill>
            <a:blip r:embed="rId4" cstate="print"/>
            <a:stretch>
              <a:fillRect/>
            </a:stretch>
          </p:blipFill>
          <p:spPr bwMode="auto">
            <a:xfrm>
              <a:off x="4325633" y="4034531"/>
              <a:ext cx="174578" cy="174578"/>
            </a:xfrm>
            <a:prstGeom prst="rect">
              <a:avLst/>
            </a:prstGeom>
            <a:noFill/>
            <a:ln w="9525">
              <a:noFill/>
              <a:miter lim="800000"/>
              <a:headEnd/>
              <a:tailEnd/>
            </a:ln>
          </p:spPr>
        </p:pic>
        <p:pic>
          <p:nvPicPr>
            <p:cNvPr id="75" name="Picture 14" descr="dropGray"/>
            <p:cNvPicPr>
              <a:picLocks noChangeAspect="1" noChangeArrowheads="1"/>
            </p:cNvPicPr>
            <p:nvPr/>
          </p:nvPicPr>
          <p:blipFill>
            <a:blip r:embed="rId4" cstate="print"/>
            <a:stretch>
              <a:fillRect/>
            </a:stretch>
          </p:blipFill>
          <p:spPr bwMode="auto">
            <a:xfrm>
              <a:off x="4120845" y="4127401"/>
              <a:ext cx="174578" cy="174578"/>
            </a:xfrm>
            <a:prstGeom prst="rect">
              <a:avLst/>
            </a:prstGeom>
            <a:noFill/>
            <a:ln w="9525">
              <a:noFill/>
              <a:miter lim="800000"/>
              <a:headEnd/>
              <a:tailEnd/>
            </a:ln>
          </p:spPr>
        </p:pic>
        <p:pic>
          <p:nvPicPr>
            <p:cNvPr id="76" name="Picture 14" descr="dropGray"/>
            <p:cNvPicPr>
              <a:picLocks noChangeAspect="1" noChangeArrowheads="1"/>
            </p:cNvPicPr>
            <p:nvPr/>
          </p:nvPicPr>
          <p:blipFill>
            <a:blip r:embed="rId4" cstate="print"/>
            <a:stretch>
              <a:fillRect/>
            </a:stretch>
          </p:blipFill>
          <p:spPr bwMode="auto">
            <a:xfrm>
              <a:off x="3949395" y="4203601"/>
              <a:ext cx="174578" cy="174578"/>
            </a:xfrm>
            <a:prstGeom prst="rect">
              <a:avLst/>
            </a:prstGeom>
            <a:noFill/>
            <a:ln w="9525">
              <a:noFill/>
              <a:miter lim="800000"/>
              <a:headEnd/>
              <a:tailEnd/>
            </a:ln>
          </p:spPr>
        </p:pic>
        <p:pic>
          <p:nvPicPr>
            <p:cNvPr id="77" name="Picture 14" descr="dropGray"/>
            <p:cNvPicPr>
              <a:picLocks noChangeAspect="1" noChangeArrowheads="1"/>
            </p:cNvPicPr>
            <p:nvPr/>
          </p:nvPicPr>
          <p:blipFill>
            <a:blip r:embed="rId4" cstate="print"/>
            <a:stretch>
              <a:fillRect/>
            </a:stretch>
          </p:blipFill>
          <p:spPr bwMode="auto">
            <a:xfrm>
              <a:off x="3766039" y="4289326"/>
              <a:ext cx="174578" cy="174578"/>
            </a:xfrm>
            <a:prstGeom prst="rect">
              <a:avLst/>
            </a:prstGeom>
            <a:noFill/>
            <a:ln w="9525">
              <a:noFill/>
              <a:miter lim="800000"/>
              <a:headEnd/>
              <a:tailEnd/>
            </a:ln>
          </p:spPr>
        </p:pic>
        <p:pic>
          <p:nvPicPr>
            <p:cNvPr id="78" name="Picture 14" descr="dropGray"/>
            <p:cNvPicPr>
              <a:picLocks noChangeAspect="1" noChangeArrowheads="1"/>
            </p:cNvPicPr>
            <p:nvPr/>
          </p:nvPicPr>
          <p:blipFill>
            <a:blip r:embed="rId4" cstate="print"/>
            <a:stretch>
              <a:fillRect/>
            </a:stretch>
          </p:blipFill>
          <p:spPr bwMode="auto">
            <a:xfrm>
              <a:off x="3570776" y="4372671"/>
              <a:ext cx="174578" cy="174578"/>
            </a:xfrm>
            <a:prstGeom prst="rect">
              <a:avLst/>
            </a:prstGeom>
            <a:noFill/>
            <a:ln w="9525">
              <a:noFill/>
              <a:miter lim="800000"/>
              <a:headEnd/>
              <a:tailEnd/>
            </a:ln>
          </p:spPr>
        </p:pic>
        <p:pic>
          <p:nvPicPr>
            <p:cNvPr id="79" name="Picture 14" descr="dropGray"/>
            <p:cNvPicPr>
              <a:picLocks noChangeAspect="1" noChangeArrowheads="1"/>
            </p:cNvPicPr>
            <p:nvPr/>
          </p:nvPicPr>
          <p:blipFill>
            <a:blip r:embed="rId4" cstate="print"/>
            <a:stretch>
              <a:fillRect/>
            </a:stretch>
          </p:blipFill>
          <p:spPr bwMode="auto">
            <a:xfrm>
              <a:off x="3404088" y="4432201"/>
              <a:ext cx="174578" cy="174578"/>
            </a:xfrm>
            <a:prstGeom prst="rect">
              <a:avLst/>
            </a:prstGeom>
            <a:noFill/>
            <a:ln w="9525">
              <a:noFill/>
              <a:miter lim="800000"/>
              <a:headEnd/>
              <a:tailEnd/>
            </a:ln>
          </p:spPr>
        </p:pic>
      </p:grpSp>
      <p:pic>
        <p:nvPicPr>
          <p:cNvPr id="52" name="Picture 51" descr="cameraGood.png"/>
          <p:cNvPicPr>
            <a:picLocks noChangeAspect="1"/>
          </p:cNvPicPr>
          <p:nvPr/>
        </p:nvPicPr>
        <p:blipFill>
          <a:blip r:embed="rId5" cstate="print"/>
          <a:stretch>
            <a:fillRect/>
          </a:stretch>
        </p:blipFill>
        <p:spPr>
          <a:xfrm>
            <a:off x="6273655" y="4745342"/>
            <a:ext cx="1004054" cy="949288"/>
          </a:xfrm>
          <a:prstGeom prst="rect">
            <a:avLst/>
          </a:prstGeom>
        </p:spPr>
      </p:pic>
      <p:sp>
        <p:nvSpPr>
          <p:cNvPr id="99" name="Rectangle 98"/>
          <p:cNvSpPr/>
          <p:nvPr/>
        </p:nvSpPr>
        <p:spPr bwMode="auto">
          <a:xfrm>
            <a:off x="6236327" y="4063497"/>
            <a:ext cx="2136619" cy="28065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124" name="Rectangle 123"/>
          <p:cNvSpPr/>
          <p:nvPr/>
        </p:nvSpPr>
        <p:spPr bwMode="auto">
          <a:xfrm>
            <a:off x="1139228" y="1592335"/>
            <a:ext cx="1375414" cy="180669"/>
          </a:xfrm>
          <a:prstGeom prst="rect">
            <a:avLst/>
          </a:prstGeom>
          <a:solidFill>
            <a:schemeClr val="tx1"/>
          </a:solidFill>
          <a:ln w="9525" cap="flat" cmpd="sng" algn="ctr">
            <a:noFill/>
            <a:prstDash val="solid"/>
            <a:round/>
            <a:headEnd type="none" w="med" len="med"/>
            <a:tailEnd type="none" w="med" len="med"/>
          </a:ln>
          <a:effectLst/>
          <a:scene3d>
            <a:camera prst="perspectiveContrastingRightFacing"/>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126" name="Parallelogram 125"/>
          <p:cNvSpPr/>
          <p:nvPr/>
        </p:nvSpPr>
        <p:spPr>
          <a:xfrm rot="16200000" flipH="1">
            <a:off x="1940551" y="4634514"/>
            <a:ext cx="1454124" cy="951110"/>
          </a:xfrm>
          <a:prstGeom prst="parallelogram">
            <a:avLst>
              <a:gd name="adj" fmla="val 46307"/>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How to </a:t>
            </a:r>
            <a:r>
              <a:rPr lang="en-US" sz="4000" b="1" kern="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latin typeface="+mj-lt"/>
                <a:ea typeface="+mj-ea"/>
                <a:cs typeface="+mj-cs"/>
              </a:rPr>
              <a:t>Illuminate </a:t>
            </a: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the Layer of Drops</a:t>
            </a:r>
          </a:p>
        </p:txBody>
      </p:sp>
      <p:grpSp>
        <p:nvGrpSpPr>
          <p:cNvPr id="7" name="Group 82"/>
          <p:cNvGrpSpPr/>
          <p:nvPr/>
        </p:nvGrpSpPr>
        <p:grpSpPr>
          <a:xfrm rot="21028658">
            <a:off x="2329717" y="4729738"/>
            <a:ext cx="752947" cy="579658"/>
            <a:chOff x="6373639" y="2257330"/>
            <a:chExt cx="1662820" cy="1388197"/>
          </a:xfrm>
          <a:scene3d>
            <a:camera prst="perspectiveContrastingRightFacing"/>
            <a:lightRig rig="threePt" dir="t"/>
          </a:scene3d>
        </p:grpSpPr>
        <p:cxnSp>
          <p:nvCxnSpPr>
            <p:cNvPr id="84" name="Straight Connector 83"/>
            <p:cNvCxnSpPr/>
            <p:nvPr/>
          </p:nvCxnSpPr>
          <p:spPr bwMode="auto">
            <a:xfrm rot="16200000" flipH="1">
              <a:off x="6145039" y="2505546"/>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0" name="Straight Connector 99"/>
            <p:cNvCxnSpPr/>
            <p:nvPr/>
          </p:nvCxnSpPr>
          <p:spPr bwMode="auto">
            <a:xfrm rot="16200000" flipH="1">
              <a:off x="6152584" y="3400329"/>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1" name="Straight Connector 100"/>
            <p:cNvCxnSpPr/>
            <p:nvPr/>
          </p:nvCxnSpPr>
          <p:spPr bwMode="auto">
            <a:xfrm rot="16200000" flipH="1">
              <a:off x="6451347" y="2513091"/>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2" name="Straight Connector 101"/>
            <p:cNvCxnSpPr/>
            <p:nvPr/>
          </p:nvCxnSpPr>
          <p:spPr bwMode="auto">
            <a:xfrm rot="16200000" flipH="1">
              <a:off x="6458892" y="340787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3" name="Straight Connector 102"/>
            <p:cNvCxnSpPr/>
            <p:nvPr/>
          </p:nvCxnSpPr>
          <p:spPr bwMode="auto">
            <a:xfrm rot="16200000" flipH="1">
              <a:off x="6741059" y="252214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4" name="Straight Connector 103"/>
            <p:cNvCxnSpPr/>
            <p:nvPr/>
          </p:nvCxnSpPr>
          <p:spPr bwMode="auto">
            <a:xfrm rot="16200000" flipH="1">
              <a:off x="6748604" y="341692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5" name="Straight Connector 104"/>
            <p:cNvCxnSpPr/>
            <p:nvPr/>
          </p:nvCxnSpPr>
          <p:spPr bwMode="auto">
            <a:xfrm rot="16200000" flipH="1">
              <a:off x="7066983" y="249498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6" name="Straight Connector 105"/>
            <p:cNvCxnSpPr/>
            <p:nvPr/>
          </p:nvCxnSpPr>
          <p:spPr bwMode="auto">
            <a:xfrm rot="16200000" flipH="1">
              <a:off x="7074528" y="338976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rot="16200000" flipH="1">
              <a:off x="7411015" y="248593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8" name="Straight Connector 107"/>
            <p:cNvCxnSpPr/>
            <p:nvPr/>
          </p:nvCxnSpPr>
          <p:spPr bwMode="auto">
            <a:xfrm rot="16200000" flipH="1">
              <a:off x="7418560" y="338071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09" name="Straight Connector 108"/>
            <p:cNvCxnSpPr/>
            <p:nvPr/>
          </p:nvCxnSpPr>
          <p:spPr bwMode="auto">
            <a:xfrm rot="16200000" flipH="1">
              <a:off x="7800314" y="251309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0" name="Straight Connector 109"/>
            <p:cNvCxnSpPr/>
            <p:nvPr/>
          </p:nvCxnSpPr>
          <p:spPr bwMode="auto">
            <a:xfrm rot="16200000" flipH="1">
              <a:off x="7807859" y="340787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grpSp>
      <p:grpSp>
        <p:nvGrpSpPr>
          <p:cNvPr id="8" name="Group 111"/>
          <p:cNvGrpSpPr/>
          <p:nvPr/>
        </p:nvGrpSpPr>
        <p:grpSpPr>
          <a:xfrm rot="21028658">
            <a:off x="2375243" y="4941514"/>
            <a:ext cx="752947" cy="579658"/>
            <a:chOff x="6373639" y="2257330"/>
            <a:chExt cx="1662820" cy="1388197"/>
          </a:xfrm>
          <a:scene3d>
            <a:camera prst="perspectiveContrastingRightFacing"/>
            <a:lightRig rig="threePt" dir="t"/>
          </a:scene3d>
        </p:grpSpPr>
        <p:cxnSp>
          <p:nvCxnSpPr>
            <p:cNvPr id="113" name="Straight Connector 112"/>
            <p:cNvCxnSpPr/>
            <p:nvPr/>
          </p:nvCxnSpPr>
          <p:spPr bwMode="auto">
            <a:xfrm rot="16200000" flipH="1">
              <a:off x="6145039" y="2505546"/>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4" name="Straight Connector 113"/>
            <p:cNvCxnSpPr/>
            <p:nvPr/>
          </p:nvCxnSpPr>
          <p:spPr bwMode="auto">
            <a:xfrm rot="16200000" flipH="1">
              <a:off x="6152584" y="3400329"/>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5" name="Straight Connector 114"/>
            <p:cNvCxnSpPr/>
            <p:nvPr/>
          </p:nvCxnSpPr>
          <p:spPr bwMode="auto">
            <a:xfrm rot="16200000" flipH="1">
              <a:off x="6451347" y="2513091"/>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6" name="Straight Connector 115"/>
            <p:cNvCxnSpPr/>
            <p:nvPr/>
          </p:nvCxnSpPr>
          <p:spPr bwMode="auto">
            <a:xfrm rot="16200000" flipH="1">
              <a:off x="6458892" y="340787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7" name="Straight Connector 116"/>
            <p:cNvCxnSpPr/>
            <p:nvPr/>
          </p:nvCxnSpPr>
          <p:spPr bwMode="auto">
            <a:xfrm rot="16200000" flipH="1">
              <a:off x="6741059" y="252214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8" name="Straight Connector 117"/>
            <p:cNvCxnSpPr/>
            <p:nvPr/>
          </p:nvCxnSpPr>
          <p:spPr bwMode="auto">
            <a:xfrm rot="16200000" flipH="1">
              <a:off x="6748604" y="341692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19" name="Straight Connector 118"/>
            <p:cNvCxnSpPr/>
            <p:nvPr/>
          </p:nvCxnSpPr>
          <p:spPr bwMode="auto">
            <a:xfrm rot="16200000" flipH="1">
              <a:off x="7066983" y="2494984"/>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20" name="Straight Connector 119"/>
            <p:cNvCxnSpPr/>
            <p:nvPr/>
          </p:nvCxnSpPr>
          <p:spPr bwMode="auto">
            <a:xfrm rot="16200000" flipH="1">
              <a:off x="7074528" y="3389767"/>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21" name="Straight Connector 120"/>
            <p:cNvCxnSpPr/>
            <p:nvPr/>
          </p:nvCxnSpPr>
          <p:spPr bwMode="auto">
            <a:xfrm rot="16200000" flipH="1">
              <a:off x="7411015" y="248593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22" name="Straight Connector 121"/>
            <p:cNvCxnSpPr/>
            <p:nvPr/>
          </p:nvCxnSpPr>
          <p:spPr bwMode="auto">
            <a:xfrm rot="16200000" flipH="1">
              <a:off x="7418560" y="338071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23" name="Straight Connector 122"/>
            <p:cNvCxnSpPr/>
            <p:nvPr/>
          </p:nvCxnSpPr>
          <p:spPr bwMode="auto">
            <a:xfrm rot="16200000" flipH="1">
              <a:off x="7800314" y="2513090"/>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cxnSp>
          <p:nvCxnSpPr>
            <p:cNvPr id="125" name="Straight Connector 124"/>
            <p:cNvCxnSpPr/>
            <p:nvPr/>
          </p:nvCxnSpPr>
          <p:spPr bwMode="auto">
            <a:xfrm rot="16200000" flipH="1">
              <a:off x="7807859" y="3407873"/>
              <a:ext cx="457200" cy="0"/>
            </a:xfrm>
            <a:prstGeom prst="line">
              <a:avLst/>
            </a:prstGeom>
            <a:solidFill>
              <a:schemeClr val="accent1"/>
            </a:solidFill>
            <a:ln w="127000" cap="rnd" cmpd="sng" algn="ctr">
              <a:solidFill>
                <a:schemeClr val="bg1"/>
              </a:solidFill>
              <a:prstDash val="solid"/>
              <a:round/>
              <a:headEnd type="none" w="med" len="med"/>
              <a:tailEnd type="none" w="med" len="med"/>
            </a:ln>
            <a:effectLst/>
          </p:spPr>
        </p:cxnSp>
      </p:grpSp>
      <p:grpSp>
        <p:nvGrpSpPr>
          <p:cNvPr id="9" name="Group 3"/>
          <p:cNvGrpSpPr>
            <a:grpSpLocks noChangeAspect="1"/>
          </p:cNvGrpSpPr>
          <p:nvPr/>
        </p:nvGrpSpPr>
        <p:grpSpPr bwMode="auto">
          <a:xfrm>
            <a:off x="2879893" y="2205957"/>
            <a:ext cx="2689225" cy="1314450"/>
            <a:chOff x="1996" y="1430"/>
            <a:chExt cx="1694" cy="828"/>
          </a:xfrm>
          <a:scene3d>
            <a:camera prst="isometricRightUp">
              <a:rot lat="1680000" lon="18899998" rev="0"/>
            </a:camera>
            <a:lightRig rig="threePt" dir="t"/>
          </a:scene3d>
        </p:grpSpPr>
        <p:sp>
          <p:nvSpPr>
            <p:cNvPr id="81"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5" name="Content Placeholder 2"/>
          <p:cNvSpPr>
            <a:spLocks noGrp="1"/>
          </p:cNvSpPr>
          <p:nvPr>
            <p:ph idx="1"/>
          </p:nvPr>
        </p:nvSpPr>
        <p:spPr>
          <a:xfrm>
            <a:off x="3124088" y="1756532"/>
            <a:ext cx="2185850" cy="588476"/>
          </a:xfrm>
        </p:spPr>
        <p:txBody>
          <a:bodyPr/>
          <a:lstStyle/>
          <a:p>
            <a:pPr marL="514350" indent="-514350">
              <a:buNone/>
            </a:pPr>
            <a:r>
              <a:rPr lang="en-US" sz="2800" dirty="0" smtClean="0">
                <a:solidFill>
                  <a:schemeClr val="bg1"/>
                </a:solidFill>
              </a:rPr>
              <a:t>Drop hz = 30</a:t>
            </a:r>
          </a:p>
        </p:txBody>
      </p:sp>
      <p:sp>
        <p:nvSpPr>
          <p:cNvPr id="176" name="Content Placeholder 2"/>
          <p:cNvSpPr txBox="1">
            <a:spLocks/>
          </p:cNvSpPr>
          <p:nvPr/>
        </p:nvSpPr>
        <p:spPr bwMode="auto">
          <a:xfrm>
            <a:off x="143988" y="3936284"/>
            <a:ext cx="3122805"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Refresh hz = 60</a:t>
            </a:r>
          </a:p>
        </p:txBody>
      </p:sp>
      <p:sp>
        <p:nvSpPr>
          <p:cNvPr id="177" name="Content Placeholder 2"/>
          <p:cNvSpPr txBox="1">
            <a:spLocks/>
          </p:cNvSpPr>
          <p:nvPr/>
        </p:nvSpPr>
        <p:spPr bwMode="auto">
          <a:xfrm>
            <a:off x="6273655" y="4208948"/>
            <a:ext cx="2706260"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FPS =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5.55556E-7 0.01295 L 5.55556E-7 0.09623 " pathEditMode="relative" rAng="0" ptsTypes="AA">
                                      <p:cBhvr>
                                        <p:cTn id="6" dur="1000" fill="hold"/>
                                        <p:tgtEl>
                                          <p:spTgt spid="2"/>
                                        </p:tgtEl>
                                        <p:attrNameLst>
                                          <p:attrName>ppt_x</p:attrName>
                                          <p:attrName>ppt_y</p:attrName>
                                        </p:attrNameLst>
                                      </p:cBhvr>
                                      <p:rCtr x="0" y="42"/>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fill="hold" nodeType="clickEffect">
                                  <p:stCondLst>
                                    <p:cond delay="0"/>
                                  </p:stCondLst>
                                  <p:childTnLst>
                                    <p:animMotion origin="layout" path="M 5.55556E-7 0.09623 L 5.55556E-7 0.18344 " pathEditMode="relative" rAng="0" ptsTypes="AA">
                                      <p:cBhvr>
                                        <p:cTn id="16" dur="1000" fill="hold"/>
                                        <p:tgtEl>
                                          <p:spTgt spid="2"/>
                                        </p:tgtEl>
                                        <p:attrNameLst>
                                          <p:attrName>ppt_x</p:attrName>
                                          <p:attrName>ppt_y</p:attrName>
                                        </p:attrNameLst>
                                      </p:cBhvr>
                                      <p:rCtr x="0" y="43"/>
                                    </p:animMotion>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17</a:t>
            </a:fld>
            <a:endParaRPr lang="en-US" dirty="0" smtClean="0"/>
          </a:p>
        </p:txBody>
      </p:sp>
      <p:pic>
        <p:nvPicPr>
          <p:cNvPr id="6" name="Picture 41"/>
          <p:cNvPicPr>
            <a:picLocks noChangeAspect="1" noChangeArrowheads="1"/>
          </p:cNvPicPr>
          <p:nvPr/>
        </p:nvPicPr>
        <p:blipFill>
          <a:blip r:embed="rId3" cstate="print"/>
          <a:srcRect/>
          <a:stretch>
            <a:fillRect/>
          </a:stretch>
        </p:blipFill>
        <p:spPr bwMode="auto">
          <a:xfrm>
            <a:off x="0" y="4688893"/>
            <a:ext cx="1941513" cy="852487"/>
          </a:xfrm>
          <a:prstGeom prst="rect">
            <a:avLst/>
          </a:prstGeom>
          <a:noFill/>
          <a:ln w="9525">
            <a:noFill/>
            <a:miter lim="800000"/>
            <a:headEnd/>
            <a:tailEnd/>
          </a:ln>
        </p:spPr>
      </p:pic>
      <p:cxnSp>
        <p:nvCxnSpPr>
          <p:cNvPr id="7" name="Straight Connector 6"/>
          <p:cNvCxnSpPr/>
          <p:nvPr/>
        </p:nvCxnSpPr>
        <p:spPr>
          <a:xfrm flipV="1">
            <a:off x="1595438" y="4815099"/>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1522586" y="5187988"/>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95438" y="5115136"/>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2171700" y="4367423"/>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2178844" y="5388978"/>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48" name="Parallelogram 47"/>
          <p:cNvSpPr/>
          <p:nvPr/>
        </p:nvSpPr>
        <p:spPr>
          <a:xfrm rot="16200000" flipH="1">
            <a:off x="1940551" y="4634514"/>
            <a:ext cx="1454124" cy="951110"/>
          </a:xfrm>
          <a:prstGeom prst="parallelogram">
            <a:avLst>
              <a:gd name="adj" fmla="val 4630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152" descr="cameraGood.png"/>
          <p:cNvPicPr>
            <a:picLocks noChangeAspect="1"/>
          </p:cNvPicPr>
          <p:nvPr/>
        </p:nvPicPr>
        <p:blipFill>
          <a:blip r:embed="rId4" cstate="print"/>
          <a:stretch>
            <a:fillRect/>
          </a:stretch>
        </p:blipFill>
        <p:spPr>
          <a:xfrm>
            <a:off x="6273655" y="4745342"/>
            <a:ext cx="1004054" cy="949288"/>
          </a:xfrm>
          <a:prstGeom prst="rect">
            <a:avLst/>
          </a:prstGeom>
        </p:spPr>
      </p:pic>
      <p:sp>
        <p:nvSpPr>
          <p:cNvPr id="116"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Illuminating Multiple 2D Layers</a:t>
            </a:r>
          </a:p>
        </p:txBody>
      </p:sp>
      <p:sp>
        <p:nvSpPr>
          <p:cNvPr id="117" name="Content Placeholder 2"/>
          <p:cNvSpPr>
            <a:spLocks noGrp="1"/>
          </p:cNvSpPr>
          <p:nvPr>
            <p:ph idx="1"/>
          </p:nvPr>
        </p:nvSpPr>
        <p:spPr>
          <a:xfrm>
            <a:off x="3374677" y="1123143"/>
            <a:ext cx="3683849" cy="1082813"/>
          </a:xfrm>
        </p:spPr>
        <p:txBody>
          <a:bodyPr/>
          <a:lstStyle/>
          <a:p>
            <a:pPr marL="514350" indent="-514350">
              <a:buNone/>
            </a:pPr>
            <a:r>
              <a:rPr lang="en-US" sz="2800" dirty="0" smtClean="0">
                <a:solidFill>
                  <a:schemeClr val="bg1"/>
                </a:solidFill>
              </a:rPr>
              <a:t>Number of layers = M</a:t>
            </a:r>
          </a:p>
          <a:p>
            <a:pPr marL="514350" indent="-514350">
              <a:buNone/>
            </a:pPr>
            <a:r>
              <a:rPr lang="en-US" sz="2800" dirty="0" smtClean="0">
                <a:solidFill>
                  <a:schemeClr val="bg1"/>
                </a:solidFill>
              </a:rPr>
              <a:t>Drop hz = N</a:t>
            </a:r>
          </a:p>
        </p:txBody>
      </p:sp>
      <p:sp>
        <p:nvSpPr>
          <p:cNvPr id="118" name="Content Placeholder 2"/>
          <p:cNvSpPr txBox="1">
            <a:spLocks/>
          </p:cNvSpPr>
          <p:nvPr/>
        </p:nvSpPr>
        <p:spPr bwMode="auto">
          <a:xfrm>
            <a:off x="143988" y="3819054"/>
            <a:ext cx="3122805" cy="588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defRPr/>
            </a:pPr>
            <a:r>
              <a:rPr lang="en-US" sz="2800" kern="0" dirty="0" smtClean="0">
                <a:solidFill>
                  <a:srgbClr val="FFFFFF"/>
                </a:solidFill>
                <a:latin typeface="Calibri"/>
              </a:rPr>
              <a:t>Refresh hz ≥ NM</a:t>
            </a:r>
          </a:p>
        </p:txBody>
      </p:sp>
      <p:grpSp>
        <p:nvGrpSpPr>
          <p:cNvPr id="2" name="Group 214"/>
          <p:cNvGrpSpPr/>
          <p:nvPr/>
        </p:nvGrpSpPr>
        <p:grpSpPr>
          <a:xfrm>
            <a:off x="2879893" y="2205957"/>
            <a:ext cx="2689225" cy="3977402"/>
            <a:chOff x="2879893" y="2205957"/>
            <a:chExt cx="2689225" cy="3977402"/>
          </a:xfrm>
        </p:grpSpPr>
        <p:grpSp>
          <p:nvGrpSpPr>
            <p:cNvPr id="3" name="Group 62"/>
            <p:cNvGrpSpPr/>
            <p:nvPr/>
          </p:nvGrpSpPr>
          <p:grpSpPr>
            <a:xfrm>
              <a:off x="3940664" y="3248157"/>
              <a:ext cx="1106688" cy="2935202"/>
              <a:chOff x="3940664" y="3248157"/>
              <a:chExt cx="1106688" cy="2935202"/>
            </a:xfrm>
          </p:grpSpPr>
          <p:grpSp>
            <p:nvGrpSpPr>
              <p:cNvPr id="5" name="Group 201"/>
              <p:cNvGrpSpPr/>
              <p:nvPr/>
            </p:nvGrpSpPr>
            <p:grpSpPr>
              <a:xfrm>
                <a:off x="3951229" y="4453776"/>
                <a:ext cx="1096123" cy="572248"/>
                <a:chOff x="3404088" y="4143173"/>
                <a:chExt cx="1096123" cy="572248"/>
              </a:xfrm>
            </p:grpSpPr>
            <p:pic>
              <p:nvPicPr>
                <p:cNvPr id="35" name="Picture 14" descr="dropGray"/>
                <p:cNvPicPr>
                  <a:picLocks noChangeAspect="1" noChangeArrowheads="1"/>
                </p:cNvPicPr>
                <p:nvPr/>
              </p:nvPicPr>
              <p:blipFill>
                <a:blip r:embed="rId5" cstate="print"/>
                <a:stretch>
                  <a:fillRect/>
                </a:stretch>
              </p:blipFill>
              <p:spPr bwMode="auto">
                <a:xfrm>
                  <a:off x="4325633" y="4143173"/>
                  <a:ext cx="174578" cy="174578"/>
                </a:xfrm>
                <a:prstGeom prst="rect">
                  <a:avLst/>
                </a:prstGeom>
                <a:noFill/>
                <a:ln w="9525">
                  <a:noFill/>
                  <a:miter lim="800000"/>
                  <a:headEnd/>
                  <a:tailEnd/>
                </a:ln>
              </p:spPr>
            </p:pic>
            <p:pic>
              <p:nvPicPr>
                <p:cNvPr id="36" name="Picture 14" descr="dropGray"/>
                <p:cNvPicPr>
                  <a:picLocks noChangeAspect="1" noChangeArrowheads="1"/>
                </p:cNvPicPr>
                <p:nvPr/>
              </p:nvPicPr>
              <p:blipFill>
                <a:blip r:embed="rId5" cstate="print"/>
                <a:stretch>
                  <a:fillRect/>
                </a:stretch>
              </p:blipFill>
              <p:spPr bwMode="auto">
                <a:xfrm>
                  <a:off x="4120845" y="4236043"/>
                  <a:ext cx="174578" cy="174578"/>
                </a:xfrm>
                <a:prstGeom prst="rect">
                  <a:avLst/>
                </a:prstGeom>
                <a:noFill/>
                <a:ln w="9525">
                  <a:noFill/>
                  <a:miter lim="800000"/>
                  <a:headEnd/>
                  <a:tailEnd/>
                </a:ln>
              </p:spPr>
            </p:pic>
            <p:pic>
              <p:nvPicPr>
                <p:cNvPr id="37" name="Picture 14" descr="dropGray"/>
                <p:cNvPicPr>
                  <a:picLocks noChangeAspect="1" noChangeArrowheads="1"/>
                </p:cNvPicPr>
                <p:nvPr/>
              </p:nvPicPr>
              <p:blipFill>
                <a:blip r:embed="rId5" cstate="print"/>
                <a:stretch>
                  <a:fillRect/>
                </a:stretch>
              </p:blipFill>
              <p:spPr bwMode="auto">
                <a:xfrm>
                  <a:off x="3949395" y="4312243"/>
                  <a:ext cx="174578" cy="174578"/>
                </a:xfrm>
                <a:prstGeom prst="rect">
                  <a:avLst/>
                </a:prstGeom>
                <a:noFill/>
                <a:ln w="9525">
                  <a:noFill/>
                  <a:miter lim="800000"/>
                  <a:headEnd/>
                  <a:tailEnd/>
                </a:ln>
              </p:spPr>
            </p:pic>
            <p:pic>
              <p:nvPicPr>
                <p:cNvPr id="38" name="Picture 14" descr="dropGray"/>
                <p:cNvPicPr>
                  <a:picLocks noChangeAspect="1" noChangeArrowheads="1"/>
                </p:cNvPicPr>
                <p:nvPr/>
              </p:nvPicPr>
              <p:blipFill>
                <a:blip r:embed="rId5" cstate="print"/>
                <a:stretch>
                  <a:fillRect/>
                </a:stretch>
              </p:blipFill>
              <p:spPr bwMode="auto">
                <a:xfrm>
                  <a:off x="3766039" y="4397968"/>
                  <a:ext cx="174578" cy="174578"/>
                </a:xfrm>
                <a:prstGeom prst="rect">
                  <a:avLst/>
                </a:prstGeom>
                <a:noFill/>
                <a:ln w="9525">
                  <a:noFill/>
                  <a:miter lim="800000"/>
                  <a:headEnd/>
                  <a:tailEnd/>
                </a:ln>
              </p:spPr>
            </p:pic>
            <p:pic>
              <p:nvPicPr>
                <p:cNvPr id="39" name="Picture 14" descr="dropGray"/>
                <p:cNvPicPr>
                  <a:picLocks noChangeAspect="1" noChangeArrowheads="1"/>
                </p:cNvPicPr>
                <p:nvPr/>
              </p:nvPicPr>
              <p:blipFill>
                <a:blip r:embed="rId5" cstate="print"/>
                <a:stretch>
                  <a:fillRect/>
                </a:stretch>
              </p:blipFill>
              <p:spPr bwMode="auto">
                <a:xfrm>
                  <a:off x="3570776" y="4481313"/>
                  <a:ext cx="174578" cy="174578"/>
                </a:xfrm>
                <a:prstGeom prst="rect">
                  <a:avLst/>
                </a:prstGeom>
                <a:noFill/>
                <a:ln w="9525">
                  <a:noFill/>
                  <a:miter lim="800000"/>
                  <a:headEnd/>
                  <a:tailEnd/>
                </a:ln>
              </p:spPr>
            </p:pic>
            <p:pic>
              <p:nvPicPr>
                <p:cNvPr id="40" name="Picture 14" descr="dropGray"/>
                <p:cNvPicPr>
                  <a:picLocks noChangeAspect="1" noChangeArrowheads="1"/>
                </p:cNvPicPr>
                <p:nvPr/>
              </p:nvPicPr>
              <p:blipFill>
                <a:blip r:embed="rId5" cstate="print"/>
                <a:stretch>
                  <a:fillRect/>
                </a:stretch>
              </p:blipFill>
              <p:spPr bwMode="auto">
                <a:xfrm>
                  <a:off x="3404088" y="4540843"/>
                  <a:ext cx="174578" cy="174578"/>
                </a:xfrm>
                <a:prstGeom prst="rect">
                  <a:avLst/>
                </a:prstGeom>
                <a:noFill/>
                <a:ln w="9525">
                  <a:noFill/>
                  <a:miter lim="800000"/>
                  <a:headEnd/>
                  <a:tailEnd/>
                </a:ln>
              </p:spPr>
            </p:pic>
          </p:grpSp>
          <p:grpSp>
            <p:nvGrpSpPr>
              <p:cNvPr id="12" name="Group 201"/>
              <p:cNvGrpSpPr/>
              <p:nvPr/>
            </p:nvGrpSpPr>
            <p:grpSpPr>
              <a:xfrm>
                <a:off x="3949719" y="3248157"/>
                <a:ext cx="1096123" cy="572248"/>
                <a:chOff x="3404088" y="4034531"/>
                <a:chExt cx="1096123" cy="572248"/>
              </a:xfrm>
            </p:grpSpPr>
            <p:pic>
              <p:nvPicPr>
                <p:cNvPr id="29" name="Picture 14" descr="dropGray"/>
                <p:cNvPicPr>
                  <a:picLocks noChangeAspect="1" noChangeArrowheads="1"/>
                </p:cNvPicPr>
                <p:nvPr/>
              </p:nvPicPr>
              <p:blipFill>
                <a:blip r:embed="rId5" cstate="print"/>
                <a:stretch>
                  <a:fillRect/>
                </a:stretch>
              </p:blipFill>
              <p:spPr bwMode="auto">
                <a:xfrm>
                  <a:off x="4325633" y="4034531"/>
                  <a:ext cx="174578" cy="174578"/>
                </a:xfrm>
                <a:prstGeom prst="rect">
                  <a:avLst/>
                </a:prstGeom>
                <a:noFill/>
                <a:ln w="9525">
                  <a:noFill/>
                  <a:miter lim="800000"/>
                  <a:headEnd/>
                  <a:tailEnd/>
                </a:ln>
              </p:spPr>
            </p:pic>
            <p:pic>
              <p:nvPicPr>
                <p:cNvPr id="30" name="Picture 14" descr="dropGray"/>
                <p:cNvPicPr>
                  <a:picLocks noChangeAspect="1" noChangeArrowheads="1"/>
                </p:cNvPicPr>
                <p:nvPr/>
              </p:nvPicPr>
              <p:blipFill>
                <a:blip r:embed="rId5" cstate="print"/>
                <a:stretch>
                  <a:fillRect/>
                </a:stretch>
              </p:blipFill>
              <p:spPr bwMode="auto">
                <a:xfrm>
                  <a:off x="4120845" y="4127401"/>
                  <a:ext cx="174578" cy="174578"/>
                </a:xfrm>
                <a:prstGeom prst="rect">
                  <a:avLst/>
                </a:prstGeom>
                <a:noFill/>
                <a:ln w="9525">
                  <a:noFill/>
                  <a:miter lim="800000"/>
                  <a:headEnd/>
                  <a:tailEnd/>
                </a:ln>
              </p:spPr>
            </p:pic>
            <p:pic>
              <p:nvPicPr>
                <p:cNvPr id="31" name="Picture 14" descr="dropGray"/>
                <p:cNvPicPr>
                  <a:picLocks noChangeAspect="1" noChangeArrowheads="1"/>
                </p:cNvPicPr>
                <p:nvPr/>
              </p:nvPicPr>
              <p:blipFill>
                <a:blip r:embed="rId5" cstate="print"/>
                <a:stretch>
                  <a:fillRect/>
                </a:stretch>
              </p:blipFill>
              <p:spPr bwMode="auto">
                <a:xfrm>
                  <a:off x="3949395" y="4203601"/>
                  <a:ext cx="174578" cy="174578"/>
                </a:xfrm>
                <a:prstGeom prst="rect">
                  <a:avLst/>
                </a:prstGeom>
                <a:noFill/>
                <a:ln w="9525">
                  <a:noFill/>
                  <a:miter lim="800000"/>
                  <a:headEnd/>
                  <a:tailEnd/>
                </a:ln>
              </p:spPr>
            </p:pic>
            <p:pic>
              <p:nvPicPr>
                <p:cNvPr id="32" name="Picture 14" descr="dropGray"/>
                <p:cNvPicPr>
                  <a:picLocks noChangeAspect="1" noChangeArrowheads="1"/>
                </p:cNvPicPr>
                <p:nvPr/>
              </p:nvPicPr>
              <p:blipFill>
                <a:blip r:embed="rId5" cstate="print"/>
                <a:stretch>
                  <a:fillRect/>
                </a:stretch>
              </p:blipFill>
              <p:spPr bwMode="auto">
                <a:xfrm>
                  <a:off x="3766039" y="4289326"/>
                  <a:ext cx="174578" cy="174578"/>
                </a:xfrm>
                <a:prstGeom prst="rect">
                  <a:avLst/>
                </a:prstGeom>
                <a:noFill/>
                <a:ln w="9525">
                  <a:noFill/>
                  <a:miter lim="800000"/>
                  <a:headEnd/>
                  <a:tailEnd/>
                </a:ln>
              </p:spPr>
            </p:pic>
            <p:pic>
              <p:nvPicPr>
                <p:cNvPr id="33" name="Picture 14" descr="dropGray"/>
                <p:cNvPicPr>
                  <a:picLocks noChangeAspect="1" noChangeArrowheads="1"/>
                </p:cNvPicPr>
                <p:nvPr/>
              </p:nvPicPr>
              <p:blipFill>
                <a:blip r:embed="rId5" cstate="print"/>
                <a:stretch>
                  <a:fillRect/>
                </a:stretch>
              </p:blipFill>
              <p:spPr bwMode="auto">
                <a:xfrm>
                  <a:off x="3570776" y="4372671"/>
                  <a:ext cx="174578" cy="174578"/>
                </a:xfrm>
                <a:prstGeom prst="rect">
                  <a:avLst/>
                </a:prstGeom>
                <a:noFill/>
                <a:ln w="9525">
                  <a:noFill/>
                  <a:miter lim="800000"/>
                  <a:headEnd/>
                  <a:tailEnd/>
                </a:ln>
              </p:spPr>
            </p:pic>
            <p:pic>
              <p:nvPicPr>
                <p:cNvPr id="34" name="Picture 14" descr="dropGray"/>
                <p:cNvPicPr>
                  <a:picLocks noChangeAspect="1" noChangeArrowheads="1"/>
                </p:cNvPicPr>
                <p:nvPr/>
              </p:nvPicPr>
              <p:blipFill>
                <a:blip r:embed="rId5" cstate="print"/>
                <a:stretch>
                  <a:fillRect/>
                </a:stretch>
              </p:blipFill>
              <p:spPr bwMode="auto">
                <a:xfrm>
                  <a:off x="3404088" y="4432201"/>
                  <a:ext cx="174578" cy="174578"/>
                </a:xfrm>
                <a:prstGeom prst="rect">
                  <a:avLst/>
                </a:prstGeom>
                <a:noFill/>
                <a:ln w="9525">
                  <a:noFill/>
                  <a:miter lim="800000"/>
                  <a:headEnd/>
                  <a:tailEnd/>
                </a:ln>
              </p:spPr>
            </p:pic>
          </p:grpSp>
          <p:grpSp>
            <p:nvGrpSpPr>
              <p:cNvPr id="13" name="Group 201"/>
              <p:cNvGrpSpPr/>
              <p:nvPr/>
            </p:nvGrpSpPr>
            <p:grpSpPr>
              <a:xfrm>
                <a:off x="3940664" y="5611111"/>
                <a:ext cx="1096123" cy="572248"/>
                <a:chOff x="3404088" y="4116012"/>
                <a:chExt cx="1096123" cy="572248"/>
              </a:xfrm>
            </p:grpSpPr>
            <p:pic>
              <p:nvPicPr>
                <p:cNvPr id="23" name="Picture 14" descr="dropGray"/>
                <p:cNvPicPr>
                  <a:picLocks noChangeAspect="1" noChangeArrowheads="1"/>
                </p:cNvPicPr>
                <p:nvPr/>
              </p:nvPicPr>
              <p:blipFill>
                <a:blip r:embed="rId5" cstate="print"/>
                <a:stretch>
                  <a:fillRect/>
                </a:stretch>
              </p:blipFill>
              <p:spPr bwMode="auto">
                <a:xfrm>
                  <a:off x="4325633" y="4116012"/>
                  <a:ext cx="174578" cy="174578"/>
                </a:xfrm>
                <a:prstGeom prst="rect">
                  <a:avLst/>
                </a:prstGeom>
                <a:noFill/>
                <a:ln w="9525">
                  <a:noFill/>
                  <a:miter lim="800000"/>
                  <a:headEnd/>
                  <a:tailEnd/>
                </a:ln>
              </p:spPr>
            </p:pic>
            <p:pic>
              <p:nvPicPr>
                <p:cNvPr id="24" name="Picture 14" descr="dropGray"/>
                <p:cNvPicPr>
                  <a:picLocks noChangeAspect="1" noChangeArrowheads="1"/>
                </p:cNvPicPr>
                <p:nvPr/>
              </p:nvPicPr>
              <p:blipFill>
                <a:blip r:embed="rId5" cstate="print"/>
                <a:stretch>
                  <a:fillRect/>
                </a:stretch>
              </p:blipFill>
              <p:spPr bwMode="auto">
                <a:xfrm>
                  <a:off x="4120845" y="4208882"/>
                  <a:ext cx="174578" cy="174578"/>
                </a:xfrm>
                <a:prstGeom prst="rect">
                  <a:avLst/>
                </a:prstGeom>
                <a:noFill/>
                <a:ln w="9525">
                  <a:noFill/>
                  <a:miter lim="800000"/>
                  <a:headEnd/>
                  <a:tailEnd/>
                </a:ln>
              </p:spPr>
            </p:pic>
            <p:pic>
              <p:nvPicPr>
                <p:cNvPr id="25" name="Picture 14" descr="dropGray"/>
                <p:cNvPicPr>
                  <a:picLocks noChangeAspect="1" noChangeArrowheads="1"/>
                </p:cNvPicPr>
                <p:nvPr/>
              </p:nvPicPr>
              <p:blipFill>
                <a:blip r:embed="rId5" cstate="print"/>
                <a:stretch>
                  <a:fillRect/>
                </a:stretch>
              </p:blipFill>
              <p:spPr bwMode="auto">
                <a:xfrm>
                  <a:off x="3949395" y="4285082"/>
                  <a:ext cx="174578" cy="174578"/>
                </a:xfrm>
                <a:prstGeom prst="rect">
                  <a:avLst/>
                </a:prstGeom>
                <a:noFill/>
                <a:ln w="9525">
                  <a:noFill/>
                  <a:miter lim="800000"/>
                  <a:headEnd/>
                  <a:tailEnd/>
                </a:ln>
              </p:spPr>
            </p:pic>
            <p:pic>
              <p:nvPicPr>
                <p:cNvPr id="26" name="Picture 14" descr="dropGray"/>
                <p:cNvPicPr>
                  <a:picLocks noChangeAspect="1" noChangeArrowheads="1"/>
                </p:cNvPicPr>
                <p:nvPr/>
              </p:nvPicPr>
              <p:blipFill>
                <a:blip r:embed="rId5" cstate="print"/>
                <a:stretch>
                  <a:fillRect/>
                </a:stretch>
              </p:blipFill>
              <p:spPr bwMode="auto">
                <a:xfrm>
                  <a:off x="3766039" y="4370807"/>
                  <a:ext cx="174578" cy="174578"/>
                </a:xfrm>
                <a:prstGeom prst="rect">
                  <a:avLst/>
                </a:prstGeom>
                <a:noFill/>
                <a:ln w="9525">
                  <a:noFill/>
                  <a:miter lim="800000"/>
                  <a:headEnd/>
                  <a:tailEnd/>
                </a:ln>
              </p:spPr>
            </p:pic>
            <p:pic>
              <p:nvPicPr>
                <p:cNvPr id="27" name="Picture 14" descr="dropGray"/>
                <p:cNvPicPr>
                  <a:picLocks noChangeAspect="1" noChangeArrowheads="1"/>
                </p:cNvPicPr>
                <p:nvPr/>
              </p:nvPicPr>
              <p:blipFill>
                <a:blip r:embed="rId5" cstate="print"/>
                <a:stretch>
                  <a:fillRect/>
                </a:stretch>
              </p:blipFill>
              <p:spPr bwMode="auto">
                <a:xfrm>
                  <a:off x="3570776" y="4454152"/>
                  <a:ext cx="174578" cy="174578"/>
                </a:xfrm>
                <a:prstGeom prst="rect">
                  <a:avLst/>
                </a:prstGeom>
                <a:noFill/>
                <a:ln w="9525">
                  <a:noFill/>
                  <a:miter lim="800000"/>
                  <a:headEnd/>
                  <a:tailEnd/>
                </a:ln>
              </p:spPr>
            </p:pic>
            <p:pic>
              <p:nvPicPr>
                <p:cNvPr id="28" name="Picture 14" descr="dropGray"/>
                <p:cNvPicPr>
                  <a:picLocks noChangeAspect="1" noChangeArrowheads="1"/>
                </p:cNvPicPr>
                <p:nvPr/>
              </p:nvPicPr>
              <p:blipFill>
                <a:blip r:embed="rId5" cstate="print"/>
                <a:stretch>
                  <a:fillRect/>
                </a:stretch>
              </p:blipFill>
              <p:spPr bwMode="auto">
                <a:xfrm>
                  <a:off x="3404088" y="4513682"/>
                  <a:ext cx="174578" cy="174578"/>
                </a:xfrm>
                <a:prstGeom prst="rect">
                  <a:avLst/>
                </a:prstGeom>
                <a:noFill/>
                <a:ln w="9525">
                  <a:noFill/>
                  <a:miter lim="800000"/>
                  <a:headEnd/>
                  <a:tailEnd/>
                </a:ln>
              </p:spPr>
            </p:pic>
          </p:grpSp>
        </p:grpSp>
        <p:grpSp>
          <p:nvGrpSpPr>
            <p:cNvPr id="14" name="Group 201"/>
            <p:cNvGrpSpPr/>
            <p:nvPr/>
          </p:nvGrpSpPr>
          <p:grpSpPr>
            <a:xfrm>
              <a:off x="3939157" y="3255702"/>
              <a:ext cx="1096123" cy="572248"/>
              <a:chOff x="3404088" y="4034531"/>
              <a:chExt cx="1096123" cy="572248"/>
            </a:xfrm>
          </p:grpSpPr>
          <p:pic>
            <p:nvPicPr>
              <p:cNvPr id="42" name="Picture 14" descr="dropGray"/>
              <p:cNvPicPr>
                <a:picLocks noChangeAspect="1" noChangeArrowheads="1"/>
              </p:cNvPicPr>
              <p:nvPr/>
            </p:nvPicPr>
            <p:blipFill>
              <a:blip r:embed="rId5" cstate="print"/>
              <a:stretch>
                <a:fillRect/>
              </a:stretch>
            </p:blipFill>
            <p:spPr bwMode="auto">
              <a:xfrm>
                <a:off x="4325633" y="4034531"/>
                <a:ext cx="174578" cy="174578"/>
              </a:xfrm>
              <a:prstGeom prst="rect">
                <a:avLst/>
              </a:prstGeom>
              <a:noFill/>
              <a:ln w="9525">
                <a:noFill/>
                <a:miter lim="800000"/>
                <a:headEnd/>
                <a:tailEnd/>
              </a:ln>
            </p:spPr>
          </p:pic>
          <p:pic>
            <p:nvPicPr>
              <p:cNvPr id="43" name="Picture 14" descr="dropGray"/>
              <p:cNvPicPr>
                <a:picLocks noChangeAspect="1" noChangeArrowheads="1"/>
              </p:cNvPicPr>
              <p:nvPr/>
            </p:nvPicPr>
            <p:blipFill>
              <a:blip r:embed="rId5" cstate="print"/>
              <a:stretch>
                <a:fillRect/>
              </a:stretch>
            </p:blipFill>
            <p:spPr bwMode="auto">
              <a:xfrm>
                <a:off x="4120845" y="4127401"/>
                <a:ext cx="174578" cy="174578"/>
              </a:xfrm>
              <a:prstGeom prst="rect">
                <a:avLst/>
              </a:prstGeom>
              <a:noFill/>
              <a:ln w="9525">
                <a:noFill/>
                <a:miter lim="800000"/>
                <a:headEnd/>
                <a:tailEnd/>
              </a:ln>
            </p:spPr>
          </p:pic>
          <p:pic>
            <p:nvPicPr>
              <p:cNvPr id="44" name="Picture 14" descr="dropGray"/>
              <p:cNvPicPr>
                <a:picLocks noChangeAspect="1" noChangeArrowheads="1"/>
              </p:cNvPicPr>
              <p:nvPr/>
            </p:nvPicPr>
            <p:blipFill>
              <a:blip r:embed="rId5" cstate="print"/>
              <a:stretch>
                <a:fillRect/>
              </a:stretch>
            </p:blipFill>
            <p:spPr bwMode="auto">
              <a:xfrm>
                <a:off x="3949395" y="4203601"/>
                <a:ext cx="174578" cy="174578"/>
              </a:xfrm>
              <a:prstGeom prst="rect">
                <a:avLst/>
              </a:prstGeom>
              <a:noFill/>
              <a:ln w="9525">
                <a:noFill/>
                <a:miter lim="800000"/>
                <a:headEnd/>
                <a:tailEnd/>
              </a:ln>
            </p:spPr>
          </p:pic>
          <p:pic>
            <p:nvPicPr>
              <p:cNvPr id="45" name="Picture 14" descr="dropGray"/>
              <p:cNvPicPr>
                <a:picLocks noChangeAspect="1" noChangeArrowheads="1"/>
              </p:cNvPicPr>
              <p:nvPr/>
            </p:nvPicPr>
            <p:blipFill>
              <a:blip r:embed="rId5" cstate="print"/>
              <a:stretch>
                <a:fillRect/>
              </a:stretch>
            </p:blipFill>
            <p:spPr bwMode="auto">
              <a:xfrm>
                <a:off x="3766039" y="4289326"/>
                <a:ext cx="174578" cy="174578"/>
              </a:xfrm>
              <a:prstGeom prst="rect">
                <a:avLst/>
              </a:prstGeom>
              <a:noFill/>
              <a:ln w="9525">
                <a:noFill/>
                <a:miter lim="800000"/>
                <a:headEnd/>
                <a:tailEnd/>
              </a:ln>
            </p:spPr>
          </p:pic>
          <p:pic>
            <p:nvPicPr>
              <p:cNvPr id="46" name="Picture 14" descr="dropGray"/>
              <p:cNvPicPr>
                <a:picLocks noChangeAspect="1" noChangeArrowheads="1"/>
              </p:cNvPicPr>
              <p:nvPr/>
            </p:nvPicPr>
            <p:blipFill>
              <a:blip r:embed="rId5" cstate="print"/>
              <a:stretch>
                <a:fillRect/>
              </a:stretch>
            </p:blipFill>
            <p:spPr bwMode="auto">
              <a:xfrm>
                <a:off x="3570776" y="4372671"/>
                <a:ext cx="174578" cy="174578"/>
              </a:xfrm>
              <a:prstGeom prst="rect">
                <a:avLst/>
              </a:prstGeom>
              <a:noFill/>
              <a:ln w="9525">
                <a:noFill/>
                <a:miter lim="800000"/>
                <a:headEnd/>
                <a:tailEnd/>
              </a:ln>
            </p:spPr>
          </p:pic>
          <p:pic>
            <p:nvPicPr>
              <p:cNvPr id="47" name="Picture 14" descr="dropGray"/>
              <p:cNvPicPr>
                <a:picLocks noChangeAspect="1" noChangeArrowheads="1"/>
              </p:cNvPicPr>
              <p:nvPr/>
            </p:nvPicPr>
            <p:blipFill>
              <a:blip r:embed="rId5" cstate="print"/>
              <a:stretch>
                <a:fillRect/>
              </a:stretch>
            </p:blipFill>
            <p:spPr bwMode="auto">
              <a:xfrm>
                <a:off x="3404088" y="4432201"/>
                <a:ext cx="174578" cy="174578"/>
              </a:xfrm>
              <a:prstGeom prst="rect">
                <a:avLst/>
              </a:prstGeom>
              <a:noFill/>
              <a:ln w="9525">
                <a:noFill/>
                <a:miter lim="800000"/>
                <a:headEnd/>
                <a:tailEnd/>
              </a:ln>
            </p:spPr>
          </p:pic>
        </p:grpSp>
        <p:grpSp>
          <p:nvGrpSpPr>
            <p:cNvPr id="15" name="Group 3"/>
            <p:cNvGrpSpPr>
              <a:grpSpLocks noChangeAspect="1"/>
            </p:cNvGrpSpPr>
            <p:nvPr/>
          </p:nvGrpSpPr>
          <p:grpSpPr bwMode="auto">
            <a:xfrm>
              <a:off x="2879893" y="2205957"/>
              <a:ext cx="2689225" cy="1314450"/>
              <a:chOff x="1996" y="1430"/>
              <a:chExt cx="1694" cy="828"/>
            </a:xfrm>
            <a:scene3d>
              <a:camera prst="isometricRightUp">
                <a:rot lat="1680000" lon="18899998" rev="0"/>
              </a:camera>
              <a:lightRig rig="threePt" dir="t"/>
            </a:scene3d>
          </p:grpSpPr>
          <p:sp>
            <p:nvSpPr>
              <p:cNvPr id="120"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 name="Group 405"/>
          <p:cNvGrpSpPr/>
          <p:nvPr/>
        </p:nvGrpSpPr>
        <p:grpSpPr>
          <a:xfrm>
            <a:off x="3240841" y="2197940"/>
            <a:ext cx="2689225" cy="4314282"/>
            <a:chOff x="3465430" y="2181898"/>
            <a:chExt cx="2689225" cy="4314282"/>
          </a:xfrm>
        </p:grpSpPr>
        <p:grpSp>
          <p:nvGrpSpPr>
            <p:cNvPr id="17" name="Group 62"/>
            <p:cNvGrpSpPr/>
            <p:nvPr/>
          </p:nvGrpSpPr>
          <p:grpSpPr>
            <a:xfrm>
              <a:off x="4526201" y="3560978"/>
              <a:ext cx="1106688" cy="2935202"/>
              <a:chOff x="3940664" y="3248157"/>
              <a:chExt cx="1106688" cy="2935202"/>
            </a:xfrm>
          </p:grpSpPr>
          <p:grpSp>
            <p:nvGrpSpPr>
              <p:cNvPr id="18" name="Group 201"/>
              <p:cNvGrpSpPr/>
              <p:nvPr/>
            </p:nvGrpSpPr>
            <p:grpSpPr>
              <a:xfrm>
                <a:off x="3951229" y="4453776"/>
                <a:ext cx="1096123" cy="572248"/>
                <a:chOff x="3404088" y="4143173"/>
                <a:chExt cx="1096123" cy="572248"/>
              </a:xfrm>
            </p:grpSpPr>
            <p:pic>
              <p:nvPicPr>
                <p:cNvPr id="400" name="Picture 14" descr="dropGray"/>
                <p:cNvPicPr>
                  <a:picLocks noChangeAspect="1" noChangeArrowheads="1"/>
                </p:cNvPicPr>
                <p:nvPr/>
              </p:nvPicPr>
              <p:blipFill>
                <a:blip r:embed="rId5" cstate="print"/>
                <a:stretch>
                  <a:fillRect/>
                </a:stretch>
              </p:blipFill>
              <p:spPr bwMode="auto">
                <a:xfrm>
                  <a:off x="4325633" y="4143173"/>
                  <a:ext cx="174578" cy="174578"/>
                </a:xfrm>
                <a:prstGeom prst="rect">
                  <a:avLst/>
                </a:prstGeom>
                <a:noFill/>
                <a:ln w="9525">
                  <a:noFill/>
                  <a:miter lim="800000"/>
                  <a:headEnd/>
                  <a:tailEnd/>
                </a:ln>
              </p:spPr>
            </p:pic>
            <p:pic>
              <p:nvPicPr>
                <p:cNvPr id="401" name="Picture 14" descr="dropGray"/>
                <p:cNvPicPr>
                  <a:picLocks noChangeAspect="1" noChangeArrowheads="1"/>
                </p:cNvPicPr>
                <p:nvPr/>
              </p:nvPicPr>
              <p:blipFill>
                <a:blip r:embed="rId5" cstate="print"/>
                <a:stretch>
                  <a:fillRect/>
                </a:stretch>
              </p:blipFill>
              <p:spPr bwMode="auto">
                <a:xfrm>
                  <a:off x="4120845" y="4236043"/>
                  <a:ext cx="174578" cy="174578"/>
                </a:xfrm>
                <a:prstGeom prst="rect">
                  <a:avLst/>
                </a:prstGeom>
                <a:noFill/>
                <a:ln w="9525">
                  <a:noFill/>
                  <a:miter lim="800000"/>
                  <a:headEnd/>
                  <a:tailEnd/>
                </a:ln>
              </p:spPr>
            </p:pic>
            <p:pic>
              <p:nvPicPr>
                <p:cNvPr id="402" name="Picture 14" descr="dropGray"/>
                <p:cNvPicPr>
                  <a:picLocks noChangeAspect="1" noChangeArrowheads="1"/>
                </p:cNvPicPr>
                <p:nvPr/>
              </p:nvPicPr>
              <p:blipFill>
                <a:blip r:embed="rId5" cstate="print"/>
                <a:stretch>
                  <a:fillRect/>
                </a:stretch>
              </p:blipFill>
              <p:spPr bwMode="auto">
                <a:xfrm>
                  <a:off x="3949395" y="4312243"/>
                  <a:ext cx="174578" cy="174578"/>
                </a:xfrm>
                <a:prstGeom prst="rect">
                  <a:avLst/>
                </a:prstGeom>
                <a:noFill/>
                <a:ln w="9525">
                  <a:noFill/>
                  <a:miter lim="800000"/>
                  <a:headEnd/>
                  <a:tailEnd/>
                </a:ln>
              </p:spPr>
            </p:pic>
            <p:pic>
              <p:nvPicPr>
                <p:cNvPr id="403" name="Picture 14" descr="dropGray"/>
                <p:cNvPicPr>
                  <a:picLocks noChangeAspect="1" noChangeArrowheads="1"/>
                </p:cNvPicPr>
                <p:nvPr/>
              </p:nvPicPr>
              <p:blipFill>
                <a:blip r:embed="rId5" cstate="print"/>
                <a:stretch>
                  <a:fillRect/>
                </a:stretch>
              </p:blipFill>
              <p:spPr bwMode="auto">
                <a:xfrm>
                  <a:off x="3766039" y="4397968"/>
                  <a:ext cx="174578" cy="174578"/>
                </a:xfrm>
                <a:prstGeom prst="rect">
                  <a:avLst/>
                </a:prstGeom>
                <a:noFill/>
                <a:ln w="9525">
                  <a:noFill/>
                  <a:miter lim="800000"/>
                  <a:headEnd/>
                  <a:tailEnd/>
                </a:ln>
              </p:spPr>
            </p:pic>
            <p:pic>
              <p:nvPicPr>
                <p:cNvPr id="404" name="Picture 14" descr="dropGray"/>
                <p:cNvPicPr>
                  <a:picLocks noChangeAspect="1" noChangeArrowheads="1"/>
                </p:cNvPicPr>
                <p:nvPr/>
              </p:nvPicPr>
              <p:blipFill>
                <a:blip r:embed="rId5" cstate="print"/>
                <a:stretch>
                  <a:fillRect/>
                </a:stretch>
              </p:blipFill>
              <p:spPr bwMode="auto">
                <a:xfrm>
                  <a:off x="3570776" y="4481313"/>
                  <a:ext cx="174578" cy="174578"/>
                </a:xfrm>
                <a:prstGeom prst="rect">
                  <a:avLst/>
                </a:prstGeom>
                <a:noFill/>
                <a:ln w="9525">
                  <a:noFill/>
                  <a:miter lim="800000"/>
                  <a:headEnd/>
                  <a:tailEnd/>
                </a:ln>
              </p:spPr>
            </p:pic>
            <p:pic>
              <p:nvPicPr>
                <p:cNvPr id="405" name="Picture 14" descr="dropGray"/>
                <p:cNvPicPr>
                  <a:picLocks noChangeAspect="1" noChangeArrowheads="1"/>
                </p:cNvPicPr>
                <p:nvPr/>
              </p:nvPicPr>
              <p:blipFill>
                <a:blip r:embed="rId5" cstate="print"/>
                <a:stretch>
                  <a:fillRect/>
                </a:stretch>
              </p:blipFill>
              <p:spPr bwMode="auto">
                <a:xfrm>
                  <a:off x="3404088" y="4540843"/>
                  <a:ext cx="174578" cy="174578"/>
                </a:xfrm>
                <a:prstGeom prst="rect">
                  <a:avLst/>
                </a:prstGeom>
                <a:noFill/>
                <a:ln w="9525">
                  <a:noFill/>
                  <a:miter lim="800000"/>
                  <a:headEnd/>
                  <a:tailEnd/>
                </a:ln>
              </p:spPr>
            </p:pic>
          </p:grpSp>
          <p:grpSp>
            <p:nvGrpSpPr>
              <p:cNvPr id="19" name="Group 201"/>
              <p:cNvGrpSpPr/>
              <p:nvPr/>
            </p:nvGrpSpPr>
            <p:grpSpPr>
              <a:xfrm>
                <a:off x="3949719" y="3248157"/>
                <a:ext cx="1096123" cy="572248"/>
                <a:chOff x="3404088" y="4034531"/>
                <a:chExt cx="1096123" cy="572248"/>
              </a:xfrm>
            </p:grpSpPr>
            <p:pic>
              <p:nvPicPr>
                <p:cNvPr id="394" name="Picture 14" descr="dropGray"/>
                <p:cNvPicPr>
                  <a:picLocks noChangeAspect="1" noChangeArrowheads="1"/>
                </p:cNvPicPr>
                <p:nvPr/>
              </p:nvPicPr>
              <p:blipFill>
                <a:blip r:embed="rId5" cstate="print"/>
                <a:stretch>
                  <a:fillRect/>
                </a:stretch>
              </p:blipFill>
              <p:spPr bwMode="auto">
                <a:xfrm>
                  <a:off x="4325633" y="4034531"/>
                  <a:ext cx="174578" cy="174578"/>
                </a:xfrm>
                <a:prstGeom prst="rect">
                  <a:avLst/>
                </a:prstGeom>
                <a:noFill/>
                <a:ln w="9525">
                  <a:noFill/>
                  <a:miter lim="800000"/>
                  <a:headEnd/>
                  <a:tailEnd/>
                </a:ln>
              </p:spPr>
            </p:pic>
            <p:pic>
              <p:nvPicPr>
                <p:cNvPr id="395" name="Picture 14" descr="dropGray"/>
                <p:cNvPicPr>
                  <a:picLocks noChangeAspect="1" noChangeArrowheads="1"/>
                </p:cNvPicPr>
                <p:nvPr/>
              </p:nvPicPr>
              <p:blipFill>
                <a:blip r:embed="rId5" cstate="print"/>
                <a:stretch>
                  <a:fillRect/>
                </a:stretch>
              </p:blipFill>
              <p:spPr bwMode="auto">
                <a:xfrm>
                  <a:off x="4120845" y="4127401"/>
                  <a:ext cx="174578" cy="174578"/>
                </a:xfrm>
                <a:prstGeom prst="rect">
                  <a:avLst/>
                </a:prstGeom>
                <a:noFill/>
                <a:ln w="9525">
                  <a:noFill/>
                  <a:miter lim="800000"/>
                  <a:headEnd/>
                  <a:tailEnd/>
                </a:ln>
              </p:spPr>
            </p:pic>
            <p:pic>
              <p:nvPicPr>
                <p:cNvPr id="396" name="Picture 14" descr="dropGray"/>
                <p:cNvPicPr>
                  <a:picLocks noChangeAspect="1" noChangeArrowheads="1"/>
                </p:cNvPicPr>
                <p:nvPr/>
              </p:nvPicPr>
              <p:blipFill>
                <a:blip r:embed="rId5" cstate="print"/>
                <a:stretch>
                  <a:fillRect/>
                </a:stretch>
              </p:blipFill>
              <p:spPr bwMode="auto">
                <a:xfrm>
                  <a:off x="3949395" y="4203601"/>
                  <a:ext cx="174578" cy="174578"/>
                </a:xfrm>
                <a:prstGeom prst="rect">
                  <a:avLst/>
                </a:prstGeom>
                <a:noFill/>
                <a:ln w="9525">
                  <a:noFill/>
                  <a:miter lim="800000"/>
                  <a:headEnd/>
                  <a:tailEnd/>
                </a:ln>
              </p:spPr>
            </p:pic>
            <p:pic>
              <p:nvPicPr>
                <p:cNvPr id="397" name="Picture 14" descr="dropGray"/>
                <p:cNvPicPr>
                  <a:picLocks noChangeAspect="1" noChangeArrowheads="1"/>
                </p:cNvPicPr>
                <p:nvPr/>
              </p:nvPicPr>
              <p:blipFill>
                <a:blip r:embed="rId5" cstate="print"/>
                <a:stretch>
                  <a:fillRect/>
                </a:stretch>
              </p:blipFill>
              <p:spPr bwMode="auto">
                <a:xfrm>
                  <a:off x="3766039" y="4289326"/>
                  <a:ext cx="174578" cy="174578"/>
                </a:xfrm>
                <a:prstGeom prst="rect">
                  <a:avLst/>
                </a:prstGeom>
                <a:noFill/>
                <a:ln w="9525">
                  <a:noFill/>
                  <a:miter lim="800000"/>
                  <a:headEnd/>
                  <a:tailEnd/>
                </a:ln>
              </p:spPr>
            </p:pic>
            <p:pic>
              <p:nvPicPr>
                <p:cNvPr id="398" name="Picture 14" descr="dropGray"/>
                <p:cNvPicPr>
                  <a:picLocks noChangeAspect="1" noChangeArrowheads="1"/>
                </p:cNvPicPr>
                <p:nvPr/>
              </p:nvPicPr>
              <p:blipFill>
                <a:blip r:embed="rId5" cstate="print"/>
                <a:stretch>
                  <a:fillRect/>
                </a:stretch>
              </p:blipFill>
              <p:spPr bwMode="auto">
                <a:xfrm>
                  <a:off x="3570776" y="4372671"/>
                  <a:ext cx="174578" cy="174578"/>
                </a:xfrm>
                <a:prstGeom prst="rect">
                  <a:avLst/>
                </a:prstGeom>
                <a:noFill/>
                <a:ln w="9525">
                  <a:noFill/>
                  <a:miter lim="800000"/>
                  <a:headEnd/>
                  <a:tailEnd/>
                </a:ln>
              </p:spPr>
            </p:pic>
            <p:pic>
              <p:nvPicPr>
                <p:cNvPr id="399" name="Picture 14" descr="dropGray"/>
                <p:cNvPicPr>
                  <a:picLocks noChangeAspect="1" noChangeArrowheads="1"/>
                </p:cNvPicPr>
                <p:nvPr/>
              </p:nvPicPr>
              <p:blipFill>
                <a:blip r:embed="rId5" cstate="print"/>
                <a:stretch>
                  <a:fillRect/>
                </a:stretch>
              </p:blipFill>
              <p:spPr bwMode="auto">
                <a:xfrm>
                  <a:off x="3404088" y="4432201"/>
                  <a:ext cx="174578" cy="174578"/>
                </a:xfrm>
                <a:prstGeom prst="rect">
                  <a:avLst/>
                </a:prstGeom>
                <a:noFill/>
                <a:ln w="9525">
                  <a:noFill/>
                  <a:miter lim="800000"/>
                  <a:headEnd/>
                  <a:tailEnd/>
                </a:ln>
              </p:spPr>
            </p:pic>
          </p:grpSp>
          <p:grpSp>
            <p:nvGrpSpPr>
              <p:cNvPr id="20" name="Group 201"/>
              <p:cNvGrpSpPr/>
              <p:nvPr/>
            </p:nvGrpSpPr>
            <p:grpSpPr>
              <a:xfrm>
                <a:off x="3940664" y="5611111"/>
                <a:ext cx="1096123" cy="572248"/>
                <a:chOff x="3404088" y="4116012"/>
                <a:chExt cx="1096123" cy="572248"/>
              </a:xfrm>
            </p:grpSpPr>
            <p:pic>
              <p:nvPicPr>
                <p:cNvPr id="388" name="Picture 14" descr="dropGray"/>
                <p:cNvPicPr>
                  <a:picLocks noChangeAspect="1" noChangeArrowheads="1"/>
                </p:cNvPicPr>
                <p:nvPr/>
              </p:nvPicPr>
              <p:blipFill>
                <a:blip r:embed="rId5" cstate="print"/>
                <a:stretch>
                  <a:fillRect/>
                </a:stretch>
              </p:blipFill>
              <p:spPr bwMode="auto">
                <a:xfrm>
                  <a:off x="4325633" y="4116012"/>
                  <a:ext cx="174578" cy="174578"/>
                </a:xfrm>
                <a:prstGeom prst="rect">
                  <a:avLst/>
                </a:prstGeom>
                <a:noFill/>
                <a:ln w="9525">
                  <a:noFill/>
                  <a:miter lim="800000"/>
                  <a:headEnd/>
                  <a:tailEnd/>
                </a:ln>
              </p:spPr>
            </p:pic>
            <p:pic>
              <p:nvPicPr>
                <p:cNvPr id="389" name="Picture 14" descr="dropGray"/>
                <p:cNvPicPr>
                  <a:picLocks noChangeAspect="1" noChangeArrowheads="1"/>
                </p:cNvPicPr>
                <p:nvPr/>
              </p:nvPicPr>
              <p:blipFill>
                <a:blip r:embed="rId5" cstate="print"/>
                <a:stretch>
                  <a:fillRect/>
                </a:stretch>
              </p:blipFill>
              <p:spPr bwMode="auto">
                <a:xfrm>
                  <a:off x="4120845" y="4208882"/>
                  <a:ext cx="174578" cy="174578"/>
                </a:xfrm>
                <a:prstGeom prst="rect">
                  <a:avLst/>
                </a:prstGeom>
                <a:noFill/>
                <a:ln w="9525">
                  <a:noFill/>
                  <a:miter lim="800000"/>
                  <a:headEnd/>
                  <a:tailEnd/>
                </a:ln>
              </p:spPr>
            </p:pic>
            <p:pic>
              <p:nvPicPr>
                <p:cNvPr id="390" name="Picture 14" descr="dropGray"/>
                <p:cNvPicPr>
                  <a:picLocks noChangeAspect="1" noChangeArrowheads="1"/>
                </p:cNvPicPr>
                <p:nvPr/>
              </p:nvPicPr>
              <p:blipFill>
                <a:blip r:embed="rId5" cstate="print"/>
                <a:stretch>
                  <a:fillRect/>
                </a:stretch>
              </p:blipFill>
              <p:spPr bwMode="auto">
                <a:xfrm>
                  <a:off x="3949395" y="4285082"/>
                  <a:ext cx="174578" cy="174578"/>
                </a:xfrm>
                <a:prstGeom prst="rect">
                  <a:avLst/>
                </a:prstGeom>
                <a:noFill/>
                <a:ln w="9525">
                  <a:noFill/>
                  <a:miter lim="800000"/>
                  <a:headEnd/>
                  <a:tailEnd/>
                </a:ln>
              </p:spPr>
            </p:pic>
            <p:pic>
              <p:nvPicPr>
                <p:cNvPr id="391" name="Picture 14" descr="dropGray"/>
                <p:cNvPicPr>
                  <a:picLocks noChangeAspect="1" noChangeArrowheads="1"/>
                </p:cNvPicPr>
                <p:nvPr/>
              </p:nvPicPr>
              <p:blipFill>
                <a:blip r:embed="rId5" cstate="print"/>
                <a:stretch>
                  <a:fillRect/>
                </a:stretch>
              </p:blipFill>
              <p:spPr bwMode="auto">
                <a:xfrm>
                  <a:off x="3766039" y="4370807"/>
                  <a:ext cx="174578" cy="174578"/>
                </a:xfrm>
                <a:prstGeom prst="rect">
                  <a:avLst/>
                </a:prstGeom>
                <a:noFill/>
                <a:ln w="9525">
                  <a:noFill/>
                  <a:miter lim="800000"/>
                  <a:headEnd/>
                  <a:tailEnd/>
                </a:ln>
              </p:spPr>
            </p:pic>
            <p:pic>
              <p:nvPicPr>
                <p:cNvPr id="392" name="Picture 14" descr="dropGray"/>
                <p:cNvPicPr>
                  <a:picLocks noChangeAspect="1" noChangeArrowheads="1"/>
                </p:cNvPicPr>
                <p:nvPr/>
              </p:nvPicPr>
              <p:blipFill>
                <a:blip r:embed="rId5" cstate="print"/>
                <a:stretch>
                  <a:fillRect/>
                </a:stretch>
              </p:blipFill>
              <p:spPr bwMode="auto">
                <a:xfrm>
                  <a:off x="3570776" y="4454152"/>
                  <a:ext cx="174578" cy="174578"/>
                </a:xfrm>
                <a:prstGeom prst="rect">
                  <a:avLst/>
                </a:prstGeom>
                <a:noFill/>
                <a:ln w="9525">
                  <a:noFill/>
                  <a:miter lim="800000"/>
                  <a:headEnd/>
                  <a:tailEnd/>
                </a:ln>
              </p:spPr>
            </p:pic>
            <p:pic>
              <p:nvPicPr>
                <p:cNvPr id="393" name="Picture 14" descr="dropGray"/>
                <p:cNvPicPr>
                  <a:picLocks noChangeAspect="1" noChangeArrowheads="1"/>
                </p:cNvPicPr>
                <p:nvPr/>
              </p:nvPicPr>
              <p:blipFill>
                <a:blip r:embed="rId5" cstate="print"/>
                <a:stretch>
                  <a:fillRect/>
                </a:stretch>
              </p:blipFill>
              <p:spPr bwMode="auto">
                <a:xfrm>
                  <a:off x="3404088" y="4513682"/>
                  <a:ext cx="174578" cy="174578"/>
                </a:xfrm>
                <a:prstGeom prst="rect">
                  <a:avLst/>
                </a:prstGeom>
                <a:noFill/>
                <a:ln w="9525">
                  <a:noFill/>
                  <a:miter lim="800000"/>
                  <a:headEnd/>
                  <a:tailEnd/>
                </a:ln>
              </p:spPr>
            </p:pic>
          </p:grpSp>
        </p:grpSp>
        <p:grpSp>
          <p:nvGrpSpPr>
            <p:cNvPr id="21" name="Group 201"/>
            <p:cNvGrpSpPr/>
            <p:nvPr/>
          </p:nvGrpSpPr>
          <p:grpSpPr>
            <a:xfrm>
              <a:off x="4524694" y="3568523"/>
              <a:ext cx="1096123" cy="572248"/>
              <a:chOff x="3404088" y="4034531"/>
              <a:chExt cx="1096123" cy="572248"/>
            </a:xfrm>
          </p:grpSpPr>
          <p:pic>
            <p:nvPicPr>
              <p:cNvPr id="379" name="Picture 14" descr="dropGray"/>
              <p:cNvPicPr>
                <a:picLocks noChangeAspect="1" noChangeArrowheads="1"/>
              </p:cNvPicPr>
              <p:nvPr/>
            </p:nvPicPr>
            <p:blipFill>
              <a:blip r:embed="rId5" cstate="print"/>
              <a:stretch>
                <a:fillRect/>
              </a:stretch>
            </p:blipFill>
            <p:spPr bwMode="auto">
              <a:xfrm>
                <a:off x="4325633" y="4034531"/>
                <a:ext cx="174578" cy="174578"/>
              </a:xfrm>
              <a:prstGeom prst="rect">
                <a:avLst/>
              </a:prstGeom>
              <a:noFill/>
              <a:ln w="9525">
                <a:noFill/>
                <a:miter lim="800000"/>
                <a:headEnd/>
                <a:tailEnd/>
              </a:ln>
            </p:spPr>
          </p:pic>
          <p:pic>
            <p:nvPicPr>
              <p:cNvPr id="380" name="Picture 14" descr="dropGray"/>
              <p:cNvPicPr>
                <a:picLocks noChangeAspect="1" noChangeArrowheads="1"/>
              </p:cNvPicPr>
              <p:nvPr/>
            </p:nvPicPr>
            <p:blipFill>
              <a:blip r:embed="rId5" cstate="print"/>
              <a:stretch>
                <a:fillRect/>
              </a:stretch>
            </p:blipFill>
            <p:spPr bwMode="auto">
              <a:xfrm>
                <a:off x="4120845" y="4127401"/>
                <a:ext cx="174578" cy="174578"/>
              </a:xfrm>
              <a:prstGeom prst="rect">
                <a:avLst/>
              </a:prstGeom>
              <a:noFill/>
              <a:ln w="9525">
                <a:noFill/>
                <a:miter lim="800000"/>
                <a:headEnd/>
                <a:tailEnd/>
              </a:ln>
            </p:spPr>
          </p:pic>
          <p:pic>
            <p:nvPicPr>
              <p:cNvPr id="381" name="Picture 14" descr="dropGray"/>
              <p:cNvPicPr>
                <a:picLocks noChangeAspect="1" noChangeArrowheads="1"/>
              </p:cNvPicPr>
              <p:nvPr/>
            </p:nvPicPr>
            <p:blipFill>
              <a:blip r:embed="rId5" cstate="print"/>
              <a:stretch>
                <a:fillRect/>
              </a:stretch>
            </p:blipFill>
            <p:spPr bwMode="auto">
              <a:xfrm>
                <a:off x="3949395" y="4203601"/>
                <a:ext cx="174578" cy="174578"/>
              </a:xfrm>
              <a:prstGeom prst="rect">
                <a:avLst/>
              </a:prstGeom>
              <a:noFill/>
              <a:ln w="9525">
                <a:noFill/>
                <a:miter lim="800000"/>
                <a:headEnd/>
                <a:tailEnd/>
              </a:ln>
            </p:spPr>
          </p:pic>
          <p:pic>
            <p:nvPicPr>
              <p:cNvPr id="382" name="Picture 14" descr="dropGray"/>
              <p:cNvPicPr>
                <a:picLocks noChangeAspect="1" noChangeArrowheads="1"/>
              </p:cNvPicPr>
              <p:nvPr/>
            </p:nvPicPr>
            <p:blipFill>
              <a:blip r:embed="rId5" cstate="print"/>
              <a:stretch>
                <a:fillRect/>
              </a:stretch>
            </p:blipFill>
            <p:spPr bwMode="auto">
              <a:xfrm>
                <a:off x="3766039" y="4289326"/>
                <a:ext cx="174578" cy="174578"/>
              </a:xfrm>
              <a:prstGeom prst="rect">
                <a:avLst/>
              </a:prstGeom>
              <a:noFill/>
              <a:ln w="9525">
                <a:noFill/>
                <a:miter lim="800000"/>
                <a:headEnd/>
                <a:tailEnd/>
              </a:ln>
            </p:spPr>
          </p:pic>
          <p:pic>
            <p:nvPicPr>
              <p:cNvPr id="383" name="Picture 14" descr="dropGray"/>
              <p:cNvPicPr>
                <a:picLocks noChangeAspect="1" noChangeArrowheads="1"/>
              </p:cNvPicPr>
              <p:nvPr/>
            </p:nvPicPr>
            <p:blipFill>
              <a:blip r:embed="rId5" cstate="print"/>
              <a:stretch>
                <a:fillRect/>
              </a:stretch>
            </p:blipFill>
            <p:spPr bwMode="auto">
              <a:xfrm>
                <a:off x="3570776" y="4372671"/>
                <a:ext cx="174578" cy="174578"/>
              </a:xfrm>
              <a:prstGeom prst="rect">
                <a:avLst/>
              </a:prstGeom>
              <a:noFill/>
              <a:ln w="9525">
                <a:noFill/>
                <a:miter lim="800000"/>
                <a:headEnd/>
                <a:tailEnd/>
              </a:ln>
            </p:spPr>
          </p:pic>
          <p:pic>
            <p:nvPicPr>
              <p:cNvPr id="384" name="Picture 14" descr="dropGray"/>
              <p:cNvPicPr>
                <a:picLocks noChangeAspect="1" noChangeArrowheads="1"/>
              </p:cNvPicPr>
              <p:nvPr/>
            </p:nvPicPr>
            <p:blipFill>
              <a:blip r:embed="rId5" cstate="print"/>
              <a:stretch>
                <a:fillRect/>
              </a:stretch>
            </p:blipFill>
            <p:spPr bwMode="auto">
              <a:xfrm>
                <a:off x="3404088" y="4432201"/>
                <a:ext cx="174578" cy="174578"/>
              </a:xfrm>
              <a:prstGeom prst="rect">
                <a:avLst/>
              </a:prstGeom>
              <a:noFill/>
              <a:ln w="9525">
                <a:noFill/>
                <a:miter lim="800000"/>
                <a:headEnd/>
                <a:tailEnd/>
              </a:ln>
            </p:spPr>
          </p:pic>
        </p:grpSp>
        <p:grpSp>
          <p:nvGrpSpPr>
            <p:cNvPr id="22" name="Group 3"/>
            <p:cNvGrpSpPr>
              <a:grpSpLocks noChangeAspect="1"/>
            </p:cNvGrpSpPr>
            <p:nvPr/>
          </p:nvGrpSpPr>
          <p:grpSpPr bwMode="auto">
            <a:xfrm>
              <a:off x="3465430" y="2181898"/>
              <a:ext cx="2689225" cy="1314453"/>
              <a:chOff x="1996" y="1430"/>
              <a:chExt cx="1694" cy="828"/>
            </a:xfrm>
            <a:scene3d>
              <a:camera prst="isometricRightUp">
                <a:rot lat="1680000" lon="18899998" rev="0"/>
              </a:camera>
              <a:lightRig rig="threePt" dir="t"/>
            </a:scene3d>
          </p:grpSpPr>
          <p:sp>
            <p:nvSpPr>
              <p:cNvPr id="315"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1" name="Group 501"/>
          <p:cNvGrpSpPr/>
          <p:nvPr/>
        </p:nvGrpSpPr>
        <p:grpSpPr>
          <a:xfrm>
            <a:off x="3681998" y="2125750"/>
            <a:ext cx="2689225" cy="4732250"/>
            <a:chOff x="4195345" y="2125750"/>
            <a:chExt cx="2689225" cy="4732250"/>
          </a:xfrm>
        </p:grpSpPr>
        <p:grpSp>
          <p:nvGrpSpPr>
            <p:cNvPr id="49" name="Group 62"/>
            <p:cNvGrpSpPr/>
            <p:nvPr/>
          </p:nvGrpSpPr>
          <p:grpSpPr>
            <a:xfrm>
              <a:off x="5256116" y="3922798"/>
              <a:ext cx="1106688" cy="2935202"/>
              <a:chOff x="3940664" y="3248157"/>
              <a:chExt cx="1106688" cy="2935202"/>
            </a:xfrm>
          </p:grpSpPr>
          <p:grpSp>
            <p:nvGrpSpPr>
              <p:cNvPr id="50" name="Group 201"/>
              <p:cNvGrpSpPr/>
              <p:nvPr/>
            </p:nvGrpSpPr>
            <p:grpSpPr>
              <a:xfrm>
                <a:off x="3951229" y="4453776"/>
                <a:ext cx="1096123" cy="572248"/>
                <a:chOff x="3404088" y="4143173"/>
                <a:chExt cx="1096123" cy="572248"/>
              </a:xfrm>
            </p:grpSpPr>
            <p:pic>
              <p:nvPicPr>
                <p:cNvPr id="496" name="Picture 14" descr="dropGray"/>
                <p:cNvPicPr>
                  <a:picLocks noChangeAspect="1" noChangeArrowheads="1"/>
                </p:cNvPicPr>
                <p:nvPr/>
              </p:nvPicPr>
              <p:blipFill>
                <a:blip r:embed="rId5" cstate="print"/>
                <a:stretch>
                  <a:fillRect/>
                </a:stretch>
              </p:blipFill>
              <p:spPr bwMode="auto">
                <a:xfrm>
                  <a:off x="4325633" y="4143173"/>
                  <a:ext cx="174578" cy="174578"/>
                </a:xfrm>
                <a:prstGeom prst="rect">
                  <a:avLst/>
                </a:prstGeom>
                <a:noFill/>
                <a:ln w="9525">
                  <a:noFill/>
                  <a:miter lim="800000"/>
                  <a:headEnd/>
                  <a:tailEnd/>
                </a:ln>
              </p:spPr>
            </p:pic>
            <p:pic>
              <p:nvPicPr>
                <p:cNvPr id="497" name="Picture 14" descr="dropGray"/>
                <p:cNvPicPr>
                  <a:picLocks noChangeAspect="1" noChangeArrowheads="1"/>
                </p:cNvPicPr>
                <p:nvPr/>
              </p:nvPicPr>
              <p:blipFill>
                <a:blip r:embed="rId5" cstate="print"/>
                <a:stretch>
                  <a:fillRect/>
                </a:stretch>
              </p:blipFill>
              <p:spPr bwMode="auto">
                <a:xfrm>
                  <a:off x="4120845" y="4236043"/>
                  <a:ext cx="174578" cy="174578"/>
                </a:xfrm>
                <a:prstGeom prst="rect">
                  <a:avLst/>
                </a:prstGeom>
                <a:noFill/>
                <a:ln w="9525">
                  <a:noFill/>
                  <a:miter lim="800000"/>
                  <a:headEnd/>
                  <a:tailEnd/>
                </a:ln>
              </p:spPr>
            </p:pic>
            <p:pic>
              <p:nvPicPr>
                <p:cNvPr id="498" name="Picture 14" descr="dropGray"/>
                <p:cNvPicPr>
                  <a:picLocks noChangeAspect="1" noChangeArrowheads="1"/>
                </p:cNvPicPr>
                <p:nvPr/>
              </p:nvPicPr>
              <p:blipFill>
                <a:blip r:embed="rId5" cstate="print"/>
                <a:stretch>
                  <a:fillRect/>
                </a:stretch>
              </p:blipFill>
              <p:spPr bwMode="auto">
                <a:xfrm>
                  <a:off x="3949395" y="4312243"/>
                  <a:ext cx="174578" cy="174578"/>
                </a:xfrm>
                <a:prstGeom prst="rect">
                  <a:avLst/>
                </a:prstGeom>
                <a:noFill/>
                <a:ln w="9525">
                  <a:noFill/>
                  <a:miter lim="800000"/>
                  <a:headEnd/>
                  <a:tailEnd/>
                </a:ln>
              </p:spPr>
            </p:pic>
            <p:pic>
              <p:nvPicPr>
                <p:cNvPr id="499" name="Picture 14" descr="dropGray"/>
                <p:cNvPicPr>
                  <a:picLocks noChangeAspect="1" noChangeArrowheads="1"/>
                </p:cNvPicPr>
                <p:nvPr/>
              </p:nvPicPr>
              <p:blipFill>
                <a:blip r:embed="rId5" cstate="print"/>
                <a:stretch>
                  <a:fillRect/>
                </a:stretch>
              </p:blipFill>
              <p:spPr bwMode="auto">
                <a:xfrm>
                  <a:off x="3766039" y="4397968"/>
                  <a:ext cx="174578" cy="174578"/>
                </a:xfrm>
                <a:prstGeom prst="rect">
                  <a:avLst/>
                </a:prstGeom>
                <a:noFill/>
                <a:ln w="9525">
                  <a:noFill/>
                  <a:miter lim="800000"/>
                  <a:headEnd/>
                  <a:tailEnd/>
                </a:ln>
              </p:spPr>
            </p:pic>
            <p:pic>
              <p:nvPicPr>
                <p:cNvPr id="500" name="Picture 14" descr="dropGray"/>
                <p:cNvPicPr>
                  <a:picLocks noChangeAspect="1" noChangeArrowheads="1"/>
                </p:cNvPicPr>
                <p:nvPr/>
              </p:nvPicPr>
              <p:blipFill>
                <a:blip r:embed="rId5" cstate="print"/>
                <a:stretch>
                  <a:fillRect/>
                </a:stretch>
              </p:blipFill>
              <p:spPr bwMode="auto">
                <a:xfrm>
                  <a:off x="3570776" y="4481313"/>
                  <a:ext cx="174578" cy="174578"/>
                </a:xfrm>
                <a:prstGeom prst="rect">
                  <a:avLst/>
                </a:prstGeom>
                <a:noFill/>
                <a:ln w="9525">
                  <a:noFill/>
                  <a:miter lim="800000"/>
                  <a:headEnd/>
                  <a:tailEnd/>
                </a:ln>
              </p:spPr>
            </p:pic>
            <p:pic>
              <p:nvPicPr>
                <p:cNvPr id="501" name="Picture 14" descr="dropGray"/>
                <p:cNvPicPr>
                  <a:picLocks noChangeAspect="1" noChangeArrowheads="1"/>
                </p:cNvPicPr>
                <p:nvPr/>
              </p:nvPicPr>
              <p:blipFill>
                <a:blip r:embed="rId5" cstate="print"/>
                <a:stretch>
                  <a:fillRect/>
                </a:stretch>
              </p:blipFill>
              <p:spPr bwMode="auto">
                <a:xfrm>
                  <a:off x="3404088" y="4540843"/>
                  <a:ext cx="174578" cy="174578"/>
                </a:xfrm>
                <a:prstGeom prst="rect">
                  <a:avLst/>
                </a:prstGeom>
                <a:noFill/>
                <a:ln w="9525">
                  <a:noFill/>
                  <a:miter lim="800000"/>
                  <a:headEnd/>
                  <a:tailEnd/>
                </a:ln>
              </p:spPr>
            </p:pic>
          </p:grpSp>
          <p:grpSp>
            <p:nvGrpSpPr>
              <p:cNvPr id="51" name="Group 201"/>
              <p:cNvGrpSpPr/>
              <p:nvPr/>
            </p:nvGrpSpPr>
            <p:grpSpPr>
              <a:xfrm>
                <a:off x="3949719" y="3248157"/>
                <a:ext cx="1096123" cy="572248"/>
                <a:chOff x="3404088" y="4034531"/>
                <a:chExt cx="1096123" cy="572248"/>
              </a:xfrm>
            </p:grpSpPr>
            <p:pic>
              <p:nvPicPr>
                <p:cNvPr id="490" name="Picture 14" descr="dropGray"/>
                <p:cNvPicPr>
                  <a:picLocks noChangeAspect="1" noChangeArrowheads="1"/>
                </p:cNvPicPr>
                <p:nvPr/>
              </p:nvPicPr>
              <p:blipFill>
                <a:blip r:embed="rId5" cstate="print"/>
                <a:stretch>
                  <a:fillRect/>
                </a:stretch>
              </p:blipFill>
              <p:spPr bwMode="auto">
                <a:xfrm>
                  <a:off x="4325633" y="4034531"/>
                  <a:ext cx="174578" cy="174578"/>
                </a:xfrm>
                <a:prstGeom prst="rect">
                  <a:avLst/>
                </a:prstGeom>
                <a:noFill/>
                <a:ln w="9525">
                  <a:noFill/>
                  <a:miter lim="800000"/>
                  <a:headEnd/>
                  <a:tailEnd/>
                </a:ln>
              </p:spPr>
            </p:pic>
            <p:pic>
              <p:nvPicPr>
                <p:cNvPr id="491" name="Picture 14" descr="dropGray"/>
                <p:cNvPicPr>
                  <a:picLocks noChangeAspect="1" noChangeArrowheads="1"/>
                </p:cNvPicPr>
                <p:nvPr/>
              </p:nvPicPr>
              <p:blipFill>
                <a:blip r:embed="rId5" cstate="print"/>
                <a:stretch>
                  <a:fillRect/>
                </a:stretch>
              </p:blipFill>
              <p:spPr bwMode="auto">
                <a:xfrm>
                  <a:off x="4120845" y="4127401"/>
                  <a:ext cx="174578" cy="174578"/>
                </a:xfrm>
                <a:prstGeom prst="rect">
                  <a:avLst/>
                </a:prstGeom>
                <a:noFill/>
                <a:ln w="9525">
                  <a:noFill/>
                  <a:miter lim="800000"/>
                  <a:headEnd/>
                  <a:tailEnd/>
                </a:ln>
              </p:spPr>
            </p:pic>
            <p:pic>
              <p:nvPicPr>
                <p:cNvPr id="492" name="Picture 14" descr="dropGray"/>
                <p:cNvPicPr>
                  <a:picLocks noChangeAspect="1" noChangeArrowheads="1"/>
                </p:cNvPicPr>
                <p:nvPr/>
              </p:nvPicPr>
              <p:blipFill>
                <a:blip r:embed="rId5" cstate="print"/>
                <a:stretch>
                  <a:fillRect/>
                </a:stretch>
              </p:blipFill>
              <p:spPr bwMode="auto">
                <a:xfrm>
                  <a:off x="3949395" y="4203601"/>
                  <a:ext cx="174578" cy="174578"/>
                </a:xfrm>
                <a:prstGeom prst="rect">
                  <a:avLst/>
                </a:prstGeom>
                <a:noFill/>
                <a:ln w="9525">
                  <a:noFill/>
                  <a:miter lim="800000"/>
                  <a:headEnd/>
                  <a:tailEnd/>
                </a:ln>
              </p:spPr>
            </p:pic>
            <p:pic>
              <p:nvPicPr>
                <p:cNvPr id="493" name="Picture 14" descr="dropGray"/>
                <p:cNvPicPr>
                  <a:picLocks noChangeAspect="1" noChangeArrowheads="1"/>
                </p:cNvPicPr>
                <p:nvPr/>
              </p:nvPicPr>
              <p:blipFill>
                <a:blip r:embed="rId5" cstate="print"/>
                <a:stretch>
                  <a:fillRect/>
                </a:stretch>
              </p:blipFill>
              <p:spPr bwMode="auto">
                <a:xfrm>
                  <a:off x="3766039" y="4289326"/>
                  <a:ext cx="174578" cy="174578"/>
                </a:xfrm>
                <a:prstGeom prst="rect">
                  <a:avLst/>
                </a:prstGeom>
                <a:noFill/>
                <a:ln w="9525">
                  <a:noFill/>
                  <a:miter lim="800000"/>
                  <a:headEnd/>
                  <a:tailEnd/>
                </a:ln>
              </p:spPr>
            </p:pic>
            <p:pic>
              <p:nvPicPr>
                <p:cNvPr id="494" name="Picture 14" descr="dropGray"/>
                <p:cNvPicPr>
                  <a:picLocks noChangeAspect="1" noChangeArrowheads="1"/>
                </p:cNvPicPr>
                <p:nvPr/>
              </p:nvPicPr>
              <p:blipFill>
                <a:blip r:embed="rId5" cstate="print"/>
                <a:stretch>
                  <a:fillRect/>
                </a:stretch>
              </p:blipFill>
              <p:spPr bwMode="auto">
                <a:xfrm>
                  <a:off x="3570776" y="4372671"/>
                  <a:ext cx="174578" cy="174578"/>
                </a:xfrm>
                <a:prstGeom prst="rect">
                  <a:avLst/>
                </a:prstGeom>
                <a:noFill/>
                <a:ln w="9525">
                  <a:noFill/>
                  <a:miter lim="800000"/>
                  <a:headEnd/>
                  <a:tailEnd/>
                </a:ln>
              </p:spPr>
            </p:pic>
            <p:pic>
              <p:nvPicPr>
                <p:cNvPr id="495" name="Picture 14" descr="dropGray"/>
                <p:cNvPicPr>
                  <a:picLocks noChangeAspect="1" noChangeArrowheads="1"/>
                </p:cNvPicPr>
                <p:nvPr/>
              </p:nvPicPr>
              <p:blipFill>
                <a:blip r:embed="rId5" cstate="print"/>
                <a:stretch>
                  <a:fillRect/>
                </a:stretch>
              </p:blipFill>
              <p:spPr bwMode="auto">
                <a:xfrm>
                  <a:off x="3404088" y="4432201"/>
                  <a:ext cx="174578" cy="174578"/>
                </a:xfrm>
                <a:prstGeom prst="rect">
                  <a:avLst/>
                </a:prstGeom>
                <a:noFill/>
                <a:ln w="9525">
                  <a:noFill/>
                  <a:miter lim="800000"/>
                  <a:headEnd/>
                  <a:tailEnd/>
                </a:ln>
              </p:spPr>
            </p:pic>
          </p:grpSp>
          <p:grpSp>
            <p:nvGrpSpPr>
              <p:cNvPr id="52" name="Group 201"/>
              <p:cNvGrpSpPr/>
              <p:nvPr/>
            </p:nvGrpSpPr>
            <p:grpSpPr>
              <a:xfrm>
                <a:off x="3940664" y="5611111"/>
                <a:ext cx="1096123" cy="572248"/>
                <a:chOff x="3404088" y="4116012"/>
                <a:chExt cx="1096123" cy="572248"/>
              </a:xfrm>
            </p:grpSpPr>
            <p:pic>
              <p:nvPicPr>
                <p:cNvPr id="484" name="Picture 14" descr="dropGray"/>
                <p:cNvPicPr>
                  <a:picLocks noChangeAspect="1" noChangeArrowheads="1"/>
                </p:cNvPicPr>
                <p:nvPr/>
              </p:nvPicPr>
              <p:blipFill>
                <a:blip r:embed="rId5" cstate="print"/>
                <a:stretch>
                  <a:fillRect/>
                </a:stretch>
              </p:blipFill>
              <p:spPr bwMode="auto">
                <a:xfrm>
                  <a:off x="4325633" y="4116012"/>
                  <a:ext cx="174578" cy="174578"/>
                </a:xfrm>
                <a:prstGeom prst="rect">
                  <a:avLst/>
                </a:prstGeom>
                <a:noFill/>
                <a:ln w="9525">
                  <a:noFill/>
                  <a:miter lim="800000"/>
                  <a:headEnd/>
                  <a:tailEnd/>
                </a:ln>
              </p:spPr>
            </p:pic>
            <p:pic>
              <p:nvPicPr>
                <p:cNvPr id="485" name="Picture 14" descr="dropGray"/>
                <p:cNvPicPr>
                  <a:picLocks noChangeAspect="1" noChangeArrowheads="1"/>
                </p:cNvPicPr>
                <p:nvPr/>
              </p:nvPicPr>
              <p:blipFill>
                <a:blip r:embed="rId5" cstate="print"/>
                <a:stretch>
                  <a:fillRect/>
                </a:stretch>
              </p:blipFill>
              <p:spPr bwMode="auto">
                <a:xfrm>
                  <a:off x="4120845" y="4208882"/>
                  <a:ext cx="174578" cy="174578"/>
                </a:xfrm>
                <a:prstGeom prst="rect">
                  <a:avLst/>
                </a:prstGeom>
                <a:noFill/>
                <a:ln w="9525">
                  <a:noFill/>
                  <a:miter lim="800000"/>
                  <a:headEnd/>
                  <a:tailEnd/>
                </a:ln>
              </p:spPr>
            </p:pic>
            <p:pic>
              <p:nvPicPr>
                <p:cNvPr id="486" name="Picture 14" descr="dropGray"/>
                <p:cNvPicPr>
                  <a:picLocks noChangeAspect="1" noChangeArrowheads="1"/>
                </p:cNvPicPr>
                <p:nvPr/>
              </p:nvPicPr>
              <p:blipFill>
                <a:blip r:embed="rId5" cstate="print"/>
                <a:stretch>
                  <a:fillRect/>
                </a:stretch>
              </p:blipFill>
              <p:spPr bwMode="auto">
                <a:xfrm>
                  <a:off x="3949395" y="4285082"/>
                  <a:ext cx="174578" cy="174578"/>
                </a:xfrm>
                <a:prstGeom prst="rect">
                  <a:avLst/>
                </a:prstGeom>
                <a:noFill/>
                <a:ln w="9525">
                  <a:noFill/>
                  <a:miter lim="800000"/>
                  <a:headEnd/>
                  <a:tailEnd/>
                </a:ln>
              </p:spPr>
            </p:pic>
            <p:pic>
              <p:nvPicPr>
                <p:cNvPr id="487" name="Picture 14" descr="dropGray"/>
                <p:cNvPicPr>
                  <a:picLocks noChangeAspect="1" noChangeArrowheads="1"/>
                </p:cNvPicPr>
                <p:nvPr/>
              </p:nvPicPr>
              <p:blipFill>
                <a:blip r:embed="rId5" cstate="print"/>
                <a:stretch>
                  <a:fillRect/>
                </a:stretch>
              </p:blipFill>
              <p:spPr bwMode="auto">
                <a:xfrm>
                  <a:off x="3766039" y="4370807"/>
                  <a:ext cx="174578" cy="174578"/>
                </a:xfrm>
                <a:prstGeom prst="rect">
                  <a:avLst/>
                </a:prstGeom>
                <a:noFill/>
                <a:ln w="9525">
                  <a:noFill/>
                  <a:miter lim="800000"/>
                  <a:headEnd/>
                  <a:tailEnd/>
                </a:ln>
              </p:spPr>
            </p:pic>
            <p:pic>
              <p:nvPicPr>
                <p:cNvPr id="488" name="Picture 14" descr="dropGray"/>
                <p:cNvPicPr>
                  <a:picLocks noChangeAspect="1" noChangeArrowheads="1"/>
                </p:cNvPicPr>
                <p:nvPr/>
              </p:nvPicPr>
              <p:blipFill>
                <a:blip r:embed="rId5" cstate="print"/>
                <a:stretch>
                  <a:fillRect/>
                </a:stretch>
              </p:blipFill>
              <p:spPr bwMode="auto">
                <a:xfrm>
                  <a:off x="3570776" y="4454152"/>
                  <a:ext cx="174578" cy="174578"/>
                </a:xfrm>
                <a:prstGeom prst="rect">
                  <a:avLst/>
                </a:prstGeom>
                <a:noFill/>
                <a:ln w="9525">
                  <a:noFill/>
                  <a:miter lim="800000"/>
                  <a:headEnd/>
                  <a:tailEnd/>
                </a:ln>
              </p:spPr>
            </p:pic>
            <p:pic>
              <p:nvPicPr>
                <p:cNvPr id="489" name="Picture 14" descr="dropGray"/>
                <p:cNvPicPr>
                  <a:picLocks noChangeAspect="1" noChangeArrowheads="1"/>
                </p:cNvPicPr>
                <p:nvPr/>
              </p:nvPicPr>
              <p:blipFill>
                <a:blip r:embed="rId5" cstate="print"/>
                <a:stretch>
                  <a:fillRect/>
                </a:stretch>
              </p:blipFill>
              <p:spPr bwMode="auto">
                <a:xfrm>
                  <a:off x="3404088" y="4513682"/>
                  <a:ext cx="174578" cy="174578"/>
                </a:xfrm>
                <a:prstGeom prst="rect">
                  <a:avLst/>
                </a:prstGeom>
                <a:noFill/>
                <a:ln w="9525">
                  <a:noFill/>
                  <a:miter lim="800000"/>
                  <a:headEnd/>
                  <a:tailEnd/>
                </a:ln>
              </p:spPr>
            </p:pic>
          </p:grpSp>
        </p:grpSp>
        <p:grpSp>
          <p:nvGrpSpPr>
            <p:cNvPr id="53" name="Group 201"/>
            <p:cNvGrpSpPr/>
            <p:nvPr/>
          </p:nvGrpSpPr>
          <p:grpSpPr>
            <a:xfrm>
              <a:off x="5254609" y="3930343"/>
              <a:ext cx="1096123" cy="572248"/>
              <a:chOff x="3404088" y="4034531"/>
              <a:chExt cx="1096123" cy="572248"/>
            </a:xfrm>
          </p:grpSpPr>
          <p:pic>
            <p:nvPicPr>
              <p:cNvPr id="475" name="Picture 14" descr="dropGray"/>
              <p:cNvPicPr>
                <a:picLocks noChangeAspect="1" noChangeArrowheads="1"/>
              </p:cNvPicPr>
              <p:nvPr/>
            </p:nvPicPr>
            <p:blipFill>
              <a:blip r:embed="rId5" cstate="print"/>
              <a:stretch>
                <a:fillRect/>
              </a:stretch>
            </p:blipFill>
            <p:spPr bwMode="auto">
              <a:xfrm>
                <a:off x="4325633" y="4034531"/>
                <a:ext cx="174578" cy="174578"/>
              </a:xfrm>
              <a:prstGeom prst="rect">
                <a:avLst/>
              </a:prstGeom>
              <a:noFill/>
              <a:ln w="9525">
                <a:noFill/>
                <a:miter lim="800000"/>
                <a:headEnd/>
                <a:tailEnd/>
              </a:ln>
            </p:spPr>
          </p:pic>
          <p:pic>
            <p:nvPicPr>
              <p:cNvPr id="476" name="Picture 14" descr="dropGray"/>
              <p:cNvPicPr>
                <a:picLocks noChangeAspect="1" noChangeArrowheads="1"/>
              </p:cNvPicPr>
              <p:nvPr/>
            </p:nvPicPr>
            <p:blipFill>
              <a:blip r:embed="rId5" cstate="print"/>
              <a:stretch>
                <a:fillRect/>
              </a:stretch>
            </p:blipFill>
            <p:spPr bwMode="auto">
              <a:xfrm>
                <a:off x="4120845" y="4127401"/>
                <a:ext cx="174578" cy="174578"/>
              </a:xfrm>
              <a:prstGeom prst="rect">
                <a:avLst/>
              </a:prstGeom>
              <a:noFill/>
              <a:ln w="9525">
                <a:noFill/>
                <a:miter lim="800000"/>
                <a:headEnd/>
                <a:tailEnd/>
              </a:ln>
            </p:spPr>
          </p:pic>
          <p:pic>
            <p:nvPicPr>
              <p:cNvPr id="477" name="Picture 14" descr="dropGray"/>
              <p:cNvPicPr>
                <a:picLocks noChangeAspect="1" noChangeArrowheads="1"/>
              </p:cNvPicPr>
              <p:nvPr/>
            </p:nvPicPr>
            <p:blipFill>
              <a:blip r:embed="rId5" cstate="print"/>
              <a:stretch>
                <a:fillRect/>
              </a:stretch>
            </p:blipFill>
            <p:spPr bwMode="auto">
              <a:xfrm>
                <a:off x="3949395" y="4203601"/>
                <a:ext cx="174578" cy="174578"/>
              </a:xfrm>
              <a:prstGeom prst="rect">
                <a:avLst/>
              </a:prstGeom>
              <a:noFill/>
              <a:ln w="9525">
                <a:noFill/>
                <a:miter lim="800000"/>
                <a:headEnd/>
                <a:tailEnd/>
              </a:ln>
            </p:spPr>
          </p:pic>
          <p:pic>
            <p:nvPicPr>
              <p:cNvPr id="478" name="Picture 14" descr="dropGray"/>
              <p:cNvPicPr>
                <a:picLocks noChangeAspect="1" noChangeArrowheads="1"/>
              </p:cNvPicPr>
              <p:nvPr/>
            </p:nvPicPr>
            <p:blipFill>
              <a:blip r:embed="rId5" cstate="print"/>
              <a:stretch>
                <a:fillRect/>
              </a:stretch>
            </p:blipFill>
            <p:spPr bwMode="auto">
              <a:xfrm>
                <a:off x="3766039" y="4289326"/>
                <a:ext cx="174578" cy="174578"/>
              </a:xfrm>
              <a:prstGeom prst="rect">
                <a:avLst/>
              </a:prstGeom>
              <a:noFill/>
              <a:ln w="9525">
                <a:noFill/>
                <a:miter lim="800000"/>
                <a:headEnd/>
                <a:tailEnd/>
              </a:ln>
            </p:spPr>
          </p:pic>
          <p:pic>
            <p:nvPicPr>
              <p:cNvPr id="479" name="Picture 14" descr="dropGray"/>
              <p:cNvPicPr>
                <a:picLocks noChangeAspect="1" noChangeArrowheads="1"/>
              </p:cNvPicPr>
              <p:nvPr/>
            </p:nvPicPr>
            <p:blipFill>
              <a:blip r:embed="rId5" cstate="print"/>
              <a:stretch>
                <a:fillRect/>
              </a:stretch>
            </p:blipFill>
            <p:spPr bwMode="auto">
              <a:xfrm>
                <a:off x="3570776" y="4372671"/>
                <a:ext cx="174578" cy="174578"/>
              </a:xfrm>
              <a:prstGeom prst="rect">
                <a:avLst/>
              </a:prstGeom>
              <a:noFill/>
              <a:ln w="9525">
                <a:noFill/>
                <a:miter lim="800000"/>
                <a:headEnd/>
                <a:tailEnd/>
              </a:ln>
            </p:spPr>
          </p:pic>
          <p:pic>
            <p:nvPicPr>
              <p:cNvPr id="480" name="Picture 14" descr="dropGray"/>
              <p:cNvPicPr>
                <a:picLocks noChangeAspect="1" noChangeArrowheads="1"/>
              </p:cNvPicPr>
              <p:nvPr/>
            </p:nvPicPr>
            <p:blipFill>
              <a:blip r:embed="rId5" cstate="print"/>
              <a:stretch>
                <a:fillRect/>
              </a:stretch>
            </p:blipFill>
            <p:spPr bwMode="auto">
              <a:xfrm>
                <a:off x="3404088" y="4432201"/>
                <a:ext cx="174578" cy="174578"/>
              </a:xfrm>
              <a:prstGeom prst="rect">
                <a:avLst/>
              </a:prstGeom>
              <a:noFill/>
              <a:ln w="9525">
                <a:noFill/>
                <a:miter lim="800000"/>
                <a:headEnd/>
                <a:tailEnd/>
              </a:ln>
            </p:spPr>
          </p:pic>
        </p:grpSp>
        <p:grpSp>
          <p:nvGrpSpPr>
            <p:cNvPr id="54" name="Group 3"/>
            <p:cNvGrpSpPr>
              <a:grpSpLocks noChangeAspect="1"/>
            </p:cNvGrpSpPr>
            <p:nvPr/>
          </p:nvGrpSpPr>
          <p:grpSpPr bwMode="auto">
            <a:xfrm>
              <a:off x="4195345" y="2125750"/>
              <a:ext cx="2689225" cy="1314453"/>
              <a:chOff x="1996" y="1430"/>
              <a:chExt cx="1694" cy="828"/>
            </a:xfrm>
            <a:scene3d>
              <a:camera prst="isometricRightUp">
                <a:rot lat="1680000" lon="18899998" rev="0"/>
              </a:camera>
              <a:lightRig rig="threePt" dir="t"/>
            </a:scene3d>
          </p:grpSpPr>
          <p:sp>
            <p:nvSpPr>
              <p:cNvPr id="411"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Control and Data Flow</a:t>
            </a:r>
          </a:p>
        </p:txBody>
      </p:sp>
      <p:sp>
        <p:nvSpPr>
          <p:cNvPr id="26" name="Slide Number Placeholder 25"/>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18</a:t>
            </a:fld>
            <a:endParaRPr lang="en-US" dirty="0" smtClean="0"/>
          </a:p>
        </p:txBody>
      </p:sp>
      <p:grpSp>
        <p:nvGrpSpPr>
          <p:cNvPr id="2" name="Group 3"/>
          <p:cNvGrpSpPr>
            <a:grpSpLocks noChangeAspect="1"/>
          </p:cNvGrpSpPr>
          <p:nvPr/>
        </p:nvGrpSpPr>
        <p:grpSpPr bwMode="auto">
          <a:xfrm>
            <a:off x="6972287" y="1436913"/>
            <a:ext cx="2125358" cy="1247075"/>
            <a:chOff x="2602" y="2406"/>
            <a:chExt cx="2991" cy="1755"/>
          </a:xfrm>
        </p:grpSpPr>
        <p:sp>
          <p:nvSpPr>
            <p:cNvPr id="105" name="Freeform 5"/>
            <p:cNvSpPr>
              <a:spLocks/>
            </p:cNvSpPr>
            <p:nvPr/>
          </p:nvSpPr>
          <p:spPr bwMode="auto">
            <a:xfrm>
              <a:off x="3474" y="3538"/>
              <a:ext cx="2119" cy="352"/>
            </a:xfrm>
            <a:custGeom>
              <a:avLst/>
              <a:gdLst/>
              <a:ahLst/>
              <a:cxnLst>
                <a:cxn ang="0">
                  <a:pos x="2099" y="62"/>
                </a:cxn>
                <a:cxn ang="0">
                  <a:pos x="2119" y="251"/>
                </a:cxn>
                <a:cxn ang="0">
                  <a:pos x="2062" y="348"/>
                </a:cxn>
                <a:cxn ang="0">
                  <a:pos x="0" y="352"/>
                </a:cxn>
                <a:cxn ang="0">
                  <a:pos x="0" y="0"/>
                </a:cxn>
                <a:cxn ang="0">
                  <a:pos x="2039" y="0"/>
                </a:cxn>
                <a:cxn ang="0">
                  <a:pos x="2099" y="62"/>
                </a:cxn>
              </a:cxnLst>
              <a:rect l="0" t="0" r="r" b="b"/>
              <a:pathLst>
                <a:path w="2119" h="352">
                  <a:moveTo>
                    <a:pt x="2099" y="62"/>
                  </a:moveTo>
                  <a:lnTo>
                    <a:pt x="2119" y="251"/>
                  </a:lnTo>
                  <a:lnTo>
                    <a:pt x="2062" y="348"/>
                  </a:lnTo>
                  <a:lnTo>
                    <a:pt x="0" y="352"/>
                  </a:lnTo>
                  <a:lnTo>
                    <a:pt x="0" y="0"/>
                  </a:lnTo>
                  <a:lnTo>
                    <a:pt x="2039" y="0"/>
                  </a:lnTo>
                  <a:lnTo>
                    <a:pt x="2099" y="62"/>
                  </a:lnTo>
                  <a:close/>
                </a:path>
              </a:pathLst>
            </a:custGeom>
            <a:solidFill>
              <a:srgbClr val="3953A4"/>
            </a:solidFill>
            <a:ln w="381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6"/>
            <p:cNvSpPr>
              <a:spLocks/>
            </p:cNvSpPr>
            <p:nvPr/>
          </p:nvSpPr>
          <p:spPr bwMode="auto">
            <a:xfrm>
              <a:off x="2800" y="2406"/>
              <a:ext cx="526" cy="804"/>
            </a:xfrm>
            <a:custGeom>
              <a:avLst/>
              <a:gdLst/>
              <a:ahLst/>
              <a:cxnLst>
                <a:cxn ang="0">
                  <a:pos x="526" y="28"/>
                </a:cxn>
                <a:cxn ang="0">
                  <a:pos x="526" y="772"/>
                </a:cxn>
                <a:cxn ang="0">
                  <a:pos x="364" y="803"/>
                </a:cxn>
                <a:cxn ang="0">
                  <a:pos x="173" y="804"/>
                </a:cxn>
                <a:cxn ang="0">
                  <a:pos x="0" y="772"/>
                </a:cxn>
                <a:cxn ang="0">
                  <a:pos x="11" y="20"/>
                </a:cxn>
                <a:cxn ang="0">
                  <a:pos x="263" y="0"/>
                </a:cxn>
                <a:cxn ang="0">
                  <a:pos x="526" y="28"/>
                </a:cxn>
              </a:cxnLst>
              <a:rect l="0" t="0" r="r" b="b"/>
              <a:pathLst>
                <a:path w="526" h="804">
                  <a:moveTo>
                    <a:pt x="526" y="28"/>
                  </a:moveTo>
                  <a:lnTo>
                    <a:pt x="526" y="772"/>
                  </a:lnTo>
                  <a:lnTo>
                    <a:pt x="364" y="803"/>
                  </a:lnTo>
                  <a:lnTo>
                    <a:pt x="173" y="804"/>
                  </a:lnTo>
                  <a:lnTo>
                    <a:pt x="0" y="772"/>
                  </a:lnTo>
                  <a:lnTo>
                    <a:pt x="11" y="20"/>
                  </a:lnTo>
                  <a:lnTo>
                    <a:pt x="263" y="0"/>
                  </a:lnTo>
                  <a:lnTo>
                    <a:pt x="526" y="28"/>
                  </a:lnTo>
                  <a:close/>
                </a:path>
              </a:pathLst>
            </a:custGeom>
            <a:solidFill>
              <a:srgbClr val="474847"/>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7"/>
            <p:cNvSpPr>
              <a:spLocks/>
            </p:cNvSpPr>
            <p:nvPr/>
          </p:nvSpPr>
          <p:spPr bwMode="auto">
            <a:xfrm>
              <a:off x="2602" y="3173"/>
              <a:ext cx="876" cy="907"/>
            </a:xfrm>
            <a:custGeom>
              <a:avLst/>
              <a:gdLst/>
              <a:ahLst/>
              <a:cxnLst>
                <a:cxn ang="0">
                  <a:pos x="739" y="281"/>
                </a:cxn>
                <a:cxn ang="0">
                  <a:pos x="858" y="281"/>
                </a:cxn>
                <a:cxn ang="0">
                  <a:pos x="876" y="554"/>
                </a:cxn>
                <a:cxn ang="0">
                  <a:pos x="858" y="794"/>
                </a:cxn>
                <a:cxn ang="0">
                  <a:pos x="739" y="794"/>
                </a:cxn>
                <a:cxn ang="0">
                  <a:pos x="722" y="749"/>
                </a:cxn>
                <a:cxn ang="0">
                  <a:pos x="615" y="802"/>
                </a:cxn>
                <a:cxn ang="0">
                  <a:pos x="605" y="864"/>
                </a:cxn>
                <a:cxn ang="0">
                  <a:pos x="451" y="907"/>
                </a:cxn>
                <a:cxn ang="0">
                  <a:pos x="287" y="881"/>
                </a:cxn>
                <a:cxn ang="0">
                  <a:pos x="252" y="845"/>
                </a:cxn>
                <a:cxn ang="0">
                  <a:pos x="247" y="795"/>
                </a:cxn>
                <a:cxn ang="0">
                  <a:pos x="137" y="744"/>
                </a:cxn>
                <a:cxn ang="0">
                  <a:pos x="134" y="792"/>
                </a:cxn>
                <a:cxn ang="0">
                  <a:pos x="15" y="792"/>
                </a:cxn>
                <a:cxn ang="0">
                  <a:pos x="0" y="526"/>
                </a:cxn>
                <a:cxn ang="0">
                  <a:pos x="15" y="279"/>
                </a:cxn>
                <a:cxn ang="0">
                  <a:pos x="134" y="279"/>
                </a:cxn>
                <a:cxn ang="0">
                  <a:pos x="165" y="333"/>
                </a:cxn>
                <a:cxn ang="0">
                  <a:pos x="185" y="328"/>
                </a:cxn>
                <a:cxn ang="0">
                  <a:pos x="197" y="173"/>
                </a:cxn>
                <a:cxn ang="0">
                  <a:pos x="127" y="150"/>
                </a:cxn>
                <a:cxn ang="0">
                  <a:pos x="129" y="18"/>
                </a:cxn>
                <a:cxn ang="0">
                  <a:pos x="207" y="1"/>
                </a:cxn>
                <a:cxn ang="0">
                  <a:pos x="309" y="32"/>
                </a:cxn>
                <a:cxn ang="0">
                  <a:pos x="636" y="32"/>
                </a:cxn>
                <a:cxn ang="0">
                  <a:pos x="718" y="0"/>
                </a:cxn>
                <a:cxn ang="0">
                  <a:pos x="756" y="51"/>
                </a:cxn>
                <a:cxn ang="0">
                  <a:pos x="768" y="149"/>
                </a:cxn>
                <a:cxn ang="0">
                  <a:pos x="675" y="197"/>
                </a:cxn>
                <a:cxn ang="0">
                  <a:pos x="679" y="306"/>
                </a:cxn>
                <a:cxn ang="0">
                  <a:pos x="707" y="336"/>
                </a:cxn>
                <a:cxn ang="0">
                  <a:pos x="739" y="319"/>
                </a:cxn>
                <a:cxn ang="0">
                  <a:pos x="739" y="281"/>
                </a:cxn>
              </a:cxnLst>
              <a:rect l="0" t="0" r="r" b="b"/>
              <a:pathLst>
                <a:path w="876" h="907">
                  <a:moveTo>
                    <a:pt x="739" y="281"/>
                  </a:moveTo>
                  <a:lnTo>
                    <a:pt x="858" y="281"/>
                  </a:lnTo>
                  <a:lnTo>
                    <a:pt x="876" y="554"/>
                  </a:lnTo>
                  <a:lnTo>
                    <a:pt x="858" y="794"/>
                  </a:lnTo>
                  <a:lnTo>
                    <a:pt x="739" y="794"/>
                  </a:lnTo>
                  <a:lnTo>
                    <a:pt x="722" y="749"/>
                  </a:lnTo>
                  <a:lnTo>
                    <a:pt x="615" y="802"/>
                  </a:lnTo>
                  <a:lnTo>
                    <a:pt x="605" y="864"/>
                  </a:lnTo>
                  <a:lnTo>
                    <a:pt x="451" y="907"/>
                  </a:lnTo>
                  <a:lnTo>
                    <a:pt x="287" y="881"/>
                  </a:lnTo>
                  <a:lnTo>
                    <a:pt x="252" y="845"/>
                  </a:lnTo>
                  <a:lnTo>
                    <a:pt x="247" y="795"/>
                  </a:lnTo>
                  <a:lnTo>
                    <a:pt x="137" y="744"/>
                  </a:lnTo>
                  <a:lnTo>
                    <a:pt x="134" y="792"/>
                  </a:lnTo>
                  <a:lnTo>
                    <a:pt x="15" y="792"/>
                  </a:lnTo>
                  <a:lnTo>
                    <a:pt x="0" y="526"/>
                  </a:lnTo>
                  <a:lnTo>
                    <a:pt x="15" y="279"/>
                  </a:lnTo>
                  <a:lnTo>
                    <a:pt x="134" y="279"/>
                  </a:lnTo>
                  <a:lnTo>
                    <a:pt x="165" y="333"/>
                  </a:lnTo>
                  <a:lnTo>
                    <a:pt x="185" y="328"/>
                  </a:lnTo>
                  <a:lnTo>
                    <a:pt x="197" y="173"/>
                  </a:lnTo>
                  <a:lnTo>
                    <a:pt x="127" y="150"/>
                  </a:lnTo>
                  <a:lnTo>
                    <a:pt x="129" y="18"/>
                  </a:lnTo>
                  <a:lnTo>
                    <a:pt x="207" y="1"/>
                  </a:lnTo>
                  <a:lnTo>
                    <a:pt x="309" y="32"/>
                  </a:lnTo>
                  <a:lnTo>
                    <a:pt x="636" y="32"/>
                  </a:lnTo>
                  <a:lnTo>
                    <a:pt x="718" y="0"/>
                  </a:lnTo>
                  <a:lnTo>
                    <a:pt x="756" y="51"/>
                  </a:lnTo>
                  <a:lnTo>
                    <a:pt x="768" y="149"/>
                  </a:lnTo>
                  <a:lnTo>
                    <a:pt x="675" y="197"/>
                  </a:lnTo>
                  <a:lnTo>
                    <a:pt x="679" y="306"/>
                  </a:lnTo>
                  <a:lnTo>
                    <a:pt x="707" y="336"/>
                  </a:lnTo>
                  <a:lnTo>
                    <a:pt x="739" y="319"/>
                  </a:lnTo>
                  <a:lnTo>
                    <a:pt x="739" y="281"/>
                  </a:lnTo>
                  <a:close/>
                </a:path>
              </a:pathLst>
            </a:custGeom>
            <a:solidFill>
              <a:srgbClr val="8C8B89"/>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1"/>
            <p:cNvSpPr>
              <a:spLocks/>
            </p:cNvSpPr>
            <p:nvPr/>
          </p:nvSpPr>
          <p:spPr bwMode="auto">
            <a:xfrm>
              <a:off x="2602" y="3452"/>
              <a:ext cx="134" cy="513"/>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Line 12"/>
            <p:cNvSpPr>
              <a:spLocks noChangeShapeType="1"/>
            </p:cNvSpPr>
            <p:nvPr/>
          </p:nvSpPr>
          <p:spPr bwMode="auto">
            <a:xfrm flipH="1">
              <a:off x="2603" y="3635"/>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Line 13"/>
            <p:cNvSpPr>
              <a:spLocks noChangeShapeType="1"/>
            </p:cNvSpPr>
            <p:nvPr/>
          </p:nvSpPr>
          <p:spPr bwMode="auto">
            <a:xfrm flipH="1">
              <a:off x="2603" y="3825"/>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4"/>
            <p:cNvSpPr>
              <a:spLocks/>
            </p:cNvSpPr>
            <p:nvPr/>
          </p:nvSpPr>
          <p:spPr bwMode="auto">
            <a:xfrm>
              <a:off x="2736" y="3428"/>
              <a:ext cx="65" cy="78"/>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5"/>
            <p:cNvSpPr>
              <a:spLocks/>
            </p:cNvSpPr>
            <p:nvPr/>
          </p:nvSpPr>
          <p:spPr bwMode="auto">
            <a:xfrm>
              <a:off x="2736" y="3918"/>
              <a:ext cx="19" cy="12"/>
            </a:xfrm>
            <a:custGeom>
              <a:avLst/>
              <a:gdLst/>
              <a:ahLst/>
              <a:cxnLst>
                <a:cxn ang="0">
                  <a:pos x="0" y="19"/>
                </a:cxn>
                <a:cxn ang="0">
                  <a:pos x="29" y="0"/>
                </a:cxn>
              </a:cxnLst>
              <a:rect l="0" t="0" r="r" b="b"/>
              <a:pathLst>
                <a:path w="29" h="19">
                  <a:moveTo>
                    <a:pt x="0" y="19"/>
                  </a:moveTo>
                  <a:cubicBezTo>
                    <a:pt x="8" y="7"/>
                    <a:pt x="18" y="0"/>
                    <a:pt x="29"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Line 16"/>
            <p:cNvSpPr>
              <a:spLocks noChangeShapeType="1"/>
            </p:cNvSpPr>
            <p:nvPr/>
          </p:nvSpPr>
          <p:spPr bwMode="auto">
            <a:xfrm>
              <a:off x="2755" y="3918"/>
              <a:ext cx="99" cy="5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Line 17"/>
            <p:cNvSpPr>
              <a:spLocks noChangeShapeType="1"/>
            </p:cNvSpPr>
            <p:nvPr/>
          </p:nvSpPr>
          <p:spPr bwMode="auto">
            <a:xfrm>
              <a:off x="2854" y="3971"/>
              <a:ext cx="1" cy="47"/>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8"/>
            <p:cNvSpPr>
              <a:spLocks/>
            </p:cNvSpPr>
            <p:nvPr/>
          </p:nvSpPr>
          <p:spPr bwMode="auto">
            <a:xfrm>
              <a:off x="2854" y="4018"/>
              <a:ext cx="363" cy="62"/>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Line 19"/>
            <p:cNvSpPr>
              <a:spLocks noChangeShapeType="1"/>
            </p:cNvSpPr>
            <p:nvPr/>
          </p:nvSpPr>
          <p:spPr bwMode="auto">
            <a:xfrm flipV="1">
              <a:off x="3217" y="3974"/>
              <a:ext cx="1" cy="44"/>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Line 20"/>
            <p:cNvSpPr>
              <a:spLocks noChangeShapeType="1"/>
            </p:cNvSpPr>
            <p:nvPr/>
          </p:nvSpPr>
          <p:spPr bwMode="auto">
            <a:xfrm flipV="1">
              <a:off x="3217" y="3919"/>
              <a:ext cx="102" cy="56"/>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21"/>
            <p:cNvSpPr>
              <a:spLocks/>
            </p:cNvSpPr>
            <p:nvPr/>
          </p:nvSpPr>
          <p:spPr bwMode="auto">
            <a:xfrm>
              <a:off x="3318" y="3919"/>
              <a:ext cx="23" cy="48"/>
            </a:xfrm>
            <a:custGeom>
              <a:avLst/>
              <a:gdLst/>
              <a:ahLst/>
              <a:cxnLst>
                <a:cxn ang="0">
                  <a:pos x="0" y="0"/>
                </a:cxn>
                <a:cxn ang="0">
                  <a:pos x="35" y="76"/>
                </a:cxn>
              </a:cxnLst>
              <a:rect l="0" t="0" r="r" b="b"/>
              <a:pathLst>
                <a:path w="35" h="76">
                  <a:moveTo>
                    <a:pt x="0" y="0"/>
                  </a:moveTo>
                  <a:cubicBezTo>
                    <a:pt x="19" y="10"/>
                    <a:pt x="35" y="44"/>
                    <a:pt x="35" y="76"/>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Line 22"/>
            <p:cNvSpPr>
              <a:spLocks noChangeShapeType="1"/>
            </p:cNvSpPr>
            <p:nvPr/>
          </p:nvSpPr>
          <p:spPr bwMode="auto">
            <a:xfrm flipH="1" flipV="1">
              <a:off x="2799" y="3346"/>
              <a:ext cx="2" cy="8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Line 23"/>
            <p:cNvSpPr>
              <a:spLocks noChangeShapeType="1"/>
            </p:cNvSpPr>
            <p:nvPr/>
          </p:nvSpPr>
          <p:spPr bwMode="auto">
            <a:xfrm>
              <a:off x="2731" y="3186"/>
              <a:ext cx="1"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Line 24"/>
            <p:cNvSpPr>
              <a:spLocks noChangeShapeType="1"/>
            </p:cNvSpPr>
            <p:nvPr/>
          </p:nvSpPr>
          <p:spPr bwMode="auto">
            <a:xfrm flipV="1">
              <a:off x="2729" y="3192"/>
              <a:ext cx="1" cy="13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Line 25"/>
            <p:cNvSpPr>
              <a:spLocks noChangeShapeType="1"/>
            </p:cNvSpPr>
            <p:nvPr/>
          </p:nvSpPr>
          <p:spPr bwMode="auto">
            <a:xfrm>
              <a:off x="2730" y="3192"/>
              <a:ext cx="181" cy="59"/>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Line 26"/>
            <p:cNvSpPr>
              <a:spLocks noChangeShapeType="1"/>
            </p:cNvSpPr>
            <p:nvPr/>
          </p:nvSpPr>
          <p:spPr bwMode="auto">
            <a:xfrm>
              <a:off x="2730" y="3192"/>
              <a:ext cx="1"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Line 27"/>
            <p:cNvSpPr>
              <a:spLocks noChangeShapeType="1"/>
            </p:cNvSpPr>
            <p:nvPr/>
          </p:nvSpPr>
          <p:spPr bwMode="auto">
            <a:xfrm>
              <a:off x="2911" y="3251"/>
              <a:ext cx="338" cy="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28"/>
            <p:cNvSpPr>
              <a:spLocks noChangeShapeType="1"/>
            </p:cNvSpPr>
            <p:nvPr/>
          </p:nvSpPr>
          <p:spPr bwMode="auto">
            <a:xfrm flipV="1">
              <a:off x="3249" y="3201"/>
              <a:ext cx="117" cy="5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29"/>
            <p:cNvSpPr>
              <a:spLocks noChangeShapeType="1"/>
            </p:cNvSpPr>
            <p:nvPr/>
          </p:nvSpPr>
          <p:spPr bwMode="auto">
            <a:xfrm>
              <a:off x="3366" y="3201"/>
              <a:ext cx="4" cy="12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Line 30"/>
            <p:cNvSpPr>
              <a:spLocks noChangeShapeType="1"/>
            </p:cNvSpPr>
            <p:nvPr/>
          </p:nvSpPr>
          <p:spPr bwMode="auto">
            <a:xfrm flipH="1">
              <a:off x="3248" y="3322"/>
              <a:ext cx="122" cy="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Line 31"/>
            <p:cNvSpPr>
              <a:spLocks noChangeShapeType="1"/>
            </p:cNvSpPr>
            <p:nvPr/>
          </p:nvSpPr>
          <p:spPr bwMode="auto">
            <a:xfrm flipH="1" flipV="1">
              <a:off x="2909" y="3383"/>
              <a:ext cx="339" cy="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Line 32"/>
            <p:cNvSpPr>
              <a:spLocks noChangeShapeType="1"/>
            </p:cNvSpPr>
            <p:nvPr/>
          </p:nvSpPr>
          <p:spPr bwMode="auto">
            <a:xfrm flipH="1">
              <a:off x="2727" y="3323"/>
              <a:ext cx="2"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Line 33"/>
            <p:cNvSpPr>
              <a:spLocks noChangeShapeType="1"/>
            </p:cNvSpPr>
            <p:nvPr/>
          </p:nvSpPr>
          <p:spPr bwMode="auto">
            <a:xfrm flipH="1" flipV="1">
              <a:off x="2729" y="3323"/>
              <a:ext cx="180" cy="60"/>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Line 34"/>
            <p:cNvSpPr>
              <a:spLocks noChangeShapeType="1"/>
            </p:cNvSpPr>
            <p:nvPr/>
          </p:nvSpPr>
          <p:spPr bwMode="auto">
            <a:xfrm flipV="1">
              <a:off x="2731" y="3159"/>
              <a:ext cx="69" cy="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Line 35"/>
            <p:cNvSpPr>
              <a:spLocks noChangeShapeType="1"/>
            </p:cNvSpPr>
            <p:nvPr/>
          </p:nvSpPr>
          <p:spPr bwMode="auto">
            <a:xfrm flipH="1" flipV="1">
              <a:off x="3326" y="3169"/>
              <a:ext cx="40" cy="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Line 36"/>
            <p:cNvSpPr>
              <a:spLocks noChangeShapeType="1"/>
            </p:cNvSpPr>
            <p:nvPr/>
          </p:nvSpPr>
          <p:spPr bwMode="auto">
            <a:xfrm flipH="1">
              <a:off x="2909" y="3251"/>
              <a:ext cx="2" cy="1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Line 37"/>
            <p:cNvSpPr>
              <a:spLocks noChangeShapeType="1"/>
            </p:cNvSpPr>
            <p:nvPr/>
          </p:nvSpPr>
          <p:spPr bwMode="auto">
            <a:xfrm flipV="1">
              <a:off x="3248" y="3254"/>
              <a:ext cx="1" cy="13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38"/>
            <p:cNvSpPr>
              <a:spLocks/>
            </p:cNvSpPr>
            <p:nvPr/>
          </p:nvSpPr>
          <p:spPr bwMode="auto">
            <a:xfrm>
              <a:off x="3341" y="3454"/>
              <a:ext cx="134" cy="513"/>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Line 39"/>
            <p:cNvSpPr>
              <a:spLocks noChangeShapeType="1"/>
            </p:cNvSpPr>
            <p:nvPr/>
          </p:nvSpPr>
          <p:spPr bwMode="auto">
            <a:xfrm>
              <a:off x="3340" y="3784"/>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Line 40"/>
            <p:cNvSpPr>
              <a:spLocks noChangeShapeType="1"/>
            </p:cNvSpPr>
            <p:nvPr/>
          </p:nvSpPr>
          <p:spPr bwMode="auto">
            <a:xfrm>
              <a:off x="3340" y="3593"/>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41"/>
            <p:cNvSpPr>
              <a:spLocks/>
            </p:cNvSpPr>
            <p:nvPr/>
          </p:nvSpPr>
          <p:spPr bwMode="auto">
            <a:xfrm>
              <a:off x="3275" y="3431"/>
              <a:ext cx="65" cy="78"/>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Line 42"/>
            <p:cNvSpPr>
              <a:spLocks noChangeShapeType="1"/>
            </p:cNvSpPr>
            <p:nvPr/>
          </p:nvSpPr>
          <p:spPr bwMode="auto">
            <a:xfrm flipV="1">
              <a:off x="3275" y="3370"/>
              <a:ext cx="2" cy="6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43"/>
            <p:cNvSpPr>
              <a:spLocks/>
            </p:cNvSpPr>
            <p:nvPr/>
          </p:nvSpPr>
          <p:spPr bwMode="auto">
            <a:xfrm>
              <a:off x="2800" y="2406"/>
              <a:ext cx="526" cy="772"/>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44"/>
            <p:cNvSpPr>
              <a:spLocks/>
            </p:cNvSpPr>
            <p:nvPr/>
          </p:nvSpPr>
          <p:spPr bwMode="auto">
            <a:xfrm>
              <a:off x="2800" y="2850"/>
              <a:ext cx="526" cy="33"/>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45"/>
            <p:cNvSpPr>
              <a:spLocks/>
            </p:cNvSpPr>
            <p:nvPr/>
          </p:nvSpPr>
          <p:spPr bwMode="auto">
            <a:xfrm>
              <a:off x="2800" y="3178"/>
              <a:ext cx="526" cy="34"/>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46"/>
            <p:cNvSpPr>
              <a:spLocks/>
            </p:cNvSpPr>
            <p:nvPr/>
          </p:nvSpPr>
          <p:spPr bwMode="auto">
            <a:xfrm>
              <a:off x="3474" y="3538"/>
              <a:ext cx="2119" cy="352"/>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Rectangle 50"/>
            <p:cNvSpPr>
              <a:spLocks noChangeArrowheads="1"/>
            </p:cNvSpPr>
            <p:nvPr/>
          </p:nvSpPr>
          <p:spPr bwMode="auto">
            <a:xfrm>
              <a:off x="3700" y="3839"/>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1"/>
            <p:cNvSpPr>
              <a:spLocks/>
            </p:cNvSpPr>
            <p:nvPr/>
          </p:nvSpPr>
          <p:spPr bwMode="auto">
            <a:xfrm>
              <a:off x="3802" y="3895"/>
              <a:ext cx="1" cy="262"/>
            </a:xfrm>
            <a:custGeom>
              <a:avLst/>
              <a:gdLst/>
              <a:ahLst/>
              <a:cxnLst>
                <a:cxn ang="0">
                  <a:pos x="0" y="0"/>
                </a:cxn>
                <a:cxn ang="0">
                  <a:pos x="0" y="262"/>
                </a:cxn>
                <a:cxn ang="0">
                  <a:pos x="0" y="0"/>
                </a:cxn>
              </a:cxnLst>
              <a:rect l="0" t="0" r="r" b="b"/>
              <a:pathLst>
                <a:path h="262">
                  <a:moveTo>
                    <a:pt x="0" y="0"/>
                  </a:moveTo>
                  <a:lnTo>
                    <a:pt x="0" y="262"/>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Line 52"/>
            <p:cNvSpPr>
              <a:spLocks noChangeShapeType="1"/>
            </p:cNvSpPr>
            <p:nvPr/>
          </p:nvSpPr>
          <p:spPr bwMode="auto">
            <a:xfrm>
              <a:off x="3802" y="3895"/>
              <a:ext cx="1" cy="26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3"/>
            <p:cNvSpPr>
              <a:spLocks/>
            </p:cNvSpPr>
            <p:nvPr/>
          </p:nvSpPr>
          <p:spPr bwMode="auto">
            <a:xfrm>
              <a:off x="3700" y="3895"/>
              <a:ext cx="1" cy="262"/>
            </a:xfrm>
            <a:custGeom>
              <a:avLst/>
              <a:gdLst/>
              <a:ahLst/>
              <a:cxnLst>
                <a:cxn ang="0">
                  <a:pos x="0" y="262"/>
                </a:cxn>
                <a:cxn ang="0">
                  <a:pos x="0" y="0"/>
                </a:cxn>
                <a:cxn ang="0">
                  <a:pos x="0" y="262"/>
                </a:cxn>
              </a:cxnLst>
              <a:rect l="0" t="0" r="r" b="b"/>
              <a:pathLst>
                <a:path h="262">
                  <a:moveTo>
                    <a:pt x="0" y="262"/>
                  </a:moveTo>
                  <a:lnTo>
                    <a:pt x="0" y="0"/>
                  </a:lnTo>
                  <a:lnTo>
                    <a:pt x="0" y="262"/>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Line 54"/>
            <p:cNvSpPr>
              <a:spLocks noChangeShapeType="1"/>
            </p:cNvSpPr>
            <p:nvPr/>
          </p:nvSpPr>
          <p:spPr bwMode="auto">
            <a:xfrm flipV="1">
              <a:off x="3700" y="3895"/>
              <a:ext cx="1" cy="26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Rectangle 55"/>
            <p:cNvSpPr>
              <a:spLocks noChangeArrowheads="1"/>
            </p:cNvSpPr>
            <p:nvPr/>
          </p:nvSpPr>
          <p:spPr bwMode="auto">
            <a:xfrm>
              <a:off x="4062" y="3837"/>
              <a:ext cx="103" cy="319"/>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Rectangle 56"/>
            <p:cNvSpPr>
              <a:spLocks noChangeArrowheads="1"/>
            </p:cNvSpPr>
            <p:nvPr/>
          </p:nvSpPr>
          <p:spPr bwMode="auto">
            <a:xfrm>
              <a:off x="4426" y="3842"/>
              <a:ext cx="103" cy="319"/>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Rectangle 57"/>
            <p:cNvSpPr>
              <a:spLocks noChangeArrowheads="1"/>
            </p:cNvSpPr>
            <p:nvPr/>
          </p:nvSpPr>
          <p:spPr bwMode="auto">
            <a:xfrm>
              <a:off x="4787" y="3835"/>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Rectangle 58"/>
            <p:cNvSpPr>
              <a:spLocks noChangeArrowheads="1"/>
            </p:cNvSpPr>
            <p:nvPr/>
          </p:nvSpPr>
          <p:spPr bwMode="auto">
            <a:xfrm>
              <a:off x="5150" y="3839"/>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9"/>
            <p:cNvSpPr>
              <a:spLocks/>
            </p:cNvSpPr>
            <p:nvPr/>
          </p:nvSpPr>
          <p:spPr bwMode="auto">
            <a:xfrm>
              <a:off x="4163"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Line 60"/>
            <p:cNvSpPr>
              <a:spLocks noChangeShapeType="1"/>
            </p:cNvSpPr>
            <p:nvPr/>
          </p:nvSpPr>
          <p:spPr bwMode="auto">
            <a:xfrm>
              <a:off x="4163"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61"/>
            <p:cNvSpPr>
              <a:spLocks/>
            </p:cNvSpPr>
            <p:nvPr/>
          </p:nvSpPr>
          <p:spPr bwMode="auto">
            <a:xfrm>
              <a:off x="4062"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Line 62"/>
            <p:cNvSpPr>
              <a:spLocks noChangeShapeType="1"/>
            </p:cNvSpPr>
            <p:nvPr/>
          </p:nvSpPr>
          <p:spPr bwMode="auto">
            <a:xfrm flipV="1">
              <a:off x="4062"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63"/>
            <p:cNvSpPr>
              <a:spLocks/>
            </p:cNvSpPr>
            <p:nvPr/>
          </p:nvSpPr>
          <p:spPr bwMode="auto">
            <a:xfrm>
              <a:off x="4526"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Line 64"/>
            <p:cNvSpPr>
              <a:spLocks noChangeShapeType="1"/>
            </p:cNvSpPr>
            <p:nvPr/>
          </p:nvSpPr>
          <p:spPr bwMode="auto">
            <a:xfrm>
              <a:off x="4526"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65"/>
            <p:cNvSpPr>
              <a:spLocks/>
            </p:cNvSpPr>
            <p:nvPr/>
          </p:nvSpPr>
          <p:spPr bwMode="auto">
            <a:xfrm>
              <a:off x="4424"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Line 66"/>
            <p:cNvSpPr>
              <a:spLocks noChangeShapeType="1"/>
            </p:cNvSpPr>
            <p:nvPr/>
          </p:nvSpPr>
          <p:spPr bwMode="auto">
            <a:xfrm flipV="1">
              <a:off x="4424"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67"/>
            <p:cNvSpPr>
              <a:spLocks/>
            </p:cNvSpPr>
            <p:nvPr/>
          </p:nvSpPr>
          <p:spPr bwMode="auto">
            <a:xfrm>
              <a:off x="4888"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Line 68"/>
            <p:cNvSpPr>
              <a:spLocks noChangeShapeType="1"/>
            </p:cNvSpPr>
            <p:nvPr/>
          </p:nvSpPr>
          <p:spPr bwMode="auto">
            <a:xfrm>
              <a:off x="4888"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69"/>
            <p:cNvSpPr>
              <a:spLocks/>
            </p:cNvSpPr>
            <p:nvPr/>
          </p:nvSpPr>
          <p:spPr bwMode="auto">
            <a:xfrm>
              <a:off x="4786"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Line 70"/>
            <p:cNvSpPr>
              <a:spLocks noChangeShapeType="1"/>
            </p:cNvSpPr>
            <p:nvPr/>
          </p:nvSpPr>
          <p:spPr bwMode="auto">
            <a:xfrm flipV="1">
              <a:off x="4786"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71"/>
            <p:cNvSpPr>
              <a:spLocks/>
            </p:cNvSpPr>
            <p:nvPr/>
          </p:nvSpPr>
          <p:spPr bwMode="auto">
            <a:xfrm>
              <a:off x="5251"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Line 72"/>
            <p:cNvSpPr>
              <a:spLocks noChangeShapeType="1"/>
            </p:cNvSpPr>
            <p:nvPr/>
          </p:nvSpPr>
          <p:spPr bwMode="auto">
            <a:xfrm>
              <a:off x="5251"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73"/>
            <p:cNvSpPr>
              <a:spLocks/>
            </p:cNvSpPr>
            <p:nvPr/>
          </p:nvSpPr>
          <p:spPr bwMode="auto">
            <a:xfrm>
              <a:off x="5148"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Line 74"/>
            <p:cNvSpPr>
              <a:spLocks noChangeShapeType="1"/>
            </p:cNvSpPr>
            <p:nvPr/>
          </p:nvSpPr>
          <p:spPr bwMode="auto">
            <a:xfrm flipV="1">
              <a:off x="5148"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p:cNvGrpSpPr/>
          <p:nvPr/>
        </p:nvGrpSpPr>
        <p:grpSpPr>
          <a:xfrm>
            <a:off x="7732526" y="2709183"/>
            <a:ext cx="1160755" cy="2276474"/>
            <a:chOff x="7778881" y="2709183"/>
            <a:chExt cx="1160755" cy="2276474"/>
          </a:xfrm>
        </p:grpSpPr>
        <p:grpSp>
          <p:nvGrpSpPr>
            <p:cNvPr id="3" name="Group 180"/>
            <p:cNvGrpSpPr/>
            <p:nvPr/>
          </p:nvGrpSpPr>
          <p:grpSpPr>
            <a:xfrm>
              <a:off x="7778881" y="2709183"/>
              <a:ext cx="1122656" cy="115659"/>
              <a:chOff x="7211713" y="3362326"/>
              <a:chExt cx="1294363" cy="133349"/>
            </a:xfrm>
          </p:grpSpPr>
          <p:sp>
            <p:nvSpPr>
              <p:cNvPr id="176" name="Oval 175"/>
              <p:cNvSpPr/>
              <p:nvPr/>
            </p:nvSpPr>
            <p:spPr>
              <a:xfrm>
                <a:off x="7211713"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p:nvPr/>
            </p:nvSpPr>
            <p:spPr>
              <a:xfrm>
                <a:off x="7506988"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p:nvPr/>
            </p:nvSpPr>
            <p:spPr>
              <a:xfrm>
                <a:off x="7790356"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p:cNvSpPr/>
              <p:nvPr/>
            </p:nvSpPr>
            <p:spPr>
              <a:xfrm>
                <a:off x="8085632"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p:cNvSpPr/>
              <p:nvPr/>
            </p:nvSpPr>
            <p:spPr>
              <a:xfrm>
                <a:off x="8378525"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81"/>
            <p:cNvGrpSpPr/>
            <p:nvPr/>
          </p:nvGrpSpPr>
          <p:grpSpPr>
            <a:xfrm>
              <a:off x="7816980" y="3694340"/>
              <a:ext cx="1122656" cy="115659"/>
              <a:chOff x="7211713" y="3362326"/>
              <a:chExt cx="1294363" cy="133349"/>
            </a:xfrm>
          </p:grpSpPr>
          <p:sp>
            <p:nvSpPr>
              <p:cNvPr id="183" name="Oval 182"/>
              <p:cNvSpPr/>
              <p:nvPr/>
            </p:nvSpPr>
            <p:spPr>
              <a:xfrm>
                <a:off x="7211713"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p:cNvSpPr/>
              <p:nvPr/>
            </p:nvSpPr>
            <p:spPr>
              <a:xfrm>
                <a:off x="7506988"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p:cNvSpPr/>
              <p:nvPr/>
            </p:nvSpPr>
            <p:spPr>
              <a:xfrm>
                <a:off x="7790356"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p:cNvSpPr/>
              <p:nvPr/>
            </p:nvSpPr>
            <p:spPr>
              <a:xfrm>
                <a:off x="8085632"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p:cNvSpPr/>
              <p:nvPr/>
            </p:nvSpPr>
            <p:spPr>
              <a:xfrm>
                <a:off x="8378525"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187"/>
            <p:cNvGrpSpPr/>
            <p:nvPr/>
          </p:nvGrpSpPr>
          <p:grpSpPr>
            <a:xfrm>
              <a:off x="7800652" y="4869998"/>
              <a:ext cx="1122656" cy="115659"/>
              <a:chOff x="7211713" y="3362326"/>
              <a:chExt cx="1294363" cy="133349"/>
            </a:xfrm>
          </p:grpSpPr>
          <p:sp>
            <p:nvSpPr>
              <p:cNvPr id="189" name="Oval 188"/>
              <p:cNvSpPr/>
              <p:nvPr/>
            </p:nvSpPr>
            <p:spPr>
              <a:xfrm>
                <a:off x="7211713"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p:nvSpPr>
            <p:spPr>
              <a:xfrm>
                <a:off x="7506988"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nvSpPr>
            <p:spPr>
              <a:xfrm>
                <a:off x="7790356"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nvSpPr>
            <p:spPr>
              <a:xfrm>
                <a:off x="8085632"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p:nvSpPr>
            <p:spPr>
              <a:xfrm>
                <a:off x="8378525" y="3362326"/>
                <a:ext cx="127551" cy="133349"/>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4" name="Flowchart: Process 193"/>
          <p:cNvSpPr/>
          <p:nvPr/>
        </p:nvSpPr>
        <p:spPr bwMode="auto">
          <a:xfrm>
            <a:off x="4278083" y="2661556"/>
            <a:ext cx="2514599" cy="1257301"/>
          </a:xfrm>
          <a:prstGeom prst="flowChartProcess">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Camera</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75000"/>
                  </a:schemeClr>
                </a:solidFill>
                <a:effectLst/>
                <a:latin typeface="Arial" charset="0"/>
                <a:cs typeface="Arial" charset="0"/>
              </a:rPr>
              <a:t>PG Firefly MV</a:t>
            </a:r>
          </a:p>
        </p:txBody>
      </p:sp>
      <p:sp>
        <p:nvSpPr>
          <p:cNvPr id="195" name="Flowchart: Process 194"/>
          <p:cNvSpPr/>
          <p:nvPr/>
        </p:nvSpPr>
        <p:spPr bwMode="auto">
          <a:xfrm>
            <a:off x="4261755" y="4120246"/>
            <a:ext cx="2552699" cy="1251856"/>
          </a:xfrm>
          <a:prstGeom prst="flowChartProcess">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smtClean="0">
                <a:solidFill>
                  <a:schemeClr val="bg1"/>
                </a:solidFill>
              </a:rPr>
              <a:t>Projector</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bg1">
                    <a:lumMod val="75000"/>
                  </a:schemeClr>
                </a:solidFill>
              </a:rPr>
              <a:t>Sony 3-LCD</a:t>
            </a:r>
          </a:p>
        </p:txBody>
      </p:sp>
      <p:sp>
        <p:nvSpPr>
          <p:cNvPr id="197" name="Flowchart: Process 196"/>
          <p:cNvSpPr/>
          <p:nvPr/>
        </p:nvSpPr>
        <p:spPr bwMode="auto">
          <a:xfrm>
            <a:off x="4234543" y="1126484"/>
            <a:ext cx="2536372" cy="1251855"/>
          </a:xfrm>
          <a:prstGeom prst="flowChartProcess">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smtClean="0">
                <a:solidFill>
                  <a:schemeClr val="bg1"/>
                </a:solidFill>
              </a:rPr>
              <a:t>Valve control</a:t>
            </a:r>
          </a:p>
          <a:p>
            <a:pPr algn="ctr"/>
            <a:r>
              <a:rPr lang="en-US" sz="2400" dirty="0" smtClean="0">
                <a:solidFill>
                  <a:schemeClr val="bg1">
                    <a:lumMod val="75000"/>
                  </a:schemeClr>
                </a:solidFill>
              </a:rPr>
              <a:t>Duemilanove</a:t>
            </a:r>
          </a:p>
        </p:txBody>
      </p:sp>
      <p:sp>
        <p:nvSpPr>
          <p:cNvPr id="198" name="Flowchart: Process 197"/>
          <p:cNvSpPr/>
          <p:nvPr/>
        </p:nvSpPr>
        <p:spPr bwMode="auto">
          <a:xfrm>
            <a:off x="794655" y="5268684"/>
            <a:ext cx="2427516" cy="1197429"/>
          </a:xfrm>
          <a:prstGeom prst="flowChartProcess">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smtClean="0">
                <a:solidFill>
                  <a:schemeClr val="bg1"/>
                </a:solidFill>
              </a:rPr>
              <a:t>Computer</a:t>
            </a:r>
          </a:p>
          <a:p>
            <a:pPr algn="ctr"/>
            <a:r>
              <a:rPr lang="en-US" sz="2400" dirty="0" smtClean="0">
                <a:solidFill>
                  <a:schemeClr val="bg1">
                    <a:lumMod val="75000"/>
                  </a:schemeClr>
                </a:solidFill>
              </a:rPr>
              <a:t>Quad-Xeon</a:t>
            </a:r>
            <a:endParaRPr kumimoji="0" lang="en-US" sz="2400" b="0" i="0" u="none" strike="noStrike" cap="none" normalizeH="0" baseline="0" dirty="0" smtClean="0">
              <a:ln>
                <a:noFill/>
              </a:ln>
              <a:solidFill>
                <a:schemeClr val="bg1">
                  <a:lumMod val="75000"/>
                </a:schemeClr>
              </a:solidFill>
              <a:effectLst/>
              <a:latin typeface="Arial" charset="0"/>
              <a:cs typeface="Arial" charset="0"/>
            </a:endParaRPr>
          </a:p>
        </p:txBody>
      </p:sp>
      <p:sp>
        <p:nvSpPr>
          <p:cNvPr id="199" name="Flowchart: Process 198"/>
          <p:cNvSpPr/>
          <p:nvPr/>
        </p:nvSpPr>
        <p:spPr bwMode="auto">
          <a:xfrm>
            <a:off x="800097" y="3445332"/>
            <a:ext cx="2427516" cy="1208314"/>
          </a:xfrm>
          <a:prstGeom prst="flowChartProcess">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smtClean="0">
                <a:solidFill>
                  <a:schemeClr val="bg1"/>
                </a:solidFill>
              </a:rPr>
              <a:t>Graphics card</a:t>
            </a:r>
          </a:p>
          <a:p>
            <a:pPr algn="ctr"/>
            <a:r>
              <a:rPr lang="en-US" sz="2400" dirty="0" smtClean="0">
                <a:solidFill>
                  <a:schemeClr val="bg1">
                    <a:lumMod val="75000"/>
                  </a:schemeClr>
                </a:solidFill>
              </a:rPr>
              <a:t>Quadro 4600</a:t>
            </a:r>
            <a:endParaRPr kumimoji="0" lang="en-US" sz="2400" b="0" i="0" u="none" strike="noStrike" cap="none" normalizeH="0" baseline="0" dirty="0" smtClean="0">
              <a:ln>
                <a:noFill/>
              </a:ln>
              <a:solidFill>
                <a:schemeClr val="bg1">
                  <a:lumMod val="75000"/>
                </a:schemeClr>
              </a:solidFill>
              <a:effectLst/>
              <a:latin typeface="Arial" charset="0"/>
              <a:cs typeface="Arial" charset="0"/>
            </a:endParaRPr>
          </a:p>
        </p:txBody>
      </p:sp>
      <p:cxnSp>
        <p:nvCxnSpPr>
          <p:cNvPr id="203" name="Straight Arrow Connector 202"/>
          <p:cNvCxnSpPr/>
          <p:nvPr/>
        </p:nvCxnSpPr>
        <p:spPr bwMode="auto">
          <a:xfrm rot="5400000" flipH="1" flipV="1">
            <a:off x="1181101" y="2558144"/>
            <a:ext cx="1643741" cy="1588"/>
          </a:xfrm>
          <a:prstGeom prst="straightConnector1">
            <a:avLst/>
          </a:prstGeom>
          <a:solidFill>
            <a:schemeClr val="accent1"/>
          </a:solidFill>
          <a:ln w="50800" cap="flat" cmpd="sng" algn="ctr">
            <a:solidFill>
              <a:schemeClr val="accent1">
                <a:lumMod val="60000"/>
                <a:lumOff val="40000"/>
              </a:schemeClr>
            </a:solidFill>
            <a:prstDash val="dash"/>
            <a:round/>
            <a:headEnd type="none" w="med" len="med"/>
            <a:tailEnd type="none"/>
          </a:ln>
          <a:effectLst/>
        </p:spPr>
      </p:cxnSp>
      <p:cxnSp>
        <p:nvCxnSpPr>
          <p:cNvPr id="204" name="Straight Arrow Connector 203"/>
          <p:cNvCxnSpPr/>
          <p:nvPr/>
        </p:nvCxnSpPr>
        <p:spPr bwMode="auto">
          <a:xfrm flipV="1">
            <a:off x="2002177" y="1736273"/>
            <a:ext cx="2243252" cy="39588"/>
          </a:xfrm>
          <a:prstGeom prst="straightConnector1">
            <a:avLst/>
          </a:prstGeom>
          <a:solidFill>
            <a:schemeClr val="accent1"/>
          </a:solidFill>
          <a:ln w="50800" cap="flat" cmpd="sng" algn="ctr">
            <a:solidFill>
              <a:schemeClr val="accent1">
                <a:lumMod val="60000"/>
                <a:lumOff val="40000"/>
              </a:schemeClr>
            </a:solidFill>
            <a:prstDash val="dash"/>
            <a:round/>
            <a:headEnd type="none" w="med" len="med"/>
            <a:tailEnd type="arrow"/>
          </a:ln>
          <a:effectLst/>
        </p:spPr>
      </p:cxnSp>
      <p:cxnSp>
        <p:nvCxnSpPr>
          <p:cNvPr id="209" name="Straight Arrow Connector 208"/>
          <p:cNvCxnSpPr/>
          <p:nvPr/>
        </p:nvCxnSpPr>
        <p:spPr bwMode="auto">
          <a:xfrm>
            <a:off x="3233057" y="4327071"/>
            <a:ext cx="1023256" cy="0"/>
          </a:xfrm>
          <a:prstGeom prst="straightConnector1">
            <a:avLst/>
          </a:prstGeom>
          <a:solidFill>
            <a:schemeClr val="accent1"/>
          </a:solidFill>
          <a:ln w="50800" cap="flat" cmpd="sng" algn="ctr">
            <a:solidFill>
              <a:schemeClr val="accent1">
                <a:lumMod val="60000"/>
                <a:lumOff val="40000"/>
              </a:schemeClr>
            </a:solidFill>
            <a:prstDash val="dash"/>
            <a:round/>
            <a:headEnd type="none" w="med" len="med"/>
            <a:tailEnd type="arrow"/>
          </a:ln>
          <a:effectLst/>
        </p:spPr>
      </p:cxnSp>
      <p:cxnSp>
        <p:nvCxnSpPr>
          <p:cNvPr id="210" name="Straight Arrow Connector 209"/>
          <p:cNvCxnSpPr/>
          <p:nvPr/>
        </p:nvCxnSpPr>
        <p:spPr bwMode="auto">
          <a:xfrm>
            <a:off x="3233057" y="4555671"/>
            <a:ext cx="1028700" cy="1"/>
          </a:xfrm>
          <a:prstGeom prst="straightConnector1">
            <a:avLst/>
          </a:prstGeom>
          <a:solidFill>
            <a:schemeClr val="accent1"/>
          </a:solidFill>
          <a:ln w="50800" cap="flat" cmpd="sng" algn="ctr">
            <a:solidFill>
              <a:schemeClr val="accent1">
                <a:lumMod val="60000"/>
                <a:lumOff val="40000"/>
              </a:schemeClr>
            </a:solidFill>
            <a:prstDash val="solid"/>
            <a:round/>
            <a:headEnd type="none" w="med" len="med"/>
            <a:tailEnd type="arrow"/>
          </a:ln>
          <a:effectLst/>
        </p:spPr>
      </p:cxnSp>
      <p:cxnSp>
        <p:nvCxnSpPr>
          <p:cNvPr id="211" name="Straight Arrow Connector 210"/>
          <p:cNvCxnSpPr/>
          <p:nvPr/>
        </p:nvCxnSpPr>
        <p:spPr bwMode="auto">
          <a:xfrm rot="5400000" flipH="1" flipV="1">
            <a:off x="1627413" y="4936672"/>
            <a:ext cx="631373" cy="1"/>
          </a:xfrm>
          <a:prstGeom prst="straightConnector1">
            <a:avLst/>
          </a:prstGeom>
          <a:solidFill>
            <a:schemeClr val="accent1"/>
          </a:solidFill>
          <a:ln w="50800" cap="flat" cmpd="sng" algn="ctr">
            <a:solidFill>
              <a:schemeClr val="accent1">
                <a:lumMod val="60000"/>
                <a:lumOff val="40000"/>
              </a:schemeClr>
            </a:solidFill>
            <a:prstDash val="solid"/>
            <a:round/>
            <a:headEnd type="none" w="med" len="med"/>
            <a:tailEnd type="arrow"/>
          </a:ln>
          <a:effectLst/>
        </p:spPr>
      </p:cxnSp>
      <p:cxnSp>
        <p:nvCxnSpPr>
          <p:cNvPr id="235" name="Elbow Connector 234"/>
          <p:cNvCxnSpPr/>
          <p:nvPr/>
        </p:nvCxnSpPr>
        <p:spPr bwMode="auto">
          <a:xfrm flipH="1">
            <a:off x="3205842" y="3273878"/>
            <a:ext cx="3570511" cy="2577192"/>
          </a:xfrm>
          <a:prstGeom prst="bentConnector3">
            <a:avLst>
              <a:gd name="adj1" fmla="val -5945"/>
            </a:avLst>
          </a:prstGeom>
          <a:solidFill>
            <a:schemeClr val="accent1"/>
          </a:solidFill>
          <a:ln w="50800" cap="flat" cmpd="sng" algn="ctr">
            <a:solidFill>
              <a:schemeClr val="accent1">
                <a:lumMod val="60000"/>
                <a:lumOff val="40000"/>
              </a:schemeClr>
            </a:solidFill>
            <a:prstDash val="solid"/>
            <a:round/>
            <a:headEnd type="none" w="med" len="med"/>
            <a:tailEnd type="arrow"/>
          </a:ln>
          <a:effectLst/>
        </p:spPr>
      </p:cxnSp>
      <p:cxnSp>
        <p:nvCxnSpPr>
          <p:cNvPr id="108" name="Straight Arrow Connector 107"/>
          <p:cNvCxnSpPr/>
          <p:nvPr/>
        </p:nvCxnSpPr>
        <p:spPr bwMode="auto">
          <a:xfrm>
            <a:off x="3238499" y="3694340"/>
            <a:ext cx="1023256" cy="0"/>
          </a:xfrm>
          <a:prstGeom prst="straightConnector1">
            <a:avLst/>
          </a:prstGeom>
          <a:solidFill>
            <a:schemeClr val="accent1"/>
          </a:solidFill>
          <a:ln w="50800" cap="flat" cmpd="sng" algn="ctr">
            <a:solidFill>
              <a:schemeClr val="accent1">
                <a:lumMod val="60000"/>
                <a:lumOff val="40000"/>
              </a:schemeClr>
            </a:solidFill>
            <a:prstDash val="dash"/>
            <a:round/>
            <a:headEnd type="none" w="med" len="med"/>
            <a:tailEnd type="arrow"/>
          </a:ln>
          <a:effectLst/>
        </p:spPr>
      </p:cxnSp>
      <p:grpSp>
        <p:nvGrpSpPr>
          <p:cNvPr id="110" name="Group 109"/>
          <p:cNvGrpSpPr/>
          <p:nvPr/>
        </p:nvGrpSpPr>
        <p:grpSpPr>
          <a:xfrm>
            <a:off x="7732526" y="2709183"/>
            <a:ext cx="1160755" cy="2276474"/>
            <a:chOff x="7778881" y="2709183"/>
            <a:chExt cx="1160755" cy="2276474"/>
          </a:xfrm>
        </p:grpSpPr>
        <p:grpSp>
          <p:nvGrpSpPr>
            <p:cNvPr id="147" name="Group 180"/>
            <p:cNvGrpSpPr/>
            <p:nvPr/>
          </p:nvGrpSpPr>
          <p:grpSpPr>
            <a:xfrm>
              <a:off x="7778862" y="2709183"/>
              <a:ext cx="1122653" cy="115659"/>
              <a:chOff x="7211713" y="3362326"/>
              <a:chExt cx="1294363" cy="133349"/>
            </a:xfrm>
          </p:grpSpPr>
          <p:sp>
            <p:nvSpPr>
              <p:cNvPr id="212" name="Oval 211"/>
              <p:cNvSpPr/>
              <p:nvPr/>
            </p:nvSpPr>
            <p:spPr>
              <a:xfrm>
                <a:off x="7211713" y="3362326"/>
                <a:ext cx="127551" cy="133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a:off x="7506988" y="3362326"/>
                <a:ext cx="127551" cy="133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a:off x="7790356" y="3362326"/>
                <a:ext cx="127551" cy="133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a:off x="8085632" y="3362326"/>
                <a:ext cx="127551" cy="133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a:off x="8378525" y="3362326"/>
                <a:ext cx="127551" cy="133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81"/>
            <p:cNvGrpSpPr/>
            <p:nvPr/>
          </p:nvGrpSpPr>
          <p:grpSpPr>
            <a:xfrm>
              <a:off x="7816961" y="3694340"/>
              <a:ext cx="1122653" cy="115659"/>
              <a:chOff x="7211713" y="3362326"/>
              <a:chExt cx="1294363" cy="133349"/>
            </a:xfrm>
          </p:grpSpPr>
          <p:sp>
            <p:nvSpPr>
              <p:cNvPr id="201" name="Oval 200"/>
              <p:cNvSpPr/>
              <p:nvPr/>
            </p:nvSpPr>
            <p:spPr>
              <a:xfrm>
                <a:off x="7211713" y="3362326"/>
                <a:ext cx="127551" cy="1333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p:nvSpPr>
            <p:spPr>
              <a:xfrm>
                <a:off x="7506988" y="3362326"/>
                <a:ext cx="127551" cy="1333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p:nvSpPr>
            <p:spPr>
              <a:xfrm>
                <a:off x="7790356" y="3362326"/>
                <a:ext cx="127551" cy="1333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p:nvSpPr>
            <p:spPr>
              <a:xfrm>
                <a:off x="8085632" y="3362326"/>
                <a:ext cx="127551" cy="1333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a:off x="8378525" y="3362326"/>
                <a:ext cx="127551" cy="1333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9" name="Group 187"/>
            <p:cNvGrpSpPr/>
            <p:nvPr/>
          </p:nvGrpSpPr>
          <p:grpSpPr>
            <a:xfrm>
              <a:off x="7800633" y="4869998"/>
              <a:ext cx="1122653" cy="115659"/>
              <a:chOff x="7211713" y="3362326"/>
              <a:chExt cx="1294363" cy="133349"/>
            </a:xfrm>
          </p:grpSpPr>
          <p:sp>
            <p:nvSpPr>
              <p:cNvPr id="175" name="Oval 174"/>
              <p:cNvSpPr/>
              <p:nvPr/>
            </p:nvSpPr>
            <p:spPr>
              <a:xfrm>
                <a:off x="7211713" y="3362326"/>
                <a:ext cx="127551" cy="133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a:off x="7506988" y="3362326"/>
                <a:ext cx="127551" cy="133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p:cNvSpPr/>
              <p:nvPr/>
            </p:nvSpPr>
            <p:spPr>
              <a:xfrm>
                <a:off x="7790356" y="3362326"/>
                <a:ext cx="127551" cy="133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p:cNvSpPr/>
              <p:nvPr/>
            </p:nvSpPr>
            <p:spPr>
              <a:xfrm>
                <a:off x="8085632" y="3362326"/>
                <a:ext cx="127551" cy="133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p:nvSpPr>
            <p:spPr>
              <a:xfrm>
                <a:off x="8378525" y="3362326"/>
                <a:ext cx="127551" cy="133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7" grpId="0" animBg="1"/>
      <p:bldP spid="198" grpId="0" animBg="1"/>
      <p:bldP spid="1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19</a:t>
            </a:fld>
            <a:endParaRPr lang="en-US" dirty="0" smtClean="0"/>
          </a:p>
        </p:txBody>
      </p:sp>
      <p:pic>
        <p:nvPicPr>
          <p:cNvPr id="2050" name="Picture 2" descr="D:\meetings\2010-07-27 SIGGRAPH\wholeSetup2_small.jpg"/>
          <p:cNvPicPr>
            <a:picLocks noChangeAspect="1" noChangeArrowheads="1"/>
          </p:cNvPicPr>
          <p:nvPr/>
        </p:nvPicPr>
        <p:blipFill>
          <a:blip r:embed="rId3" cstate="print"/>
          <a:srcRect/>
          <a:stretch>
            <a:fillRect/>
          </a:stretch>
        </p:blipFill>
        <p:spPr bwMode="auto">
          <a:xfrm>
            <a:off x="2500313" y="0"/>
            <a:ext cx="4143375" cy="6857999"/>
          </a:xfrm>
          <a:prstGeom prst="rect">
            <a:avLst/>
          </a:prstGeom>
          <a:noFill/>
        </p:spPr>
      </p:pic>
      <p:sp>
        <p:nvSpPr>
          <p:cNvPr id="12" name="Down Arrow 11"/>
          <p:cNvSpPr/>
          <p:nvPr/>
        </p:nvSpPr>
        <p:spPr bwMode="auto">
          <a:xfrm rot="13727955">
            <a:off x="5385111" y="5912362"/>
            <a:ext cx="248683" cy="331177"/>
          </a:xfrm>
          <a:prstGeom prst="down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14" name="Text Box 12"/>
          <p:cNvSpPr txBox="1">
            <a:spLocks noChangeArrowheads="1"/>
          </p:cNvSpPr>
          <p:nvPr/>
        </p:nvSpPr>
        <p:spPr bwMode="auto">
          <a:xfrm>
            <a:off x="3461065" y="5922059"/>
            <a:ext cx="1877437" cy="646331"/>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2700">
                  <a:solidFill>
                    <a:srgbClr val="000000"/>
                  </a:solidFill>
                </a:ln>
                <a:solidFill>
                  <a:schemeClr val="bg1"/>
                </a:solidFill>
                <a:effectLst>
                  <a:outerShdw blurRad="50800" dist="38100" dir="2700000" algn="tl" rotWithShape="0">
                    <a:prstClr val="black">
                      <a:alpha val="40000"/>
                    </a:prstClr>
                  </a:outerShdw>
                </a:effectLst>
                <a:uLnTx/>
                <a:uFillTx/>
              </a:rPr>
              <a:t>Camera</a:t>
            </a:r>
            <a:endParaRPr kumimoji="0" lang="en-US" sz="3600" b="1" i="0" u="none" strike="noStrike" kern="0" cap="none" spc="0" normalizeH="0" baseline="0" noProof="0" dirty="0">
              <a:ln w="12700">
                <a:solidFill>
                  <a:srgbClr val="000000"/>
                </a:solidFill>
              </a:ln>
              <a:solidFill>
                <a:schemeClr val="bg1"/>
              </a:solidFill>
              <a:effectLst>
                <a:outerShdw blurRad="50800" dist="38100" dir="2700000" algn="tl" rotWithShape="0">
                  <a:prstClr val="black">
                    <a:alpha val="40000"/>
                  </a:prstClr>
                </a:outerShdw>
              </a:effectLst>
              <a:uLnTx/>
              <a:uFillTx/>
            </a:endParaRPr>
          </a:p>
        </p:txBody>
      </p:sp>
      <p:sp>
        <p:nvSpPr>
          <p:cNvPr id="15" name="Text Box 12"/>
          <p:cNvSpPr txBox="1">
            <a:spLocks noChangeArrowheads="1"/>
          </p:cNvSpPr>
          <p:nvPr/>
        </p:nvSpPr>
        <p:spPr bwMode="auto">
          <a:xfrm>
            <a:off x="6643688" y="1974131"/>
            <a:ext cx="2232561"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2700">
                  <a:solidFill>
                    <a:srgbClr val="000000"/>
                  </a:solidFill>
                </a:ln>
                <a:solidFill>
                  <a:schemeClr val="bg1"/>
                </a:solidFill>
                <a:effectLst>
                  <a:outerShdw blurRad="50800" dist="38100" dir="2700000" algn="tl" rotWithShape="0">
                    <a:prstClr val="black">
                      <a:alpha val="40000"/>
                    </a:prstClr>
                  </a:outerShdw>
                </a:effectLst>
                <a:uLnTx/>
                <a:uFillTx/>
              </a:rPr>
              <a:t>Projector</a:t>
            </a:r>
            <a:endParaRPr kumimoji="0" lang="en-US" sz="3600" b="1" i="0" u="none" strike="noStrike" kern="0" cap="none" spc="0" normalizeH="0" baseline="0" noProof="0" dirty="0">
              <a:ln w="12700">
                <a:solidFill>
                  <a:srgbClr val="000000"/>
                </a:solidFill>
              </a:ln>
              <a:solidFill>
                <a:schemeClr val="bg1"/>
              </a:solidFill>
              <a:effectLst>
                <a:outerShdw blurRad="50800" dist="38100" dir="2700000" algn="tl" rotWithShape="0">
                  <a:prstClr val="black">
                    <a:alpha val="40000"/>
                  </a:prstClr>
                </a:outerShdw>
              </a:effectLst>
              <a:uLnTx/>
              <a:uFillTx/>
            </a:endParaRPr>
          </a:p>
        </p:txBody>
      </p:sp>
      <p:sp>
        <p:nvSpPr>
          <p:cNvPr id="16" name="Down Arrow 15"/>
          <p:cNvSpPr/>
          <p:nvPr/>
        </p:nvSpPr>
        <p:spPr bwMode="auto">
          <a:xfrm rot="3776020">
            <a:off x="6270440" y="2112271"/>
            <a:ext cx="305041" cy="648150"/>
          </a:xfrm>
          <a:prstGeom prst="down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17" name="Text Box 12"/>
          <p:cNvSpPr txBox="1">
            <a:spLocks noChangeArrowheads="1"/>
          </p:cNvSpPr>
          <p:nvPr/>
        </p:nvSpPr>
        <p:spPr bwMode="auto">
          <a:xfrm>
            <a:off x="7008731" y="3402069"/>
            <a:ext cx="2135269" cy="120032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2700">
                  <a:solidFill>
                    <a:srgbClr val="000000"/>
                  </a:solidFill>
                </a:ln>
                <a:solidFill>
                  <a:schemeClr val="bg1"/>
                </a:solidFill>
                <a:effectLst>
                  <a:outerShdw blurRad="50800" dist="38100" dir="2700000" algn="tl" rotWithShape="0">
                    <a:prstClr val="black">
                      <a:alpha val="40000"/>
                    </a:prstClr>
                  </a:outerShdw>
                </a:effectLst>
                <a:uLnTx/>
                <a:uFillTx/>
              </a:rPr>
              <a:t>Drop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2700">
                  <a:solidFill>
                    <a:srgbClr val="000000"/>
                  </a:solidFill>
                </a:ln>
                <a:solidFill>
                  <a:schemeClr val="bg1"/>
                </a:solidFill>
                <a:effectLst>
                  <a:outerShdw blurRad="50800" dist="38100" dir="2700000" algn="tl" rotWithShape="0">
                    <a:prstClr val="black">
                      <a:alpha val="40000"/>
                    </a:prstClr>
                  </a:outerShdw>
                </a:effectLst>
                <a:uLnTx/>
                <a:uFillTx/>
              </a:rPr>
              <a:t>Emitters</a:t>
            </a:r>
            <a:endParaRPr kumimoji="0" lang="en-US" sz="3600" b="1" i="0" u="none" strike="noStrike" kern="0" cap="none" spc="0" normalizeH="0" baseline="0" noProof="0" dirty="0">
              <a:ln w="12700">
                <a:solidFill>
                  <a:srgbClr val="000000"/>
                </a:solidFill>
              </a:ln>
              <a:solidFill>
                <a:schemeClr val="bg1"/>
              </a:solidFill>
              <a:effectLst>
                <a:outerShdw blurRad="50800" dist="38100" dir="2700000" algn="tl" rotWithShape="0">
                  <a:prstClr val="black">
                    <a:alpha val="40000"/>
                  </a:prstClr>
                </a:outerShdw>
              </a:effectLst>
              <a:uLnTx/>
              <a:uFillTx/>
            </a:endParaRPr>
          </a:p>
        </p:txBody>
      </p:sp>
      <p:sp>
        <p:nvSpPr>
          <p:cNvPr id="18" name="Down Arrow 17"/>
          <p:cNvSpPr/>
          <p:nvPr/>
        </p:nvSpPr>
        <p:spPr bwMode="auto">
          <a:xfrm rot="6660000">
            <a:off x="6426695" y="3255039"/>
            <a:ext cx="236607" cy="937520"/>
          </a:xfrm>
          <a:prstGeom prst="downArrow">
            <a:avLst/>
          </a:prstGeom>
          <a:solidFill>
            <a:schemeClr val="bg1"/>
          </a:solidFill>
          <a:ln w="25400"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6" name="Rectangle 2"/>
          <p:cNvSpPr>
            <a:spLocks noGrp="1" noChangeArrowheads="1"/>
          </p:cNvSpPr>
          <p:nvPr>
            <p:ph type="title"/>
          </p:nvPr>
        </p:nvSpPr>
        <p:spPr>
          <a:xfrm>
            <a:off x="0" y="0"/>
            <a:ext cx="9144000" cy="639804"/>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Types of Displays</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a:t>
            </a:fld>
            <a:endParaRPr lang="en-US" dirty="0" smtClean="0"/>
          </a:p>
        </p:txBody>
      </p:sp>
      <p:grpSp>
        <p:nvGrpSpPr>
          <p:cNvPr id="11" name="Group 17"/>
          <p:cNvGrpSpPr/>
          <p:nvPr/>
        </p:nvGrpSpPr>
        <p:grpSpPr>
          <a:xfrm>
            <a:off x="1067656" y="639804"/>
            <a:ext cx="2365092" cy="2365092"/>
            <a:chOff x="5366772" y="2261437"/>
            <a:chExt cx="2762636" cy="2762636"/>
          </a:xfrm>
        </p:grpSpPr>
        <p:pic>
          <p:nvPicPr>
            <p:cNvPr id="14" name="Picture 13" descr="monitorBlack.png"/>
            <p:cNvPicPr>
              <a:picLocks noChangeAspect="1"/>
            </p:cNvPicPr>
            <p:nvPr/>
          </p:nvPicPr>
          <p:blipFill>
            <a:blip r:embed="rId3" cstate="print"/>
            <a:stretch>
              <a:fillRect/>
            </a:stretch>
          </p:blipFill>
          <p:spPr>
            <a:xfrm>
              <a:off x="5366772" y="2261437"/>
              <a:ext cx="2762636" cy="2762636"/>
            </a:xfrm>
            <a:prstGeom prst="rect">
              <a:avLst/>
            </a:prstGeom>
          </p:spPr>
        </p:pic>
        <p:pic>
          <p:nvPicPr>
            <p:cNvPr id="15" name="Picture 14" descr="globeNoShadowDiscrete.png"/>
            <p:cNvPicPr>
              <a:picLocks noChangeAspect="1"/>
            </p:cNvPicPr>
            <p:nvPr/>
          </p:nvPicPr>
          <p:blipFill>
            <a:blip r:embed="rId4" cstate="print"/>
            <a:stretch>
              <a:fillRect/>
            </a:stretch>
          </p:blipFill>
          <p:spPr>
            <a:xfrm>
              <a:off x="5982936" y="2641485"/>
              <a:ext cx="1556000" cy="1556000"/>
            </a:xfrm>
            <a:prstGeom prst="rect">
              <a:avLst/>
            </a:prstGeom>
          </p:spPr>
        </p:pic>
      </p:grpSp>
      <p:sp>
        <p:nvSpPr>
          <p:cNvPr id="17" name="Title 1"/>
          <p:cNvSpPr txBox="1">
            <a:spLocks/>
          </p:cNvSpPr>
          <p:nvPr/>
        </p:nvSpPr>
        <p:spPr>
          <a:xfrm>
            <a:off x="4288226" y="2862467"/>
            <a:ext cx="4403836" cy="500841"/>
          </a:xfrm>
          <a:prstGeom prst="rect">
            <a:avLst/>
          </a:prstGeom>
        </p:spPr>
        <p:txBody>
          <a:bodyPr vert="horz" lIns="91440" tIns="45720" rIns="91440" bIns="45720" rtlCol="0" anchor="t">
            <a:noAutofit/>
          </a:bodyPr>
          <a:lstStyle/>
          <a:p>
            <a:pPr algn="ctr"/>
            <a:r>
              <a:rPr lang="en-US" sz="2800" dirty="0" smtClean="0">
                <a:solidFill>
                  <a:schemeClr val="bg1"/>
                </a:solidFill>
                <a:latin typeface="+mj-lt"/>
                <a:ea typeface="+mj-ea"/>
                <a:cs typeface="+mj-cs"/>
              </a:rPr>
              <a:t>3D with Anaglyph glasses</a:t>
            </a:r>
          </a:p>
        </p:txBody>
      </p:sp>
      <p:sp>
        <p:nvSpPr>
          <p:cNvPr id="19" name="Title 1"/>
          <p:cNvSpPr txBox="1">
            <a:spLocks/>
          </p:cNvSpPr>
          <p:nvPr/>
        </p:nvSpPr>
        <p:spPr>
          <a:xfrm>
            <a:off x="112109" y="2841447"/>
            <a:ext cx="4403836" cy="521861"/>
          </a:xfrm>
          <a:prstGeom prst="rect">
            <a:avLst/>
          </a:prstGeom>
        </p:spPr>
        <p:txBody>
          <a:bodyPr vert="horz" lIns="91440" tIns="45720" rIns="91440" bIns="45720" rtlCol="0" anchor="t">
            <a:noAutofit/>
          </a:bodyPr>
          <a:lstStyle/>
          <a:p>
            <a:pPr lvl="0" algn="ctr">
              <a:spcBef>
                <a:spcPct val="0"/>
              </a:spcBef>
            </a:pPr>
            <a:r>
              <a:rPr lang="en-US" sz="2800" dirty="0" smtClean="0">
                <a:solidFill>
                  <a:schemeClr val="bg1"/>
                </a:solidFill>
                <a:latin typeface="+mj-lt"/>
                <a:ea typeface="+mj-ea"/>
                <a:cs typeface="+mj-cs"/>
              </a:rPr>
              <a:t>2D with an LCD monitor</a:t>
            </a:r>
          </a:p>
        </p:txBody>
      </p:sp>
      <p:sp>
        <p:nvSpPr>
          <p:cNvPr id="20" name="Title 1"/>
          <p:cNvSpPr txBox="1">
            <a:spLocks/>
          </p:cNvSpPr>
          <p:nvPr/>
        </p:nvSpPr>
        <p:spPr>
          <a:xfrm>
            <a:off x="288242" y="5951625"/>
            <a:ext cx="4094574" cy="860750"/>
          </a:xfrm>
          <a:prstGeom prst="rect">
            <a:avLst/>
          </a:prstGeom>
        </p:spPr>
        <p:txBody>
          <a:bodyPr vert="horz" lIns="91440" tIns="45720" rIns="91440" bIns="45720" rtlCol="0" anchor="t">
            <a:normAutofit fontScale="92500" lnSpcReduction="10000"/>
          </a:bodyPr>
          <a:lstStyle/>
          <a:p>
            <a:pPr lvl="0" algn="ctr">
              <a:spcBef>
                <a:spcPct val="0"/>
              </a:spcBef>
            </a:pPr>
            <a:r>
              <a:rPr lang="en-US" sz="2800" dirty="0" smtClean="0">
                <a:solidFill>
                  <a:schemeClr val="bg1"/>
                </a:solidFill>
                <a:latin typeface="+mj-lt"/>
                <a:ea typeface="+mj-ea"/>
                <a:cs typeface="+mj-cs"/>
              </a:rPr>
              <a:t>3D with an etched glass cube</a:t>
            </a:r>
          </a:p>
          <a:p>
            <a:pPr lvl="0" algn="ctr">
              <a:spcBef>
                <a:spcPct val="0"/>
              </a:spcBef>
            </a:pPr>
            <a:r>
              <a:rPr lang="en-US" sz="2800" dirty="0" err="1" smtClean="0">
                <a:solidFill>
                  <a:schemeClr val="bg1">
                    <a:lumMod val="75000"/>
                  </a:schemeClr>
                </a:solidFill>
                <a:latin typeface="+mj-lt"/>
                <a:ea typeface="+mj-ea"/>
                <a:cs typeface="+mj-cs"/>
              </a:rPr>
              <a:t>Nayar</a:t>
            </a:r>
            <a:r>
              <a:rPr lang="en-US" sz="2800" dirty="0" smtClean="0">
                <a:solidFill>
                  <a:schemeClr val="bg1">
                    <a:lumMod val="75000"/>
                  </a:schemeClr>
                </a:solidFill>
                <a:latin typeface="+mj-lt"/>
                <a:ea typeface="+mj-ea"/>
                <a:cs typeface="+mj-cs"/>
              </a:rPr>
              <a:t> 2007</a:t>
            </a:r>
            <a:endParaRPr kumimoji="0" lang="en-US" sz="2800" b="0"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22" name="Title 1"/>
          <p:cNvSpPr txBox="1">
            <a:spLocks/>
          </p:cNvSpPr>
          <p:nvPr/>
        </p:nvSpPr>
        <p:spPr>
          <a:xfrm>
            <a:off x="4421833" y="5960380"/>
            <a:ext cx="4094574" cy="860750"/>
          </a:xfrm>
          <a:prstGeom prst="rect">
            <a:avLst/>
          </a:prstGeom>
        </p:spPr>
        <p:txBody>
          <a:bodyPr vert="horz" lIns="91440" tIns="45720" rIns="91440" bIns="45720" rtlCol="0" anchor="t">
            <a:normAutofit fontScale="92500" lnSpcReduction="10000"/>
          </a:bodyPr>
          <a:lstStyle/>
          <a:p>
            <a:pPr lvl="0" algn="ctr">
              <a:spcBef>
                <a:spcPct val="0"/>
              </a:spcBef>
            </a:pPr>
            <a:r>
              <a:rPr lang="en-US" sz="2800" dirty="0" smtClean="0">
                <a:solidFill>
                  <a:schemeClr val="bg1"/>
                </a:solidFill>
                <a:latin typeface="+mj-lt"/>
                <a:ea typeface="+mj-ea"/>
                <a:cs typeface="+mj-cs"/>
              </a:rPr>
              <a:t>3D with auto-stereoscopy</a:t>
            </a:r>
          </a:p>
          <a:p>
            <a:pPr lvl="0" algn="ctr">
              <a:spcBef>
                <a:spcPct val="0"/>
              </a:spcBef>
            </a:pPr>
            <a:r>
              <a:rPr lang="en-US" sz="2800" dirty="0" smtClean="0">
                <a:solidFill>
                  <a:schemeClr val="bg1">
                    <a:lumMod val="75000"/>
                  </a:schemeClr>
                </a:solidFill>
                <a:latin typeface="+mj-lt"/>
                <a:ea typeface="+mj-ea"/>
                <a:cs typeface="+mj-cs"/>
              </a:rPr>
              <a:t>Sony 2009</a:t>
            </a:r>
            <a:endParaRPr kumimoji="0" lang="en-US" sz="2800" b="0" i="0" u="none" strike="noStrike" kern="1200" cap="none" spc="0" normalizeH="0" baseline="0" noProof="0" dirty="0">
              <a:ln>
                <a:noFill/>
              </a:ln>
              <a:solidFill>
                <a:schemeClr val="bg1">
                  <a:lumMod val="75000"/>
                </a:schemeClr>
              </a:solidFill>
              <a:effectLst/>
              <a:uLnTx/>
              <a:uFillTx/>
              <a:latin typeface="+mj-lt"/>
              <a:ea typeface="+mj-ea"/>
              <a:cs typeface="+mj-cs"/>
            </a:endParaRPr>
          </a:p>
        </p:txBody>
      </p:sp>
      <p:pic>
        <p:nvPicPr>
          <p:cNvPr id="24" name="Picture 23" descr="sonyc93-e253-publicimage.jpg"/>
          <p:cNvPicPr>
            <a:picLocks noChangeAspect="1"/>
          </p:cNvPicPr>
          <p:nvPr/>
        </p:nvPicPr>
        <p:blipFill>
          <a:blip r:embed="rId5" cstate="print"/>
          <a:stretch>
            <a:fillRect/>
          </a:stretch>
        </p:blipFill>
        <p:spPr>
          <a:xfrm>
            <a:off x="5104746" y="3901491"/>
            <a:ext cx="2577112" cy="2058888"/>
          </a:xfrm>
          <a:prstGeom prst="rect">
            <a:avLst/>
          </a:prstGeom>
        </p:spPr>
      </p:pic>
      <p:pic>
        <p:nvPicPr>
          <p:cNvPr id="25" name="Picture 24" descr="nayar3D000.png"/>
          <p:cNvPicPr>
            <a:picLocks noChangeAspect="1"/>
          </p:cNvPicPr>
          <p:nvPr/>
        </p:nvPicPr>
        <p:blipFill>
          <a:blip r:embed="rId6" cstate="print">
            <a:lum bright="20000" contrast="40000"/>
          </a:blip>
          <a:stretch>
            <a:fillRect/>
          </a:stretch>
        </p:blipFill>
        <p:spPr>
          <a:xfrm>
            <a:off x="814553" y="3760770"/>
            <a:ext cx="2891466" cy="2168600"/>
          </a:xfrm>
          <a:prstGeom prst="rect">
            <a:avLst/>
          </a:prstGeom>
          <a:ln w="12700">
            <a:solidFill>
              <a:schemeClr val="bg1"/>
            </a:solidFill>
          </a:ln>
        </p:spPr>
      </p:pic>
      <p:pic>
        <p:nvPicPr>
          <p:cNvPr id="28" name="Picture 27" descr="Anaglyph_glasses.png"/>
          <p:cNvPicPr>
            <a:picLocks noChangeAspect="1"/>
          </p:cNvPicPr>
          <p:nvPr/>
        </p:nvPicPr>
        <p:blipFill>
          <a:blip r:embed="rId7" cstate="print"/>
          <a:stretch>
            <a:fillRect/>
          </a:stretch>
        </p:blipFill>
        <p:spPr>
          <a:xfrm>
            <a:off x="4879834" y="781915"/>
            <a:ext cx="3346732" cy="2130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A Single Emitter Manifold</a:t>
            </a:r>
          </a:p>
        </p:txBody>
      </p:sp>
      <p:sp>
        <p:nvSpPr>
          <p:cNvPr id="26" name="Slide Number Placeholder 25"/>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20</a:t>
            </a:fld>
            <a:endParaRPr lang="en-US" dirty="0" smtClean="0"/>
          </a:p>
        </p:txBody>
      </p:sp>
      <p:pic>
        <p:nvPicPr>
          <p:cNvPr id="6" name="Picture 5" descr="linearManifold.jpg"/>
          <p:cNvPicPr>
            <a:picLocks noChangeAspect="1"/>
          </p:cNvPicPr>
          <p:nvPr/>
        </p:nvPicPr>
        <p:blipFill>
          <a:blip r:embed="rId3" cstate="print"/>
          <a:stretch>
            <a:fillRect/>
          </a:stretch>
        </p:blipFill>
        <p:spPr>
          <a:xfrm>
            <a:off x="0" y="1884826"/>
            <a:ext cx="9144000" cy="3420070"/>
          </a:xfrm>
          <a:prstGeom prst="rect">
            <a:avLst/>
          </a:prstGeom>
        </p:spPr>
      </p:pic>
      <p:grpSp>
        <p:nvGrpSpPr>
          <p:cNvPr id="2" name="Group 18"/>
          <p:cNvGrpSpPr/>
          <p:nvPr/>
        </p:nvGrpSpPr>
        <p:grpSpPr>
          <a:xfrm>
            <a:off x="0" y="4776716"/>
            <a:ext cx="3870899" cy="1109766"/>
            <a:chOff x="0" y="4776716"/>
            <a:chExt cx="3870899" cy="1109766"/>
          </a:xfrm>
        </p:grpSpPr>
        <p:sp>
          <p:nvSpPr>
            <p:cNvPr id="7" name="TextBox 6"/>
            <p:cNvSpPr txBox="1"/>
            <p:nvPr/>
          </p:nvSpPr>
          <p:spPr>
            <a:xfrm>
              <a:off x="0" y="5424817"/>
              <a:ext cx="3870899" cy="461665"/>
            </a:xfrm>
            <a:prstGeom prst="rect">
              <a:avLst/>
            </a:prstGeom>
            <a:noFill/>
          </p:spPr>
          <p:txBody>
            <a:bodyPr wrap="square" rtlCol="0">
              <a:spAutoFit/>
            </a:bodyPr>
            <a:lstStyle/>
            <a:p>
              <a:pPr algn="ctr"/>
              <a:r>
                <a:rPr lang="en-US" sz="2400" dirty="0" smtClean="0">
                  <a:solidFill>
                    <a:schemeClr val="bg1"/>
                  </a:solidFill>
                </a:rPr>
                <a:t>Diaphragm valve</a:t>
              </a:r>
              <a:endParaRPr lang="en-US" sz="2400" dirty="0">
                <a:solidFill>
                  <a:schemeClr val="bg1"/>
                </a:solidFill>
              </a:endParaRPr>
            </a:p>
          </p:txBody>
        </p:sp>
        <p:sp>
          <p:nvSpPr>
            <p:cNvPr id="8" name="Down Arrow 7"/>
            <p:cNvSpPr/>
            <p:nvPr/>
          </p:nvSpPr>
          <p:spPr bwMode="auto">
            <a:xfrm flipV="1">
              <a:off x="1855865" y="4776716"/>
              <a:ext cx="232246" cy="702632"/>
            </a:xfrm>
            <a:prstGeom prst="down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grpSp>
      <p:grpSp>
        <p:nvGrpSpPr>
          <p:cNvPr id="3" name="Group 16"/>
          <p:cNvGrpSpPr/>
          <p:nvPr/>
        </p:nvGrpSpPr>
        <p:grpSpPr>
          <a:xfrm>
            <a:off x="2579405" y="2783541"/>
            <a:ext cx="3973795" cy="461665"/>
            <a:chOff x="2579405" y="2783541"/>
            <a:chExt cx="3973795" cy="461665"/>
          </a:xfrm>
        </p:grpSpPr>
        <p:sp>
          <p:nvSpPr>
            <p:cNvPr id="9" name="Down Arrow 8"/>
            <p:cNvSpPr/>
            <p:nvPr/>
          </p:nvSpPr>
          <p:spPr bwMode="auto">
            <a:xfrm rot="5400000">
              <a:off x="2929861" y="2497041"/>
              <a:ext cx="236607" cy="937520"/>
            </a:xfrm>
            <a:prstGeom prst="down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sp>
          <p:nvSpPr>
            <p:cNvPr id="10" name="TextBox 9"/>
            <p:cNvSpPr txBox="1"/>
            <p:nvPr/>
          </p:nvSpPr>
          <p:spPr>
            <a:xfrm>
              <a:off x="3626273" y="2783541"/>
              <a:ext cx="2926927" cy="461665"/>
            </a:xfrm>
            <a:prstGeom prst="rect">
              <a:avLst/>
            </a:prstGeom>
            <a:noFill/>
          </p:spPr>
          <p:txBody>
            <a:bodyPr wrap="square" rtlCol="0">
              <a:spAutoFit/>
            </a:bodyPr>
            <a:lstStyle/>
            <a:p>
              <a:r>
                <a:rPr lang="en-US" sz="2400" dirty="0" smtClean="0">
                  <a:solidFill>
                    <a:schemeClr val="bg1"/>
                  </a:solidFill>
                </a:rPr>
                <a:t>Solenoid</a:t>
              </a:r>
              <a:endParaRPr lang="en-US" sz="2400" dirty="0">
                <a:solidFill>
                  <a:schemeClr val="bg1"/>
                </a:solidFill>
              </a:endParaRPr>
            </a:p>
          </p:txBody>
        </p:sp>
      </p:grpSp>
      <p:grpSp>
        <p:nvGrpSpPr>
          <p:cNvPr id="4" name="Group 20"/>
          <p:cNvGrpSpPr/>
          <p:nvPr/>
        </p:nvGrpSpPr>
        <p:grpSpPr>
          <a:xfrm>
            <a:off x="3877101" y="5009570"/>
            <a:ext cx="4255827" cy="876912"/>
            <a:chOff x="3877101" y="5009570"/>
            <a:chExt cx="4255827" cy="876912"/>
          </a:xfrm>
        </p:grpSpPr>
        <p:sp>
          <p:nvSpPr>
            <p:cNvPr id="12" name="TextBox 11"/>
            <p:cNvSpPr txBox="1"/>
            <p:nvPr/>
          </p:nvSpPr>
          <p:spPr>
            <a:xfrm>
              <a:off x="3877101" y="5424817"/>
              <a:ext cx="4255827" cy="461665"/>
            </a:xfrm>
            <a:prstGeom prst="rect">
              <a:avLst/>
            </a:prstGeom>
            <a:noFill/>
          </p:spPr>
          <p:txBody>
            <a:bodyPr wrap="square" rtlCol="0">
              <a:spAutoFit/>
            </a:bodyPr>
            <a:lstStyle/>
            <a:p>
              <a:pPr algn="ctr"/>
              <a:r>
                <a:rPr lang="en-US" sz="2400" dirty="0" smtClean="0">
                  <a:solidFill>
                    <a:schemeClr val="bg1"/>
                  </a:solidFill>
                </a:rPr>
                <a:t>50 metal needles</a:t>
              </a:r>
            </a:p>
          </p:txBody>
        </p:sp>
        <p:sp>
          <p:nvSpPr>
            <p:cNvPr id="13" name="Down Arrow 12"/>
            <p:cNvSpPr/>
            <p:nvPr/>
          </p:nvSpPr>
          <p:spPr bwMode="auto">
            <a:xfrm flipV="1">
              <a:off x="5884229" y="5009570"/>
              <a:ext cx="229968" cy="469778"/>
            </a:xfrm>
            <a:prstGeom prst="down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grpSp>
      <p:grpSp>
        <p:nvGrpSpPr>
          <p:cNvPr id="17" name="Group 19"/>
          <p:cNvGrpSpPr/>
          <p:nvPr/>
        </p:nvGrpSpPr>
        <p:grpSpPr>
          <a:xfrm>
            <a:off x="4728941" y="3245206"/>
            <a:ext cx="4104958" cy="850880"/>
            <a:chOff x="3774123" y="3216152"/>
            <a:chExt cx="4104958" cy="850880"/>
          </a:xfrm>
        </p:grpSpPr>
        <p:sp>
          <p:nvSpPr>
            <p:cNvPr id="11" name="TextBox 10"/>
            <p:cNvSpPr txBox="1"/>
            <p:nvPr/>
          </p:nvSpPr>
          <p:spPr>
            <a:xfrm>
              <a:off x="3774123" y="3216152"/>
              <a:ext cx="4104958" cy="461665"/>
            </a:xfrm>
            <a:prstGeom prst="rect">
              <a:avLst/>
            </a:prstGeom>
            <a:noFill/>
          </p:spPr>
          <p:txBody>
            <a:bodyPr wrap="square" rtlCol="0">
              <a:spAutoFit/>
            </a:bodyPr>
            <a:lstStyle/>
            <a:p>
              <a:pPr algn="ctr"/>
              <a:r>
                <a:rPr lang="en-US" sz="2400" dirty="0" smtClean="0">
                  <a:solidFill>
                    <a:schemeClr val="bg1"/>
                  </a:solidFill>
                </a:rPr>
                <a:t>Plastic pipe</a:t>
              </a:r>
              <a:endParaRPr lang="en-US" sz="2400" dirty="0">
                <a:solidFill>
                  <a:schemeClr val="bg1"/>
                </a:solidFill>
              </a:endParaRPr>
            </a:p>
          </p:txBody>
        </p:sp>
        <p:sp>
          <p:nvSpPr>
            <p:cNvPr id="16" name="Down Arrow 15"/>
            <p:cNvSpPr/>
            <p:nvPr/>
          </p:nvSpPr>
          <p:spPr bwMode="auto">
            <a:xfrm>
              <a:off x="5775045" y="3670646"/>
              <a:ext cx="229970" cy="396386"/>
            </a:xfrm>
            <a:prstGeom prst="down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fontScale="90000"/>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Synchronized Drops, Camera, and Projector</a:t>
            </a:r>
          </a:p>
        </p:txBody>
      </p:sp>
      <p:sp>
        <p:nvSpPr>
          <p:cNvPr id="26" name="Slide Number Placeholder 25"/>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21</a:t>
            </a:fld>
            <a:endParaRPr lang="en-US" dirty="0" smtClean="0"/>
          </a:p>
        </p:txBody>
      </p:sp>
      <p:pic>
        <p:nvPicPr>
          <p:cNvPr id="6" name="syncronized30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High-Speed Video of the Emitted Drops</a:t>
            </a:r>
          </a:p>
        </p:txBody>
      </p:sp>
      <p:sp>
        <p:nvSpPr>
          <p:cNvPr id="26" name="Slide Number Placeholder 25"/>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22</a:t>
            </a:fld>
            <a:endParaRPr lang="en-US" dirty="0" smtClean="0"/>
          </a:p>
        </p:txBody>
      </p:sp>
      <p:pic>
        <p:nvPicPr>
          <p:cNvPr id="7" name="1000fps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High-Speed Video of the Emitted Drops</a:t>
            </a:r>
          </a:p>
        </p:txBody>
      </p:sp>
      <p:sp>
        <p:nvSpPr>
          <p:cNvPr id="26" name="Slide Number Placeholder 25"/>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23</a:t>
            </a:fld>
            <a:endParaRPr lang="en-US" dirty="0" smtClean="0"/>
          </a:p>
        </p:txBody>
      </p:sp>
      <p:pic>
        <p:nvPicPr>
          <p:cNvPr id="5" name="1000fpsScreen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24</a:t>
            </a:fld>
            <a:endParaRPr lang="en-US" dirty="0" smtClean="0"/>
          </a:p>
        </p:txBody>
      </p:sp>
      <p:sp>
        <p:nvSpPr>
          <p:cNvPr id="12"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kern="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latin typeface="+mj-lt"/>
                <a:ea typeface="+mj-ea"/>
                <a:cs typeface="+mj-cs"/>
              </a:rPr>
              <a:t>Aquarium Simulator</a:t>
            </a:r>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pic>
        <p:nvPicPr>
          <p:cNvPr id="5" name="fish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8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25</a:t>
            </a:fld>
            <a:endParaRPr lang="en-US" dirty="0" smtClean="0"/>
          </a:p>
        </p:txBody>
      </p:sp>
      <p:sp>
        <p:nvSpPr>
          <p:cNvPr id="12"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Red-Green-Blue</a:t>
            </a:r>
          </a:p>
        </p:txBody>
      </p:sp>
      <p:pic>
        <p:nvPicPr>
          <p:cNvPr id="5" name="rgb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26</a:t>
            </a:fld>
            <a:endParaRPr lang="en-US" dirty="0" smtClean="0"/>
          </a:p>
        </p:txBody>
      </p:sp>
      <p:sp>
        <p:nvSpPr>
          <p:cNvPr id="12"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Close-up</a:t>
            </a:r>
          </a:p>
        </p:txBody>
      </p:sp>
      <p:pic>
        <p:nvPicPr>
          <p:cNvPr id="5" name="text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27</a:t>
            </a:fld>
            <a:endParaRPr lang="en-US" dirty="0" smtClean="0"/>
          </a:p>
        </p:txBody>
      </p:sp>
      <p:sp>
        <p:nvSpPr>
          <p:cNvPr id="12"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Wide Viewing</a:t>
            </a:r>
            <a:r>
              <a:rPr lang="en-US" sz="4000" b="1" kern="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latin typeface="+mj-lt"/>
                <a:ea typeface="+mj-ea"/>
                <a:cs typeface="+mj-cs"/>
              </a:rPr>
              <a:t>-</a:t>
            </a:r>
            <a:r>
              <a:rPr kumimoji="0" lang="en-US" sz="4000" b="1" i="0" u="none" strike="noStrike" kern="0" cap="none" spc="0" normalizeH="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Angle</a:t>
            </a:r>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pic>
        <p:nvPicPr>
          <p:cNvPr id="5" name="woman_360_some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justTetris_bright_cine100.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a:ln w="12700">
            <a:solidFill>
              <a:schemeClr val="bg1"/>
            </a:solidFill>
          </a:ln>
        </p:spPr>
      </p:pic>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28</a:t>
            </a:fld>
            <a:endParaRPr lang="en-US" dirty="0" smtClean="0"/>
          </a:p>
        </p:txBody>
      </p:sp>
      <p:sp>
        <p:nvSpPr>
          <p:cNvPr id="12"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2.5D</a:t>
            </a:r>
            <a:r>
              <a:rPr kumimoji="0" lang="en-US" sz="4000" b="1" i="0" u="none" strike="noStrike" kern="0" cap="none" spc="0" normalizeH="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rPr>
              <a:t> Tetris</a:t>
            </a:r>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1"/>
          <p:cNvGrpSpPr/>
          <p:nvPr/>
        </p:nvGrpSpPr>
        <p:grpSpPr>
          <a:xfrm>
            <a:off x="2960691" y="1575000"/>
            <a:ext cx="2689225" cy="4691866"/>
            <a:chOff x="4127445" y="1897881"/>
            <a:chExt cx="2689225" cy="4691866"/>
          </a:xfrm>
        </p:grpSpPr>
        <p:grpSp>
          <p:nvGrpSpPr>
            <p:cNvPr id="3" name="Group 1137"/>
            <p:cNvGrpSpPr/>
            <p:nvPr/>
          </p:nvGrpSpPr>
          <p:grpSpPr>
            <a:xfrm>
              <a:off x="5240972" y="3662090"/>
              <a:ext cx="1108195" cy="2927657"/>
              <a:chOff x="5186709" y="3240262"/>
              <a:chExt cx="1108195" cy="2927657"/>
            </a:xfrm>
          </p:grpSpPr>
          <p:grpSp>
            <p:nvGrpSpPr>
              <p:cNvPr id="4" name="Group 201"/>
              <p:cNvGrpSpPr/>
              <p:nvPr/>
            </p:nvGrpSpPr>
            <p:grpSpPr>
              <a:xfrm>
                <a:off x="5198781" y="4438336"/>
                <a:ext cx="1096123" cy="572248"/>
                <a:chOff x="3404088" y="4143173"/>
                <a:chExt cx="1096123" cy="572248"/>
              </a:xfrm>
            </p:grpSpPr>
            <p:pic>
              <p:nvPicPr>
                <p:cNvPr id="1574"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575"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576"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577"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578"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579"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8" name="Group 201"/>
              <p:cNvGrpSpPr/>
              <p:nvPr/>
            </p:nvGrpSpPr>
            <p:grpSpPr>
              <a:xfrm>
                <a:off x="5188216" y="5595671"/>
                <a:ext cx="1096123" cy="572248"/>
                <a:chOff x="3404088" y="4116012"/>
                <a:chExt cx="1096123" cy="572248"/>
              </a:xfrm>
            </p:grpSpPr>
            <p:pic>
              <p:nvPicPr>
                <p:cNvPr id="1568"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569"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570"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571"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572"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573"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9" name="Group 201"/>
              <p:cNvGrpSpPr/>
              <p:nvPr/>
            </p:nvGrpSpPr>
            <p:grpSpPr>
              <a:xfrm>
                <a:off x="5186709" y="3240262"/>
                <a:ext cx="1096123" cy="572248"/>
                <a:chOff x="3404088" y="4034531"/>
                <a:chExt cx="1096123" cy="572248"/>
              </a:xfrm>
            </p:grpSpPr>
            <p:pic>
              <p:nvPicPr>
                <p:cNvPr id="1562"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563"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564"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565"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566"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567"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0" name="Group 1493"/>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495"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6"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7"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8"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9"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0"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1"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2"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3"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4"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5"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6"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7"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8"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9"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0"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1"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2"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3"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4"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9"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0"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1"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2"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3"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4"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5"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6"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7"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8"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0"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1"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2"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3"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4"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5"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6"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7"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8"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9"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0"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1"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2"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3"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4"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5"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6"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7"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8"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9"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0"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1"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3"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4"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5"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6"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7"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8"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Group 1139"/>
          <p:cNvGrpSpPr/>
          <p:nvPr/>
        </p:nvGrpSpPr>
        <p:grpSpPr>
          <a:xfrm>
            <a:off x="3417879" y="1751976"/>
            <a:ext cx="2689225" cy="4691866"/>
            <a:chOff x="4127445" y="1897881"/>
            <a:chExt cx="2689225" cy="4691866"/>
          </a:xfrm>
        </p:grpSpPr>
        <p:grpSp>
          <p:nvGrpSpPr>
            <p:cNvPr id="12" name="Group 1137"/>
            <p:cNvGrpSpPr/>
            <p:nvPr/>
          </p:nvGrpSpPr>
          <p:grpSpPr>
            <a:xfrm>
              <a:off x="5240972" y="3662090"/>
              <a:ext cx="1108195" cy="2927657"/>
              <a:chOff x="5186709" y="3240262"/>
              <a:chExt cx="1108195" cy="2927657"/>
            </a:xfrm>
          </p:grpSpPr>
          <p:grpSp>
            <p:nvGrpSpPr>
              <p:cNvPr id="13" name="Group 201"/>
              <p:cNvGrpSpPr/>
              <p:nvPr/>
            </p:nvGrpSpPr>
            <p:grpSpPr>
              <a:xfrm>
                <a:off x="5198781" y="4438336"/>
                <a:ext cx="1096123" cy="572248"/>
                <a:chOff x="3404088" y="4143173"/>
                <a:chExt cx="1096123" cy="572248"/>
              </a:xfrm>
            </p:grpSpPr>
            <p:pic>
              <p:nvPicPr>
                <p:cNvPr id="1222"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223"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224"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225"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226"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227"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4" name="Group 201"/>
              <p:cNvGrpSpPr/>
              <p:nvPr/>
            </p:nvGrpSpPr>
            <p:grpSpPr>
              <a:xfrm>
                <a:off x="5188216" y="5595671"/>
                <a:ext cx="1096123" cy="572248"/>
                <a:chOff x="3404088" y="4116012"/>
                <a:chExt cx="1096123" cy="572248"/>
              </a:xfrm>
            </p:grpSpPr>
            <p:pic>
              <p:nvPicPr>
                <p:cNvPr id="1216"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217"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218"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219"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220"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221"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15" name="Group 201"/>
              <p:cNvGrpSpPr/>
              <p:nvPr/>
            </p:nvGrpSpPr>
            <p:grpSpPr>
              <a:xfrm>
                <a:off x="5186709" y="3240262"/>
                <a:ext cx="1096123" cy="572248"/>
                <a:chOff x="3404088" y="4034531"/>
                <a:chExt cx="1096123" cy="572248"/>
              </a:xfrm>
            </p:grpSpPr>
            <p:pic>
              <p:nvPicPr>
                <p:cNvPr id="121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21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21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21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21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21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6" name="Group 1141"/>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143"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4"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2"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3"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5"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3"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7"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0"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6" name="Rectangle 2"/>
          <p:cNvSpPr>
            <a:spLocks noGrp="1" noChangeArrowheads="1"/>
          </p:cNvSpPr>
          <p:nvPr>
            <p:ph type="title"/>
          </p:nvPr>
        </p:nvSpPr>
        <p:spPr>
          <a:xfrm>
            <a:off x="0" y="0"/>
            <a:ext cx="9144000" cy="68190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Summary and Future Work</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29</a:t>
            </a:fld>
            <a:endParaRPr lang="en-US" dirty="0" smtClean="0"/>
          </a:p>
        </p:txBody>
      </p:sp>
      <p:sp>
        <p:nvSpPr>
          <p:cNvPr id="209"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29</a:t>
            </a:fld>
            <a:endParaRPr lang="en-US" dirty="0" smtClean="0"/>
          </a:p>
        </p:txBody>
      </p:sp>
      <p:sp>
        <p:nvSpPr>
          <p:cNvPr id="510" name="Title 1"/>
          <p:cNvSpPr txBox="1">
            <a:spLocks/>
          </p:cNvSpPr>
          <p:nvPr/>
        </p:nvSpPr>
        <p:spPr>
          <a:xfrm>
            <a:off x="3005075" y="681902"/>
            <a:ext cx="4008002" cy="1496349"/>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1:</a:t>
            </a:r>
          </a:p>
          <a:p>
            <a:pPr lvl="0"/>
            <a:r>
              <a:rPr lang="en-US" sz="2600" b="1" dirty="0" smtClean="0">
                <a:solidFill>
                  <a:schemeClr val="bg1"/>
                </a:solidFill>
                <a:latin typeface="+mn-lt"/>
                <a:ea typeface="+mj-ea"/>
                <a:cs typeface="+mj-cs"/>
              </a:rPr>
              <a:t>Create </a:t>
            </a:r>
          </a:p>
          <a:p>
            <a:pPr lvl="0"/>
            <a:r>
              <a:rPr lang="en-US" sz="2600" b="1" dirty="0" smtClean="0">
                <a:solidFill>
                  <a:schemeClr val="bg1"/>
                </a:solidFill>
                <a:latin typeface="+mn-lt"/>
                <a:ea typeface="+mj-ea"/>
                <a:cs typeface="+mj-cs"/>
              </a:rPr>
              <a:t>layers of drops</a:t>
            </a:r>
            <a:endParaRPr lang="en-US" sz="2600" dirty="0" smtClean="0">
              <a:solidFill>
                <a:schemeClr val="bg1"/>
              </a:solidFill>
              <a:latin typeface="+mn-lt"/>
              <a:ea typeface="+mj-ea"/>
              <a:cs typeface="+mj-cs"/>
            </a:endParaRPr>
          </a:p>
        </p:txBody>
      </p:sp>
      <p:sp>
        <p:nvSpPr>
          <p:cNvPr id="512" name="Title 1"/>
          <p:cNvSpPr txBox="1">
            <a:spLocks/>
          </p:cNvSpPr>
          <p:nvPr/>
        </p:nvSpPr>
        <p:spPr>
          <a:xfrm>
            <a:off x="304800" y="3083668"/>
            <a:ext cx="3970342" cy="1219200"/>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3:</a:t>
            </a:r>
          </a:p>
          <a:p>
            <a:pPr lvl="0"/>
            <a:r>
              <a:rPr lang="en-US" sz="2600" b="1" dirty="0" smtClean="0">
                <a:solidFill>
                  <a:schemeClr val="bg1"/>
                </a:solidFill>
                <a:latin typeface="+mn-lt"/>
                <a:ea typeface="+mj-ea"/>
                <a:cs typeface="+mj-cs"/>
              </a:rPr>
              <a:t>Project </a:t>
            </a:r>
          </a:p>
          <a:p>
            <a:pPr lvl="0"/>
            <a:r>
              <a:rPr lang="en-US" sz="2600" b="1" dirty="0" smtClean="0">
                <a:solidFill>
                  <a:schemeClr val="bg1"/>
                </a:solidFill>
                <a:latin typeface="+mn-lt"/>
                <a:ea typeface="+mj-ea"/>
                <a:cs typeface="+mj-cs"/>
              </a:rPr>
              <a:t>on the drops</a:t>
            </a:r>
            <a:endParaRPr lang="en-US" sz="2600" dirty="0" smtClean="0">
              <a:solidFill>
                <a:schemeClr val="bg1"/>
              </a:solidFill>
              <a:latin typeface="+mn-lt"/>
              <a:ea typeface="+mj-ea"/>
              <a:cs typeface="+mj-cs"/>
            </a:endParaRPr>
          </a:p>
        </p:txBody>
      </p:sp>
      <p:grpSp>
        <p:nvGrpSpPr>
          <p:cNvPr id="17" name="Group 648"/>
          <p:cNvGrpSpPr/>
          <p:nvPr/>
        </p:nvGrpSpPr>
        <p:grpSpPr>
          <a:xfrm>
            <a:off x="0" y="4367423"/>
            <a:ext cx="3143250" cy="1475814"/>
            <a:chOff x="0" y="4367423"/>
            <a:chExt cx="3143250" cy="1475814"/>
          </a:xfrm>
        </p:grpSpPr>
        <p:pic>
          <p:nvPicPr>
            <p:cNvPr id="842" name="Picture 41"/>
            <p:cNvPicPr>
              <a:picLocks noChangeAspect="1" noChangeArrowheads="1"/>
            </p:cNvPicPr>
            <p:nvPr/>
          </p:nvPicPr>
          <p:blipFill>
            <a:blip r:embed="rId4" cstate="print"/>
            <a:srcRect/>
            <a:stretch>
              <a:fillRect/>
            </a:stretch>
          </p:blipFill>
          <p:spPr bwMode="auto">
            <a:xfrm>
              <a:off x="0" y="4688893"/>
              <a:ext cx="1941513" cy="852487"/>
            </a:xfrm>
            <a:prstGeom prst="rect">
              <a:avLst/>
            </a:prstGeom>
            <a:noFill/>
            <a:ln w="9525">
              <a:noFill/>
              <a:miter lim="800000"/>
              <a:headEnd/>
              <a:tailEnd/>
            </a:ln>
          </p:spPr>
        </p:pic>
        <p:cxnSp>
          <p:nvCxnSpPr>
            <p:cNvPr id="843" name="Straight Connector 842"/>
            <p:cNvCxnSpPr/>
            <p:nvPr/>
          </p:nvCxnSpPr>
          <p:spPr>
            <a:xfrm flipV="1">
              <a:off x="1595438" y="4815099"/>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rot="16200000" flipH="1">
              <a:off x="1522586" y="5187988"/>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1595438" y="5115136"/>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10800000" flipV="1">
              <a:off x="2171700" y="4367423"/>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10800000" flipV="1">
              <a:off x="2178844" y="5388978"/>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848" name="Parallelogram 847"/>
            <p:cNvSpPr/>
            <p:nvPr/>
          </p:nvSpPr>
          <p:spPr>
            <a:xfrm rot="16200000" flipH="1">
              <a:off x="1940551" y="4634514"/>
              <a:ext cx="1454124" cy="951110"/>
            </a:xfrm>
            <a:prstGeom prst="parallelogram">
              <a:avLst>
                <a:gd name="adj" fmla="val 4630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501"/>
          <p:cNvGrpSpPr/>
          <p:nvPr/>
        </p:nvGrpSpPr>
        <p:grpSpPr>
          <a:xfrm>
            <a:off x="3937740" y="1877165"/>
            <a:ext cx="2689225" cy="4732250"/>
            <a:chOff x="4195345" y="2125750"/>
            <a:chExt cx="2689225" cy="4732250"/>
          </a:xfrm>
        </p:grpSpPr>
        <p:grpSp>
          <p:nvGrpSpPr>
            <p:cNvPr id="19" name="Group 62"/>
            <p:cNvGrpSpPr/>
            <p:nvPr/>
          </p:nvGrpSpPr>
          <p:grpSpPr>
            <a:xfrm>
              <a:off x="5256116" y="3922798"/>
              <a:ext cx="1106688" cy="2935202"/>
              <a:chOff x="3940664" y="3248157"/>
              <a:chExt cx="1106688" cy="2935202"/>
            </a:xfrm>
          </p:grpSpPr>
          <p:grpSp>
            <p:nvGrpSpPr>
              <p:cNvPr id="20" name="Group 201"/>
              <p:cNvGrpSpPr/>
              <p:nvPr/>
            </p:nvGrpSpPr>
            <p:grpSpPr>
              <a:xfrm>
                <a:off x="3951229" y="4453776"/>
                <a:ext cx="1096123" cy="572248"/>
                <a:chOff x="3404088" y="4143173"/>
                <a:chExt cx="1096123" cy="572248"/>
              </a:xfrm>
            </p:grpSpPr>
            <p:pic>
              <p:nvPicPr>
                <p:cNvPr id="641"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642"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643"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644"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645"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646"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21" name="Group 201"/>
              <p:cNvGrpSpPr/>
              <p:nvPr/>
            </p:nvGrpSpPr>
            <p:grpSpPr>
              <a:xfrm>
                <a:off x="3949719" y="3248157"/>
                <a:ext cx="1096123" cy="572248"/>
                <a:chOff x="3404088" y="4034531"/>
                <a:chExt cx="1096123" cy="572248"/>
              </a:xfrm>
            </p:grpSpPr>
            <p:pic>
              <p:nvPicPr>
                <p:cNvPr id="63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63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63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63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63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64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22" name="Group 201"/>
              <p:cNvGrpSpPr/>
              <p:nvPr/>
            </p:nvGrpSpPr>
            <p:grpSpPr>
              <a:xfrm>
                <a:off x="3940664" y="5611111"/>
                <a:ext cx="1096123" cy="572248"/>
                <a:chOff x="3404088" y="4116012"/>
                <a:chExt cx="1096123" cy="572248"/>
              </a:xfrm>
            </p:grpSpPr>
            <p:pic>
              <p:nvPicPr>
                <p:cNvPr id="629"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630"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631"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632"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633"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634"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grpSp>
          <p:nvGrpSpPr>
            <p:cNvPr id="23" name="Group 201"/>
            <p:cNvGrpSpPr/>
            <p:nvPr/>
          </p:nvGrpSpPr>
          <p:grpSpPr>
            <a:xfrm>
              <a:off x="5254609" y="3930343"/>
              <a:ext cx="1096123" cy="572248"/>
              <a:chOff x="3404088" y="4034531"/>
              <a:chExt cx="1096123" cy="572248"/>
            </a:xfrm>
          </p:grpSpPr>
          <p:pic>
            <p:nvPicPr>
              <p:cNvPr id="62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62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62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62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62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62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24" name="Group 3"/>
            <p:cNvGrpSpPr>
              <a:grpSpLocks noChangeAspect="1"/>
            </p:cNvGrpSpPr>
            <p:nvPr/>
          </p:nvGrpSpPr>
          <p:grpSpPr bwMode="auto">
            <a:xfrm>
              <a:off x="4195345" y="2125750"/>
              <a:ext cx="2689225" cy="1314453"/>
              <a:chOff x="1996" y="1430"/>
              <a:chExt cx="1694" cy="828"/>
            </a:xfrm>
            <a:scene3d>
              <a:camera prst="isometricRightUp">
                <a:rot lat="1680000" lon="18899998" rev="0"/>
              </a:camera>
              <a:lightRig rig="threePt" dir="t"/>
            </a:scene3d>
          </p:grpSpPr>
          <p:sp>
            <p:nvSpPr>
              <p:cNvPr id="556"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5"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7"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8"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1"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0"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2"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3"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5"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6"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8"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647" name="Picture 646" descr="cameraGood.png"/>
          <p:cNvPicPr>
            <a:picLocks noChangeAspect="1"/>
          </p:cNvPicPr>
          <p:nvPr/>
        </p:nvPicPr>
        <p:blipFill>
          <a:blip r:embed="rId5" cstate="print"/>
          <a:stretch>
            <a:fillRect/>
          </a:stretch>
        </p:blipFill>
        <p:spPr>
          <a:xfrm>
            <a:off x="7259339" y="4249181"/>
            <a:ext cx="1004054" cy="949288"/>
          </a:xfrm>
          <a:prstGeom prst="rect">
            <a:avLst/>
          </a:prstGeom>
        </p:spPr>
      </p:pic>
      <p:sp>
        <p:nvSpPr>
          <p:cNvPr id="648" name="Title 1"/>
          <p:cNvSpPr txBox="1">
            <a:spLocks/>
          </p:cNvSpPr>
          <p:nvPr/>
        </p:nvSpPr>
        <p:spPr>
          <a:xfrm>
            <a:off x="6934200" y="2920379"/>
            <a:ext cx="2209800" cy="1219200"/>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2:</a:t>
            </a:r>
          </a:p>
          <a:p>
            <a:pPr lvl="0"/>
            <a:r>
              <a:rPr lang="en-US" sz="2600" b="1" dirty="0" smtClean="0">
                <a:solidFill>
                  <a:schemeClr val="bg1"/>
                </a:solidFill>
                <a:latin typeface="+mn-lt"/>
                <a:ea typeface="+mj-ea"/>
                <a:cs typeface="+mj-cs"/>
              </a:rPr>
              <a:t>Find the </a:t>
            </a:r>
          </a:p>
          <a:p>
            <a:pPr lvl="0"/>
            <a:r>
              <a:rPr lang="en-US" sz="2600" b="1" dirty="0" smtClean="0">
                <a:solidFill>
                  <a:schemeClr val="bg1"/>
                </a:solidFill>
                <a:latin typeface="+mn-lt"/>
                <a:ea typeface="+mj-ea"/>
                <a:cs typeface="+mj-cs"/>
              </a:rPr>
              <a:t>drops</a:t>
            </a:r>
            <a:endParaRPr lang="en-US" sz="2600" dirty="0" smtClean="0">
              <a:solidFill>
                <a:schemeClr val="bg1"/>
              </a:solidFill>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6"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Water Drops Displays</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a:t>
            </a:fld>
            <a:endParaRPr lang="en-US" dirty="0" smtClean="0"/>
          </a:p>
        </p:txBody>
      </p:sp>
      <p:sp>
        <p:nvSpPr>
          <p:cNvPr id="9" name="Title 1"/>
          <p:cNvSpPr txBox="1">
            <a:spLocks/>
          </p:cNvSpPr>
          <p:nvPr/>
        </p:nvSpPr>
        <p:spPr>
          <a:xfrm>
            <a:off x="325822" y="5071730"/>
            <a:ext cx="4183117" cy="627321"/>
          </a:xfrm>
          <a:prstGeom prst="rect">
            <a:avLst/>
          </a:prstGeom>
        </p:spPr>
        <p:txBody>
          <a:bodyPr vert="horz" lIns="91440" tIns="45720" rIns="91440" bIns="45720" rtlCol="0" anchor="t">
            <a:noAutofit/>
          </a:bodyPr>
          <a:lstStyle/>
          <a:p>
            <a:pPr lvl="0" algn="ctr"/>
            <a:r>
              <a:rPr lang="en-US" sz="2800" dirty="0" smtClean="0">
                <a:solidFill>
                  <a:schemeClr val="bg1">
                    <a:lumMod val="75000"/>
                  </a:schemeClr>
                </a:solidFill>
                <a:latin typeface="Calibri"/>
              </a:rPr>
              <a:t>Pevnick et al. 1979-present</a:t>
            </a:r>
            <a:endParaRPr lang="en-US" sz="2800" dirty="0">
              <a:solidFill>
                <a:schemeClr val="bg1">
                  <a:lumMod val="75000"/>
                </a:schemeClr>
              </a:solidFill>
              <a:latin typeface="Calibri"/>
            </a:endParaRPr>
          </a:p>
        </p:txBody>
      </p:sp>
      <p:pic>
        <p:nvPicPr>
          <p:cNvPr id="10" name="pevnickMed_cine100.avi">
            <a:hlinkClick r:id="" action="ppaction://media"/>
          </p:cNvPr>
          <p:cNvPicPr>
            <a:picLocks noRot="1" noChangeAspect="1"/>
          </p:cNvPicPr>
          <p:nvPr>
            <a:videoFile r:link="rId1"/>
          </p:nvPr>
        </p:nvPicPr>
        <p:blipFill>
          <a:blip r:embed="rId5" cstate="print"/>
          <a:stretch>
            <a:fillRect/>
          </a:stretch>
        </p:blipFill>
        <p:spPr>
          <a:xfrm>
            <a:off x="533400" y="2000250"/>
            <a:ext cx="3810000" cy="2857500"/>
          </a:xfrm>
          <a:prstGeom prst="rect">
            <a:avLst/>
          </a:prstGeom>
          <a:ln w="25400">
            <a:noFill/>
          </a:ln>
        </p:spPr>
      </p:pic>
      <p:pic>
        <p:nvPicPr>
          <p:cNvPr id="12" name="eitoku_cine100.avi">
            <a:hlinkClick r:id="" action="ppaction://media"/>
          </p:cNvPr>
          <p:cNvPicPr>
            <a:picLocks noRot="1" noChangeAspect="1"/>
          </p:cNvPicPr>
          <p:nvPr>
            <a:videoFile r:link="rId2"/>
          </p:nvPr>
        </p:nvPicPr>
        <p:blipFill>
          <a:blip r:embed="rId6" cstate="print"/>
          <a:stretch>
            <a:fillRect/>
          </a:stretch>
        </p:blipFill>
        <p:spPr>
          <a:xfrm>
            <a:off x="4876800" y="2144454"/>
            <a:ext cx="3810000" cy="2543175"/>
          </a:xfrm>
          <a:prstGeom prst="rect">
            <a:avLst/>
          </a:prstGeom>
          <a:ln w="12700">
            <a:solidFill>
              <a:schemeClr val="bg1"/>
            </a:solidFill>
          </a:ln>
        </p:spPr>
      </p:pic>
      <p:sp>
        <p:nvSpPr>
          <p:cNvPr id="13" name="Title 1"/>
          <p:cNvSpPr txBox="1">
            <a:spLocks/>
          </p:cNvSpPr>
          <p:nvPr/>
        </p:nvSpPr>
        <p:spPr>
          <a:xfrm>
            <a:off x="4876800" y="5071730"/>
            <a:ext cx="3810000" cy="627321"/>
          </a:xfrm>
          <a:prstGeom prst="rect">
            <a:avLst/>
          </a:prstGeom>
        </p:spPr>
        <p:txBody>
          <a:bodyPr vert="horz" lIns="91440" tIns="45720" rIns="91440" bIns="45720" rtlCol="0" anchor="t">
            <a:normAutofit/>
          </a:bodyPr>
          <a:lstStyle/>
          <a:p>
            <a:pPr algn="ctr"/>
            <a:r>
              <a:rPr lang="en-US" sz="2800" dirty="0" smtClean="0">
                <a:solidFill>
                  <a:schemeClr val="bg1">
                    <a:lumMod val="75000"/>
                  </a:schemeClr>
                </a:solidFill>
                <a:latin typeface="Calibri"/>
              </a:rPr>
              <a:t>Eitoku et al. 2006</a:t>
            </a:r>
            <a:endParaRPr lang="en-US" sz="2800" dirty="0">
              <a:solidFill>
                <a:schemeClr val="bg1">
                  <a:lumMod val="75000"/>
                </a:schemeClr>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20"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2313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repeatCount="indefinite" fill="hold" display="0">
                  <p:stCondLst>
                    <p:cond delay="indefinite"/>
                  </p:stCondLst>
                  <p:endCondLst>
                    <p:cond evt="onNext" delay="0">
                      <p:tgtEl>
                        <p:sldTgt/>
                      </p:tgtEl>
                    </p:cond>
                    <p:cond evt="onPrev" delay="0">
                      <p:tgtEl>
                        <p:sldTgt/>
                      </p:tgtEl>
                    </p:cond>
                  </p:endCondLst>
                </p:cTn>
                <p:tgtEl>
                  <p:spTgt spid="10"/>
                </p:tgtEl>
              </p:cMediaNode>
            </p:vide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2"/>
                                        </p:tgtEl>
                                      </p:cBhvr>
                                    </p:cmd>
                                  </p:childTnLst>
                                </p:cTn>
                              </p:par>
                            </p:childTnLst>
                          </p:cTn>
                        </p:par>
                      </p:childTnLst>
                    </p:cTn>
                  </p:par>
                </p:childTnLst>
              </p:cTn>
              <p:nextCondLst>
                <p:cond evt="onClick" delay="0">
                  <p:tgtEl>
                    <p:spTgt spid="12"/>
                  </p:tgtEl>
                </p:cond>
              </p:nextCondLst>
            </p:seq>
            <p:video>
              <p:cMediaNode>
                <p:cTn id="26" repeatCount="indefinite"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1"/>
          <p:cNvGrpSpPr/>
          <p:nvPr/>
        </p:nvGrpSpPr>
        <p:grpSpPr>
          <a:xfrm>
            <a:off x="2960691" y="1575000"/>
            <a:ext cx="2689225" cy="4691866"/>
            <a:chOff x="4127445" y="1897881"/>
            <a:chExt cx="2689225" cy="4691866"/>
          </a:xfrm>
        </p:grpSpPr>
        <p:grpSp>
          <p:nvGrpSpPr>
            <p:cNvPr id="3" name="Group 1137"/>
            <p:cNvGrpSpPr/>
            <p:nvPr/>
          </p:nvGrpSpPr>
          <p:grpSpPr>
            <a:xfrm>
              <a:off x="5240972" y="3662090"/>
              <a:ext cx="1108195" cy="2927657"/>
              <a:chOff x="5186709" y="3240262"/>
              <a:chExt cx="1108195" cy="2927657"/>
            </a:xfrm>
          </p:grpSpPr>
          <p:grpSp>
            <p:nvGrpSpPr>
              <p:cNvPr id="4" name="Group 201"/>
              <p:cNvGrpSpPr/>
              <p:nvPr/>
            </p:nvGrpSpPr>
            <p:grpSpPr>
              <a:xfrm>
                <a:off x="5198781" y="4438336"/>
                <a:ext cx="1096123" cy="572248"/>
                <a:chOff x="3404088" y="4143173"/>
                <a:chExt cx="1096123" cy="572248"/>
              </a:xfrm>
            </p:grpSpPr>
            <p:pic>
              <p:nvPicPr>
                <p:cNvPr id="1574"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575"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576"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577"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578"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579"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6" name="Group 201"/>
              <p:cNvGrpSpPr/>
              <p:nvPr/>
            </p:nvGrpSpPr>
            <p:grpSpPr>
              <a:xfrm>
                <a:off x="5188216" y="5595671"/>
                <a:ext cx="1096123" cy="572248"/>
                <a:chOff x="3404088" y="4116012"/>
                <a:chExt cx="1096123" cy="572248"/>
              </a:xfrm>
            </p:grpSpPr>
            <p:pic>
              <p:nvPicPr>
                <p:cNvPr id="1568"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569"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570"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571"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572"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573"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8" name="Group 201"/>
              <p:cNvGrpSpPr/>
              <p:nvPr/>
            </p:nvGrpSpPr>
            <p:grpSpPr>
              <a:xfrm>
                <a:off x="5186709" y="3240262"/>
                <a:ext cx="1096123" cy="572248"/>
                <a:chOff x="3404088" y="4034531"/>
                <a:chExt cx="1096123" cy="572248"/>
              </a:xfrm>
            </p:grpSpPr>
            <p:pic>
              <p:nvPicPr>
                <p:cNvPr id="1562"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563"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564"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565"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566"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567"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9" name="Group 1493"/>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495"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6"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7"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8"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9"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0"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1"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2"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3"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4"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5"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6"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7"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8"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9"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0"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1"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2"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3"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4"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9"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0"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1"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2"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3"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4"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5"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6"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7"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8"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0"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1"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2"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3"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4"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5"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6"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7"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8"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9"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0"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1"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2"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3"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4"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5"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6"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7"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8"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9"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0"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1"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3"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4"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5"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6"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7"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8"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 name="Group 1403"/>
          <p:cNvGrpSpPr/>
          <p:nvPr/>
        </p:nvGrpSpPr>
        <p:grpSpPr>
          <a:xfrm>
            <a:off x="3108171" y="1648740"/>
            <a:ext cx="2689225" cy="4691866"/>
            <a:chOff x="4127445" y="1897881"/>
            <a:chExt cx="2689225" cy="4691866"/>
          </a:xfrm>
        </p:grpSpPr>
        <p:grpSp>
          <p:nvGrpSpPr>
            <p:cNvPr id="11" name="Group 1137"/>
            <p:cNvGrpSpPr/>
            <p:nvPr/>
          </p:nvGrpSpPr>
          <p:grpSpPr>
            <a:xfrm>
              <a:off x="5240972" y="3662090"/>
              <a:ext cx="1108195" cy="2927657"/>
              <a:chOff x="5186709" y="3240262"/>
              <a:chExt cx="1108195" cy="2927657"/>
            </a:xfrm>
          </p:grpSpPr>
          <p:grpSp>
            <p:nvGrpSpPr>
              <p:cNvPr id="12" name="Group 201"/>
              <p:cNvGrpSpPr/>
              <p:nvPr/>
            </p:nvGrpSpPr>
            <p:grpSpPr>
              <a:xfrm>
                <a:off x="5198781" y="4438336"/>
                <a:ext cx="1096123" cy="572248"/>
                <a:chOff x="3404088" y="4143173"/>
                <a:chExt cx="1096123" cy="572248"/>
              </a:xfrm>
            </p:grpSpPr>
            <p:pic>
              <p:nvPicPr>
                <p:cNvPr id="1486"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487"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488"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489"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490"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491"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3" name="Group 201"/>
              <p:cNvGrpSpPr/>
              <p:nvPr/>
            </p:nvGrpSpPr>
            <p:grpSpPr>
              <a:xfrm>
                <a:off x="5188216" y="5595671"/>
                <a:ext cx="1096123" cy="572248"/>
                <a:chOff x="3404088" y="4116012"/>
                <a:chExt cx="1096123" cy="572248"/>
              </a:xfrm>
            </p:grpSpPr>
            <p:pic>
              <p:nvPicPr>
                <p:cNvPr id="1480"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481"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482"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483"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484"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485"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14" name="Group 201"/>
              <p:cNvGrpSpPr/>
              <p:nvPr/>
            </p:nvGrpSpPr>
            <p:grpSpPr>
              <a:xfrm>
                <a:off x="5186709" y="3240262"/>
                <a:ext cx="1096123" cy="572248"/>
                <a:chOff x="3404088" y="4034531"/>
                <a:chExt cx="1096123" cy="572248"/>
              </a:xfrm>
            </p:grpSpPr>
            <p:pic>
              <p:nvPicPr>
                <p:cNvPr id="1474"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475"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476"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477"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478"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479"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5" name="Group 1405"/>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407"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8"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9"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0"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1"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2"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3"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4"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5"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6"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7"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8"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9"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0"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1"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2"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3"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4"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5"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6"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7"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8"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9"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0"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1"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2"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3"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4"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5"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6"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7"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8"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9"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0"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1"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2"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4"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5"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6"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7"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8"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9"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0"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1"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2"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3"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4"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5"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6"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7"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8"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9"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0"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 name="Group 1315"/>
          <p:cNvGrpSpPr/>
          <p:nvPr/>
        </p:nvGrpSpPr>
        <p:grpSpPr>
          <a:xfrm>
            <a:off x="3255651" y="1692984"/>
            <a:ext cx="2689225" cy="4691866"/>
            <a:chOff x="4127445" y="1897881"/>
            <a:chExt cx="2689225" cy="4691866"/>
          </a:xfrm>
        </p:grpSpPr>
        <p:grpSp>
          <p:nvGrpSpPr>
            <p:cNvPr id="17" name="Group 1137"/>
            <p:cNvGrpSpPr/>
            <p:nvPr/>
          </p:nvGrpSpPr>
          <p:grpSpPr>
            <a:xfrm>
              <a:off x="5240972" y="3662090"/>
              <a:ext cx="1108195" cy="2927657"/>
              <a:chOff x="5186709" y="3240262"/>
              <a:chExt cx="1108195" cy="2927657"/>
            </a:xfrm>
          </p:grpSpPr>
          <p:grpSp>
            <p:nvGrpSpPr>
              <p:cNvPr id="18" name="Group 201"/>
              <p:cNvGrpSpPr/>
              <p:nvPr/>
            </p:nvGrpSpPr>
            <p:grpSpPr>
              <a:xfrm>
                <a:off x="5198781" y="4438336"/>
                <a:ext cx="1096123" cy="572248"/>
                <a:chOff x="3404088" y="4143173"/>
                <a:chExt cx="1096123" cy="572248"/>
              </a:xfrm>
            </p:grpSpPr>
            <p:pic>
              <p:nvPicPr>
                <p:cNvPr id="1398"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399"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400"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401"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402"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403"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9" name="Group 201"/>
              <p:cNvGrpSpPr/>
              <p:nvPr/>
            </p:nvGrpSpPr>
            <p:grpSpPr>
              <a:xfrm>
                <a:off x="5188216" y="5595671"/>
                <a:ext cx="1096123" cy="572248"/>
                <a:chOff x="3404088" y="4116012"/>
                <a:chExt cx="1096123" cy="572248"/>
              </a:xfrm>
            </p:grpSpPr>
            <p:pic>
              <p:nvPicPr>
                <p:cNvPr id="1392"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393"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394"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395"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396"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397"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20" name="Group 201"/>
              <p:cNvGrpSpPr/>
              <p:nvPr/>
            </p:nvGrpSpPr>
            <p:grpSpPr>
              <a:xfrm>
                <a:off x="5186709" y="3240262"/>
                <a:ext cx="1096123" cy="572248"/>
                <a:chOff x="3404088" y="4034531"/>
                <a:chExt cx="1096123" cy="572248"/>
              </a:xfrm>
            </p:grpSpPr>
            <p:pic>
              <p:nvPicPr>
                <p:cNvPr id="1386"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387"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388"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389"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390"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391"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21" name="Group 1317"/>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319"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0"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1"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2"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3"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4"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5"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6"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7"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8"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9"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0"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4"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5"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6"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7"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8"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9"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0"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1"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2"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3"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4"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5"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6"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7"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8"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9"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0"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1"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2"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3"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4"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5"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6"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7"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8"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9"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0"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1"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2"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3"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4"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5"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6"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7"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8"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9"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0"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1"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2"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2" name="Group 1139"/>
          <p:cNvGrpSpPr/>
          <p:nvPr/>
        </p:nvGrpSpPr>
        <p:grpSpPr>
          <a:xfrm>
            <a:off x="3417879" y="1751976"/>
            <a:ext cx="2689225" cy="4691866"/>
            <a:chOff x="4127445" y="1897881"/>
            <a:chExt cx="2689225" cy="4691866"/>
          </a:xfrm>
        </p:grpSpPr>
        <p:grpSp>
          <p:nvGrpSpPr>
            <p:cNvPr id="23" name="Group 1137"/>
            <p:cNvGrpSpPr/>
            <p:nvPr/>
          </p:nvGrpSpPr>
          <p:grpSpPr>
            <a:xfrm>
              <a:off x="5240972" y="3662090"/>
              <a:ext cx="1108195" cy="2927657"/>
              <a:chOff x="5186709" y="3240262"/>
              <a:chExt cx="1108195" cy="2927657"/>
            </a:xfrm>
          </p:grpSpPr>
          <p:grpSp>
            <p:nvGrpSpPr>
              <p:cNvPr id="24" name="Group 201"/>
              <p:cNvGrpSpPr/>
              <p:nvPr/>
            </p:nvGrpSpPr>
            <p:grpSpPr>
              <a:xfrm>
                <a:off x="5198781" y="4438336"/>
                <a:ext cx="1096123" cy="572248"/>
                <a:chOff x="3404088" y="4143173"/>
                <a:chExt cx="1096123" cy="572248"/>
              </a:xfrm>
            </p:grpSpPr>
            <p:pic>
              <p:nvPicPr>
                <p:cNvPr id="1222"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223"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224"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225"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226"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227"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25" name="Group 201"/>
              <p:cNvGrpSpPr/>
              <p:nvPr/>
            </p:nvGrpSpPr>
            <p:grpSpPr>
              <a:xfrm>
                <a:off x="5188216" y="5595671"/>
                <a:ext cx="1096123" cy="572248"/>
                <a:chOff x="3404088" y="4116012"/>
                <a:chExt cx="1096123" cy="572248"/>
              </a:xfrm>
            </p:grpSpPr>
            <p:pic>
              <p:nvPicPr>
                <p:cNvPr id="1216"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217"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218"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219"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220"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221"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26" name="Group 201"/>
              <p:cNvGrpSpPr/>
              <p:nvPr/>
            </p:nvGrpSpPr>
            <p:grpSpPr>
              <a:xfrm>
                <a:off x="5186709" y="3240262"/>
                <a:ext cx="1096123" cy="572248"/>
                <a:chOff x="3404088" y="4034531"/>
                <a:chExt cx="1096123" cy="572248"/>
              </a:xfrm>
            </p:grpSpPr>
            <p:pic>
              <p:nvPicPr>
                <p:cNvPr id="121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21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21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21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21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21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27" name="Group 1141"/>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143"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4"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2"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3"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5"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3"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7"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0"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30</a:t>
            </a:fld>
            <a:endParaRPr lang="en-US" dirty="0" smtClean="0"/>
          </a:p>
        </p:txBody>
      </p:sp>
      <p:sp>
        <p:nvSpPr>
          <p:cNvPr id="209"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30</a:t>
            </a:fld>
            <a:endParaRPr lang="en-US" dirty="0" smtClean="0"/>
          </a:p>
        </p:txBody>
      </p:sp>
      <p:pic>
        <p:nvPicPr>
          <p:cNvPr id="842" name="Picture 41"/>
          <p:cNvPicPr>
            <a:picLocks noChangeAspect="1" noChangeArrowheads="1"/>
          </p:cNvPicPr>
          <p:nvPr/>
        </p:nvPicPr>
        <p:blipFill>
          <a:blip r:embed="rId4" cstate="print"/>
          <a:srcRect/>
          <a:stretch>
            <a:fillRect/>
          </a:stretch>
        </p:blipFill>
        <p:spPr bwMode="auto">
          <a:xfrm>
            <a:off x="0" y="4688893"/>
            <a:ext cx="1941513" cy="852487"/>
          </a:xfrm>
          <a:prstGeom prst="rect">
            <a:avLst/>
          </a:prstGeom>
          <a:noFill/>
          <a:ln w="9525">
            <a:noFill/>
            <a:miter lim="800000"/>
            <a:headEnd/>
            <a:tailEnd/>
          </a:ln>
        </p:spPr>
      </p:pic>
      <p:cxnSp>
        <p:nvCxnSpPr>
          <p:cNvPr id="843" name="Straight Connector 842"/>
          <p:cNvCxnSpPr/>
          <p:nvPr/>
        </p:nvCxnSpPr>
        <p:spPr>
          <a:xfrm flipV="1">
            <a:off x="1595438" y="4815099"/>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rot="16200000" flipH="1">
            <a:off x="1522586" y="5187988"/>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1595438" y="5115136"/>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10800000" flipV="1">
            <a:off x="2171700" y="4367423"/>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10800000" flipV="1">
            <a:off x="2178844" y="5388978"/>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848" name="Parallelogram 847"/>
          <p:cNvSpPr/>
          <p:nvPr/>
        </p:nvSpPr>
        <p:spPr>
          <a:xfrm rot="16200000" flipH="1">
            <a:off x="1940551" y="4634514"/>
            <a:ext cx="1454124" cy="951110"/>
          </a:xfrm>
          <a:prstGeom prst="parallelogram">
            <a:avLst>
              <a:gd name="adj" fmla="val 4630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138"/>
          <p:cNvGrpSpPr/>
          <p:nvPr/>
        </p:nvGrpSpPr>
        <p:grpSpPr>
          <a:xfrm>
            <a:off x="3575187" y="1791300"/>
            <a:ext cx="2689225" cy="4691866"/>
            <a:chOff x="4127445" y="1897881"/>
            <a:chExt cx="2689225" cy="4691866"/>
          </a:xfrm>
        </p:grpSpPr>
        <p:grpSp>
          <p:nvGrpSpPr>
            <p:cNvPr id="29" name="Group 1137"/>
            <p:cNvGrpSpPr/>
            <p:nvPr/>
          </p:nvGrpSpPr>
          <p:grpSpPr>
            <a:xfrm>
              <a:off x="5240972" y="3662090"/>
              <a:ext cx="1108195" cy="2927657"/>
              <a:chOff x="5186709" y="3240262"/>
              <a:chExt cx="1108195" cy="2927657"/>
            </a:xfrm>
          </p:grpSpPr>
          <p:grpSp>
            <p:nvGrpSpPr>
              <p:cNvPr id="30" name="Group 201"/>
              <p:cNvGrpSpPr/>
              <p:nvPr/>
            </p:nvGrpSpPr>
            <p:grpSpPr>
              <a:xfrm>
                <a:off x="5198781" y="4438336"/>
                <a:ext cx="1096123" cy="572248"/>
                <a:chOff x="3404088" y="4143173"/>
                <a:chExt cx="1096123" cy="572248"/>
              </a:xfrm>
            </p:grpSpPr>
            <p:pic>
              <p:nvPicPr>
                <p:cNvPr id="1036"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037"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038"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039"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040"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041"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31" name="Group 201"/>
              <p:cNvGrpSpPr/>
              <p:nvPr/>
            </p:nvGrpSpPr>
            <p:grpSpPr>
              <a:xfrm>
                <a:off x="5188216" y="5595671"/>
                <a:ext cx="1096123" cy="572248"/>
                <a:chOff x="3404088" y="4116012"/>
                <a:chExt cx="1096123" cy="572248"/>
              </a:xfrm>
            </p:grpSpPr>
            <p:pic>
              <p:nvPicPr>
                <p:cNvPr id="1024"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025"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026"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027"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028"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029"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1472" name="Group 201"/>
              <p:cNvGrpSpPr/>
              <p:nvPr/>
            </p:nvGrpSpPr>
            <p:grpSpPr>
              <a:xfrm>
                <a:off x="5186709" y="3240262"/>
                <a:ext cx="1096123" cy="572248"/>
                <a:chOff x="3404088" y="4034531"/>
                <a:chExt cx="1096123" cy="572248"/>
              </a:xfrm>
            </p:grpSpPr>
            <p:pic>
              <p:nvPicPr>
                <p:cNvPr id="101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01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01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01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01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02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473" name="Group 3"/>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951"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2"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3"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4"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5"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6"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7"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8"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9"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0"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1"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2"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3"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4"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5"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6"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7"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8"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9"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0"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1"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2"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3"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4"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5"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6"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7"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8"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9"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0"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1"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2"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3"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4"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5"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6"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7"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8"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9"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0"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1"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2"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3"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4"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5"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6"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7"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8"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9"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0"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1"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2"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3"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4"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5"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6"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7"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8"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9"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0"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1"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2"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3"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4"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92" name="Group 501"/>
          <p:cNvGrpSpPr/>
          <p:nvPr/>
        </p:nvGrpSpPr>
        <p:grpSpPr>
          <a:xfrm>
            <a:off x="3785340" y="1813253"/>
            <a:ext cx="2689225" cy="4732250"/>
            <a:chOff x="4195345" y="2125750"/>
            <a:chExt cx="2689225" cy="4732250"/>
          </a:xfrm>
        </p:grpSpPr>
        <p:grpSp>
          <p:nvGrpSpPr>
            <p:cNvPr id="1493" name="Group 62"/>
            <p:cNvGrpSpPr/>
            <p:nvPr/>
          </p:nvGrpSpPr>
          <p:grpSpPr>
            <a:xfrm>
              <a:off x="5256116" y="3922798"/>
              <a:ext cx="1106688" cy="2935202"/>
              <a:chOff x="3940664" y="3248157"/>
              <a:chExt cx="1106688" cy="2935202"/>
            </a:xfrm>
          </p:grpSpPr>
          <p:grpSp>
            <p:nvGrpSpPr>
              <p:cNvPr id="1494" name="Group 201"/>
              <p:cNvGrpSpPr/>
              <p:nvPr/>
            </p:nvGrpSpPr>
            <p:grpSpPr>
              <a:xfrm>
                <a:off x="3951229" y="4453776"/>
                <a:ext cx="1096123" cy="572248"/>
                <a:chOff x="3404088" y="4143173"/>
                <a:chExt cx="1096123" cy="572248"/>
              </a:xfrm>
            </p:grpSpPr>
            <p:pic>
              <p:nvPicPr>
                <p:cNvPr id="1131"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132"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133"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134"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135"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136"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559" name="Group 201"/>
              <p:cNvGrpSpPr/>
              <p:nvPr/>
            </p:nvGrpSpPr>
            <p:grpSpPr>
              <a:xfrm>
                <a:off x="3949719" y="3248157"/>
                <a:ext cx="1096123" cy="572248"/>
                <a:chOff x="3404088" y="4034531"/>
                <a:chExt cx="1096123" cy="572248"/>
              </a:xfrm>
            </p:grpSpPr>
            <p:pic>
              <p:nvPicPr>
                <p:cNvPr id="112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12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12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12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12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13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1560" name="Group 201"/>
              <p:cNvGrpSpPr/>
              <p:nvPr/>
            </p:nvGrpSpPr>
            <p:grpSpPr>
              <a:xfrm>
                <a:off x="3940664" y="5611111"/>
                <a:ext cx="1096123" cy="572248"/>
                <a:chOff x="3404088" y="4116012"/>
                <a:chExt cx="1096123" cy="572248"/>
              </a:xfrm>
            </p:grpSpPr>
            <p:pic>
              <p:nvPicPr>
                <p:cNvPr id="1119"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120"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121"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122"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123"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124"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grpSp>
          <p:nvGrpSpPr>
            <p:cNvPr id="1561" name="Group 201"/>
            <p:cNvGrpSpPr/>
            <p:nvPr/>
          </p:nvGrpSpPr>
          <p:grpSpPr>
            <a:xfrm>
              <a:off x="5254609" y="3930343"/>
              <a:ext cx="1096123" cy="572248"/>
              <a:chOff x="3404088" y="4034531"/>
              <a:chExt cx="1096123" cy="572248"/>
            </a:xfrm>
          </p:grpSpPr>
          <p:pic>
            <p:nvPicPr>
              <p:cNvPr id="111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11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11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11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11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11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832" name="Group 3"/>
            <p:cNvGrpSpPr>
              <a:grpSpLocks noChangeAspect="1"/>
            </p:cNvGrpSpPr>
            <p:nvPr/>
          </p:nvGrpSpPr>
          <p:grpSpPr bwMode="auto">
            <a:xfrm>
              <a:off x="4195345" y="2125750"/>
              <a:ext cx="2689225" cy="1314453"/>
              <a:chOff x="1996" y="1430"/>
              <a:chExt cx="1694" cy="828"/>
            </a:xfrm>
            <a:scene3d>
              <a:camera prst="isometricRightUp">
                <a:rot lat="1680000" lon="18899998" rev="0"/>
              </a:camera>
              <a:lightRig rig="threePt" dir="t"/>
            </a:scene3d>
          </p:grpSpPr>
          <p:sp>
            <p:nvSpPr>
              <p:cNvPr id="1046"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6"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8"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9"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0"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2"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833" name="Group 501"/>
          <p:cNvGrpSpPr/>
          <p:nvPr/>
        </p:nvGrpSpPr>
        <p:grpSpPr>
          <a:xfrm>
            <a:off x="3937740" y="1877165"/>
            <a:ext cx="2689225" cy="4732250"/>
            <a:chOff x="4195345" y="2125750"/>
            <a:chExt cx="2689225" cy="4732250"/>
          </a:xfrm>
        </p:grpSpPr>
        <p:grpSp>
          <p:nvGrpSpPr>
            <p:cNvPr id="834" name="Group 62"/>
            <p:cNvGrpSpPr/>
            <p:nvPr/>
          </p:nvGrpSpPr>
          <p:grpSpPr>
            <a:xfrm>
              <a:off x="5256116" y="3922798"/>
              <a:ext cx="1106688" cy="2935202"/>
              <a:chOff x="3940664" y="3248157"/>
              <a:chExt cx="1106688" cy="2935202"/>
            </a:xfrm>
          </p:grpSpPr>
          <p:grpSp>
            <p:nvGrpSpPr>
              <p:cNvPr id="835" name="Group 201"/>
              <p:cNvGrpSpPr/>
              <p:nvPr/>
            </p:nvGrpSpPr>
            <p:grpSpPr>
              <a:xfrm>
                <a:off x="3951229" y="4453776"/>
                <a:ext cx="1096123" cy="572248"/>
                <a:chOff x="3404088" y="4143173"/>
                <a:chExt cx="1096123" cy="572248"/>
              </a:xfrm>
            </p:grpSpPr>
            <p:pic>
              <p:nvPicPr>
                <p:cNvPr id="641"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642"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643"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644"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645"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646"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836" name="Group 201"/>
              <p:cNvGrpSpPr/>
              <p:nvPr/>
            </p:nvGrpSpPr>
            <p:grpSpPr>
              <a:xfrm>
                <a:off x="3949719" y="3248157"/>
                <a:ext cx="1096123" cy="572248"/>
                <a:chOff x="3404088" y="4034531"/>
                <a:chExt cx="1096123" cy="572248"/>
              </a:xfrm>
            </p:grpSpPr>
            <p:pic>
              <p:nvPicPr>
                <p:cNvPr id="63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63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63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63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63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64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837" name="Group 201"/>
              <p:cNvGrpSpPr/>
              <p:nvPr/>
            </p:nvGrpSpPr>
            <p:grpSpPr>
              <a:xfrm>
                <a:off x="3940664" y="5611111"/>
                <a:ext cx="1096123" cy="572248"/>
                <a:chOff x="3404088" y="4116012"/>
                <a:chExt cx="1096123" cy="572248"/>
              </a:xfrm>
            </p:grpSpPr>
            <p:pic>
              <p:nvPicPr>
                <p:cNvPr id="629"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630"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631"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632"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633"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634"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grpSp>
          <p:nvGrpSpPr>
            <p:cNvPr id="838" name="Group 201"/>
            <p:cNvGrpSpPr/>
            <p:nvPr/>
          </p:nvGrpSpPr>
          <p:grpSpPr>
            <a:xfrm>
              <a:off x="5254609" y="3930343"/>
              <a:ext cx="1096123" cy="572248"/>
              <a:chOff x="3404088" y="4034531"/>
              <a:chExt cx="1096123" cy="572248"/>
            </a:xfrm>
          </p:grpSpPr>
          <p:pic>
            <p:nvPicPr>
              <p:cNvPr id="62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62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62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62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62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62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839" name="Group 3"/>
            <p:cNvGrpSpPr>
              <a:grpSpLocks noChangeAspect="1"/>
            </p:cNvGrpSpPr>
            <p:nvPr/>
          </p:nvGrpSpPr>
          <p:grpSpPr bwMode="auto">
            <a:xfrm>
              <a:off x="4195345" y="2125750"/>
              <a:ext cx="2689225" cy="1314453"/>
              <a:chOff x="1996" y="1430"/>
              <a:chExt cx="1694" cy="828"/>
            </a:xfrm>
            <a:scene3d>
              <a:camera prst="isometricRightUp">
                <a:rot lat="1680000" lon="18899998" rev="0"/>
              </a:camera>
              <a:lightRig rig="threePt" dir="t"/>
            </a:scene3d>
          </p:grpSpPr>
          <p:sp>
            <p:nvSpPr>
              <p:cNvPr id="556"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5"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7"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8"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1"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0"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2"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3"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5"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6"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8"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647" name="Title 1"/>
          <p:cNvSpPr txBox="1">
            <a:spLocks/>
          </p:cNvSpPr>
          <p:nvPr/>
        </p:nvSpPr>
        <p:spPr>
          <a:xfrm>
            <a:off x="3005075" y="681902"/>
            <a:ext cx="4008002" cy="1496349"/>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1:</a:t>
            </a:r>
          </a:p>
          <a:p>
            <a:pPr lvl="0"/>
            <a:r>
              <a:rPr lang="en-US" sz="2600" b="1" dirty="0" smtClean="0">
                <a:solidFill>
                  <a:schemeClr val="bg1"/>
                </a:solidFill>
                <a:latin typeface="+mn-lt"/>
                <a:ea typeface="+mj-ea"/>
                <a:cs typeface="+mj-cs"/>
              </a:rPr>
              <a:t>Create </a:t>
            </a:r>
            <a:r>
              <a:rPr lang="en-US" sz="2600" b="1" i="1" dirty="0" smtClean="0">
                <a:solidFill>
                  <a:srgbClr val="FF0000"/>
                </a:solidFill>
                <a:latin typeface="+mn-lt"/>
                <a:ea typeface="+mj-ea"/>
                <a:cs typeface="+mj-cs"/>
              </a:rPr>
              <a:t>more</a:t>
            </a:r>
          </a:p>
          <a:p>
            <a:pPr lvl="0"/>
            <a:r>
              <a:rPr lang="en-US" sz="2600" b="1" dirty="0" smtClean="0">
                <a:solidFill>
                  <a:schemeClr val="bg1"/>
                </a:solidFill>
                <a:latin typeface="+mn-lt"/>
                <a:ea typeface="+mj-ea"/>
                <a:cs typeface="+mj-cs"/>
              </a:rPr>
              <a:t>layers of drops</a:t>
            </a:r>
            <a:endParaRPr lang="en-US" sz="2600" dirty="0" smtClean="0">
              <a:solidFill>
                <a:schemeClr val="bg1"/>
              </a:solidFill>
              <a:latin typeface="+mn-lt"/>
              <a:ea typeface="+mj-ea"/>
              <a:cs typeface="+mj-cs"/>
            </a:endParaRPr>
          </a:p>
        </p:txBody>
      </p:sp>
      <p:sp>
        <p:nvSpPr>
          <p:cNvPr id="649" name="Title 1"/>
          <p:cNvSpPr txBox="1">
            <a:spLocks/>
          </p:cNvSpPr>
          <p:nvPr/>
        </p:nvSpPr>
        <p:spPr>
          <a:xfrm>
            <a:off x="304800" y="3083668"/>
            <a:ext cx="3970342" cy="1219200"/>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3:</a:t>
            </a:r>
          </a:p>
          <a:p>
            <a:pPr lvl="0"/>
            <a:r>
              <a:rPr lang="en-US" sz="2600" b="1" dirty="0" smtClean="0">
                <a:solidFill>
                  <a:schemeClr val="bg1"/>
                </a:solidFill>
                <a:latin typeface="+mn-lt"/>
                <a:ea typeface="+mj-ea"/>
                <a:cs typeface="+mj-cs"/>
              </a:rPr>
              <a:t>Project </a:t>
            </a:r>
          </a:p>
          <a:p>
            <a:pPr lvl="0"/>
            <a:r>
              <a:rPr lang="en-US" sz="2600" b="1" dirty="0" smtClean="0">
                <a:solidFill>
                  <a:schemeClr val="bg1"/>
                </a:solidFill>
                <a:latin typeface="+mn-lt"/>
                <a:ea typeface="+mj-ea"/>
                <a:cs typeface="+mj-cs"/>
              </a:rPr>
              <a:t>on the drops</a:t>
            </a:r>
            <a:endParaRPr lang="en-US" sz="2600" dirty="0" smtClean="0">
              <a:solidFill>
                <a:schemeClr val="bg1"/>
              </a:solidFill>
              <a:latin typeface="+mn-lt"/>
              <a:ea typeface="+mj-ea"/>
              <a:cs typeface="+mj-cs"/>
            </a:endParaRPr>
          </a:p>
        </p:txBody>
      </p:sp>
      <p:sp>
        <p:nvSpPr>
          <p:cNvPr id="651" name="Rectangle 2"/>
          <p:cNvSpPr>
            <a:spLocks noGrp="1" noChangeArrowheads="1"/>
          </p:cNvSpPr>
          <p:nvPr>
            <p:ph type="title"/>
          </p:nvPr>
        </p:nvSpPr>
        <p:spPr>
          <a:xfrm>
            <a:off x="0" y="0"/>
            <a:ext cx="9144000" cy="68190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Summary and Future Work</a:t>
            </a:r>
          </a:p>
        </p:txBody>
      </p:sp>
      <p:pic>
        <p:nvPicPr>
          <p:cNvPr id="652" name="Picture 651" descr="cameraGood.png"/>
          <p:cNvPicPr>
            <a:picLocks noChangeAspect="1"/>
          </p:cNvPicPr>
          <p:nvPr/>
        </p:nvPicPr>
        <p:blipFill>
          <a:blip r:embed="rId5" cstate="print"/>
          <a:stretch>
            <a:fillRect/>
          </a:stretch>
        </p:blipFill>
        <p:spPr>
          <a:xfrm>
            <a:off x="7259339" y="4249181"/>
            <a:ext cx="1004054" cy="949288"/>
          </a:xfrm>
          <a:prstGeom prst="rect">
            <a:avLst/>
          </a:prstGeom>
        </p:spPr>
      </p:pic>
      <p:sp>
        <p:nvSpPr>
          <p:cNvPr id="653" name="Title 1"/>
          <p:cNvSpPr txBox="1">
            <a:spLocks/>
          </p:cNvSpPr>
          <p:nvPr/>
        </p:nvSpPr>
        <p:spPr>
          <a:xfrm>
            <a:off x="6934200" y="2920379"/>
            <a:ext cx="2209800" cy="1219200"/>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2:</a:t>
            </a:r>
          </a:p>
          <a:p>
            <a:pPr lvl="0"/>
            <a:r>
              <a:rPr lang="en-US" sz="2600" b="1" dirty="0" smtClean="0">
                <a:solidFill>
                  <a:schemeClr val="bg1"/>
                </a:solidFill>
                <a:latin typeface="+mn-lt"/>
                <a:ea typeface="+mj-ea"/>
                <a:cs typeface="+mj-cs"/>
              </a:rPr>
              <a:t>Find the </a:t>
            </a:r>
          </a:p>
          <a:p>
            <a:pPr lvl="0"/>
            <a:r>
              <a:rPr lang="en-US" sz="2600" b="1" dirty="0" smtClean="0">
                <a:solidFill>
                  <a:schemeClr val="bg1"/>
                </a:solidFill>
                <a:latin typeface="+mn-lt"/>
                <a:ea typeface="+mj-ea"/>
                <a:cs typeface="+mj-cs"/>
              </a:rPr>
              <a:t>drops</a:t>
            </a:r>
            <a:endParaRPr lang="en-US" sz="2600" dirty="0" smtClean="0">
              <a:solidFill>
                <a:schemeClr val="bg1"/>
              </a:solidFill>
              <a:latin typeface="+mn-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1"/>
          <p:cNvGrpSpPr/>
          <p:nvPr/>
        </p:nvGrpSpPr>
        <p:grpSpPr>
          <a:xfrm>
            <a:off x="2960691" y="1575000"/>
            <a:ext cx="2689225" cy="4691866"/>
            <a:chOff x="4127445" y="1897881"/>
            <a:chExt cx="2689225" cy="4691866"/>
          </a:xfrm>
        </p:grpSpPr>
        <p:grpSp>
          <p:nvGrpSpPr>
            <p:cNvPr id="3" name="Group 1137"/>
            <p:cNvGrpSpPr/>
            <p:nvPr/>
          </p:nvGrpSpPr>
          <p:grpSpPr>
            <a:xfrm>
              <a:off x="5240972" y="3662090"/>
              <a:ext cx="1108195" cy="2927657"/>
              <a:chOff x="5186709" y="3240262"/>
              <a:chExt cx="1108195" cy="2927657"/>
            </a:xfrm>
          </p:grpSpPr>
          <p:grpSp>
            <p:nvGrpSpPr>
              <p:cNvPr id="4" name="Group 201"/>
              <p:cNvGrpSpPr/>
              <p:nvPr/>
            </p:nvGrpSpPr>
            <p:grpSpPr>
              <a:xfrm>
                <a:off x="5198781" y="4438336"/>
                <a:ext cx="1096123" cy="572248"/>
                <a:chOff x="3404088" y="4143173"/>
                <a:chExt cx="1096123" cy="572248"/>
              </a:xfrm>
            </p:grpSpPr>
            <p:pic>
              <p:nvPicPr>
                <p:cNvPr id="1574"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575"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576"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577"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578"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579"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8" name="Group 201"/>
              <p:cNvGrpSpPr/>
              <p:nvPr/>
            </p:nvGrpSpPr>
            <p:grpSpPr>
              <a:xfrm>
                <a:off x="5188216" y="5595671"/>
                <a:ext cx="1096123" cy="572248"/>
                <a:chOff x="3404088" y="4116012"/>
                <a:chExt cx="1096123" cy="572248"/>
              </a:xfrm>
            </p:grpSpPr>
            <p:pic>
              <p:nvPicPr>
                <p:cNvPr id="1568"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569"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570"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571"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572"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573"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9" name="Group 201"/>
              <p:cNvGrpSpPr/>
              <p:nvPr/>
            </p:nvGrpSpPr>
            <p:grpSpPr>
              <a:xfrm>
                <a:off x="5186709" y="3240262"/>
                <a:ext cx="1096123" cy="572248"/>
                <a:chOff x="3404088" y="4034531"/>
                <a:chExt cx="1096123" cy="572248"/>
              </a:xfrm>
            </p:grpSpPr>
            <p:pic>
              <p:nvPicPr>
                <p:cNvPr id="1562"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563"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564"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565"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566"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567"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0" name="Group 1493"/>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495"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6"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7"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8"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9"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0"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1"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2"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3"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4"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5"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6"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7"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8"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9"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0"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1"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2"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3"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4"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9"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0"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1"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2"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3"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4"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5"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6"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7"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8"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0"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1"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2"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3"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4"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5"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6"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7"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8"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9"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0"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1"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2"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3"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4"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5"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6"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7"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8"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9"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0"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1"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3"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4"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5"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6"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7"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8"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Group 1403"/>
          <p:cNvGrpSpPr/>
          <p:nvPr/>
        </p:nvGrpSpPr>
        <p:grpSpPr>
          <a:xfrm>
            <a:off x="3108171" y="1648740"/>
            <a:ext cx="2689225" cy="4691866"/>
            <a:chOff x="4127445" y="1897881"/>
            <a:chExt cx="2689225" cy="4691866"/>
          </a:xfrm>
        </p:grpSpPr>
        <p:grpSp>
          <p:nvGrpSpPr>
            <p:cNvPr id="12" name="Group 1137"/>
            <p:cNvGrpSpPr/>
            <p:nvPr/>
          </p:nvGrpSpPr>
          <p:grpSpPr>
            <a:xfrm>
              <a:off x="5240972" y="3662090"/>
              <a:ext cx="1108195" cy="2927657"/>
              <a:chOff x="5186709" y="3240262"/>
              <a:chExt cx="1108195" cy="2927657"/>
            </a:xfrm>
          </p:grpSpPr>
          <p:grpSp>
            <p:nvGrpSpPr>
              <p:cNvPr id="13" name="Group 201"/>
              <p:cNvGrpSpPr/>
              <p:nvPr/>
            </p:nvGrpSpPr>
            <p:grpSpPr>
              <a:xfrm>
                <a:off x="5198781" y="4438336"/>
                <a:ext cx="1096123" cy="572248"/>
                <a:chOff x="3404088" y="4143173"/>
                <a:chExt cx="1096123" cy="572248"/>
              </a:xfrm>
            </p:grpSpPr>
            <p:pic>
              <p:nvPicPr>
                <p:cNvPr id="1486"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487"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488"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489"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490"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491"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4" name="Group 201"/>
              <p:cNvGrpSpPr/>
              <p:nvPr/>
            </p:nvGrpSpPr>
            <p:grpSpPr>
              <a:xfrm>
                <a:off x="5188216" y="5595671"/>
                <a:ext cx="1096123" cy="572248"/>
                <a:chOff x="3404088" y="4116012"/>
                <a:chExt cx="1096123" cy="572248"/>
              </a:xfrm>
            </p:grpSpPr>
            <p:pic>
              <p:nvPicPr>
                <p:cNvPr id="1480"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481"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482"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483"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484"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485"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15" name="Group 201"/>
              <p:cNvGrpSpPr/>
              <p:nvPr/>
            </p:nvGrpSpPr>
            <p:grpSpPr>
              <a:xfrm>
                <a:off x="5186709" y="3240262"/>
                <a:ext cx="1096123" cy="572248"/>
                <a:chOff x="3404088" y="4034531"/>
                <a:chExt cx="1096123" cy="572248"/>
              </a:xfrm>
            </p:grpSpPr>
            <p:pic>
              <p:nvPicPr>
                <p:cNvPr id="1474"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475"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476"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477"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478"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479"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6" name="Group 1405"/>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407"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8"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9"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0"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1"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2"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3"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4"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5"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6"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7"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8"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9"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0"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1"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2"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3"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4"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5"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6"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7"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8"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9"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0"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1"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2"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3"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4"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5"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6"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7"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8"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9"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0"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1"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2"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4"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5"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6"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7"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8"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9"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0"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1"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2"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3"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4"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5"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6"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7"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8"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9"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0"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7" name="Group 1315"/>
          <p:cNvGrpSpPr/>
          <p:nvPr/>
        </p:nvGrpSpPr>
        <p:grpSpPr>
          <a:xfrm>
            <a:off x="3255651" y="1692984"/>
            <a:ext cx="2689225" cy="4691866"/>
            <a:chOff x="4127445" y="1897881"/>
            <a:chExt cx="2689225" cy="4691866"/>
          </a:xfrm>
        </p:grpSpPr>
        <p:grpSp>
          <p:nvGrpSpPr>
            <p:cNvPr id="18" name="Group 1137"/>
            <p:cNvGrpSpPr/>
            <p:nvPr/>
          </p:nvGrpSpPr>
          <p:grpSpPr>
            <a:xfrm>
              <a:off x="5240972" y="3662090"/>
              <a:ext cx="1108195" cy="2927657"/>
              <a:chOff x="5186709" y="3240262"/>
              <a:chExt cx="1108195" cy="2927657"/>
            </a:xfrm>
          </p:grpSpPr>
          <p:grpSp>
            <p:nvGrpSpPr>
              <p:cNvPr id="19" name="Group 201"/>
              <p:cNvGrpSpPr/>
              <p:nvPr/>
            </p:nvGrpSpPr>
            <p:grpSpPr>
              <a:xfrm>
                <a:off x="5198781" y="4438336"/>
                <a:ext cx="1096123" cy="572248"/>
                <a:chOff x="3404088" y="4143173"/>
                <a:chExt cx="1096123" cy="572248"/>
              </a:xfrm>
            </p:grpSpPr>
            <p:pic>
              <p:nvPicPr>
                <p:cNvPr id="1398"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399"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400"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401"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402"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403"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20" name="Group 201"/>
              <p:cNvGrpSpPr/>
              <p:nvPr/>
            </p:nvGrpSpPr>
            <p:grpSpPr>
              <a:xfrm>
                <a:off x="5188216" y="5595671"/>
                <a:ext cx="1096123" cy="572248"/>
                <a:chOff x="3404088" y="4116012"/>
                <a:chExt cx="1096123" cy="572248"/>
              </a:xfrm>
            </p:grpSpPr>
            <p:pic>
              <p:nvPicPr>
                <p:cNvPr id="1392"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393"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394"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395"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396"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397"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21" name="Group 201"/>
              <p:cNvGrpSpPr/>
              <p:nvPr/>
            </p:nvGrpSpPr>
            <p:grpSpPr>
              <a:xfrm>
                <a:off x="5186709" y="3240262"/>
                <a:ext cx="1096123" cy="572248"/>
                <a:chOff x="3404088" y="4034531"/>
                <a:chExt cx="1096123" cy="572248"/>
              </a:xfrm>
            </p:grpSpPr>
            <p:pic>
              <p:nvPicPr>
                <p:cNvPr id="1386"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387"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388"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389"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390"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391"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22" name="Group 1317"/>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319"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0"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1"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2"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3"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4"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5"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6"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7"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8"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9"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0"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4"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5"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6"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7"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8"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9"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0"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1"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2"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3"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4"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5"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6"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7"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8"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9"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0"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1"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2"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3"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4"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5"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6"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7"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8"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9"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0"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1"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2"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3"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4"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5"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6"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7"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8"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9"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0"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1"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2"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3" name="Group 1139"/>
          <p:cNvGrpSpPr/>
          <p:nvPr/>
        </p:nvGrpSpPr>
        <p:grpSpPr>
          <a:xfrm>
            <a:off x="3417879" y="1751976"/>
            <a:ext cx="2689225" cy="4691866"/>
            <a:chOff x="4127445" y="1897881"/>
            <a:chExt cx="2689225" cy="4691866"/>
          </a:xfrm>
        </p:grpSpPr>
        <p:grpSp>
          <p:nvGrpSpPr>
            <p:cNvPr id="24" name="Group 1137"/>
            <p:cNvGrpSpPr/>
            <p:nvPr/>
          </p:nvGrpSpPr>
          <p:grpSpPr>
            <a:xfrm>
              <a:off x="5240972" y="3662090"/>
              <a:ext cx="1108195" cy="2927657"/>
              <a:chOff x="5186709" y="3240262"/>
              <a:chExt cx="1108195" cy="2927657"/>
            </a:xfrm>
          </p:grpSpPr>
          <p:grpSp>
            <p:nvGrpSpPr>
              <p:cNvPr id="25" name="Group 201"/>
              <p:cNvGrpSpPr/>
              <p:nvPr/>
            </p:nvGrpSpPr>
            <p:grpSpPr>
              <a:xfrm>
                <a:off x="5198781" y="4438336"/>
                <a:ext cx="1096123" cy="572248"/>
                <a:chOff x="3404088" y="4143173"/>
                <a:chExt cx="1096123" cy="572248"/>
              </a:xfrm>
            </p:grpSpPr>
            <p:pic>
              <p:nvPicPr>
                <p:cNvPr id="1222"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223"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224"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225"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226"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227"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26" name="Group 201"/>
              <p:cNvGrpSpPr/>
              <p:nvPr/>
            </p:nvGrpSpPr>
            <p:grpSpPr>
              <a:xfrm>
                <a:off x="5188216" y="5595671"/>
                <a:ext cx="1096123" cy="572248"/>
                <a:chOff x="3404088" y="4116012"/>
                <a:chExt cx="1096123" cy="572248"/>
              </a:xfrm>
            </p:grpSpPr>
            <p:pic>
              <p:nvPicPr>
                <p:cNvPr id="1216"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217"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218"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219"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220"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221"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27" name="Group 201"/>
              <p:cNvGrpSpPr/>
              <p:nvPr/>
            </p:nvGrpSpPr>
            <p:grpSpPr>
              <a:xfrm>
                <a:off x="5186709" y="3240262"/>
                <a:ext cx="1096123" cy="572248"/>
                <a:chOff x="3404088" y="4034531"/>
                <a:chExt cx="1096123" cy="572248"/>
              </a:xfrm>
            </p:grpSpPr>
            <p:pic>
              <p:nvPicPr>
                <p:cNvPr id="121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21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21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21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21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21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28" name="Group 1141"/>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1143"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4"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2"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3"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5"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3"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7"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0"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31</a:t>
            </a:fld>
            <a:endParaRPr lang="en-US" dirty="0" smtClean="0"/>
          </a:p>
        </p:txBody>
      </p:sp>
      <p:sp>
        <p:nvSpPr>
          <p:cNvPr id="209"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31</a:t>
            </a:fld>
            <a:endParaRPr lang="en-US" dirty="0" smtClean="0"/>
          </a:p>
        </p:txBody>
      </p:sp>
      <p:pic>
        <p:nvPicPr>
          <p:cNvPr id="842" name="Picture 41"/>
          <p:cNvPicPr>
            <a:picLocks noChangeAspect="1" noChangeArrowheads="1"/>
          </p:cNvPicPr>
          <p:nvPr/>
        </p:nvPicPr>
        <p:blipFill>
          <a:blip r:embed="rId4" cstate="print"/>
          <a:srcRect/>
          <a:stretch>
            <a:fillRect/>
          </a:stretch>
        </p:blipFill>
        <p:spPr bwMode="auto">
          <a:xfrm>
            <a:off x="0" y="4688893"/>
            <a:ext cx="1941513" cy="852487"/>
          </a:xfrm>
          <a:prstGeom prst="rect">
            <a:avLst/>
          </a:prstGeom>
          <a:noFill/>
          <a:ln w="9525">
            <a:noFill/>
            <a:miter lim="800000"/>
            <a:headEnd/>
            <a:tailEnd/>
          </a:ln>
        </p:spPr>
      </p:pic>
      <p:cxnSp>
        <p:nvCxnSpPr>
          <p:cNvPr id="843" name="Straight Connector 842"/>
          <p:cNvCxnSpPr/>
          <p:nvPr/>
        </p:nvCxnSpPr>
        <p:spPr>
          <a:xfrm flipV="1">
            <a:off x="1595438" y="4815099"/>
            <a:ext cx="582397"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rot="16200000" flipH="1">
            <a:off x="1522586" y="5187988"/>
            <a:ext cx="728101" cy="58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1595438" y="5115136"/>
            <a:ext cx="1543525" cy="2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10800000" flipV="1">
            <a:off x="2171700" y="4367423"/>
            <a:ext cx="966788"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10800000" flipV="1">
            <a:off x="2178844" y="5388978"/>
            <a:ext cx="964406" cy="440533"/>
          </a:xfrm>
          <a:prstGeom prst="line">
            <a:avLst/>
          </a:prstGeom>
        </p:spPr>
        <p:style>
          <a:lnRef idx="1">
            <a:schemeClr val="accent1"/>
          </a:lnRef>
          <a:fillRef idx="0">
            <a:schemeClr val="accent1"/>
          </a:fillRef>
          <a:effectRef idx="0">
            <a:schemeClr val="accent1"/>
          </a:effectRef>
          <a:fontRef idx="minor">
            <a:schemeClr val="tx1"/>
          </a:fontRef>
        </p:style>
      </p:cxnSp>
      <p:sp>
        <p:nvSpPr>
          <p:cNvPr id="848" name="Parallelogram 847"/>
          <p:cNvSpPr/>
          <p:nvPr/>
        </p:nvSpPr>
        <p:spPr>
          <a:xfrm rot="16200000" flipH="1">
            <a:off x="1940551" y="4634514"/>
            <a:ext cx="1454124" cy="951110"/>
          </a:xfrm>
          <a:prstGeom prst="parallelogram">
            <a:avLst>
              <a:gd name="adj" fmla="val 4630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138"/>
          <p:cNvGrpSpPr/>
          <p:nvPr/>
        </p:nvGrpSpPr>
        <p:grpSpPr>
          <a:xfrm>
            <a:off x="3575187" y="1791300"/>
            <a:ext cx="2689225" cy="4691866"/>
            <a:chOff x="4127445" y="1897881"/>
            <a:chExt cx="2689225" cy="4691866"/>
          </a:xfrm>
        </p:grpSpPr>
        <p:grpSp>
          <p:nvGrpSpPr>
            <p:cNvPr id="30" name="Group 1137"/>
            <p:cNvGrpSpPr/>
            <p:nvPr/>
          </p:nvGrpSpPr>
          <p:grpSpPr>
            <a:xfrm>
              <a:off x="5240972" y="3662090"/>
              <a:ext cx="1108195" cy="2927657"/>
              <a:chOff x="5186709" y="3240262"/>
              <a:chExt cx="1108195" cy="2927657"/>
            </a:xfrm>
          </p:grpSpPr>
          <p:grpSp>
            <p:nvGrpSpPr>
              <p:cNvPr id="31" name="Group 201"/>
              <p:cNvGrpSpPr/>
              <p:nvPr/>
            </p:nvGrpSpPr>
            <p:grpSpPr>
              <a:xfrm>
                <a:off x="5198781" y="4438336"/>
                <a:ext cx="1096123" cy="572248"/>
                <a:chOff x="3404088" y="4143173"/>
                <a:chExt cx="1096123" cy="572248"/>
              </a:xfrm>
            </p:grpSpPr>
            <p:pic>
              <p:nvPicPr>
                <p:cNvPr id="1036"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037"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038"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039"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040"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041"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472" name="Group 201"/>
              <p:cNvGrpSpPr/>
              <p:nvPr/>
            </p:nvGrpSpPr>
            <p:grpSpPr>
              <a:xfrm>
                <a:off x="5188216" y="5595671"/>
                <a:ext cx="1096123" cy="572248"/>
                <a:chOff x="3404088" y="4116012"/>
                <a:chExt cx="1096123" cy="572248"/>
              </a:xfrm>
            </p:grpSpPr>
            <p:pic>
              <p:nvPicPr>
                <p:cNvPr id="1024"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025"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026"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027"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028"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029"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nvGrpSpPr>
              <p:cNvPr id="1473" name="Group 201"/>
              <p:cNvGrpSpPr/>
              <p:nvPr/>
            </p:nvGrpSpPr>
            <p:grpSpPr>
              <a:xfrm>
                <a:off x="5186709" y="3240262"/>
                <a:ext cx="1096123" cy="572248"/>
                <a:chOff x="3404088" y="4034531"/>
                <a:chExt cx="1096123" cy="572248"/>
              </a:xfrm>
            </p:grpSpPr>
            <p:pic>
              <p:nvPicPr>
                <p:cNvPr id="101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01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01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01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01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02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grpSp>
          <p:nvGrpSpPr>
            <p:cNvPr id="1492" name="Group 3"/>
            <p:cNvGrpSpPr>
              <a:grpSpLocks noChangeAspect="1"/>
            </p:cNvGrpSpPr>
            <p:nvPr/>
          </p:nvGrpSpPr>
          <p:grpSpPr bwMode="auto">
            <a:xfrm>
              <a:off x="4127445" y="1897881"/>
              <a:ext cx="2689225" cy="1314453"/>
              <a:chOff x="1996" y="1430"/>
              <a:chExt cx="1694" cy="828"/>
            </a:xfrm>
            <a:scene3d>
              <a:camera prst="isometricRightUp">
                <a:rot lat="1680000" lon="18899998" rev="0"/>
              </a:camera>
              <a:lightRig rig="threePt" dir="t"/>
            </a:scene3d>
          </p:grpSpPr>
          <p:sp>
            <p:nvSpPr>
              <p:cNvPr id="951"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2"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3"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4"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5"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6"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7"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8"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9"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0"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1"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2"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3"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4"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5"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6"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7"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8"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9"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0"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1"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2"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3"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4"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5"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6"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7"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8"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9"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0"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1"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2"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3"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4"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5"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6"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7"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8"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9"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0"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1"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2"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3"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4"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5"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6"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7"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8"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9"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0"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1"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2"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3"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4"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5"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6"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7"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8"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9"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0"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1"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2"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3"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4"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93" name="Group 501"/>
          <p:cNvGrpSpPr/>
          <p:nvPr/>
        </p:nvGrpSpPr>
        <p:grpSpPr>
          <a:xfrm>
            <a:off x="3785340" y="1813253"/>
            <a:ext cx="2689225" cy="4732250"/>
            <a:chOff x="4195345" y="2125750"/>
            <a:chExt cx="2689225" cy="4732250"/>
          </a:xfrm>
        </p:grpSpPr>
        <p:grpSp>
          <p:nvGrpSpPr>
            <p:cNvPr id="1494" name="Group 62"/>
            <p:cNvGrpSpPr/>
            <p:nvPr/>
          </p:nvGrpSpPr>
          <p:grpSpPr>
            <a:xfrm>
              <a:off x="5256116" y="3922798"/>
              <a:ext cx="1106688" cy="2935202"/>
              <a:chOff x="3940664" y="3248157"/>
              <a:chExt cx="1106688" cy="2935202"/>
            </a:xfrm>
          </p:grpSpPr>
          <p:grpSp>
            <p:nvGrpSpPr>
              <p:cNvPr id="1559" name="Group 201"/>
              <p:cNvGrpSpPr/>
              <p:nvPr/>
            </p:nvGrpSpPr>
            <p:grpSpPr>
              <a:xfrm>
                <a:off x="3951229" y="4453776"/>
                <a:ext cx="1096123" cy="572248"/>
                <a:chOff x="3404088" y="4143173"/>
                <a:chExt cx="1096123" cy="572248"/>
              </a:xfrm>
            </p:grpSpPr>
            <p:pic>
              <p:nvPicPr>
                <p:cNvPr id="1131"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1132"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1133"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1134"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1135"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1136"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1560" name="Group 201"/>
              <p:cNvGrpSpPr/>
              <p:nvPr/>
            </p:nvGrpSpPr>
            <p:grpSpPr>
              <a:xfrm>
                <a:off x="3949719" y="3248157"/>
                <a:ext cx="1096123" cy="572248"/>
                <a:chOff x="3404088" y="4034531"/>
                <a:chExt cx="1096123" cy="572248"/>
              </a:xfrm>
            </p:grpSpPr>
            <p:pic>
              <p:nvPicPr>
                <p:cNvPr id="112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12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12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12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12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13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1561" name="Group 201"/>
              <p:cNvGrpSpPr/>
              <p:nvPr/>
            </p:nvGrpSpPr>
            <p:grpSpPr>
              <a:xfrm>
                <a:off x="3940664" y="5611111"/>
                <a:ext cx="1096123" cy="572248"/>
                <a:chOff x="3404088" y="4116012"/>
                <a:chExt cx="1096123" cy="572248"/>
              </a:xfrm>
            </p:grpSpPr>
            <p:pic>
              <p:nvPicPr>
                <p:cNvPr id="1119"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1120"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1121"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1122"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1123"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1124"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grpSp>
          <p:nvGrpSpPr>
            <p:cNvPr id="832" name="Group 201"/>
            <p:cNvGrpSpPr/>
            <p:nvPr/>
          </p:nvGrpSpPr>
          <p:grpSpPr>
            <a:xfrm>
              <a:off x="5254609" y="3930343"/>
              <a:ext cx="1096123" cy="572248"/>
              <a:chOff x="3404088" y="4034531"/>
              <a:chExt cx="1096123" cy="572248"/>
            </a:xfrm>
          </p:grpSpPr>
          <p:pic>
            <p:nvPicPr>
              <p:cNvPr id="111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111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111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111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111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111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833" name="Group 3"/>
            <p:cNvGrpSpPr>
              <a:grpSpLocks noChangeAspect="1"/>
            </p:cNvGrpSpPr>
            <p:nvPr/>
          </p:nvGrpSpPr>
          <p:grpSpPr bwMode="auto">
            <a:xfrm>
              <a:off x="4195345" y="2125750"/>
              <a:ext cx="2689225" cy="1314453"/>
              <a:chOff x="1996" y="1430"/>
              <a:chExt cx="1694" cy="828"/>
            </a:xfrm>
            <a:scene3d>
              <a:camera prst="isometricRightUp">
                <a:rot lat="1680000" lon="18899998" rev="0"/>
              </a:camera>
              <a:lightRig rig="threePt" dir="t"/>
            </a:scene3d>
          </p:grpSpPr>
          <p:sp>
            <p:nvSpPr>
              <p:cNvPr id="1046"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6"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8"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9"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0"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2"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834" name="Group 501"/>
          <p:cNvGrpSpPr/>
          <p:nvPr/>
        </p:nvGrpSpPr>
        <p:grpSpPr>
          <a:xfrm>
            <a:off x="3937740" y="1877165"/>
            <a:ext cx="2689225" cy="4732250"/>
            <a:chOff x="4195345" y="2125750"/>
            <a:chExt cx="2689225" cy="4732250"/>
          </a:xfrm>
        </p:grpSpPr>
        <p:grpSp>
          <p:nvGrpSpPr>
            <p:cNvPr id="835" name="Group 62"/>
            <p:cNvGrpSpPr/>
            <p:nvPr/>
          </p:nvGrpSpPr>
          <p:grpSpPr>
            <a:xfrm>
              <a:off x="5256116" y="3922798"/>
              <a:ext cx="1106688" cy="2935202"/>
              <a:chOff x="3940664" y="3248157"/>
              <a:chExt cx="1106688" cy="2935202"/>
            </a:xfrm>
          </p:grpSpPr>
          <p:grpSp>
            <p:nvGrpSpPr>
              <p:cNvPr id="836" name="Group 201"/>
              <p:cNvGrpSpPr/>
              <p:nvPr/>
            </p:nvGrpSpPr>
            <p:grpSpPr>
              <a:xfrm>
                <a:off x="3951229" y="4453776"/>
                <a:ext cx="1096123" cy="572248"/>
                <a:chOff x="3404088" y="4143173"/>
                <a:chExt cx="1096123" cy="572248"/>
              </a:xfrm>
            </p:grpSpPr>
            <p:pic>
              <p:nvPicPr>
                <p:cNvPr id="641" name="Picture 14" descr="dropGray"/>
                <p:cNvPicPr>
                  <a:picLocks noChangeAspect="1" noChangeArrowheads="1"/>
                </p:cNvPicPr>
                <p:nvPr/>
              </p:nvPicPr>
              <p:blipFill>
                <a:blip r:embed="rId3" cstate="print"/>
                <a:stretch>
                  <a:fillRect/>
                </a:stretch>
              </p:blipFill>
              <p:spPr bwMode="auto">
                <a:xfrm>
                  <a:off x="4325633" y="4143173"/>
                  <a:ext cx="174578" cy="174578"/>
                </a:xfrm>
                <a:prstGeom prst="rect">
                  <a:avLst/>
                </a:prstGeom>
                <a:noFill/>
                <a:ln w="9525">
                  <a:noFill/>
                  <a:miter lim="800000"/>
                  <a:headEnd/>
                  <a:tailEnd/>
                </a:ln>
              </p:spPr>
            </p:pic>
            <p:pic>
              <p:nvPicPr>
                <p:cNvPr id="642" name="Picture 14" descr="dropGray"/>
                <p:cNvPicPr>
                  <a:picLocks noChangeAspect="1" noChangeArrowheads="1"/>
                </p:cNvPicPr>
                <p:nvPr/>
              </p:nvPicPr>
              <p:blipFill>
                <a:blip r:embed="rId3" cstate="print"/>
                <a:stretch>
                  <a:fillRect/>
                </a:stretch>
              </p:blipFill>
              <p:spPr bwMode="auto">
                <a:xfrm>
                  <a:off x="4120845" y="4236043"/>
                  <a:ext cx="174578" cy="174578"/>
                </a:xfrm>
                <a:prstGeom prst="rect">
                  <a:avLst/>
                </a:prstGeom>
                <a:noFill/>
                <a:ln w="9525">
                  <a:noFill/>
                  <a:miter lim="800000"/>
                  <a:headEnd/>
                  <a:tailEnd/>
                </a:ln>
              </p:spPr>
            </p:pic>
            <p:pic>
              <p:nvPicPr>
                <p:cNvPr id="643" name="Picture 14" descr="dropGray"/>
                <p:cNvPicPr>
                  <a:picLocks noChangeAspect="1" noChangeArrowheads="1"/>
                </p:cNvPicPr>
                <p:nvPr/>
              </p:nvPicPr>
              <p:blipFill>
                <a:blip r:embed="rId3" cstate="print"/>
                <a:stretch>
                  <a:fillRect/>
                </a:stretch>
              </p:blipFill>
              <p:spPr bwMode="auto">
                <a:xfrm>
                  <a:off x="3949395" y="4312243"/>
                  <a:ext cx="174578" cy="174578"/>
                </a:xfrm>
                <a:prstGeom prst="rect">
                  <a:avLst/>
                </a:prstGeom>
                <a:noFill/>
                <a:ln w="9525">
                  <a:noFill/>
                  <a:miter lim="800000"/>
                  <a:headEnd/>
                  <a:tailEnd/>
                </a:ln>
              </p:spPr>
            </p:pic>
            <p:pic>
              <p:nvPicPr>
                <p:cNvPr id="644" name="Picture 14" descr="dropGray"/>
                <p:cNvPicPr>
                  <a:picLocks noChangeAspect="1" noChangeArrowheads="1"/>
                </p:cNvPicPr>
                <p:nvPr/>
              </p:nvPicPr>
              <p:blipFill>
                <a:blip r:embed="rId3" cstate="print"/>
                <a:stretch>
                  <a:fillRect/>
                </a:stretch>
              </p:blipFill>
              <p:spPr bwMode="auto">
                <a:xfrm>
                  <a:off x="3766039" y="4397968"/>
                  <a:ext cx="174578" cy="174578"/>
                </a:xfrm>
                <a:prstGeom prst="rect">
                  <a:avLst/>
                </a:prstGeom>
                <a:noFill/>
                <a:ln w="9525">
                  <a:noFill/>
                  <a:miter lim="800000"/>
                  <a:headEnd/>
                  <a:tailEnd/>
                </a:ln>
              </p:spPr>
            </p:pic>
            <p:pic>
              <p:nvPicPr>
                <p:cNvPr id="645" name="Picture 14" descr="dropGray"/>
                <p:cNvPicPr>
                  <a:picLocks noChangeAspect="1" noChangeArrowheads="1"/>
                </p:cNvPicPr>
                <p:nvPr/>
              </p:nvPicPr>
              <p:blipFill>
                <a:blip r:embed="rId3" cstate="print"/>
                <a:stretch>
                  <a:fillRect/>
                </a:stretch>
              </p:blipFill>
              <p:spPr bwMode="auto">
                <a:xfrm>
                  <a:off x="3570776" y="4481313"/>
                  <a:ext cx="174578" cy="174578"/>
                </a:xfrm>
                <a:prstGeom prst="rect">
                  <a:avLst/>
                </a:prstGeom>
                <a:noFill/>
                <a:ln w="9525">
                  <a:noFill/>
                  <a:miter lim="800000"/>
                  <a:headEnd/>
                  <a:tailEnd/>
                </a:ln>
              </p:spPr>
            </p:pic>
            <p:pic>
              <p:nvPicPr>
                <p:cNvPr id="646" name="Picture 14" descr="dropGray"/>
                <p:cNvPicPr>
                  <a:picLocks noChangeAspect="1" noChangeArrowheads="1"/>
                </p:cNvPicPr>
                <p:nvPr/>
              </p:nvPicPr>
              <p:blipFill>
                <a:blip r:embed="rId3" cstate="print"/>
                <a:stretch>
                  <a:fillRect/>
                </a:stretch>
              </p:blipFill>
              <p:spPr bwMode="auto">
                <a:xfrm>
                  <a:off x="3404088" y="4540843"/>
                  <a:ext cx="174578" cy="174578"/>
                </a:xfrm>
                <a:prstGeom prst="rect">
                  <a:avLst/>
                </a:prstGeom>
                <a:noFill/>
                <a:ln w="9525">
                  <a:noFill/>
                  <a:miter lim="800000"/>
                  <a:headEnd/>
                  <a:tailEnd/>
                </a:ln>
              </p:spPr>
            </p:pic>
          </p:grpSp>
          <p:grpSp>
            <p:nvGrpSpPr>
              <p:cNvPr id="837" name="Group 201"/>
              <p:cNvGrpSpPr/>
              <p:nvPr/>
            </p:nvGrpSpPr>
            <p:grpSpPr>
              <a:xfrm>
                <a:off x="3949719" y="3248157"/>
                <a:ext cx="1096123" cy="572248"/>
                <a:chOff x="3404088" y="4034531"/>
                <a:chExt cx="1096123" cy="572248"/>
              </a:xfrm>
            </p:grpSpPr>
            <p:pic>
              <p:nvPicPr>
                <p:cNvPr id="635"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636"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637"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638"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639"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640"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838" name="Group 201"/>
              <p:cNvGrpSpPr/>
              <p:nvPr/>
            </p:nvGrpSpPr>
            <p:grpSpPr>
              <a:xfrm>
                <a:off x="3940664" y="5611111"/>
                <a:ext cx="1096123" cy="572248"/>
                <a:chOff x="3404088" y="4116012"/>
                <a:chExt cx="1096123" cy="572248"/>
              </a:xfrm>
            </p:grpSpPr>
            <p:pic>
              <p:nvPicPr>
                <p:cNvPr id="629" name="Picture 14" descr="dropGray"/>
                <p:cNvPicPr>
                  <a:picLocks noChangeAspect="1" noChangeArrowheads="1"/>
                </p:cNvPicPr>
                <p:nvPr/>
              </p:nvPicPr>
              <p:blipFill>
                <a:blip r:embed="rId3" cstate="print"/>
                <a:stretch>
                  <a:fillRect/>
                </a:stretch>
              </p:blipFill>
              <p:spPr bwMode="auto">
                <a:xfrm>
                  <a:off x="4325633" y="4116012"/>
                  <a:ext cx="174578" cy="174578"/>
                </a:xfrm>
                <a:prstGeom prst="rect">
                  <a:avLst/>
                </a:prstGeom>
                <a:noFill/>
                <a:ln w="9525">
                  <a:noFill/>
                  <a:miter lim="800000"/>
                  <a:headEnd/>
                  <a:tailEnd/>
                </a:ln>
              </p:spPr>
            </p:pic>
            <p:pic>
              <p:nvPicPr>
                <p:cNvPr id="630" name="Picture 14" descr="dropGray"/>
                <p:cNvPicPr>
                  <a:picLocks noChangeAspect="1" noChangeArrowheads="1"/>
                </p:cNvPicPr>
                <p:nvPr/>
              </p:nvPicPr>
              <p:blipFill>
                <a:blip r:embed="rId3" cstate="print"/>
                <a:stretch>
                  <a:fillRect/>
                </a:stretch>
              </p:blipFill>
              <p:spPr bwMode="auto">
                <a:xfrm>
                  <a:off x="4120845" y="4208882"/>
                  <a:ext cx="174578" cy="174578"/>
                </a:xfrm>
                <a:prstGeom prst="rect">
                  <a:avLst/>
                </a:prstGeom>
                <a:noFill/>
                <a:ln w="9525">
                  <a:noFill/>
                  <a:miter lim="800000"/>
                  <a:headEnd/>
                  <a:tailEnd/>
                </a:ln>
              </p:spPr>
            </p:pic>
            <p:pic>
              <p:nvPicPr>
                <p:cNvPr id="631" name="Picture 14" descr="dropGray"/>
                <p:cNvPicPr>
                  <a:picLocks noChangeAspect="1" noChangeArrowheads="1"/>
                </p:cNvPicPr>
                <p:nvPr/>
              </p:nvPicPr>
              <p:blipFill>
                <a:blip r:embed="rId3" cstate="print"/>
                <a:stretch>
                  <a:fillRect/>
                </a:stretch>
              </p:blipFill>
              <p:spPr bwMode="auto">
                <a:xfrm>
                  <a:off x="3949395" y="4285082"/>
                  <a:ext cx="174578" cy="174578"/>
                </a:xfrm>
                <a:prstGeom prst="rect">
                  <a:avLst/>
                </a:prstGeom>
                <a:noFill/>
                <a:ln w="9525">
                  <a:noFill/>
                  <a:miter lim="800000"/>
                  <a:headEnd/>
                  <a:tailEnd/>
                </a:ln>
              </p:spPr>
            </p:pic>
            <p:pic>
              <p:nvPicPr>
                <p:cNvPr id="632" name="Picture 14" descr="dropGray"/>
                <p:cNvPicPr>
                  <a:picLocks noChangeAspect="1" noChangeArrowheads="1"/>
                </p:cNvPicPr>
                <p:nvPr/>
              </p:nvPicPr>
              <p:blipFill>
                <a:blip r:embed="rId3" cstate="print"/>
                <a:stretch>
                  <a:fillRect/>
                </a:stretch>
              </p:blipFill>
              <p:spPr bwMode="auto">
                <a:xfrm>
                  <a:off x="3766039" y="4370807"/>
                  <a:ext cx="174578" cy="174578"/>
                </a:xfrm>
                <a:prstGeom prst="rect">
                  <a:avLst/>
                </a:prstGeom>
                <a:noFill/>
                <a:ln w="9525">
                  <a:noFill/>
                  <a:miter lim="800000"/>
                  <a:headEnd/>
                  <a:tailEnd/>
                </a:ln>
              </p:spPr>
            </p:pic>
            <p:pic>
              <p:nvPicPr>
                <p:cNvPr id="633" name="Picture 14" descr="dropGray"/>
                <p:cNvPicPr>
                  <a:picLocks noChangeAspect="1" noChangeArrowheads="1"/>
                </p:cNvPicPr>
                <p:nvPr/>
              </p:nvPicPr>
              <p:blipFill>
                <a:blip r:embed="rId3" cstate="print"/>
                <a:stretch>
                  <a:fillRect/>
                </a:stretch>
              </p:blipFill>
              <p:spPr bwMode="auto">
                <a:xfrm>
                  <a:off x="3570776" y="4454152"/>
                  <a:ext cx="174578" cy="174578"/>
                </a:xfrm>
                <a:prstGeom prst="rect">
                  <a:avLst/>
                </a:prstGeom>
                <a:noFill/>
                <a:ln w="9525">
                  <a:noFill/>
                  <a:miter lim="800000"/>
                  <a:headEnd/>
                  <a:tailEnd/>
                </a:ln>
              </p:spPr>
            </p:pic>
            <p:pic>
              <p:nvPicPr>
                <p:cNvPr id="634" name="Picture 14" descr="dropGray"/>
                <p:cNvPicPr>
                  <a:picLocks noChangeAspect="1" noChangeArrowheads="1"/>
                </p:cNvPicPr>
                <p:nvPr/>
              </p:nvPicPr>
              <p:blipFill>
                <a:blip r:embed="rId3" cstate="print"/>
                <a:stretch>
                  <a:fillRect/>
                </a:stretch>
              </p:blipFill>
              <p:spPr bwMode="auto">
                <a:xfrm>
                  <a:off x="3404088" y="4513682"/>
                  <a:ext cx="174578" cy="174578"/>
                </a:xfrm>
                <a:prstGeom prst="rect">
                  <a:avLst/>
                </a:prstGeom>
                <a:noFill/>
                <a:ln w="9525">
                  <a:noFill/>
                  <a:miter lim="800000"/>
                  <a:headEnd/>
                  <a:tailEnd/>
                </a:ln>
              </p:spPr>
            </p:pic>
          </p:grpSp>
        </p:grpSp>
        <p:grpSp>
          <p:nvGrpSpPr>
            <p:cNvPr id="839" name="Group 201"/>
            <p:cNvGrpSpPr/>
            <p:nvPr/>
          </p:nvGrpSpPr>
          <p:grpSpPr>
            <a:xfrm>
              <a:off x="5254609" y="3930343"/>
              <a:ext cx="1096123" cy="572248"/>
              <a:chOff x="3404088" y="4034531"/>
              <a:chExt cx="1096123" cy="572248"/>
            </a:xfrm>
          </p:grpSpPr>
          <p:pic>
            <p:nvPicPr>
              <p:cNvPr id="620" name="Picture 14" descr="dropGray"/>
              <p:cNvPicPr>
                <a:picLocks noChangeAspect="1" noChangeArrowheads="1"/>
              </p:cNvPicPr>
              <p:nvPr/>
            </p:nvPicPr>
            <p:blipFill>
              <a:blip r:embed="rId3" cstate="print"/>
              <a:stretch>
                <a:fillRect/>
              </a:stretch>
            </p:blipFill>
            <p:spPr bwMode="auto">
              <a:xfrm>
                <a:off x="4325633" y="4034531"/>
                <a:ext cx="174578" cy="174578"/>
              </a:xfrm>
              <a:prstGeom prst="rect">
                <a:avLst/>
              </a:prstGeom>
              <a:noFill/>
              <a:ln w="9525">
                <a:noFill/>
                <a:miter lim="800000"/>
                <a:headEnd/>
                <a:tailEnd/>
              </a:ln>
            </p:spPr>
          </p:pic>
          <p:pic>
            <p:nvPicPr>
              <p:cNvPr id="621" name="Picture 14" descr="dropGray"/>
              <p:cNvPicPr>
                <a:picLocks noChangeAspect="1" noChangeArrowheads="1"/>
              </p:cNvPicPr>
              <p:nvPr/>
            </p:nvPicPr>
            <p:blipFill>
              <a:blip r:embed="rId3" cstate="print"/>
              <a:stretch>
                <a:fillRect/>
              </a:stretch>
            </p:blipFill>
            <p:spPr bwMode="auto">
              <a:xfrm>
                <a:off x="4120845" y="4127401"/>
                <a:ext cx="174578" cy="174578"/>
              </a:xfrm>
              <a:prstGeom prst="rect">
                <a:avLst/>
              </a:prstGeom>
              <a:noFill/>
              <a:ln w="9525">
                <a:noFill/>
                <a:miter lim="800000"/>
                <a:headEnd/>
                <a:tailEnd/>
              </a:ln>
            </p:spPr>
          </p:pic>
          <p:pic>
            <p:nvPicPr>
              <p:cNvPr id="622" name="Picture 14" descr="dropGray"/>
              <p:cNvPicPr>
                <a:picLocks noChangeAspect="1" noChangeArrowheads="1"/>
              </p:cNvPicPr>
              <p:nvPr/>
            </p:nvPicPr>
            <p:blipFill>
              <a:blip r:embed="rId3" cstate="print"/>
              <a:stretch>
                <a:fillRect/>
              </a:stretch>
            </p:blipFill>
            <p:spPr bwMode="auto">
              <a:xfrm>
                <a:off x="3949395" y="4203601"/>
                <a:ext cx="174578" cy="174578"/>
              </a:xfrm>
              <a:prstGeom prst="rect">
                <a:avLst/>
              </a:prstGeom>
              <a:noFill/>
              <a:ln w="9525">
                <a:noFill/>
                <a:miter lim="800000"/>
                <a:headEnd/>
                <a:tailEnd/>
              </a:ln>
            </p:spPr>
          </p:pic>
          <p:pic>
            <p:nvPicPr>
              <p:cNvPr id="623" name="Picture 14" descr="dropGray"/>
              <p:cNvPicPr>
                <a:picLocks noChangeAspect="1" noChangeArrowheads="1"/>
              </p:cNvPicPr>
              <p:nvPr/>
            </p:nvPicPr>
            <p:blipFill>
              <a:blip r:embed="rId3" cstate="print"/>
              <a:stretch>
                <a:fillRect/>
              </a:stretch>
            </p:blipFill>
            <p:spPr bwMode="auto">
              <a:xfrm>
                <a:off x="3766039" y="4289326"/>
                <a:ext cx="174578" cy="174578"/>
              </a:xfrm>
              <a:prstGeom prst="rect">
                <a:avLst/>
              </a:prstGeom>
              <a:noFill/>
              <a:ln w="9525">
                <a:noFill/>
                <a:miter lim="800000"/>
                <a:headEnd/>
                <a:tailEnd/>
              </a:ln>
            </p:spPr>
          </p:pic>
          <p:pic>
            <p:nvPicPr>
              <p:cNvPr id="624" name="Picture 14" descr="dropGray"/>
              <p:cNvPicPr>
                <a:picLocks noChangeAspect="1" noChangeArrowheads="1"/>
              </p:cNvPicPr>
              <p:nvPr/>
            </p:nvPicPr>
            <p:blipFill>
              <a:blip r:embed="rId3" cstate="print"/>
              <a:stretch>
                <a:fillRect/>
              </a:stretch>
            </p:blipFill>
            <p:spPr bwMode="auto">
              <a:xfrm>
                <a:off x="3570776" y="4372671"/>
                <a:ext cx="174578" cy="174578"/>
              </a:xfrm>
              <a:prstGeom prst="rect">
                <a:avLst/>
              </a:prstGeom>
              <a:noFill/>
              <a:ln w="9525">
                <a:noFill/>
                <a:miter lim="800000"/>
                <a:headEnd/>
                <a:tailEnd/>
              </a:ln>
            </p:spPr>
          </p:pic>
          <p:pic>
            <p:nvPicPr>
              <p:cNvPr id="625" name="Picture 14" descr="dropGray"/>
              <p:cNvPicPr>
                <a:picLocks noChangeAspect="1" noChangeArrowheads="1"/>
              </p:cNvPicPr>
              <p:nvPr/>
            </p:nvPicPr>
            <p:blipFill>
              <a:blip r:embed="rId3" cstate="print"/>
              <a:stretch>
                <a:fillRect/>
              </a:stretch>
            </p:blipFill>
            <p:spPr bwMode="auto">
              <a:xfrm>
                <a:off x="3404088" y="4432201"/>
                <a:ext cx="174578" cy="174578"/>
              </a:xfrm>
              <a:prstGeom prst="rect">
                <a:avLst/>
              </a:prstGeom>
              <a:noFill/>
              <a:ln w="9525">
                <a:noFill/>
                <a:miter lim="800000"/>
                <a:headEnd/>
                <a:tailEnd/>
              </a:ln>
            </p:spPr>
          </p:pic>
        </p:grpSp>
        <p:grpSp>
          <p:nvGrpSpPr>
            <p:cNvPr id="840" name="Group 3"/>
            <p:cNvGrpSpPr>
              <a:grpSpLocks noChangeAspect="1"/>
            </p:cNvGrpSpPr>
            <p:nvPr/>
          </p:nvGrpSpPr>
          <p:grpSpPr bwMode="auto">
            <a:xfrm>
              <a:off x="4195345" y="2125750"/>
              <a:ext cx="2689225" cy="1314453"/>
              <a:chOff x="1996" y="1430"/>
              <a:chExt cx="1694" cy="828"/>
            </a:xfrm>
            <a:scene3d>
              <a:camera prst="isometricRightUp">
                <a:rot lat="1680000" lon="18899998" rev="0"/>
              </a:camera>
              <a:lightRig rig="threePt" dir="t"/>
            </a:scene3d>
          </p:grpSpPr>
          <p:sp>
            <p:nvSpPr>
              <p:cNvPr id="556" name="Freeform 4"/>
              <p:cNvSpPr>
                <a:spLocks/>
              </p:cNvSpPr>
              <p:nvPr/>
            </p:nvSpPr>
            <p:spPr bwMode="auto">
              <a:xfrm>
                <a:off x="2490" y="1963"/>
                <a:ext cx="1200" cy="167"/>
              </a:xfrm>
              <a:custGeom>
                <a:avLst/>
                <a:gdLst/>
                <a:ahLst/>
                <a:cxnLst>
                  <a:cxn ang="0">
                    <a:pos x="1189" y="30"/>
                  </a:cxn>
                  <a:cxn ang="0">
                    <a:pos x="1200" y="119"/>
                  </a:cxn>
                  <a:cxn ang="0">
                    <a:pos x="1168" y="165"/>
                  </a:cxn>
                  <a:cxn ang="0">
                    <a:pos x="0" y="167"/>
                  </a:cxn>
                  <a:cxn ang="0">
                    <a:pos x="0" y="0"/>
                  </a:cxn>
                  <a:cxn ang="0">
                    <a:pos x="1155" y="0"/>
                  </a:cxn>
                  <a:cxn ang="0">
                    <a:pos x="1189" y="30"/>
                  </a:cxn>
                </a:cxnLst>
                <a:rect l="0" t="0" r="r" b="b"/>
                <a:pathLst>
                  <a:path w="1200" h="167">
                    <a:moveTo>
                      <a:pt x="1189" y="30"/>
                    </a:moveTo>
                    <a:lnTo>
                      <a:pt x="1200" y="119"/>
                    </a:lnTo>
                    <a:lnTo>
                      <a:pt x="1168" y="165"/>
                    </a:lnTo>
                    <a:lnTo>
                      <a:pt x="0" y="167"/>
                    </a:lnTo>
                    <a:lnTo>
                      <a:pt x="0" y="0"/>
                    </a:lnTo>
                    <a:lnTo>
                      <a:pt x="1155" y="0"/>
                    </a:lnTo>
                    <a:lnTo>
                      <a:pt x="1189" y="30"/>
                    </a:lnTo>
                    <a:close/>
                  </a:path>
                </a:pathLst>
              </a:custGeom>
              <a:solidFill>
                <a:srgbClr val="3953A4"/>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5"/>
              <p:cNvSpPr>
                <a:spLocks/>
              </p:cNvSpPr>
              <p:nvPr/>
            </p:nvSpPr>
            <p:spPr bwMode="auto">
              <a:xfrm>
                <a:off x="2108" y="1430"/>
                <a:ext cx="298" cy="379"/>
              </a:xfrm>
              <a:custGeom>
                <a:avLst/>
                <a:gdLst/>
                <a:ahLst/>
                <a:cxnLst>
                  <a:cxn ang="0">
                    <a:pos x="298" y="13"/>
                  </a:cxn>
                  <a:cxn ang="0">
                    <a:pos x="298" y="364"/>
                  </a:cxn>
                  <a:cxn ang="0">
                    <a:pos x="207" y="378"/>
                  </a:cxn>
                  <a:cxn ang="0">
                    <a:pos x="98" y="379"/>
                  </a:cxn>
                  <a:cxn ang="0">
                    <a:pos x="0" y="364"/>
                  </a:cxn>
                  <a:cxn ang="0">
                    <a:pos x="6" y="9"/>
                  </a:cxn>
                  <a:cxn ang="0">
                    <a:pos x="149" y="0"/>
                  </a:cxn>
                  <a:cxn ang="0">
                    <a:pos x="298" y="13"/>
                  </a:cxn>
                </a:cxnLst>
                <a:rect l="0" t="0" r="r" b="b"/>
                <a:pathLst>
                  <a:path w="298" h="379">
                    <a:moveTo>
                      <a:pt x="298" y="13"/>
                    </a:moveTo>
                    <a:lnTo>
                      <a:pt x="298" y="364"/>
                    </a:lnTo>
                    <a:lnTo>
                      <a:pt x="207" y="378"/>
                    </a:lnTo>
                    <a:lnTo>
                      <a:pt x="98" y="379"/>
                    </a:lnTo>
                    <a:lnTo>
                      <a:pt x="0" y="364"/>
                    </a:lnTo>
                    <a:lnTo>
                      <a:pt x="6" y="9"/>
                    </a:lnTo>
                    <a:lnTo>
                      <a:pt x="149" y="0"/>
                    </a:lnTo>
                    <a:lnTo>
                      <a:pt x="298" y="13"/>
                    </a:lnTo>
                    <a:close/>
                  </a:path>
                </a:pathLst>
              </a:custGeom>
              <a:solidFill>
                <a:srgbClr val="4748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6"/>
              <p:cNvSpPr>
                <a:spLocks/>
              </p:cNvSpPr>
              <p:nvPr/>
            </p:nvSpPr>
            <p:spPr bwMode="auto">
              <a:xfrm>
                <a:off x="1996" y="1791"/>
                <a:ext cx="496" cy="428"/>
              </a:xfrm>
              <a:custGeom>
                <a:avLst/>
                <a:gdLst/>
                <a:ahLst/>
                <a:cxnLst>
                  <a:cxn ang="0">
                    <a:pos x="419" y="133"/>
                  </a:cxn>
                  <a:cxn ang="0">
                    <a:pos x="486" y="133"/>
                  </a:cxn>
                  <a:cxn ang="0">
                    <a:pos x="496" y="262"/>
                  </a:cxn>
                  <a:cxn ang="0">
                    <a:pos x="486" y="375"/>
                  </a:cxn>
                  <a:cxn ang="0">
                    <a:pos x="419" y="375"/>
                  </a:cxn>
                  <a:cxn ang="0">
                    <a:pos x="409" y="354"/>
                  </a:cxn>
                  <a:cxn ang="0">
                    <a:pos x="348" y="379"/>
                  </a:cxn>
                  <a:cxn ang="0">
                    <a:pos x="343" y="408"/>
                  </a:cxn>
                  <a:cxn ang="0">
                    <a:pos x="255" y="428"/>
                  </a:cxn>
                  <a:cxn ang="0">
                    <a:pos x="163" y="416"/>
                  </a:cxn>
                  <a:cxn ang="0">
                    <a:pos x="143" y="399"/>
                  </a:cxn>
                  <a:cxn ang="0">
                    <a:pos x="140" y="375"/>
                  </a:cxn>
                  <a:cxn ang="0">
                    <a:pos x="77" y="352"/>
                  </a:cxn>
                  <a:cxn ang="0">
                    <a:pos x="76" y="374"/>
                  </a:cxn>
                  <a:cxn ang="0">
                    <a:pos x="9" y="374"/>
                  </a:cxn>
                  <a:cxn ang="0">
                    <a:pos x="0" y="249"/>
                  </a:cxn>
                  <a:cxn ang="0">
                    <a:pos x="9" y="132"/>
                  </a:cxn>
                  <a:cxn ang="0">
                    <a:pos x="76" y="132"/>
                  </a:cxn>
                  <a:cxn ang="0">
                    <a:pos x="93" y="158"/>
                  </a:cxn>
                  <a:cxn ang="0">
                    <a:pos x="105" y="155"/>
                  </a:cxn>
                  <a:cxn ang="0">
                    <a:pos x="112" y="82"/>
                  </a:cxn>
                  <a:cxn ang="0">
                    <a:pos x="72" y="71"/>
                  </a:cxn>
                  <a:cxn ang="0">
                    <a:pos x="73" y="9"/>
                  </a:cxn>
                  <a:cxn ang="0">
                    <a:pos x="117" y="1"/>
                  </a:cxn>
                  <a:cxn ang="0">
                    <a:pos x="175" y="16"/>
                  </a:cxn>
                  <a:cxn ang="0">
                    <a:pos x="360" y="16"/>
                  </a:cxn>
                  <a:cxn ang="0">
                    <a:pos x="407" y="0"/>
                  </a:cxn>
                  <a:cxn ang="0">
                    <a:pos x="428" y="24"/>
                  </a:cxn>
                  <a:cxn ang="0">
                    <a:pos x="435" y="70"/>
                  </a:cxn>
                  <a:cxn ang="0">
                    <a:pos x="382" y="93"/>
                  </a:cxn>
                  <a:cxn ang="0">
                    <a:pos x="385" y="145"/>
                  </a:cxn>
                  <a:cxn ang="0">
                    <a:pos x="400" y="159"/>
                  </a:cxn>
                  <a:cxn ang="0">
                    <a:pos x="419" y="151"/>
                  </a:cxn>
                  <a:cxn ang="0">
                    <a:pos x="419" y="133"/>
                  </a:cxn>
                </a:cxnLst>
                <a:rect l="0" t="0" r="r" b="b"/>
                <a:pathLst>
                  <a:path w="496" h="428">
                    <a:moveTo>
                      <a:pt x="419" y="133"/>
                    </a:moveTo>
                    <a:lnTo>
                      <a:pt x="486" y="133"/>
                    </a:lnTo>
                    <a:lnTo>
                      <a:pt x="496" y="262"/>
                    </a:lnTo>
                    <a:lnTo>
                      <a:pt x="486" y="375"/>
                    </a:lnTo>
                    <a:lnTo>
                      <a:pt x="419" y="375"/>
                    </a:lnTo>
                    <a:lnTo>
                      <a:pt x="409" y="354"/>
                    </a:lnTo>
                    <a:lnTo>
                      <a:pt x="348" y="379"/>
                    </a:lnTo>
                    <a:lnTo>
                      <a:pt x="343" y="408"/>
                    </a:lnTo>
                    <a:lnTo>
                      <a:pt x="255" y="428"/>
                    </a:lnTo>
                    <a:lnTo>
                      <a:pt x="163" y="416"/>
                    </a:lnTo>
                    <a:lnTo>
                      <a:pt x="143" y="399"/>
                    </a:lnTo>
                    <a:lnTo>
                      <a:pt x="140" y="375"/>
                    </a:lnTo>
                    <a:lnTo>
                      <a:pt x="77" y="352"/>
                    </a:lnTo>
                    <a:lnTo>
                      <a:pt x="76" y="374"/>
                    </a:lnTo>
                    <a:lnTo>
                      <a:pt x="9" y="374"/>
                    </a:lnTo>
                    <a:lnTo>
                      <a:pt x="0" y="249"/>
                    </a:lnTo>
                    <a:lnTo>
                      <a:pt x="9" y="132"/>
                    </a:lnTo>
                    <a:lnTo>
                      <a:pt x="76" y="132"/>
                    </a:lnTo>
                    <a:lnTo>
                      <a:pt x="93" y="158"/>
                    </a:lnTo>
                    <a:lnTo>
                      <a:pt x="105" y="155"/>
                    </a:lnTo>
                    <a:lnTo>
                      <a:pt x="112" y="82"/>
                    </a:lnTo>
                    <a:lnTo>
                      <a:pt x="72" y="71"/>
                    </a:lnTo>
                    <a:lnTo>
                      <a:pt x="73" y="9"/>
                    </a:lnTo>
                    <a:lnTo>
                      <a:pt x="117" y="1"/>
                    </a:lnTo>
                    <a:lnTo>
                      <a:pt x="175" y="16"/>
                    </a:lnTo>
                    <a:lnTo>
                      <a:pt x="360" y="16"/>
                    </a:lnTo>
                    <a:lnTo>
                      <a:pt x="407" y="0"/>
                    </a:lnTo>
                    <a:lnTo>
                      <a:pt x="428" y="24"/>
                    </a:lnTo>
                    <a:lnTo>
                      <a:pt x="435" y="70"/>
                    </a:lnTo>
                    <a:lnTo>
                      <a:pt x="382" y="93"/>
                    </a:lnTo>
                    <a:lnTo>
                      <a:pt x="385" y="145"/>
                    </a:lnTo>
                    <a:lnTo>
                      <a:pt x="400" y="159"/>
                    </a:lnTo>
                    <a:lnTo>
                      <a:pt x="419" y="151"/>
                    </a:lnTo>
                    <a:lnTo>
                      <a:pt x="419" y="133"/>
                    </a:lnTo>
                    <a:close/>
                  </a:path>
                </a:pathLst>
              </a:custGeom>
              <a:solidFill>
                <a:srgbClr val="8C8B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9"/>
              <p:cNvSpPr>
                <a:spLocks/>
              </p:cNvSpPr>
              <p:nvPr/>
            </p:nvSpPr>
            <p:spPr bwMode="auto">
              <a:xfrm>
                <a:off x="1996" y="1923"/>
                <a:ext cx="76" cy="242"/>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Line 10"/>
              <p:cNvSpPr>
                <a:spLocks noChangeShapeType="1"/>
              </p:cNvSpPr>
              <p:nvPr/>
            </p:nvSpPr>
            <p:spPr bwMode="auto">
              <a:xfrm flipH="1">
                <a:off x="1997" y="200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Line 11"/>
              <p:cNvSpPr>
                <a:spLocks noChangeShapeType="1"/>
              </p:cNvSpPr>
              <p:nvPr/>
            </p:nvSpPr>
            <p:spPr bwMode="auto">
              <a:xfrm flipH="1">
                <a:off x="1997" y="2099"/>
                <a:ext cx="75"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12"/>
              <p:cNvSpPr>
                <a:spLocks/>
              </p:cNvSpPr>
              <p:nvPr/>
            </p:nvSpPr>
            <p:spPr bwMode="auto">
              <a:xfrm>
                <a:off x="2072" y="1912"/>
                <a:ext cx="37" cy="37"/>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 name="Freeform 13"/>
              <p:cNvSpPr>
                <a:spLocks/>
              </p:cNvSpPr>
              <p:nvPr/>
            </p:nvSpPr>
            <p:spPr bwMode="auto">
              <a:xfrm>
                <a:off x="2072" y="2143"/>
                <a:ext cx="11" cy="6"/>
              </a:xfrm>
              <a:custGeom>
                <a:avLst/>
                <a:gdLst/>
                <a:ahLst/>
                <a:cxnLst>
                  <a:cxn ang="0">
                    <a:pos x="0" y="19"/>
                  </a:cxn>
                  <a:cxn ang="0">
                    <a:pos x="29" y="0"/>
                  </a:cxn>
                </a:cxnLst>
                <a:rect l="0" t="0" r="r" b="b"/>
                <a:pathLst>
                  <a:path w="29" h="19">
                    <a:moveTo>
                      <a:pt x="0" y="19"/>
                    </a:moveTo>
                    <a:cubicBezTo>
                      <a:pt x="8" y="7"/>
                      <a:pt x="18" y="0"/>
                      <a:pt x="29"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 name="Line 14"/>
              <p:cNvSpPr>
                <a:spLocks noChangeShapeType="1"/>
              </p:cNvSpPr>
              <p:nvPr/>
            </p:nvSpPr>
            <p:spPr bwMode="auto">
              <a:xfrm>
                <a:off x="2083" y="2143"/>
                <a:ext cx="56" cy="2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Line 15"/>
              <p:cNvSpPr>
                <a:spLocks noChangeShapeType="1"/>
              </p:cNvSpPr>
              <p:nvPr/>
            </p:nvSpPr>
            <p:spPr bwMode="auto">
              <a:xfrm>
                <a:off x="2139" y="2168"/>
                <a:ext cx="1" cy="2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 name="Freeform 16"/>
              <p:cNvSpPr>
                <a:spLocks/>
              </p:cNvSpPr>
              <p:nvPr/>
            </p:nvSpPr>
            <p:spPr bwMode="auto">
              <a:xfrm>
                <a:off x="2139" y="2190"/>
                <a:ext cx="205" cy="29"/>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 name="Line 17"/>
              <p:cNvSpPr>
                <a:spLocks noChangeShapeType="1"/>
              </p:cNvSpPr>
              <p:nvPr/>
            </p:nvSpPr>
            <p:spPr bwMode="auto">
              <a:xfrm flipV="1">
                <a:off x="2344" y="2169"/>
                <a:ext cx="1" cy="2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Line 18"/>
              <p:cNvSpPr>
                <a:spLocks noChangeShapeType="1"/>
              </p:cNvSpPr>
              <p:nvPr/>
            </p:nvSpPr>
            <p:spPr bwMode="auto">
              <a:xfrm flipV="1">
                <a:off x="2344" y="2143"/>
                <a:ext cx="58" cy="27"/>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 name="Freeform 19"/>
              <p:cNvSpPr>
                <a:spLocks/>
              </p:cNvSpPr>
              <p:nvPr/>
            </p:nvSpPr>
            <p:spPr bwMode="auto">
              <a:xfrm>
                <a:off x="2402" y="2143"/>
                <a:ext cx="13" cy="23"/>
              </a:xfrm>
              <a:custGeom>
                <a:avLst/>
                <a:gdLst/>
                <a:ahLst/>
                <a:cxnLst>
                  <a:cxn ang="0">
                    <a:pos x="0" y="0"/>
                  </a:cxn>
                  <a:cxn ang="0">
                    <a:pos x="35" y="76"/>
                  </a:cxn>
                </a:cxnLst>
                <a:rect l="0" t="0" r="r" b="b"/>
                <a:pathLst>
                  <a:path w="35" h="76">
                    <a:moveTo>
                      <a:pt x="0" y="0"/>
                    </a:moveTo>
                    <a:cubicBezTo>
                      <a:pt x="19" y="10"/>
                      <a:pt x="35" y="44"/>
                      <a:pt x="35" y="76"/>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 name="Line 20"/>
              <p:cNvSpPr>
                <a:spLocks noChangeShapeType="1"/>
              </p:cNvSpPr>
              <p:nvPr/>
            </p:nvSpPr>
            <p:spPr bwMode="auto">
              <a:xfrm flipH="1" flipV="1">
                <a:off x="2108" y="1873"/>
                <a:ext cx="1" cy="3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 name="Line 21"/>
              <p:cNvSpPr>
                <a:spLocks noChangeShapeType="1"/>
              </p:cNvSpPr>
              <p:nvPr/>
            </p:nvSpPr>
            <p:spPr bwMode="auto">
              <a:xfrm>
                <a:off x="2069" y="1798"/>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 name="Line 22"/>
              <p:cNvSpPr>
                <a:spLocks noChangeShapeType="1"/>
              </p:cNvSpPr>
              <p:nvPr/>
            </p:nvSpPr>
            <p:spPr bwMode="auto">
              <a:xfrm flipV="1">
                <a:off x="2068" y="1800"/>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 name="Line 23"/>
              <p:cNvSpPr>
                <a:spLocks noChangeShapeType="1"/>
              </p:cNvSpPr>
              <p:nvPr/>
            </p:nvSpPr>
            <p:spPr bwMode="auto">
              <a:xfrm>
                <a:off x="2069" y="1800"/>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Line 24"/>
              <p:cNvSpPr>
                <a:spLocks noChangeShapeType="1"/>
              </p:cNvSpPr>
              <p:nvPr/>
            </p:nvSpPr>
            <p:spPr bwMode="auto">
              <a:xfrm>
                <a:off x="2069" y="1800"/>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5" name="Line 25"/>
              <p:cNvSpPr>
                <a:spLocks noChangeShapeType="1"/>
              </p:cNvSpPr>
              <p:nvPr/>
            </p:nvSpPr>
            <p:spPr bwMode="auto">
              <a:xfrm>
                <a:off x="2171" y="1828"/>
                <a:ext cx="19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 name="Line 26"/>
              <p:cNvSpPr>
                <a:spLocks noChangeShapeType="1"/>
              </p:cNvSpPr>
              <p:nvPr/>
            </p:nvSpPr>
            <p:spPr bwMode="auto">
              <a:xfrm flipV="1">
                <a:off x="2362" y="1805"/>
                <a:ext cx="67" cy="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7" name="Line 27"/>
              <p:cNvSpPr>
                <a:spLocks noChangeShapeType="1"/>
              </p:cNvSpPr>
              <p:nvPr/>
            </p:nvSpPr>
            <p:spPr bwMode="auto">
              <a:xfrm>
                <a:off x="2429" y="1805"/>
                <a:ext cx="2" cy="5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8" name="Line 28"/>
              <p:cNvSpPr>
                <a:spLocks noChangeShapeType="1"/>
              </p:cNvSpPr>
              <p:nvPr/>
            </p:nvSpPr>
            <p:spPr bwMode="auto">
              <a:xfrm flipH="1">
                <a:off x="2362" y="1861"/>
                <a:ext cx="69" cy="3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 name="Line 29"/>
              <p:cNvSpPr>
                <a:spLocks noChangeShapeType="1"/>
              </p:cNvSpPr>
              <p:nvPr/>
            </p:nvSpPr>
            <p:spPr bwMode="auto">
              <a:xfrm flipH="1" flipV="1">
                <a:off x="2170" y="1890"/>
                <a:ext cx="192" cy="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 name="Line 30"/>
              <p:cNvSpPr>
                <a:spLocks noChangeShapeType="1"/>
              </p:cNvSpPr>
              <p:nvPr/>
            </p:nvSpPr>
            <p:spPr bwMode="auto">
              <a:xfrm flipH="1">
                <a:off x="2067" y="1862"/>
                <a:ext cx="1"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1" name="Line 31"/>
              <p:cNvSpPr>
                <a:spLocks noChangeShapeType="1"/>
              </p:cNvSpPr>
              <p:nvPr/>
            </p:nvSpPr>
            <p:spPr bwMode="auto">
              <a:xfrm flipH="1" flipV="1">
                <a:off x="2068" y="1862"/>
                <a:ext cx="102" cy="28"/>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 name="Line 32"/>
              <p:cNvSpPr>
                <a:spLocks noChangeShapeType="1"/>
              </p:cNvSpPr>
              <p:nvPr/>
            </p:nvSpPr>
            <p:spPr bwMode="auto">
              <a:xfrm flipV="1">
                <a:off x="2069" y="1785"/>
                <a:ext cx="39" cy="15"/>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Line 33"/>
              <p:cNvSpPr>
                <a:spLocks noChangeShapeType="1"/>
              </p:cNvSpPr>
              <p:nvPr/>
            </p:nvSpPr>
            <p:spPr bwMode="auto">
              <a:xfrm flipH="1" flipV="1">
                <a:off x="2406" y="1789"/>
                <a:ext cx="23" cy="16"/>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 name="Line 34"/>
              <p:cNvSpPr>
                <a:spLocks noChangeShapeType="1"/>
              </p:cNvSpPr>
              <p:nvPr/>
            </p:nvSpPr>
            <p:spPr bwMode="auto">
              <a:xfrm flipH="1">
                <a:off x="2170" y="1828"/>
                <a:ext cx="1" cy="62"/>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 name="Line 35"/>
              <p:cNvSpPr>
                <a:spLocks noChangeShapeType="1"/>
              </p:cNvSpPr>
              <p:nvPr/>
            </p:nvSpPr>
            <p:spPr bwMode="auto">
              <a:xfrm flipV="1">
                <a:off x="2362" y="1829"/>
                <a:ext cx="1" cy="63"/>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 name="Freeform 36"/>
              <p:cNvSpPr>
                <a:spLocks/>
              </p:cNvSpPr>
              <p:nvPr/>
            </p:nvSpPr>
            <p:spPr bwMode="auto">
              <a:xfrm>
                <a:off x="2415" y="1924"/>
                <a:ext cx="76" cy="242"/>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 name="Line 37"/>
              <p:cNvSpPr>
                <a:spLocks noChangeShapeType="1"/>
              </p:cNvSpPr>
              <p:nvPr/>
            </p:nvSpPr>
            <p:spPr bwMode="auto">
              <a:xfrm>
                <a:off x="2414" y="208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 name="Line 38"/>
              <p:cNvSpPr>
                <a:spLocks noChangeShapeType="1"/>
              </p:cNvSpPr>
              <p:nvPr/>
            </p:nvSpPr>
            <p:spPr bwMode="auto">
              <a:xfrm>
                <a:off x="2414" y="1990"/>
                <a:ext cx="76" cy="1"/>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Freeform 39"/>
              <p:cNvSpPr>
                <a:spLocks/>
              </p:cNvSpPr>
              <p:nvPr/>
            </p:nvSpPr>
            <p:spPr bwMode="auto">
              <a:xfrm>
                <a:off x="2377" y="1913"/>
                <a:ext cx="37" cy="37"/>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Line 40"/>
              <p:cNvSpPr>
                <a:spLocks noChangeShapeType="1"/>
              </p:cNvSpPr>
              <p:nvPr/>
            </p:nvSpPr>
            <p:spPr bwMode="auto">
              <a:xfrm flipV="1">
                <a:off x="2377" y="1884"/>
                <a:ext cx="1" cy="29"/>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 name="Freeform 41"/>
              <p:cNvSpPr>
                <a:spLocks/>
              </p:cNvSpPr>
              <p:nvPr/>
            </p:nvSpPr>
            <p:spPr bwMode="auto">
              <a:xfrm>
                <a:off x="2108" y="1430"/>
                <a:ext cx="298" cy="364"/>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Freeform 42"/>
              <p:cNvSpPr>
                <a:spLocks/>
              </p:cNvSpPr>
              <p:nvPr/>
            </p:nvSpPr>
            <p:spPr bwMode="auto">
              <a:xfrm>
                <a:off x="2108" y="1639"/>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 name="Freeform 43"/>
              <p:cNvSpPr>
                <a:spLocks/>
              </p:cNvSpPr>
              <p:nvPr/>
            </p:nvSpPr>
            <p:spPr bwMode="auto">
              <a:xfrm>
                <a:off x="2108" y="1794"/>
                <a:ext cx="298" cy="16"/>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 name="Freeform 44"/>
              <p:cNvSpPr>
                <a:spLocks/>
              </p:cNvSpPr>
              <p:nvPr/>
            </p:nvSpPr>
            <p:spPr bwMode="auto">
              <a:xfrm>
                <a:off x="2490" y="1963"/>
                <a:ext cx="1200" cy="167"/>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Rectangle 47"/>
              <p:cNvSpPr>
                <a:spLocks noChangeArrowheads="1"/>
              </p:cNvSpPr>
              <p:nvPr/>
            </p:nvSpPr>
            <p:spPr bwMode="auto">
              <a:xfrm>
                <a:off x="2618"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 name="Freeform 48"/>
              <p:cNvSpPr>
                <a:spLocks/>
              </p:cNvSpPr>
              <p:nvPr/>
            </p:nvSpPr>
            <p:spPr bwMode="auto">
              <a:xfrm>
                <a:off x="2676" y="2132"/>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 name="Line 49"/>
              <p:cNvSpPr>
                <a:spLocks noChangeShapeType="1"/>
              </p:cNvSpPr>
              <p:nvPr/>
            </p:nvSpPr>
            <p:spPr bwMode="auto">
              <a:xfrm>
                <a:off x="2676"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Freeform 50"/>
              <p:cNvSpPr>
                <a:spLocks/>
              </p:cNvSpPr>
              <p:nvPr/>
            </p:nvSpPr>
            <p:spPr bwMode="auto">
              <a:xfrm>
                <a:off x="2618" y="2132"/>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 name="Line 51"/>
              <p:cNvSpPr>
                <a:spLocks noChangeShapeType="1"/>
              </p:cNvSpPr>
              <p:nvPr/>
            </p:nvSpPr>
            <p:spPr bwMode="auto">
              <a:xfrm flipV="1">
                <a:off x="2618" y="2132"/>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0" name="Rectangle 52"/>
              <p:cNvSpPr>
                <a:spLocks noChangeArrowheads="1"/>
              </p:cNvSpPr>
              <p:nvPr/>
            </p:nvSpPr>
            <p:spPr bwMode="auto">
              <a:xfrm>
                <a:off x="2823" y="2105"/>
                <a:ext cx="58" cy="150"/>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Rectangle 53"/>
              <p:cNvSpPr>
                <a:spLocks noChangeArrowheads="1"/>
              </p:cNvSpPr>
              <p:nvPr/>
            </p:nvSpPr>
            <p:spPr bwMode="auto">
              <a:xfrm>
                <a:off x="3029" y="2107"/>
                <a:ext cx="59"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2" name="Rectangle 54"/>
              <p:cNvSpPr>
                <a:spLocks noChangeArrowheads="1"/>
              </p:cNvSpPr>
              <p:nvPr/>
            </p:nvSpPr>
            <p:spPr bwMode="auto">
              <a:xfrm>
                <a:off x="3234" y="2104"/>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3" name="Rectangle 55"/>
              <p:cNvSpPr>
                <a:spLocks noChangeArrowheads="1"/>
              </p:cNvSpPr>
              <p:nvPr/>
            </p:nvSpPr>
            <p:spPr bwMode="auto">
              <a:xfrm>
                <a:off x="3439" y="2106"/>
                <a:ext cx="58" cy="151"/>
              </a:xfrm>
              <a:prstGeom prst="rect">
                <a:avLst/>
              </a:prstGeom>
              <a:solidFill>
                <a:srgbClr val="3953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Freeform 56"/>
              <p:cNvSpPr>
                <a:spLocks/>
              </p:cNvSpPr>
              <p:nvPr/>
            </p:nvSpPr>
            <p:spPr bwMode="auto">
              <a:xfrm>
                <a:off x="288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5" name="Line 57"/>
              <p:cNvSpPr>
                <a:spLocks noChangeShapeType="1"/>
              </p:cNvSpPr>
              <p:nvPr/>
            </p:nvSpPr>
            <p:spPr bwMode="auto">
              <a:xfrm>
                <a:off x="288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6" name="Freeform 58"/>
              <p:cNvSpPr>
                <a:spLocks/>
              </p:cNvSpPr>
              <p:nvPr/>
            </p:nvSpPr>
            <p:spPr bwMode="auto">
              <a:xfrm>
                <a:off x="282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Line 59"/>
              <p:cNvSpPr>
                <a:spLocks noChangeShapeType="1"/>
              </p:cNvSpPr>
              <p:nvPr/>
            </p:nvSpPr>
            <p:spPr bwMode="auto">
              <a:xfrm flipV="1">
                <a:off x="282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8" name="Freeform 60"/>
              <p:cNvSpPr>
                <a:spLocks/>
              </p:cNvSpPr>
              <p:nvPr/>
            </p:nvSpPr>
            <p:spPr bwMode="auto">
              <a:xfrm>
                <a:off x="308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Line 61"/>
              <p:cNvSpPr>
                <a:spLocks noChangeShapeType="1"/>
              </p:cNvSpPr>
              <p:nvPr/>
            </p:nvSpPr>
            <p:spPr bwMode="auto">
              <a:xfrm>
                <a:off x="308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Freeform 62"/>
              <p:cNvSpPr>
                <a:spLocks/>
              </p:cNvSpPr>
              <p:nvPr/>
            </p:nvSpPr>
            <p:spPr bwMode="auto">
              <a:xfrm>
                <a:off x="302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Line 63"/>
              <p:cNvSpPr>
                <a:spLocks noChangeShapeType="1"/>
              </p:cNvSpPr>
              <p:nvPr/>
            </p:nvSpPr>
            <p:spPr bwMode="auto">
              <a:xfrm flipV="1">
                <a:off x="302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 name="Freeform 64"/>
              <p:cNvSpPr>
                <a:spLocks/>
              </p:cNvSpPr>
              <p:nvPr/>
            </p:nvSpPr>
            <p:spPr bwMode="auto">
              <a:xfrm>
                <a:off x="3291"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Line 65"/>
              <p:cNvSpPr>
                <a:spLocks noChangeShapeType="1"/>
              </p:cNvSpPr>
              <p:nvPr/>
            </p:nvSpPr>
            <p:spPr bwMode="auto">
              <a:xfrm>
                <a:off x="3291"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 name="Freeform 66"/>
              <p:cNvSpPr>
                <a:spLocks/>
              </p:cNvSpPr>
              <p:nvPr/>
            </p:nvSpPr>
            <p:spPr bwMode="auto">
              <a:xfrm>
                <a:off x="3233"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 name="Line 67"/>
              <p:cNvSpPr>
                <a:spLocks noChangeShapeType="1"/>
              </p:cNvSpPr>
              <p:nvPr/>
            </p:nvSpPr>
            <p:spPr bwMode="auto">
              <a:xfrm flipV="1">
                <a:off x="3233"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Freeform 68"/>
              <p:cNvSpPr>
                <a:spLocks/>
              </p:cNvSpPr>
              <p:nvPr/>
            </p:nvSpPr>
            <p:spPr bwMode="auto">
              <a:xfrm>
                <a:off x="3496" y="2130"/>
                <a:ext cx="1" cy="124"/>
              </a:xfrm>
              <a:custGeom>
                <a:avLst/>
                <a:gdLst/>
                <a:ahLst/>
                <a:cxnLst>
                  <a:cxn ang="0">
                    <a:pos x="0" y="0"/>
                  </a:cxn>
                  <a:cxn ang="0">
                    <a:pos x="0" y="124"/>
                  </a:cxn>
                  <a:cxn ang="0">
                    <a:pos x="0" y="0"/>
                  </a:cxn>
                </a:cxnLst>
                <a:rect l="0" t="0" r="r" b="b"/>
                <a:pathLst>
                  <a:path h="124">
                    <a:moveTo>
                      <a:pt x="0" y="0"/>
                    </a:moveTo>
                    <a:lnTo>
                      <a:pt x="0" y="124"/>
                    </a:lnTo>
                    <a:lnTo>
                      <a:pt x="0" y="0"/>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Line 69"/>
              <p:cNvSpPr>
                <a:spLocks noChangeShapeType="1"/>
              </p:cNvSpPr>
              <p:nvPr/>
            </p:nvSpPr>
            <p:spPr bwMode="auto">
              <a:xfrm>
                <a:off x="3496"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Freeform 70"/>
              <p:cNvSpPr>
                <a:spLocks/>
              </p:cNvSpPr>
              <p:nvPr/>
            </p:nvSpPr>
            <p:spPr bwMode="auto">
              <a:xfrm>
                <a:off x="3438" y="2130"/>
                <a:ext cx="1" cy="124"/>
              </a:xfrm>
              <a:custGeom>
                <a:avLst/>
                <a:gdLst/>
                <a:ahLst/>
                <a:cxnLst>
                  <a:cxn ang="0">
                    <a:pos x="0" y="124"/>
                  </a:cxn>
                  <a:cxn ang="0">
                    <a:pos x="0" y="0"/>
                  </a:cxn>
                  <a:cxn ang="0">
                    <a:pos x="0" y="124"/>
                  </a:cxn>
                </a:cxnLst>
                <a:rect l="0" t="0" r="r" b="b"/>
                <a:pathLst>
                  <a:path h="124">
                    <a:moveTo>
                      <a:pt x="0" y="124"/>
                    </a:moveTo>
                    <a:lnTo>
                      <a:pt x="0" y="0"/>
                    </a:lnTo>
                    <a:lnTo>
                      <a:pt x="0" y="124"/>
                    </a:lnTo>
                    <a:close/>
                  </a:path>
                </a:pathLst>
              </a:custGeom>
              <a:solidFill>
                <a:srgbClr val="3953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Line 71"/>
              <p:cNvSpPr>
                <a:spLocks noChangeShapeType="1"/>
              </p:cNvSpPr>
              <p:nvPr/>
            </p:nvSpPr>
            <p:spPr bwMode="auto">
              <a:xfrm flipV="1">
                <a:off x="3438" y="2130"/>
                <a:ext cx="1" cy="124"/>
              </a:xfrm>
              <a:prstGeom prst="line">
                <a:avLst/>
              </a:prstGeom>
              <a:noFill/>
              <a:ln w="15"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647" name="Title 1"/>
          <p:cNvSpPr txBox="1">
            <a:spLocks/>
          </p:cNvSpPr>
          <p:nvPr/>
        </p:nvSpPr>
        <p:spPr>
          <a:xfrm>
            <a:off x="3005075" y="681902"/>
            <a:ext cx="4008002" cy="1496349"/>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1:</a:t>
            </a:r>
          </a:p>
          <a:p>
            <a:pPr lvl="0"/>
            <a:r>
              <a:rPr lang="en-US" sz="2600" b="1" dirty="0" smtClean="0">
                <a:solidFill>
                  <a:schemeClr val="bg1"/>
                </a:solidFill>
                <a:latin typeface="+mn-lt"/>
                <a:ea typeface="+mj-ea"/>
                <a:cs typeface="+mj-cs"/>
              </a:rPr>
              <a:t>Create </a:t>
            </a:r>
            <a:r>
              <a:rPr lang="en-US" sz="2600" b="1" i="1" dirty="0" smtClean="0">
                <a:solidFill>
                  <a:srgbClr val="FF0000"/>
                </a:solidFill>
                <a:latin typeface="+mn-lt"/>
                <a:ea typeface="+mj-ea"/>
                <a:cs typeface="+mj-cs"/>
              </a:rPr>
              <a:t>more</a:t>
            </a:r>
          </a:p>
          <a:p>
            <a:pPr lvl="0"/>
            <a:r>
              <a:rPr lang="en-US" sz="2600" b="1" dirty="0" smtClean="0">
                <a:solidFill>
                  <a:schemeClr val="bg1"/>
                </a:solidFill>
                <a:latin typeface="+mn-lt"/>
                <a:ea typeface="+mj-ea"/>
                <a:cs typeface="+mj-cs"/>
              </a:rPr>
              <a:t>layers of drops</a:t>
            </a:r>
            <a:endParaRPr lang="en-US" sz="2600" dirty="0" smtClean="0">
              <a:solidFill>
                <a:schemeClr val="bg1"/>
              </a:solidFill>
              <a:latin typeface="+mn-lt"/>
              <a:ea typeface="+mj-ea"/>
              <a:cs typeface="+mj-cs"/>
            </a:endParaRPr>
          </a:p>
        </p:txBody>
      </p:sp>
      <p:sp>
        <p:nvSpPr>
          <p:cNvPr id="649" name="Rectangle 2"/>
          <p:cNvSpPr>
            <a:spLocks noGrp="1" noChangeArrowheads="1"/>
          </p:cNvSpPr>
          <p:nvPr>
            <p:ph type="title"/>
          </p:nvPr>
        </p:nvSpPr>
        <p:spPr>
          <a:xfrm>
            <a:off x="0" y="0"/>
            <a:ext cx="9144000" cy="68190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Summary and Future Work</a:t>
            </a:r>
          </a:p>
        </p:txBody>
      </p:sp>
      <p:sp>
        <p:nvSpPr>
          <p:cNvPr id="651" name="Title 1"/>
          <p:cNvSpPr txBox="1">
            <a:spLocks/>
          </p:cNvSpPr>
          <p:nvPr/>
        </p:nvSpPr>
        <p:spPr>
          <a:xfrm>
            <a:off x="304800" y="3083668"/>
            <a:ext cx="3970342" cy="1219200"/>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3:</a:t>
            </a:r>
          </a:p>
          <a:p>
            <a:pPr lvl="0"/>
            <a:r>
              <a:rPr lang="en-US" sz="2600" b="1" dirty="0" smtClean="0">
                <a:solidFill>
                  <a:schemeClr val="bg1"/>
                </a:solidFill>
                <a:latin typeface="+mn-lt"/>
                <a:ea typeface="+mj-ea"/>
                <a:cs typeface="+mj-cs"/>
              </a:rPr>
              <a:t>Project  </a:t>
            </a:r>
            <a:r>
              <a:rPr lang="en-US" sz="2600" b="1" i="1" dirty="0" smtClean="0">
                <a:solidFill>
                  <a:srgbClr val="FF0000"/>
                </a:solidFill>
                <a:latin typeface="+mn-lt"/>
                <a:ea typeface="+mj-ea"/>
                <a:cs typeface="+mj-cs"/>
              </a:rPr>
              <a:t>faster</a:t>
            </a:r>
          </a:p>
          <a:p>
            <a:pPr lvl="0"/>
            <a:r>
              <a:rPr lang="en-US" sz="2600" b="1" dirty="0" smtClean="0">
                <a:solidFill>
                  <a:schemeClr val="bg1"/>
                </a:solidFill>
                <a:latin typeface="+mn-lt"/>
                <a:ea typeface="+mj-ea"/>
                <a:cs typeface="+mj-cs"/>
              </a:rPr>
              <a:t>on the drops</a:t>
            </a:r>
            <a:endParaRPr lang="en-US" sz="2600" dirty="0" smtClean="0">
              <a:solidFill>
                <a:schemeClr val="bg1"/>
              </a:solidFill>
              <a:latin typeface="+mn-lt"/>
              <a:ea typeface="+mj-ea"/>
              <a:cs typeface="+mj-cs"/>
            </a:endParaRPr>
          </a:p>
        </p:txBody>
      </p:sp>
      <p:pic>
        <p:nvPicPr>
          <p:cNvPr id="654" name="Picture 653" descr="cameraGood.png"/>
          <p:cNvPicPr>
            <a:picLocks noChangeAspect="1"/>
          </p:cNvPicPr>
          <p:nvPr/>
        </p:nvPicPr>
        <p:blipFill>
          <a:blip r:embed="rId5" cstate="print"/>
          <a:stretch>
            <a:fillRect/>
          </a:stretch>
        </p:blipFill>
        <p:spPr>
          <a:xfrm>
            <a:off x="7259339" y="4249181"/>
            <a:ext cx="1004054" cy="949288"/>
          </a:xfrm>
          <a:prstGeom prst="rect">
            <a:avLst/>
          </a:prstGeom>
        </p:spPr>
      </p:pic>
      <p:sp>
        <p:nvSpPr>
          <p:cNvPr id="655" name="Title 1"/>
          <p:cNvSpPr txBox="1">
            <a:spLocks/>
          </p:cNvSpPr>
          <p:nvPr/>
        </p:nvSpPr>
        <p:spPr>
          <a:xfrm>
            <a:off x="6934200" y="2920379"/>
            <a:ext cx="2209800" cy="1219200"/>
          </a:xfrm>
          <a:prstGeom prst="rect">
            <a:avLst/>
          </a:prstGeom>
        </p:spPr>
        <p:txBody>
          <a:bodyPr vert="horz" lIns="91440" tIns="45720" rIns="91440" bIns="45720" rtlCol="0" anchor="t">
            <a:noAutofit/>
          </a:bodyPr>
          <a:lstStyle/>
          <a:p>
            <a:pPr lvl="0"/>
            <a:r>
              <a:rPr lang="en-US" sz="2600" b="1" dirty="0" smtClean="0">
                <a:solidFill>
                  <a:schemeClr val="accent1">
                    <a:lumMod val="60000"/>
                    <a:lumOff val="40000"/>
                  </a:schemeClr>
                </a:solidFill>
                <a:latin typeface="+mn-lt"/>
                <a:ea typeface="+mj-ea"/>
                <a:cs typeface="+mj-cs"/>
              </a:rPr>
              <a:t>Step 2:</a:t>
            </a:r>
          </a:p>
          <a:p>
            <a:pPr lvl="0"/>
            <a:r>
              <a:rPr lang="en-US" sz="2600" b="1" dirty="0" smtClean="0">
                <a:solidFill>
                  <a:schemeClr val="bg1"/>
                </a:solidFill>
                <a:latin typeface="+mn-lt"/>
                <a:ea typeface="+mj-ea"/>
                <a:cs typeface="+mj-cs"/>
              </a:rPr>
              <a:t>Find the </a:t>
            </a:r>
          </a:p>
          <a:p>
            <a:pPr lvl="0"/>
            <a:r>
              <a:rPr lang="en-US" sz="2600" b="1" dirty="0" smtClean="0">
                <a:solidFill>
                  <a:schemeClr val="bg1"/>
                </a:solidFill>
                <a:latin typeface="+mn-lt"/>
                <a:ea typeface="+mj-ea"/>
                <a:cs typeface="+mj-cs"/>
              </a:rPr>
              <a:t>drops</a:t>
            </a:r>
            <a:endParaRPr lang="en-US" sz="2600" dirty="0" smtClean="0">
              <a:solidFill>
                <a:schemeClr val="bg1"/>
              </a:solidFill>
              <a:latin typeface="+mn-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EarthE_bright_cine100.avi">
            <a:hlinkClick r:id="" action="ppaction://media"/>
          </p:cNvPr>
          <p:cNvPicPr>
            <a:picLocks noRot="1" noChangeAspect="1"/>
          </p:cNvPicPr>
          <p:nvPr>
            <a:videoFile r:link="rId1"/>
          </p:nvPr>
        </p:nvPicPr>
        <p:blipFill>
          <a:blip r:embed="rId4" cstate="print"/>
          <a:stretch>
            <a:fillRect/>
          </a:stretch>
        </p:blipFill>
        <p:spPr>
          <a:xfrm>
            <a:off x="1524000" y="1147612"/>
            <a:ext cx="6096000" cy="4572000"/>
          </a:xfrm>
          <a:prstGeom prst="rect">
            <a:avLst/>
          </a:prstGeom>
          <a:ln w="12700">
            <a:solidFill>
              <a:schemeClr val="bg1"/>
            </a:solidFill>
          </a:ln>
        </p:spPr>
      </p:pic>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32</a:t>
            </a:fld>
            <a:endParaRPr lang="en-US" dirty="0" smtClean="0"/>
          </a:p>
        </p:txBody>
      </p:sp>
      <p:sp>
        <p:nvSpPr>
          <p:cNvPr id="209"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32</a:t>
            </a:fld>
            <a:endParaRPr lang="en-US" dirty="0" smtClean="0"/>
          </a:p>
        </p:txBody>
      </p:sp>
      <p:sp>
        <p:nvSpPr>
          <p:cNvPr id="649" name="Rectangle 2"/>
          <p:cNvSpPr>
            <a:spLocks noGrp="1" noChangeArrowheads="1"/>
          </p:cNvSpPr>
          <p:nvPr>
            <p:ph type="title"/>
          </p:nvPr>
        </p:nvSpPr>
        <p:spPr>
          <a:xfrm>
            <a:off x="0" y="0"/>
            <a:ext cx="9144000" cy="68190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The Dream: Touchable 3D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6"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Acknowledgements</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33</a:t>
            </a:fld>
            <a:endParaRPr lang="en-US" dirty="0" smtClean="0"/>
          </a:p>
        </p:txBody>
      </p:sp>
      <p:sp>
        <p:nvSpPr>
          <p:cNvPr id="9" name="Title 1"/>
          <p:cNvSpPr txBox="1">
            <a:spLocks/>
          </p:cNvSpPr>
          <p:nvPr/>
        </p:nvSpPr>
        <p:spPr>
          <a:xfrm>
            <a:off x="533400" y="1143000"/>
            <a:ext cx="8153400" cy="4800600"/>
          </a:xfrm>
          <a:prstGeom prst="rect">
            <a:avLst/>
          </a:prstGeom>
        </p:spPr>
        <p:txBody>
          <a:bodyPr vert="horz" lIns="91440" tIns="45720" rIns="91440" bIns="45720" rtlCol="0" anchor="t">
            <a:normAutofit/>
          </a:bodyPr>
          <a:lstStyle/>
          <a:p>
            <a:pPr marL="342900" indent="-342900" eaLnBrk="0" hangingPunct="0">
              <a:spcBef>
                <a:spcPct val="20000"/>
              </a:spcBef>
            </a:pPr>
            <a:r>
              <a:rPr lang="en-US" sz="2800" kern="0" dirty="0" smtClean="0">
                <a:solidFill>
                  <a:srgbClr val="FFFFFF"/>
                </a:solidFill>
                <a:latin typeface="Calibri"/>
              </a:rPr>
              <a:t>Shelley Anna</a:t>
            </a:r>
          </a:p>
          <a:p>
            <a:pPr marL="342900" indent="-342900" eaLnBrk="0" hangingPunct="0">
              <a:spcBef>
                <a:spcPct val="20000"/>
              </a:spcBef>
            </a:pPr>
            <a:r>
              <a:rPr lang="en-US" sz="2800" kern="0" dirty="0" smtClean="0">
                <a:solidFill>
                  <a:srgbClr val="FFFFFF"/>
                </a:solidFill>
                <a:latin typeface="Calibri"/>
                <a:cs typeface="+mn-cs"/>
              </a:rPr>
              <a:t>Larry Hayhurst</a:t>
            </a:r>
          </a:p>
          <a:p>
            <a:pPr marL="342900" indent="-342900" eaLnBrk="0" hangingPunct="0">
              <a:spcBef>
                <a:spcPct val="20000"/>
              </a:spcBef>
            </a:pPr>
            <a:r>
              <a:rPr lang="en-US" sz="2800" kern="0" dirty="0" smtClean="0">
                <a:solidFill>
                  <a:srgbClr val="FFFFFF"/>
                </a:solidFill>
                <a:latin typeface="Calibri"/>
                <a:cs typeface="+mn-cs"/>
              </a:rPr>
              <a:t>Scott </a:t>
            </a:r>
            <a:r>
              <a:rPr lang="en-US" sz="2800" kern="0" dirty="0" err="1" smtClean="0">
                <a:solidFill>
                  <a:srgbClr val="FFFFFF"/>
                </a:solidFill>
                <a:latin typeface="Calibri"/>
                <a:cs typeface="+mn-cs"/>
              </a:rPr>
              <a:t>Satkin</a:t>
            </a:r>
            <a:endParaRPr lang="en-US" sz="2800" kern="0" dirty="0" smtClean="0">
              <a:solidFill>
                <a:srgbClr val="FFFFFF"/>
              </a:solidFill>
              <a:latin typeface="Calibri"/>
              <a:cs typeface="+mn-cs"/>
            </a:endParaRPr>
          </a:p>
          <a:p>
            <a:pPr marL="342900" indent="-342900" eaLnBrk="0" hangingPunct="0">
              <a:spcBef>
                <a:spcPct val="20000"/>
              </a:spcBef>
            </a:pPr>
            <a:r>
              <a:rPr lang="en-US" sz="2800" kern="0" dirty="0" err="1" smtClean="0">
                <a:solidFill>
                  <a:srgbClr val="FFFFFF"/>
                </a:solidFill>
                <a:latin typeface="Calibri"/>
                <a:cs typeface="+mn-cs"/>
              </a:rPr>
              <a:t>Yaser</a:t>
            </a:r>
            <a:r>
              <a:rPr lang="en-US" sz="2800" kern="0" dirty="0" smtClean="0">
                <a:solidFill>
                  <a:srgbClr val="FFFFFF"/>
                </a:solidFill>
                <a:latin typeface="Calibri"/>
                <a:cs typeface="+mn-cs"/>
              </a:rPr>
              <a:t> Sheikh</a:t>
            </a:r>
          </a:p>
          <a:p>
            <a:pPr marL="342900" indent="-342900" eaLnBrk="0" hangingPunct="0">
              <a:spcBef>
                <a:spcPct val="20000"/>
              </a:spcBef>
            </a:pPr>
            <a:r>
              <a:rPr lang="en-US" sz="2800" kern="0" dirty="0" smtClean="0">
                <a:solidFill>
                  <a:srgbClr val="FFFFFF"/>
                </a:solidFill>
                <a:latin typeface="Calibri"/>
              </a:rPr>
              <a:t>Prasanna Velagapudi </a:t>
            </a:r>
          </a:p>
          <a:p>
            <a:pPr marL="342900" lvl="0" indent="-342900" eaLnBrk="0" hangingPunct="0">
              <a:spcBef>
                <a:spcPct val="20000"/>
              </a:spcBef>
            </a:pPr>
            <a:r>
              <a:rPr lang="en-US" sz="2800" kern="0" dirty="0" smtClean="0">
                <a:solidFill>
                  <a:srgbClr val="FFFFFF"/>
                </a:solidFill>
                <a:latin typeface="Calibri"/>
              </a:rPr>
              <a:t>Lynn Walker</a:t>
            </a:r>
            <a:endParaRPr lang="en-US" sz="2800" kern="0" dirty="0" smtClean="0">
              <a:solidFill>
                <a:srgbClr val="FFFFFF"/>
              </a:solidFill>
              <a:latin typeface="Calibri"/>
              <a:cs typeface="+mn-cs"/>
            </a:endParaRPr>
          </a:p>
          <a:p>
            <a:pPr marL="342900" lvl="0" indent="-342900" eaLnBrk="0" hangingPunct="0">
              <a:spcBef>
                <a:spcPct val="20000"/>
              </a:spcBef>
            </a:pPr>
            <a:r>
              <a:rPr lang="en-US" sz="2800" kern="0" dirty="0" smtClean="0">
                <a:solidFill>
                  <a:srgbClr val="FFFFFF"/>
                </a:solidFill>
                <a:latin typeface="Calibri"/>
                <a:cs typeface="+mn-cs"/>
              </a:rPr>
              <a:t>Lee Weiss</a:t>
            </a:r>
          </a:p>
          <a:p>
            <a:pPr marL="342900" lvl="0" indent="-342900" eaLnBrk="0" hangingPunct="0">
              <a:spcBef>
                <a:spcPct val="20000"/>
              </a:spcBef>
            </a:pPr>
            <a:r>
              <a:rPr lang="en-US" sz="2800" kern="0" dirty="0" smtClean="0">
                <a:solidFill>
                  <a:srgbClr val="FFFFFF"/>
                </a:solidFill>
                <a:latin typeface="Calibri"/>
                <a:cs typeface="+mn-cs"/>
              </a:rPr>
              <a:t>CMU and Georgia Tech graphics groups</a:t>
            </a:r>
            <a:endParaRPr lang="en-US" sz="3200" kern="0" dirty="0">
              <a:solidFill>
                <a:srgbClr val="FFFFFF"/>
              </a:solidFill>
              <a:latin typeface="Calibri"/>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Drop on Demand</a:t>
            </a:r>
          </a:p>
        </p:txBody>
      </p:sp>
    </p:spTree>
  </p:cSld>
  <p:clrMapOvr>
    <a:masterClrMapping/>
  </p:clrMapOvr>
  <p:transition advClick="0" advTm="1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valveAndOneTube.emf"/>
          <p:cNvPicPr>
            <a:picLocks noChangeAspect="1"/>
          </p:cNvPicPr>
          <p:nvPr/>
        </p:nvPicPr>
        <p:blipFill>
          <a:blip r:embed="rId3" cstate="print"/>
          <a:stretch>
            <a:fillRect/>
          </a:stretch>
        </p:blipFill>
        <p:spPr>
          <a:xfrm>
            <a:off x="0" y="1182132"/>
            <a:ext cx="7100698" cy="4132819"/>
          </a:xfrm>
          <a:prstGeom prst="rect">
            <a:avLst/>
          </a:prstGeom>
        </p:spPr>
      </p:pic>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126" name="Right Arrow 125"/>
          <p:cNvSpPr/>
          <p:nvPr/>
        </p:nvSpPr>
        <p:spPr>
          <a:xfrm>
            <a:off x="3364354" y="4485337"/>
            <a:ext cx="355563" cy="25169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p:nvPr/>
        </p:nvSpPr>
        <p:spPr>
          <a:xfrm>
            <a:off x="4724333" y="5124451"/>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Drop on Demand</a:t>
            </a:r>
          </a:p>
        </p:txBody>
      </p:sp>
      <p:sp>
        <p:nvSpPr>
          <p:cNvPr id="92" name="Right Arrow 91"/>
          <p:cNvSpPr/>
          <p:nvPr/>
        </p:nvSpPr>
        <p:spPr>
          <a:xfrm rot="5400000">
            <a:off x="4643822" y="4712763"/>
            <a:ext cx="355563" cy="25169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63" presetClass="path" presetSubtype="0" fill="hold" grpId="0" nodeType="withEffect">
                                  <p:stCondLst>
                                    <p:cond delay="0"/>
                                  </p:stCondLst>
                                  <p:childTnLst>
                                    <p:animMotion origin="layout" path="M 2.77778E-6 1.11111E-6 L 0.09965 1.11111E-6 " pathEditMode="relative" rAng="0" ptsTypes="AA">
                                      <p:cBhvr>
                                        <p:cTn id="9" dur="1000" fill="hold"/>
                                        <p:tgtEl>
                                          <p:spTgt spid="126"/>
                                        </p:tgtEl>
                                        <p:attrNameLst>
                                          <p:attrName>ppt_x</p:attrName>
                                          <p:attrName>ppt_y</p:attrName>
                                        </p:attrNameLst>
                                      </p:cBhvr>
                                      <p:rCtr x="50" y="0"/>
                                    </p:animMotion>
                                  </p:childTnLst>
                                </p:cTn>
                              </p:par>
                              <p:par>
                                <p:cTn id="10" presetID="10" presetClass="exit" presetSubtype="0" fill="hold" grpId="1" nodeType="withEffect">
                                  <p:stCondLst>
                                    <p:cond delay="500"/>
                                  </p:stCondLst>
                                  <p:childTnLst>
                                    <p:animEffect transition="out" filter="fade">
                                      <p:cBhvr>
                                        <p:cTn id="11" dur="500"/>
                                        <p:tgtEl>
                                          <p:spTgt spid="126"/>
                                        </p:tgtEl>
                                      </p:cBhvr>
                                    </p:animEffect>
                                    <p:set>
                                      <p:cBhvr>
                                        <p:cTn id="12" dur="1" fill="hold">
                                          <p:stCondLst>
                                            <p:cond delay="499"/>
                                          </p:stCondLst>
                                        </p:cTn>
                                        <p:tgtEl>
                                          <p:spTgt spid="126"/>
                                        </p:tgtEl>
                                        <p:attrNameLst>
                                          <p:attrName>style.visibility</p:attrName>
                                        </p:attrNameLst>
                                      </p:cBhvr>
                                      <p:to>
                                        <p:strVal val="hidden"/>
                                      </p:to>
                                    </p:set>
                                  </p:childTnLst>
                                </p:cTn>
                              </p:par>
                              <p:par>
                                <p:cTn id="13" presetID="10" presetClass="entr" presetSubtype="0" fill="hold" grpId="2" nodeType="withEffect">
                                  <p:stCondLst>
                                    <p:cond delay="50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par>
                                <p:cTn id="16" presetID="63" presetClass="path" presetSubtype="0" fill="hold" grpId="0" nodeType="withEffect">
                                  <p:stCondLst>
                                    <p:cond delay="500"/>
                                  </p:stCondLst>
                                  <p:childTnLst>
                                    <p:animMotion origin="layout" path="M -1.66667E-6 -3.33333E-6 L -1.66667E-6 0.05834 " pathEditMode="relative" rAng="0" ptsTypes="AA">
                                      <p:cBhvr>
                                        <p:cTn id="17" dur="1000" fill="hold"/>
                                        <p:tgtEl>
                                          <p:spTgt spid="92"/>
                                        </p:tgtEl>
                                        <p:attrNameLst>
                                          <p:attrName>ppt_x</p:attrName>
                                          <p:attrName>ppt_y</p:attrName>
                                        </p:attrNameLst>
                                      </p:cBhvr>
                                      <p:rCtr x="0" y="29"/>
                                    </p:animMotion>
                                  </p:childTnLst>
                                </p:cTn>
                              </p:par>
                              <p:par>
                                <p:cTn id="18" presetID="10" presetClass="exit" presetSubtype="0" fill="hold" grpId="1" nodeType="withEffect">
                                  <p:stCondLst>
                                    <p:cond delay="1000"/>
                                  </p:stCondLst>
                                  <p:childTnLst>
                                    <p:animEffect transition="out" filter="fade">
                                      <p:cBhvr>
                                        <p:cTn id="19" dur="500"/>
                                        <p:tgtEl>
                                          <p:spTgt spid="92"/>
                                        </p:tgtEl>
                                      </p:cBhvr>
                                    </p:animEffect>
                                    <p:set>
                                      <p:cBhvr>
                                        <p:cTn id="20" dur="1" fill="hold">
                                          <p:stCondLst>
                                            <p:cond delay="499"/>
                                          </p:stCondLst>
                                        </p:cTn>
                                        <p:tgtEl>
                                          <p:spTgt spid="92"/>
                                        </p:tgtEl>
                                        <p:attrNameLst>
                                          <p:attrName>style.visibility</p:attrName>
                                        </p:attrNameLst>
                                      </p:cBhvr>
                                      <p:to>
                                        <p:strVal val="hidden"/>
                                      </p:to>
                                    </p:set>
                                  </p:childTnLst>
                                </p:cTn>
                              </p:par>
                              <p:par>
                                <p:cTn id="21" presetID="1" presetClass="entr" presetSubtype="0" fill="hold" grpId="0" nodeType="withEffect">
                                  <p:stCondLst>
                                    <p:cond delay="1300"/>
                                  </p:stCondLst>
                                  <p:childTnLst>
                                    <p:set>
                                      <p:cBhvr>
                                        <p:cTn id="22" dur="1" fill="hold">
                                          <p:stCondLst>
                                            <p:cond delay="0"/>
                                          </p:stCondLst>
                                        </p:cTn>
                                        <p:tgtEl>
                                          <p:spTgt spid="133"/>
                                        </p:tgtEl>
                                        <p:attrNameLst>
                                          <p:attrName>style.visibility</p:attrName>
                                        </p:attrNameLst>
                                      </p:cBhvr>
                                      <p:to>
                                        <p:strVal val="visible"/>
                                      </p:to>
                                    </p:set>
                                  </p:childTnLst>
                                </p:cTn>
                              </p:par>
                              <p:par>
                                <p:cTn id="23" presetID="42" presetClass="path" presetSubtype="0" accel="50000" decel="50000" fill="hold" grpId="1" nodeType="withEffect">
                                  <p:stCondLst>
                                    <p:cond delay="1300"/>
                                  </p:stCondLst>
                                  <p:childTnLst>
                                    <p:animMotion origin="layout" path="M 0 0  L 0 0.33295  E" pathEditMode="relative" ptsTypes="">
                                      <p:cBhvr>
                                        <p:cTn id="24" dur="1000" fill="hold"/>
                                        <p:tgtEl>
                                          <p:spTgt spid="1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6" grpId="2" animBg="1"/>
      <p:bldP spid="133" grpId="0" animBg="1"/>
      <p:bldP spid="133" grpId="1" animBg="1"/>
      <p:bldP spid="92" grpId="0" animBg="1"/>
      <p:bldP spid="92" grpId="1" animBg="1"/>
      <p:bldP spid="92"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valveAndOneTube.emf"/>
          <p:cNvPicPr>
            <a:picLocks noChangeAspect="1"/>
          </p:cNvPicPr>
          <p:nvPr/>
        </p:nvPicPr>
        <p:blipFill>
          <a:blip r:embed="rId3" cstate="print"/>
          <a:stretch>
            <a:fillRect/>
          </a:stretch>
        </p:blipFill>
        <p:spPr>
          <a:xfrm>
            <a:off x="0" y="1182132"/>
            <a:ext cx="7100698" cy="4132819"/>
          </a:xfrm>
          <a:prstGeom prst="rect">
            <a:avLst/>
          </a:prstGeom>
        </p:spPr>
      </p:pic>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126" name="Right Arrow 125"/>
          <p:cNvSpPr/>
          <p:nvPr/>
        </p:nvSpPr>
        <p:spPr>
          <a:xfrm>
            <a:off x="3364354" y="4485337"/>
            <a:ext cx="355563" cy="25169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p:nvPr/>
        </p:nvSpPr>
        <p:spPr>
          <a:xfrm>
            <a:off x="4724333" y="5124451"/>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Drop on Demand</a:t>
            </a:r>
          </a:p>
        </p:txBody>
      </p:sp>
      <p:sp>
        <p:nvSpPr>
          <p:cNvPr id="92" name="Right Arrow 91"/>
          <p:cNvSpPr/>
          <p:nvPr/>
        </p:nvSpPr>
        <p:spPr>
          <a:xfrm rot="5400000">
            <a:off x="4643822" y="4712763"/>
            <a:ext cx="355563" cy="25169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63" presetClass="path" presetSubtype="0" fill="hold" grpId="0" nodeType="withEffect">
                                  <p:stCondLst>
                                    <p:cond delay="0"/>
                                  </p:stCondLst>
                                  <p:childTnLst>
                                    <p:animMotion origin="layout" path="M 2.77778E-6 1.11111E-6 L 0.09965 1.11111E-6 " pathEditMode="relative" rAng="0" ptsTypes="AA">
                                      <p:cBhvr>
                                        <p:cTn id="9" dur="1000" fill="hold"/>
                                        <p:tgtEl>
                                          <p:spTgt spid="126"/>
                                        </p:tgtEl>
                                        <p:attrNameLst>
                                          <p:attrName>ppt_x</p:attrName>
                                          <p:attrName>ppt_y</p:attrName>
                                        </p:attrNameLst>
                                      </p:cBhvr>
                                      <p:rCtr x="50" y="0"/>
                                    </p:animMotion>
                                  </p:childTnLst>
                                </p:cTn>
                              </p:par>
                              <p:par>
                                <p:cTn id="10" presetID="10" presetClass="exit" presetSubtype="0" fill="hold" grpId="1" nodeType="withEffect">
                                  <p:stCondLst>
                                    <p:cond delay="500"/>
                                  </p:stCondLst>
                                  <p:childTnLst>
                                    <p:animEffect transition="out" filter="fade">
                                      <p:cBhvr>
                                        <p:cTn id="11" dur="500"/>
                                        <p:tgtEl>
                                          <p:spTgt spid="126"/>
                                        </p:tgtEl>
                                      </p:cBhvr>
                                    </p:animEffect>
                                    <p:set>
                                      <p:cBhvr>
                                        <p:cTn id="12" dur="1" fill="hold">
                                          <p:stCondLst>
                                            <p:cond delay="499"/>
                                          </p:stCondLst>
                                        </p:cTn>
                                        <p:tgtEl>
                                          <p:spTgt spid="126"/>
                                        </p:tgtEl>
                                        <p:attrNameLst>
                                          <p:attrName>style.visibility</p:attrName>
                                        </p:attrNameLst>
                                      </p:cBhvr>
                                      <p:to>
                                        <p:strVal val="hidden"/>
                                      </p:to>
                                    </p:set>
                                  </p:childTnLst>
                                </p:cTn>
                              </p:par>
                              <p:par>
                                <p:cTn id="13" presetID="10" presetClass="entr" presetSubtype="0" fill="hold" grpId="2" nodeType="withEffect">
                                  <p:stCondLst>
                                    <p:cond delay="50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par>
                                <p:cTn id="16" presetID="63" presetClass="path" presetSubtype="0" fill="hold" grpId="0" nodeType="withEffect">
                                  <p:stCondLst>
                                    <p:cond delay="500"/>
                                  </p:stCondLst>
                                  <p:childTnLst>
                                    <p:animMotion origin="layout" path="M -1.66667E-6 -3.33333E-6 L -1.66667E-6 0.05834 " pathEditMode="relative" rAng="0" ptsTypes="AA">
                                      <p:cBhvr>
                                        <p:cTn id="17" dur="1000" fill="hold"/>
                                        <p:tgtEl>
                                          <p:spTgt spid="92"/>
                                        </p:tgtEl>
                                        <p:attrNameLst>
                                          <p:attrName>ppt_x</p:attrName>
                                          <p:attrName>ppt_y</p:attrName>
                                        </p:attrNameLst>
                                      </p:cBhvr>
                                      <p:rCtr x="0" y="29"/>
                                    </p:animMotion>
                                  </p:childTnLst>
                                </p:cTn>
                              </p:par>
                              <p:par>
                                <p:cTn id="18" presetID="10" presetClass="exit" presetSubtype="0" fill="hold" grpId="1" nodeType="withEffect">
                                  <p:stCondLst>
                                    <p:cond delay="1000"/>
                                  </p:stCondLst>
                                  <p:childTnLst>
                                    <p:animEffect transition="out" filter="fade">
                                      <p:cBhvr>
                                        <p:cTn id="19" dur="500"/>
                                        <p:tgtEl>
                                          <p:spTgt spid="92"/>
                                        </p:tgtEl>
                                      </p:cBhvr>
                                    </p:animEffect>
                                    <p:set>
                                      <p:cBhvr>
                                        <p:cTn id="20" dur="1" fill="hold">
                                          <p:stCondLst>
                                            <p:cond delay="499"/>
                                          </p:stCondLst>
                                        </p:cTn>
                                        <p:tgtEl>
                                          <p:spTgt spid="92"/>
                                        </p:tgtEl>
                                        <p:attrNameLst>
                                          <p:attrName>style.visibility</p:attrName>
                                        </p:attrNameLst>
                                      </p:cBhvr>
                                      <p:to>
                                        <p:strVal val="hidden"/>
                                      </p:to>
                                    </p:set>
                                  </p:childTnLst>
                                </p:cTn>
                              </p:par>
                              <p:par>
                                <p:cTn id="21" presetID="1" presetClass="entr" presetSubtype="0" fill="hold" grpId="0" nodeType="withEffect">
                                  <p:stCondLst>
                                    <p:cond delay="1300"/>
                                  </p:stCondLst>
                                  <p:childTnLst>
                                    <p:set>
                                      <p:cBhvr>
                                        <p:cTn id="22" dur="1" fill="hold">
                                          <p:stCondLst>
                                            <p:cond delay="0"/>
                                          </p:stCondLst>
                                        </p:cTn>
                                        <p:tgtEl>
                                          <p:spTgt spid="133"/>
                                        </p:tgtEl>
                                        <p:attrNameLst>
                                          <p:attrName>style.visibility</p:attrName>
                                        </p:attrNameLst>
                                      </p:cBhvr>
                                      <p:to>
                                        <p:strVal val="visible"/>
                                      </p:to>
                                    </p:set>
                                  </p:childTnLst>
                                </p:cTn>
                              </p:par>
                              <p:par>
                                <p:cTn id="23" presetID="42" presetClass="path" presetSubtype="0" accel="50000" decel="50000" fill="hold" grpId="1" nodeType="withEffect">
                                  <p:stCondLst>
                                    <p:cond delay="1300"/>
                                  </p:stCondLst>
                                  <p:childTnLst>
                                    <p:animMotion origin="layout" path="M 0 0  L 0 0.33295  E" pathEditMode="relative" ptsTypes="">
                                      <p:cBhvr>
                                        <p:cTn id="24" dur="1000" fill="hold"/>
                                        <p:tgtEl>
                                          <p:spTgt spid="1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6" grpId="2" animBg="1"/>
      <p:bldP spid="133" grpId="0" animBg="1"/>
      <p:bldP spid="133" grpId="1" animBg="1"/>
      <p:bldP spid="92" grpId="0" animBg="1"/>
      <p:bldP spid="92" grpId="1" animBg="1"/>
      <p:bldP spid="92"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p:nvPr/>
        </p:nvGrpSpPr>
        <p:grpSpPr>
          <a:xfrm>
            <a:off x="3057783" y="2924356"/>
            <a:ext cx="3581401" cy="450580"/>
            <a:chOff x="3057783" y="2924356"/>
            <a:chExt cx="3581401" cy="450580"/>
          </a:xfrm>
        </p:grpSpPr>
        <p:cxnSp>
          <p:nvCxnSpPr>
            <p:cNvPr id="145" name="Straight Connector 144"/>
            <p:cNvCxnSpPr/>
            <p:nvPr/>
          </p:nvCxnSpPr>
          <p:spPr>
            <a:xfrm rot="10800000" flipV="1">
              <a:off x="3057783" y="2927120"/>
              <a:ext cx="961126"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018910" y="2924356"/>
              <a:ext cx="2620274"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142" name="Picture 41"/>
          <p:cNvPicPr>
            <a:picLocks noChangeAspect="1" noChangeArrowheads="1"/>
          </p:cNvPicPr>
          <p:nvPr/>
        </p:nvPicPr>
        <p:blipFill>
          <a:blip r:embed="rId3" cstate="print"/>
          <a:srcRect/>
          <a:stretch>
            <a:fillRect/>
          </a:stretch>
        </p:blipFill>
        <p:spPr bwMode="auto">
          <a:xfrm>
            <a:off x="87682" y="4805529"/>
            <a:ext cx="1941513" cy="852487"/>
          </a:xfrm>
          <a:prstGeom prst="rect">
            <a:avLst/>
          </a:prstGeom>
          <a:noFill/>
          <a:ln w="9525">
            <a:noFill/>
            <a:miter lim="800000"/>
            <a:headEnd/>
            <a:tailEnd/>
          </a:ln>
        </p:spPr>
      </p:pic>
      <p:grpSp>
        <p:nvGrpSpPr>
          <p:cNvPr id="3" name="Group 139"/>
          <p:cNvGrpSpPr/>
          <p:nvPr/>
        </p:nvGrpSpPr>
        <p:grpSpPr>
          <a:xfrm>
            <a:off x="1672224" y="4492136"/>
            <a:ext cx="2155349" cy="1452250"/>
            <a:chOff x="1672224" y="4492136"/>
            <a:chExt cx="2155349" cy="1452250"/>
          </a:xfrm>
        </p:grpSpPr>
        <p:grpSp>
          <p:nvGrpSpPr>
            <p:cNvPr id="4" name="Group 138"/>
            <p:cNvGrpSpPr/>
            <p:nvPr/>
          </p:nvGrpSpPr>
          <p:grpSpPr>
            <a:xfrm>
              <a:off x="1672224" y="4492136"/>
              <a:ext cx="1977433" cy="1452250"/>
              <a:chOff x="1672224" y="4492136"/>
              <a:chExt cx="1977433" cy="1452250"/>
            </a:xfrm>
          </p:grpSpPr>
          <p:cxnSp>
            <p:nvCxnSpPr>
              <p:cNvPr id="150" name="Straight Connector 149"/>
              <p:cNvCxnSpPr/>
              <p:nvPr/>
            </p:nvCxnSpPr>
            <p:spPr>
              <a:xfrm flipV="1">
                <a:off x="1672224" y="4492136"/>
                <a:ext cx="1977433" cy="76119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1672224" y="4906161"/>
                <a:ext cx="1016041" cy="347173"/>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72224" y="5253334"/>
                <a:ext cx="1977433" cy="285409"/>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72224" y="5253334"/>
                <a:ext cx="1016041" cy="69105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2531396" y="4627553"/>
              <a:ext cx="1296177" cy="1185862"/>
            </a:xfrm>
            <a:prstGeom prst="rect">
              <a:avLst/>
            </a:prstGeom>
            <a:solidFill>
              <a:srgbClr val="4BFF4B"/>
            </a:solidFill>
            <a:ln>
              <a:solidFill>
                <a:schemeClr val="bg1"/>
              </a:solidFill>
            </a:ln>
            <a:scene3d>
              <a:camera prst="isometricRightUp">
                <a:rot lat="1680000" lon="1902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Water Drop Display 101</a:t>
            </a:r>
          </a:p>
        </p:txBody>
      </p:sp>
      <p:grpSp>
        <p:nvGrpSpPr>
          <p:cNvPr id="5" name="Group 310"/>
          <p:cNvGrpSpPr/>
          <p:nvPr/>
        </p:nvGrpSpPr>
        <p:grpSpPr>
          <a:xfrm>
            <a:off x="4079633" y="2931211"/>
            <a:ext cx="1155653" cy="607966"/>
            <a:chOff x="3133010" y="3135999"/>
            <a:chExt cx="1155653" cy="607966"/>
          </a:xfrm>
        </p:grpSpPr>
        <p:pic>
          <p:nvPicPr>
            <p:cNvPr id="103" name="Picture 14" descr="dropGray"/>
            <p:cNvPicPr>
              <a:picLocks noChangeAspect="1" noChangeArrowheads="1"/>
            </p:cNvPicPr>
            <p:nvPr/>
          </p:nvPicPr>
          <p:blipFill>
            <a:blip r:embed="rId4" cstate="print"/>
            <a:stretch>
              <a:fillRect/>
            </a:stretch>
          </p:blipFill>
          <p:spPr bwMode="auto">
            <a:xfrm>
              <a:off x="4114085" y="3135999"/>
              <a:ext cx="174578" cy="174578"/>
            </a:xfrm>
            <a:prstGeom prst="rect">
              <a:avLst/>
            </a:prstGeom>
            <a:noFill/>
            <a:ln w="9525">
              <a:noFill/>
              <a:miter lim="800000"/>
              <a:headEnd/>
              <a:tailEnd/>
            </a:ln>
          </p:spPr>
        </p:pic>
        <p:pic>
          <p:nvPicPr>
            <p:cNvPr id="104" name="Picture 14" descr="dropGray"/>
            <p:cNvPicPr>
              <a:picLocks noChangeAspect="1" noChangeArrowheads="1"/>
            </p:cNvPicPr>
            <p:nvPr/>
          </p:nvPicPr>
          <p:blipFill>
            <a:blip r:embed="rId4" cstate="print"/>
            <a:stretch>
              <a:fillRect/>
            </a:stretch>
          </p:blipFill>
          <p:spPr bwMode="auto">
            <a:xfrm>
              <a:off x="3999785" y="3193149"/>
              <a:ext cx="174578" cy="174578"/>
            </a:xfrm>
            <a:prstGeom prst="rect">
              <a:avLst/>
            </a:prstGeom>
            <a:noFill/>
            <a:ln w="9525">
              <a:noFill/>
              <a:miter lim="800000"/>
              <a:headEnd/>
              <a:tailEnd/>
            </a:ln>
          </p:spPr>
        </p:pic>
        <p:pic>
          <p:nvPicPr>
            <p:cNvPr id="105" name="Picture 14" descr="dropGray"/>
            <p:cNvPicPr>
              <a:picLocks noChangeAspect="1" noChangeArrowheads="1"/>
            </p:cNvPicPr>
            <p:nvPr/>
          </p:nvPicPr>
          <p:blipFill>
            <a:blip r:embed="rId4" cstate="print"/>
            <a:stretch>
              <a:fillRect/>
            </a:stretch>
          </p:blipFill>
          <p:spPr bwMode="auto">
            <a:xfrm>
              <a:off x="3909298" y="3240774"/>
              <a:ext cx="174578" cy="174578"/>
            </a:xfrm>
            <a:prstGeom prst="rect">
              <a:avLst/>
            </a:prstGeom>
            <a:noFill/>
            <a:ln w="9525">
              <a:noFill/>
              <a:miter lim="800000"/>
              <a:headEnd/>
              <a:tailEnd/>
            </a:ln>
          </p:spPr>
        </p:pic>
        <p:pic>
          <p:nvPicPr>
            <p:cNvPr id="107" name="Picture 14" descr="dropGray"/>
            <p:cNvPicPr>
              <a:picLocks noChangeAspect="1" noChangeArrowheads="1"/>
            </p:cNvPicPr>
            <p:nvPr/>
          </p:nvPicPr>
          <p:blipFill>
            <a:blip r:embed="rId4" cstate="print"/>
            <a:stretch>
              <a:fillRect/>
            </a:stretch>
          </p:blipFill>
          <p:spPr bwMode="auto">
            <a:xfrm>
              <a:off x="3818810" y="3274112"/>
              <a:ext cx="174578" cy="174578"/>
            </a:xfrm>
            <a:prstGeom prst="rect">
              <a:avLst/>
            </a:prstGeom>
            <a:noFill/>
            <a:ln w="9525">
              <a:noFill/>
              <a:miter lim="800000"/>
              <a:headEnd/>
              <a:tailEnd/>
            </a:ln>
          </p:spPr>
        </p:pic>
        <p:pic>
          <p:nvPicPr>
            <p:cNvPr id="108" name="Picture 14" descr="dropGray"/>
            <p:cNvPicPr>
              <a:picLocks noChangeAspect="1" noChangeArrowheads="1"/>
            </p:cNvPicPr>
            <p:nvPr/>
          </p:nvPicPr>
          <p:blipFill>
            <a:blip r:embed="rId4" cstate="print"/>
            <a:stretch>
              <a:fillRect/>
            </a:stretch>
          </p:blipFill>
          <p:spPr bwMode="auto">
            <a:xfrm>
              <a:off x="3709272" y="3321737"/>
              <a:ext cx="174578" cy="174578"/>
            </a:xfrm>
            <a:prstGeom prst="rect">
              <a:avLst/>
            </a:prstGeom>
            <a:noFill/>
            <a:ln w="9525">
              <a:noFill/>
              <a:miter lim="800000"/>
              <a:headEnd/>
              <a:tailEnd/>
            </a:ln>
          </p:spPr>
        </p:pic>
        <p:pic>
          <p:nvPicPr>
            <p:cNvPr id="109" name="Picture 14" descr="dropGray"/>
            <p:cNvPicPr>
              <a:picLocks noChangeAspect="1" noChangeArrowheads="1"/>
            </p:cNvPicPr>
            <p:nvPr/>
          </p:nvPicPr>
          <p:blipFill>
            <a:blip r:embed="rId4" cstate="print"/>
            <a:stretch>
              <a:fillRect/>
            </a:stretch>
          </p:blipFill>
          <p:spPr bwMode="auto">
            <a:xfrm>
              <a:off x="3590210" y="3369362"/>
              <a:ext cx="174578" cy="174578"/>
            </a:xfrm>
            <a:prstGeom prst="rect">
              <a:avLst/>
            </a:prstGeom>
            <a:noFill/>
            <a:ln w="9525">
              <a:noFill/>
              <a:miter lim="800000"/>
              <a:headEnd/>
              <a:tailEnd/>
            </a:ln>
          </p:spPr>
        </p:pic>
        <p:pic>
          <p:nvPicPr>
            <p:cNvPr id="110" name="Picture 14" descr="dropGray"/>
            <p:cNvPicPr>
              <a:picLocks noChangeAspect="1" noChangeArrowheads="1"/>
            </p:cNvPicPr>
            <p:nvPr/>
          </p:nvPicPr>
          <p:blipFill>
            <a:blip r:embed="rId4" cstate="print"/>
            <a:stretch>
              <a:fillRect/>
            </a:stretch>
          </p:blipFill>
          <p:spPr bwMode="auto">
            <a:xfrm>
              <a:off x="3485435" y="3421749"/>
              <a:ext cx="174578" cy="174578"/>
            </a:xfrm>
            <a:prstGeom prst="rect">
              <a:avLst/>
            </a:prstGeom>
            <a:noFill/>
            <a:ln w="9525">
              <a:noFill/>
              <a:miter lim="800000"/>
              <a:headEnd/>
              <a:tailEnd/>
            </a:ln>
          </p:spPr>
        </p:pic>
        <p:pic>
          <p:nvPicPr>
            <p:cNvPr id="111" name="Picture 14" descr="dropGray"/>
            <p:cNvPicPr>
              <a:picLocks noChangeAspect="1" noChangeArrowheads="1"/>
            </p:cNvPicPr>
            <p:nvPr/>
          </p:nvPicPr>
          <p:blipFill>
            <a:blip r:embed="rId4" cstate="print"/>
            <a:stretch>
              <a:fillRect/>
            </a:stretch>
          </p:blipFill>
          <p:spPr bwMode="auto">
            <a:xfrm>
              <a:off x="3371135" y="3474137"/>
              <a:ext cx="174578" cy="174578"/>
            </a:xfrm>
            <a:prstGeom prst="rect">
              <a:avLst/>
            </a:prstGeom>
            <a:noFill/>
            <a:ln w="9525">
              <a:noFill/>
              <a:miter lim="800000"/>
              <a:headEnd/>
              <a:tailEnd/>
            </a:ln>
          </p:spPr>
        </p:pic>
        <p:pic>
          <p:nvPicPr>
            <p:cNvPr id="112" name="Picture 14" descr="dropGray"/>
            <p:cNvPicPr>
              <a:picLocks noChangeAspect="1" noChangeArrowheads="1"/>
            </p:cNvPicPr>
            <p:nvPr/>
          </p:nvPicPr>
          <p:blipFill>
            <a:blip r:embed="rId4" cstate="print"/>
            <a:stretch>
              <a:fillRect/>
            </a:stretch>
          </p:blipFill>
          <p:spPr bwMode="auto">
            <a:xfrm>
              <a:off x="3252072" y="3521761"/>
              <a:ext cx="174578" cy="174578"/>
            </a:xfrm>
            <a:prstGeom prst="rect">
              <a:avLst/>
            </a:prstGeom>
            <a:noFill/>
            <a:ln w="9525">
              <a:noFill/>
              <a:miter lim="800000"/>
              <a:headEnd/>
              <a:tailEnd/>
            </a:ln>
          </p:spPr>
        </p:pic>
        <p:pic>
          <p:nvPicPr>
            <p:cNvPr id="113" name="Picture 14" descr="dropGray"/>
            <p:cNvPicPr>
              <a:picLocks noChangeAspect="1" noChangeArrowheads="1"/>
            </p:cNvPicPr>
            <p:nvPr/>
          </p:nvPicPr>
          <p:blipFill>
            <a:blip r:embed="rId4" cstate="print"/>
            <a:stretch>
              <a:fillRect/>
            </a:stretch>
          </p:blipFill>
          <p:spPr bwMode="auto">
            <a:xfrm>
              <a:off x="3133010" y="3569387"/>
              <a:ext cx="174578" cy="174578"/>
            </a:xfrm>
            <a:prstGeom prst="rect">
              <a:avLst/>
            </a:prstGeom>
            <a:noFill/>
            <a:ln w="9525">
              <a:noFill/>
              <a:miter lim="800000"/>
              <a:headEnd/>
              <a:tailEnd/>
            </a:ln>
          </p:spPr>
        </p:pic>
      </p:grpSp>
      <p:grpSp>
        <p:nvGrpSpPr>
          <p:cNvPr id="6" name="Group 361"/>
          <p:cNvGrpSpPr/>
          <p:nvPr/>
        </p:nvGrpSpPr>
        <p:grpSpPr>
          <a:xfrm>
            <a:off x="3923925" y="1563876"/>
            <a:ext cx="1386175" cy="1847850"/>
            <a:chOff x="2905863" y="1787714"/>
            <a:chExt cx="1386175" cy="1847850"/>
          </a:xfrm>
        </p:grpSpPr>
        <p:pic>
          <p:nvPicPr>
            <p:cNvPr id="115" name="Picture 26" descr="eyedropper2.png"/>
            <p:cNvPicPr>
              <a:picLocks noChangeAspect="1"/>
            </p:cNvPicPr>
            <p:nvPr/>
          </p:nvPicPr>
          <p:blipFill>
            <a:blip r:embed="rId5" cstate="print"/>
            <a:srcRect/>
            <a:stretch>
              <a:fillRect/>
            </a:stretch>
          </p:blipFill>
          <p:spPr bwMode="auto">
            <a:xfrm flipH="1">
              <a:off x="3863126" y="1787714"/>
              <a:ext cx="428912" cy="1390650"/>
            </a:xfrm>
            <a:prstGeom prst="rect">
              <a:avLst/>
            </a:prstGeom>
            <a:noFill/>
            <a:ln w="9525">
              <a:noFill/>
              <a:miter lim="800000"/>
              <a:headEnd/>
              <a:tailEnd/>
            </a:ln>
          </p:spPr>
        </p:pic>
        <p:pic>
          <p:nvPicPr>
            <p:cNvPr id="116" name="Picture 26" descr="eyedropper2.png"/>
            <p:cNvPicPr>
              <a:picLocks noChangeAspect="1"/>
            </p:cNvPicPr>
            <p:nvPr/>
          </p:nvPicPr>
          <p:blipFill>
            <a:blip r:embed="rId5" cstate="print"/>
            <a:srcRect/>
            <a:stretch>
              <a:fillRect/>
            </a:stretch>
          </p:blipFill>
          <p:spPr bwMode="auto">
            <a:xfrm flipH="1">
              <a:off x="3772639" y="1844864"/>
              <a:ext cx="428912" cy="1390650"/>
            </a:xfrm>
            <a:prstGeom prst="rect">
              <a:avLst/>
            </a:prstGeom>
            <a:noFill/>
            <a:ln w="9525">
              <a:noFill/>
              <a:miter lim="800000"/>
              <a:headEnd/>
              <a:tailEnd/>
            </a:ln>
          </p:spPr>
        </p:pic>
        <p:pic>
          <p:nvPicPr>
            <p:cNvPr id="117" name="Picture 26" descr="eyedropper2.png"/>
            <p:cNvPicPr>
              <a:picLocks noChangeAspect="1"/>
            </p:cNvPicPr>
            <p:nvPr/>
          </p:nvPicPr>
          <p:blipFill>
            <a:blip r:embed="rId5" cstate="print"/>
            <a:srcRect/>
            <a:stretch>
              <a:fillRect/>
            </a:stretch>
          </p:blipFill>
          <p:spPr bwMode="auto">
            <a:xfrm flipH="1">
              <a:off x="3672626" y="1882964"/>
              <a:ext cx="428912" cy="1390650"/>
            </a:xfrm>
            <a:prstGeom prst="rect">
              <a:avLst/>
            </a:prstGeom>
            <a:noFill/>
            <a:ln w="9525">
              <a:noFill/>
              <a:miter lim="800000"/>
              <a:headEnd/>
              <a:tailEnd/>
            </a:ln>
          </p:spPr>
        </p:pic>
        <p:pic>
          <p:nvPicPr>
            <p:cNvPr id="118" name="Picture 26" descr="eyedropper2.png"/>
            <p:cNvPicPr>
              <a:picLocks noChangeAspect="1"/>
            </p:cNvPicPr>
            <p:nvPr/>
          </p:nvPicPr>
          <p:blipFill>
            <a:blip r:embed="rId5" cstate="print"/>
            <a:srcRect/>
            <a:stretch>
              <a:fillRect/>
            </a:stretch>
          </p:blipFill>
          <p:spPr bwMode="auto">
            <a:xfrm flipH="1">
              <a:off x="3577376" y="1916302"/>
              <a:ext cx="428912" cy="1390650"/>
            </a:xfrm>
            <a:prstGeom prst="rect">
              <a:avLst/>
            </a:prstGeom>
            <a:noFill/>
            <a:ln w="9525">
              <a:noFill/>
              <a:miter lim="800000"/>
              <a:headEnd/>
              <a:tailEnd/>
            </a:ln>
          </p:spPr>
        </p:pic>
        <p:pic>
          <p:nvPicPr>
            <p:cNvPr id="119" name="Picture 26" descr="eyedropper2.png"/>
            <p:cNvPicPr>
              <a:picLocks noChangeAspect="1"/>
            </p:cNvPicPr>
            <p:nvPr/>
          </p:nvPicPr>
          <p:blipFill>
            <a:blip r:embed="rId5" cstate="print"/>
            <a:srcRect/>
            <a:stretch>
              <a:fillRect/>
            </a:stretch>
          </p:blipFill>
          <p:spPr bwMode="auto">
            <a:xfrm flipH="1">
              <a:off x="3472601" y="1963927"/>
              <a:ext cx="428912" cy="1390650"/>
            </a:xfrm>
            <a:prstGeom prst="rect">
              <a:avLst/>
            </a:prstGeom>
            <a:noFill/>
            <a:ln w="9525">
              <a:noFill/>
              <a:miter lim="800000"/>
              <a:headEnd/>
              <a:tailEnd/>
            </a:ln>
          </p:spPr>
        </p:pic>
        <p:pic>
          <p:nvPicPr>
            <p:cNvPr id="120" name="Picture 26" descr="eyedropper2.png"/>
            <p:cNvPicPr>
              <a:picLocks noChangeAspect="1"/>
            </p:cNvPicPr>
            <p:nvPr/>
          </p:nvPicPr>
          <p:blipFill>
            <a:blip r:embed="rId5" cstate="print"/>
            <a:srcRect/>
            <a:stretch>
              <a:fillRect/>
            </a:stretch>
          </p:blipFill>
          <p:spPr bwMode="auto">
            <a:xfrm flipH="1">
              <a:off x="3348776" y="2011551"/>
              <a:ext cx="428912" cy="1390650"/>
            </a:xfrm>
            <a:prstGeom prst="rect">
              <a:avLst/>
            </a:prstGeom>
            <a:noFill/>
            <a:ln w="9525">
              <a:noFill/>
              <a:miter lim="800000"/>
              <a:headEnd/>
              <a:tailEnd/>
            </a:ln>
          </p:spPr>
        </p:pic>
        <p:pic>
          <p:nvPicPr>
            <p:cNvPr id="121" name="Picture 26" descr="eyedropper2.png"/>
            <p:cNvPicPr>
              <a:picLocks noChangeAspect="1"/>
            </p:cNvPicPr>
            <p:nvPr/>
          </p:nvPicPr>
          <p:blipFill>
            <a:blip r:embed="rId5" cstate="print"/>
            <a:srcRect/>
            <a:stretch>
              <a:fillRect/>
            </a:stretch>
          </p:blipFill>
          <p:spPr bwMode="auto">
            <a:xfrm flipH="1">
              <a:off x="3234476" y="2073464"/>
              <a:ext cx="428912" cy="1390650"/>
            </a:xfrm>
            <a:prstGeom prst="rect">
              <a:avLst/>
            </a:prstGeom>
            <a:noFill/>
            <a:ln w="9525">
              <a:noFill/>
              <a:miter lim="800000"/>
              <a:headEnd/>
              <a:tailEnd/>
            </a:ln>
          </p:spPr>
        </p:pic>
        <p:pic>
          <p:nvPicPr>
            <p:cNvPr id="122" name="Picture 26" descr="eyedropper2.png"/>
            <p:cNvPicPr>
              <a:picLocks noChangeAspect="1"/>
            </p:cNvPicPr>
            <p:nvPr/>
          </p:nvPicPr>
          <p:blipFill>
            <a:blip r:embed="rId5" cstate="print"/>
            <a:srcRect/>
            <a:stretch>
              <a:fillRect/>
            </a:stretch>
          </p:blipFill>
          <p:spPr bwMode="auto">
            <a:xfrm flipH="1">
              <a:off x="3105889" y="2140139"/>
              <a:ext cx="428912" cy="1390650"/>
            </a:xfrm>
            <a:prstGeom prst="rect">
              <a:avLst/>
            </a:prstGeom>
            <a:noFill/>
            <a:ln w="9525">
              <a:noFill/>
              <a:miter lim="800000"/>
              <a:headEnd/>
              <a:tailEnd/>
            </a:ln>
          </p:spPr>
        </p:pic>
        <p:pic>
          <p:nvPicPr>
            <p:cNvPr id="123" name="Picture 26" descr="eyedropper2.png"/>
            <p:cNvPicPr>
              <a:picLocks noChangeAspect="1"/>
            </p:cNvPicPr>
            <p:nvPr/>
          </p:nvPicPr>
          <p:blipFill>
            <a:blip r:embed="rId5" cstate="print"/>
            <a:srcRect/>
            <a:stretch>
              <a:fillRect/>
            </a:stretch>
          </p:blipFill>
          <p:spPr bwMode="auto">
            <a:xfrm flipH="1">
              <a:off x="3001113" y="2192527"/>
              <a:ext cx="428912" cy="1390650"/>
            </a:xfrm>
            <a:prstGeom prst="rect">
              <a:avLst/>
            </a:prstGeom>
            <a:noFill/>
            <a:ln w="9525">
              <a:noFill/>
              <a:miter lim="800000"/>
              <a:headEnd/>
              <a:tailEnd/>
            </a:ln>
          </p:spPr>
        </p:pic>
        <p:pic>
          <p:nvPicPr>
            <p:cNvPr id="124" name="Picture 26" descr="eyedropper2.png"/>
            <p:cNvPicPr>
              <a:picLocks noChangeAspect="1"/>
            </p:cNvPicPr>
            <p:nvPr/>
          </p:nvPicPr>
          <p:blipFill>
            <a:blip r:embed="rId5"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7" name="Group 372"/>
          <p:cNvGrpSpPr/>
          <p:nvPr/>
        </p:nvGrpSpPr>
        <p:grpSpPr>
          <a:xfrm>
            <a:off x="4078029" y="3899508"/>
            <a:ext cx="1155653" cy="607966"/>
            <a:chOff x="3133010" y="3135999"/>
            <a:chExt cx="1155653" cy="607966"/>
          </a:xfrm>
        </p:grpSpPr>
        <p:pic>
          <p:nvPicPr>
            <p:cNvPr id="127" name="Picture 14" descr="dropGray"/>
            <p:cNvPicPr>
              <a:picLocks noChangeAspect="1" noChangeArrowheads="1"/>
            </p:cNvPicPr>
            <p:nvPr/>
          </p:nvPicPr>
          <p:blipFill>
            <a:blip r:embed="rId6" cstate="print"/>
            <a:stretch>
              <a:fillRect/>
            </a:stretch>
          </p:blipFill>
          <p:spPr bwMode="auto">
            <a:xfrm>
              <a:off x="4114085" y="3135999"/>
              <a:ext cx="174578" cy="174578"/>
            </a:xfrm>
            <a:prstGeom prst="rect">
              <a:avLst/>
            </a:prstGeom>
            <a:noFill/>
            <a:ln w="9525">
              <a:noFill/>
              <a:miter lim="800000"/>
              <a:headEnd/>
              <a:tailEnd/>
            </a:ln>
          </p:spPr>
        </p:pic>
        <p:pic>
          <p:nvPicPr>
            <p:cNvPr id="128" name="Picture 14" descr="dropGray"/>
            <p:cNvPicPr>
              <a:picLocks noChangeAspect="1" noChangeArrowheads="1"/>
            </p:cNvPicPr>
            <p:nvPr/>
          </p:nvPicPr>
          <p:blipFill>
            <a:blip r:embed="rId6" cstate="print"/>
            <a:stretch>
              <a:fillRect/>
            </a:stretch>
          </p:blipFill>
          <p:spPr bwMode="auto">
            <a:xfrm>
              <a:off x="3999785" y="3193149"/>
              <a:ext cx="174578" cy="174578"/>
            </a:xfrm>
            <a:prstGeom prst="rect">
              <a:avLst/>
            </a:prstGeom>
            <a:noFill/>
            <a:ln w="9525">
              <a:noFill/>
              <a:miter lim="800000"/>
              <a:headEnd/>
              <a:tailEnd/>
            </a:ln>
          </p:spPr>
        </p:pic>
        <p:pic>
          <p:nvPicPr>
            <p:cNvPr id="129" name="Picture 14" descr="dropGray"/>
            <p:cNvPicPr>
              <a:picLocks noChangeAspect="1" noChangeArrowheads="1"/>
            </p:cNvPicPr>
            <p:nvPr/>
          </p:nvPicPr>
          <p:blipFill>
            <a:blip r:embed="rId6" cstate="print"/>
            <a:stretch>
              <a:fillRect/>
            </a:stretch>
          </p:blipFill>
          <p:spPr bwMode="auto">
            <a:xfrm>
              <a:off x="3909298" y="3240774"/>
              <a:ext cx="174578" cy="174578"/>
            </a:xfrm>
            <a:prstGeom prst="rect">
              <a:avLst/>
            </a:prstGeom>
            <a:noFill/>
            <a:ln w="9525">
              <a:noFill/>
              <a:miter lim="800000"/>
              <a:headEnd/>
              <a:tailEnd/>
            </a:ln>
          </p:spPr>
        </p:pic>
        <p:pic>
          <p:nvPicPr>
            <p:cNvPr id="130" name="Picture 14" descr="dropGray"/>
            <p:cNvPicPr>
              <a:picLocks noChangeAspect="1" noChangeArrowheads="1"/>
            </p:cNvPicPr>
            <p:nvPr/>
          </p:nvPicPr>
          <p:blipFill>
            <a:blip r:embed="rId6" cstate="print"/>
            <a:stretch>
              <a:fillRect/>
            </a:stretch>
          </p:blipFill>
          <p:spPr bwMode="auto">
            <a:xfrm>
              <a:off x="3818810" y="3274112"/>
              <a:ext cx="174578" cy="174578"/>
            </a:xfrm>
            <a:prstGeom prst="rect">
              <a:avLst/>
            </a:prstGeom>
            <a:noFill/>
            <a:ln w="9525">
              <a:noFill/>
              <a:miter lim="800000"/>
              <a:headEnd/>
              <a:tailEnd/>
            </a:ln>
          </p:spPr>
        </p:pic>
        <p:pic>
          <p:nvPicPr>
            <p:cNvPr id="131" name="Picture 14" descr="dropGray"/>
            <p:cNvPicPr>
              <a:picLocks noChangeAspect="1" noChangeArrowheads="1"/>
            </p:cNvPicPr>
            <p:nvPr/>
          </p:nvPicPr>
          <p:blipFill>
            <a:blip r:embed="rId6" cstate="print"/>
            <a:stretch>
              <a:fillRect/>
            </a:stretch>
          </p:blipFill>
          <p:spPr bwMode="auto">
            <a:xfrm>
              <a:off x="3709272" y="3321737"/>
              <a:ext cx="174578" cy="174578"/>
            </a:xfrm>
            <a:prstGeom prst="rect">
              <a:avLst/>
            </a:prstGeom>
            <a:noFill/>
            <a:ln w="9525">
              <a:noFill/>
              <a:miter lim="800000"/>
              <a:headEnd/>
              <a:tailEnd/>
            </a:ln>
          </p:spPr>
        </p:pic>
        <p:pic>
          <p:nvPicPr>
            <p:cNvPr id="132" name="Picture 14" descr="dropGray"/>
            <p:cNvPicPr>
              <a:picLocks noChangeAspect="1" noChangeArrowheads="1"/>
            </p:cNvPicPr>
            <p:nvPr/>
          </p:nvPicPr>
          <p:blipFill>
            <a:blip r:embed="rId6" cstate="print"/>
            <a:stretch>
              <a:fillRect/>
            </a:stretch>
          </p:blipFill>
          <p:spPr bwMode="auto">
            <a:xfrm>
              <a:off x="3590210" y="3369362"/>
              <a:ext cx="174578" cy="174578"/>
            </a:xfrm>
            <a:prstGeom prst="rect">
              <a:avLst/>
            </a:prstGeom>
            <a:noFill/>
            <a:ln w="9525">
              <a:noFill/>
              <a:miter lim="800000"/>
              <a:headEnd/>
              <a:tailEnd/>
            </a:ln>
          </p:spPr>
        </p:pic>
        <p:pic>
          <p:nvPicPr>
            <p:cNvPr id="134" name="Picture 14" descr="dropGray"/>
            <p:cNvPicPr>
              <a:picLocks noChangeAspect="1" noChangeArrowheads="1"/>
            </p:cNvPicPr>
            <p:nvPr/>
          </p:nvPicPr>
          <p:blipFill>
            <a:blip r:embed="rId6" cstate="print"/>
            <a:stretch>
              <a:fillRect/>
            </a:stretch>
          </p:blipFill>
          <p:spPr bwMode="auto">
            <a:xfrm>
              <a:off x="3485435" y="3421749"/>
              <a:ext cx="174578" cy="174578"/>
            </a:xfrm>
            <a:prstGeom prst="rect">
              <a:avLst/>
            </a:prstGeom>
            <a:noFill/>
            <a:ln w="9525">
              <a:noFill/>
              <a:miter lim="800000"/>
              <a:headEnd/>
              <a:tailEnd/>
            </a:ln>
          </p:spPr>
        </p:pic>
        <p:pic>
          <p:nvPicPr>
            <p:cNvPr id="135" name="Picture 14" descr="dropGray"/>
            <p:cNvPicPr>
              <a:picLocks noChangeAspect="1" noChangeArrowheads="1"/>
            </p:cNvPicPr>
            <p:nvPr/>
          </p:nvPicPr>
          <p:blipFill>
            <a:blip r:embed="rId6" cstate="print"/>
            <a:stretch>
              <a:fillRect/>
            </a:stretch>
          </p:blipFill>
          <p:spPr bwMode="auto">
            <a:xfrm>
              <a:off x="3371135" y="3474137"/>
              <a:ext cx="174578" cy="174578"/>
            </a:xfrm>
            <a:prstGeom prst="rect">
              <a:avLst/>
            </a:prstGeom>
            <a:noFill/>
            <a:ln w="9525">
              <a:noFill/>
              <a:miter lim="800000"/>
              <a:headEnd/>
              <a:tailEnd/>
            </a:ln>
          </p:spPr>
        </p:pic>
        <p:pic>
          <p:nvPicPr>
            <p:cNvPr id="136" name="Picture 14" descr="dropGray"/>
            <p:cNvPicPr>
              <a:picLocks noChangeAspect="1" noChangeArrowheads="1"/>
            </p:cNvPicPr>
            <p:nvPr/>
          </p:nvPicPr>
          <p:blipFill>
            <a:blip r:embed="rId6" cstate="print"/>
            <a:stretch>
              <a:fillRect/>
            </a:stretch>
          </p:blipFill>
          <p:spPr bwMode="auto">
            <a:xfrm>
              <a:off x="3252072" y="3521761"/>
              <a:ext cx="174578" cy="174578"/>
            </a:xfrm>
            <a:prstGeom prst="rect">
              <a:avLst/>
            </a:prstGeom>
            <a:noFill/>
            <a:ln w="9525">
              <a:noFill/>
              <a:miter lim="800000"/>
              <a:headEnd/>
              <a:tailEnd/>
            </a:ln>
          </p:spPr>
        </p:pic>
        <p:pic>
          <p:nvPicPr>
            <p:cNvPr id="137" name="Picture 14" descr="dropGray"/>
            <p:cNvPicPr>
              <a:picLocks noChangeAspect="1" noChangeArrowheads="1"/>
            </p:cNvPicPr>
            <p:nvPr/>
          </p:nvPicPr>
          <p:blipFill>
            <a:blip r:embed="rId6" cstate="print"/>
            <a:stretch>
              <a:fillRect/>
            </a:stretch>
          </p:blipFill>
          <p:spPr bwMode="auto">
            <a:xfrm>
              <a:off x="3133010" y="3569387"/>
              <a:ext cx="174578" cy="174578"/>
            </a:xfrm>
            <a:prstGeom prst="rect">
              <a:avLst/>
            </a:prstGeom>
            <a:noFill/>
            <a:ln w="9525">
              <a:noFill/>
              <a:miter lim="800000"/>
              <a:headEnd/>
              <a:tailEnd/>
            </a:ln>
          </p:spPr>
        </p:pic>
      </p:grpSp>
      <p:grpSp>
        <p:nvGrpSpPr>
          <p:cNvPr id="8" name="Group 146"/>
          <p:cNvGrpSpPr/>
          <p:nvPr/>
        </p:nvGrpSpPr>
        <p:grpSpPr>
          <a:xfrm>
            <a:off x="3057783" y="2927120"/>
            <a:ext cx="3581400" cy="447816"/>
            <a:chOff x="3057783" y="2927120"/>
            <a:chExt cx="3581400" cy="447816"/>
          </a:xfrm>
        </p:grpSpPr>
        <p:cxnSp>
          <p:nvCxnSpPr>
            <p:cNvPr id="133" name="Straight Connector 132"/>
            <p:cNvCxnSpPr/>
            <p:nvPr/>
          </p:nvCxnSpPr>
          <p:spPr>
            <a:xfrm>
              <a:off x="3057783" y="3374936"/>
              <a:ext cx="2606722"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664505" y="2927120"/>
              <a:ext cx="974678"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500"/>
                                  </p:stCondLst>
                                  <p:childTnLst>
                                    <p:animMotion origin="layout" path="M -4.44444E-6 -4.07956E-6 L -4.44444E-6 0.14108 " pathEditMode="relative" rAng="0" ptsTypes="AA">
                                      <p:cBhvr>
                                        <p:cTn id="6" dur="1000" fill="hold"/>
                                        <p:tgtEl>
                                          <p:spTgt spid="5"/>
                                        </p:tgtEl>
                                        <p:attrNameLst>
                                          <p:attrName>ppt_x</p:attrName>
                                          <p:attrName>ppt_y</p:attrName>
                                        </p:attrNameLst>
                                      </p:cBhvr>
                                      <p:rCtr x="0" y="71"/>
                                    </p:animMotion>
                                  </p:childTnLst>
                                </p:cTn>
                              </p:par>
                              <p:par>
                                <p:cTn id="7" presetID="1" presetClass="exit" presetSubtype="0" fill="hold" nodeType="withEffect">
                                  <p:stCondLst>
                                    <p:cond delay="150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1500"/>
                                  </p:stCondLst>
                                  <p:childTnLst>
                                    <p:set>
                                      <p:cBhvr>
                                        <p:cTn id="10" dur="1" fill="hold">
                                          <p:stCondLst>
                                            <p:cond delay="0"/>
                                          </p:stCondLst>
                                        </p:cTn>
                                        <p:tgtEl>
                                          <p:spTgt spid="7"/>
                                        </p:tgtEl>
                                        <p:attrNameLst>
                                          <p:attrName>style.visibility</p:attrName>
                                        </p:attrNameLst>
                                      </p:cBhvr>
                                      <p:to>
                                        <p:strVal val="visible"/>
                                      </p:to>
                                    </p:set>
                                  </p:childTnLst>
                                </p:cTn>
                              </p:par>
                              <p:par>
                                <p:cTn id="11" presetID="42" presetClass="path" presetSubtype="0" fill="hold" nodeType="withEffect">
                                  <p:stCondLst>
                                    <p:cond delay="1500"/>
                                  </p:stCondLst>
                                  <p:childTnLst>
                                    <p:animMotion origin="layout" path="M 0.00017 -0.00185 L 0.00017 0.24722 " pathEditMode="relative" rAng="0" ptsTypes="AA">
                                      <p:cBhvr>
                                        <p:cTn id="12" dur="1500" fill="hold"/>
                                        <p:tgtEl>
                                          <p:spTgt spid="7"/>
                                        </p:tgtEl>
                                        <p:attrNameLst>
                                          <p:attrName>ppt_x</p:attrName>
                                          <p:attrName>ppt_y</p:attrName>
                                        </p:attrNameLst>
                                      </p:cBhvr>
                                      <p:rCtr x="0" y="1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p:nvPr/>
        </p:nvGrpSpPr>
        <p:grpSpPr>
          <a:xfrm>
            <a:off x="3057783" y="2924356"/>
            <a:ext cx="3581401" cy="450580"/>
            <a:chOff x="3057783" y="2924356"/>
            <a:chExt cx="3581401" cy="450580"/>
          </a:xfrm>
        </p:grpSpPr>
        <p:cxnSp>
          <p:nvCxnSpPr>
            <p:cNvPr id="87" name="Straight Connector 86"/>
            <p:cNvCxnSpPr/>
            <p:nvPr/>
          </p:nvCxnSpPr>
          <p:spPr>
            <a:xfrm rot="10800000" flipV="1">
              <a:off x="3057783" y="2927120"/>
              <a:ext cx="961126"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018910" y="2924356"/>
              <a:ext cx="2620274"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21"/>
          <p:cNvGrpSpPr/>
          <p:nvPr/>
        </p:nvGrpSpPr>
        <p:grpSpPr>
          <a:xfrm>
            <a:off x="4817570" y="3888278"/>
            <a:ext cx="1155653" cy="607966"/>
            <a:chOff x="3133010" y="3135999"/>
            <a:chExt cx="1155653" cy="607966"/>
          </a:xfrm>
        </p:grpSpPr>
        <p:pic>
          <p:nvPicPr>
            <p:cNvPr id="230" name="Picture 14" descr="dropGray"/>
            <p:cNvPicPr>
              <a:picLocks noChangeAspect="1" noChangeArrowheads="1"/>
            </p:cNvPicPr>
            <p:nvPr/>
          </p:nvPicPr>
          <p:blipFill>
            <a:blip r:embed="rId3" cstate="print"/>
            <a:stretch>
              <a:fillRect/>
            </a:stretch>
          </p:blipFill>
          <p:spPr bwMode="auto">
            <a:xfrm>
              <a:off x="4114085" y="3135999"/>
              <a:ext cx="174578" cy="174578"/>
            </a:xfrm>
            <a:prstGeom prst="rect">
              <a:avLst/>
            </a:prstGeom>
            <a:noFill/>
            <a:ln w="9525">
              <a:noFill/>
              <a:miter lim="800000"/>
              <a:headEnd/>
              <a:tailEnd/>
            </a:ln>
          </p:spPr>
        </p:pic>
        <p:pic>
          <p:nvPicPr>
            <p:cNvPr id="244" name="Picture 14" descr="dropGray"/>
            <p:cNvPicPr>
              <a:picLocks noChangeAspect="1" noChangeArrowheads="1"/>
            </p:cNvPicPr>
            <p:nvPr/>
          </p:nvPicPr>
          <p:blipFill>
            <a:blip r:embed="rId3" cstate="print"/>
            <a:stretch>
              <a:fillRect/>
            </a:stretch>
          </p:blipFill>
          <p:spPr bwMode="auto">
            <a:xfrm>
              <a:off x="3999785" y="3193149"/>
              <a:ext cx="174578" cy="174578"/>
            </a:xfrm>
            <a:prstGeom prst="rect">
              <a:avLst/>
            </a:prstGeom>
            <a:noFill/>
            <a:ln w="9525">
              <a:noFill/>
              <a:miter lim="800000"/>
              <a:headEnd/>
              <a:tailEnd/>
            </a:ln>
          </p:spPr>
        </p:pic>
        <p:pic>
          <p:nvPicPr>
            <p:cNvPr id="258" name="Picture 14" descr="dropGray"/>
            <p:cNvPicPr>
              <a:picLocks noChangeAspect="1" noChangeArrowheads="1"/>
            </p:cNvPicPr>
            <p:nvPr/>
          </p:nvPicPr>
          <p:blipFill>
            <a:blip r:embed="rId3" cstate="print"/>
            <a:stretch>
              <a:fillRect/>
            </a:stretch>
          </p:blipFill>
          <p:spPr bwMode="auto">
            <a:xfrm>
              <a:off x="3909298" y="3240774"/>
              <a:ext cx="174578" cy="174578"/>
            </a:xfrm>
            <a:prstGeom prst="rect">
              <a:avLst/>
            </a:prstGeom>
            <a:noFill/>
            <a:ln w="9525">
              <a:noFill/>
              <a:miter lim="800000"/>
              <a:headEnd/>
              <a:tailEnd/>
            </a:ln>
          </p:spPr>
        </p:pic>
        <p:pic>
          <p:nvPicPr>
            <p:cNvPr id="292" name="Picture 14" descr="dropGray"/>
            <p:cNvPicPr>
              <a:picLocks noChangeAspect="1" noChangeArrowheads="1"/>
            </p:cNvPicPr>
            <p:nvPr/>
          </p:nvPicPr>
          <p:blipFill>
            <a:blip r:embed="rId3" cstate="print"/>
            <a:stretch>
              <a:fillRect/>
            </a:stretch>
          </p:blipFill>
          <p:spPr bwMode="auto">
            <a:xfrm>
              <a:off x="3818810" y="3274112"/>
              <a:ext cx="174578" cy="174578"/>
            </a:xfrm>
            <a:prstGeom prst="rect">
              <a:avLst/>
            </a:prstGeom>
            <a:noFill/>
            <a:ln w="9525">
              <a:noFill/>
              <a:miter lim="800000"/>
              <a:headEnd/>
              <a:tailEnd/>
            </a:ln>
          </p:spPr>
        </p:pic>
        <p:pic>
          <p:nvPicPr>
            <p:cNvPr id="294" name="Picture 14" descr="dropGray"/>
            <p:cNvPicPr>
              <a:picLocks noChangeAspect="1" noChangeArrowheads="1"/>
            </p:cNvPicPr>
            <p:nvPr/>
          </p:nvPicPr>
          <p:blipFill>
            <a:blip r:embed="rId3" cstate="print"/>
            <a:stretch>
              <a:fillRect/>
            </a:stretch>
          </p:blipFill>
          <p:spPr bwMode="auto">
            <a:xfrm>
              <a:off x="3709272" y="3321737"/>
              <a:ext cx="174578" cy="174578"/>
            </a:xfrm>
            <a:prstGeom prst="rect">
              <a:avLst/>
            </a:prstGeom>
            <a:noFill/>
            <a:ln w="9525">
              <a:noFill/>
              <a:miter lim="800000"/>
              <a:headEnd/>
              <a:tailEnd/>
            </a:ln>
          </p:spPr>
        </p:pic>
        <p:pic>
          <p:nvPicPr>
            <p:cNvPr id="295" name="Picture 14" descr="dropGray"/>
            <p:cNvPicPr>
              <a:picLocks noChangeAspect="1" noChangeArrowheads="1"/>
            </p:cNvPicPr>
            <p:nvPr/>
          </p:nvPicPr>
          <p:blipFill>
            <a:blip r:embed="rId3" cstate="print"/>
            <a:stretch>
              <a:fillRect/>
            </a:stretch>
          </p:blipFill>
          <p:spPr bwMode="auto">
            <a:xfrm>
              <a:off x="3590210" y="3369362"/>
              <a:ext cx="174578" cy="174578"/>
            </a:xfrm>
            <a:prstGeom prst="rect">
              <a:avLst/>
            </a:prstGeom>
            <a:noFill/>
            <a:ln w="9525">
              <a:noFill/>
              <a:miter lim="800000"/>
              <a:headEnd/>
              <a:tailEnd/>
            </a:ln>
          </p:spPr>
        </p:pic>
        <p:pic>
          <p:nvPicPr>
            <p:cNvPr id="296" name="Picture 14" descr="dropGray"/>
            <p:cNvPicPr>
              <a:picLocks noChangeAspect="1" noChangeArrowheads="1"/>
            </p:cNvPicPr>
            <p:nvPr/>
          </p:nvPicPr>
          <p:blipFill>
            <a:blip r:embed="rId3" cstate="print"/>
            <a:stretch>
              <a:fillRect/>
            </a:stretch>
          </p:blipFill>
          <p:spPr bwMode="auto">
            <a:xfrm>
              <a:off x="3485435" y="3421749"/>
              <a:ext cx="174578" cy="174578"/>
            </a:xfrm>
            <a:prstGeom prst="rect">
              <a:avLst/>
            </a:prstGeom>
            <a:noFill/>
            <a:ln w="9525">
              <a:noFill/>
              <a:miter lim="800000"/>
              <a:headEnd/>
              <a:tailEnd/>
            </a:ln>
          </p:spPr>
        </p:pic>
        <p:pic>
          <p:nvPicPr>
            <p:cNvPr id="297" name="Picture 14" descr="dropGray"/>
            <p:cNvPicPr>
              <a:picLocks noChangeAspect="1" noChangeArrowheads="1"/>
            </p:cNvPicPr>
            <p:nvPr/>
          </p:nvPicPr>
          <p:blipFill>
            <a:blip r:embed="rId3" cstate="print"/>
            <a:stretch>
              <a:fillRect/>
            </a:stretch>
          </p:blipFill>
          <p:spPr bwMode="auto">
            <a:xfrm>
              <a:off x="3371135" y="3474137"/>
              <a:ext cx="174578" cy="174578"/>
            </a:xfrm>
            <a:prstGeom prst="rect">
              <a:avLst/>
            </a:prstGeom>
            <a:noFill/>
            <a:ln w="9525">
              <a:noFill/>
              <a:miter lim="800000"/>
              <a:headEnd/>
              <a:tailEnd/>
            </a:ln>
          </p:spPr>
        </p:pic>
        <p:pic>
          <p:nvPicPr>
            <p:cNvPr id="298" name="Picture 14" descr="dropGray"/>
            <p:cNvPicPr>
              <a:picLocks noChangeAspect="1" noChangeArrowheads="1"/>
            </p:cNvPicPr>
            <p:nvPr/>
          </p:nvPicPr>
          <p:blipFill>
            <a:blip r:embed="rId3" cstate="print"/>
            <a:stretch>
              <a:fillRect/>
            </a:stretch>
          </p:blipFill>
          <p:spPr bwMode="auto">
            <a:xfrm>
              <a:off x="3252072" y="3521761"/>
              <a:ext cx="174578" cy="174578"/>
            </a:xfrm>
            <a:prstGeom prst="rect">
              <a:avLst/>
            </a:prstGeom>
            <a:noFill/>
            <a:ln w="9525">
              <a:noFill/>
              <a:miter lim="800000"/>
              <a:headEnd/>
              <a:tailEnd/>
            </a:ln>
          </p:spPr>
        </p:pic>
        <p:pic>
          <p:nvPicPr>
            <p:cNvPr id="299" name="Picture 14" descr="dropGray"/>
            <p:cNvPicPr>
              <a:picLocks noChangeAspect="1" noChangeArrowheads="1"/>
            </p:cNvPicPr>
            <p:nvPr/>
          </p:nvPicPr>
          <p:blipFill>
            <a:blip r:embed="rId3" cstate="print"/>
            <a:stretch>
              <a:fillRect/>
            </a:stretch>
          </p:blipFill>
          <p:spPr bwMode="auto">
            <a:xfrm>
              <a:off x="3133010" y="3569387"/>
              <a:ext cx="174578" cy="174578"/>
            </a:xfrm>
            <a:prstGeom prst="rect">
              <a:avLst/>
            </a:prstGeom>
            <a:noFill/>
            <a:ln w="9525">
              <a:noFill/>
              <a:miter lim="800000"/>
              <a:headEnd/>
              <a:tailEnd/>
            </a:ln>
          </p:spPr>
        </p:pic>
      </p:grpSp>
      <p:grpSp>
        <p:nvGrpSpPr>
          <p:cNvPr id="4" name="Group 299"/>
          <p:cNvGrpSpPr/>
          <p:nvPr/>
        </p:nvGrpSpPr>
        <p:grpSpPr>
          <a:xfrm>
            <a:off x="4819174" y="2919981"/>
            <a:ext cx="1155653" cy="607966"/>
            <a:chOff x="3133010" y="3135999"/>
            <a:chExt cx="1155653" cy="607966"/>
          </a:xfrm>
        </p:grpSpPr>
        <p:pic>
          <p:nvPicPr>
            <p:cNvPr id="301" name="Picture 14" descr="dropGray"/>
            <p:cNvPicPr>
              <a:picLocks noChangeAspect="1" noChangeArrowheads="1"/>
            </p:cNvPicPr>
            <p:nvPr/>
          </p:nvPicPr>
          <p:blipFill>
            <a:blip r:embed="rId4" cstate="print"/>
            <a:stretch>
              <a:fillRect/>
            </a:stretch>
          </p:blipFill>
          <p:spPr bwMode="auto">
            <a:xfrm>
              <a:off x="4114085" y="3135999"/>
              <a:ext cx="174578" cy="174578"/>
            </a:xfrm>
            <a:prstGeom prst="rect">
              <a:avLst/>
            </a:prstGeom>
            <a:noFill/>
            <a:ln w="9525">
              <a:noFill/>
              <a:miter lim="800000"/>
              <a:headEnd/>
              <a:tailEnd/>
            </a:ln>
          </p:spPr>
        </p:pic>
        <p:pic>
          <p:nvPicPr>
            <p:cNvPr id="302" name="Picture 14" descr="dropGray"/>
            <p:cNvPicPr>
              <a:picLocks noChangeAspect="1" noChangeArrowheads="1"/>
            </p:cNvPicPr>
            <p:nvPr/>
          </p:nvPicPr>
          <p:blipFill>
            <a:blip r:embed="rId4" cstate="print"/>
            <a:stretch>
              <a:fillRect/>
            </a:stretch>
          </p:blipFill>
          <p:spPr bwMode="auto">
            <a:xfrm>
              <a:off x="3999785" y="3193149"/>
              <a:ext cx="174578" cy="174578"/>
            </a:xfrm>
            <a:prstGeom prst="rect">
              <a:avLst/>
            </a:prstGeom>
            <a:noFill/>
            <a:ln w="9525">
              <a:noFill/>
              <a:miter lim="800000"/>
              <a:headEnd/>
              <a:tailEnd/>
            </a:ln>
          </p:spPr>
        </p:pic>
        <p:pic>
          <p:nvPicPr>
            <p:cNvPr id="303" name="Picture 14" descr="dropGray"/>
            <p:cNvPicPr>
              <a:picLocks noChangeAspect="1" noChangeArrowheads="1"/>
            </p:cNvPicPr>
            <p:nvPr/>
          </p:nvPicPr>
          <p:blipFill>
            <a:blip r:embed="rId4" cstate="print"/>
            <a:stretch>
              <a:fillRect/>
            </a:stretch>
          </p:blipFill>
          <p:spPr bwMode="auto">
            <a:xfrm>
              <a:off x="3909298" y="3240774"/>
              <a:ext cx="174578" cy="174578"/>
            </a:xfrm>
            <a:prstGeom prst="rect">
              <a:avLst/>
            </a:prstGeom>
            <a:noFill/>
            <a:ln w="9525">
              <a:noFill/>
              <a:miter lim="800000"/>
              <a:headEnd/>
              <a:tailEnd/>
            </a:ln>
          </p:spPr>
        </p:pic>
        <p:pic>
          <p:nvPicPr>
            <p:cNvPr id="304" name="Picture 14" descr="dropGray"/>
            <p:cNvPicPr>
              <a:picLocks noChangeAspect="1" noChangeArrowheads="1"/>
            </p:cNvPicPr>
            <p:nvPr/>
          </p:nvPicPr>
          <p:blipFill>
            <a:blip r:embed="rId4" cstate="print"/>
            <a:stretch>
              <a:fillRect/>
            </a:stretch>
          </p:blipFill>
          <p:spPr bwMode="auto">
            <a:xfrm>
              <a:off x="3818810" y="3274112"/>
              <a:ext cx="174578" cy="174578"/>
            </a:xfrm>
            <a:prstGeom prst="rect">
              <a:avLst/>
            </a:prstGeom>
            <a:noFill/>
            <a:ln w="9525">
              <a:noFill/>
              <a:miter lim="800000"/>
              <a:headEnd/>
              <a:tailEnd/>
            </a:ln>
          </p:spPr>
        </p:pic>
        <p:pic>
          <p:nvPicPr>
            <p:cNvPr id="305" name="Picture 14" descr="dropGray"/>
            <p:cNvPicPr>
              <a:picLocks noChangeAspect="1" noChangeArrowheads="1"/>
            </p:cNvPicPr>
            <p:nvPr/>
          </p:nvPicPr>
          <p:blipFill>
            <a:blip r:embed="rId4" cstate="print"/>
            <a:stretch>
              <a:fillRect/>
            </a:stretch>
          </p:blipFill>
          <p:spPr bwMode="auto">
            <a:xfrm>
              <a:off x="3709272" y="3321737"/>
              <a:ext cx="174578" cy="174578"/>
            </a:xfrm>
            <a:prstGeom prst="rect">
              <a:avLst/>
            </a:prstGeom>
            <a:noFill/>
            <a:ln w="9525">
              <a:noFill/>
              <a:miter lim="800000"/>
              <a:headEnd/>
              <a:tailEnd/>
            </a:ln>
          </p:spPr>
        </p:pic>
        <p:pic>
          <p:nvPicPr>
            <p:cNvPr id="306" name="Picture 14" descr="dropGray"/>
            <p:cNvPicPr>
              <a:picLocks noChangeAspect="1" noChangeArrowheads="1"/>
            </p:cNvPicPr>
            <p:nvPr/>
          </p:nvPicPr>
          <p:blipFill>
            <a:blip r:embed="rId4" cstate="print"/>
            <a:stretch>
              <a:fillRect/>
            </a:stretch>
          </p:blipFill>
          <p:spPr bwMode="auto">
            <a:xfrm>
              <a:off x="3590210" y="3369362"/>
              <a:ext cx="174578" cy="174578"/>
            </a:xfrm>
            <a:prstGeom prst="rect">
              <a:avLst/>
            </a:prstGeom>
            <a:noFill/>
            <a:ln w="9525">
              <a:noFill/>
              <a:miter lim="800000"/>
              <a:headEnd/>
              <a:tailEnd/>
            </a:ln>
          </p:spPr>
        </p:pic>
        <p:pic>
          <p:nvPicPr>
            <p:cNvPr id="307" name="Picture 14" descr="dropGray"/>
            <p:cNvPicPr>
              <a:picLocks noChangeAspect="1" noChangeArrowheads="1"/>
            </p:cNvPicPr>
            <p:nvPr/>
          </p:nvPicPr>
          <p:blipFill>
            <a:blip r:embed="rId4" cstate="print"/>
            <a:stretch>
              <a:fillRect/>
            </a:stretch>
          </p:blipFill>
          <p:spPr bwMode="auto">
            <a:xfrm>
              <a:off x="3485435" y="3421749"/>
              <a:ext cx="174578" cy="174578"/>
            </a:xfrm>
            <a:prstGeom prst="rect">
              <a:avLst/>
            </a:prstGeom>
            <a:noFill/>
            <a:ln w="9525">
              <a:noFill/>
              <a:miter lim="800000"/>
              <a:headEnd/>
              <a:tailEnd/>
            </a:ln>
          </p:spPr>
        </p:pic>
        <p:pic>
          <p:nvPicPr>
            <p:cNvPr id="308" name="Picture 14" descr="dropGray"/>
            <p:cNvPicPr>
              <a:picLocks noChangeAspect="1" noChangeArrowheads="1"/>
            </p:cNvPicPr>
            <p:nvPr/>
          </p:nvPicPr>
          <p:blipFill>
            <a:blip r:embed="rId4" cstate="print"/>
            <a:stretch>
              <a:fillRect/>
            </a:stretch>
          </p:blipFill>
          <p:spPr bwMode="auto">
            <a:xfrm>
              <a:off x="3371135" y="3474137"/>
              <a:ext cx="174578" cy="174578"/>
            </a:xfrm>
            <a:prstGeom prst="rect">
              <a:avLst/>
            </a:prstGeom>
            <a:noFill/>
            <a:ln w="9525">
              <a:noFill/>
              <a:miter lim="800000"/>
              <a:headEnd/>
              <a:tailEnd/>
            </a:ln>
          </p:spPr>
        </p:pic>
        <p:pic>
          <p:nvPicPr>
            <p:cNvPr id="309" name="Picture 14" descr="dropGray"/>
            <p:cNvPicPr>
              <a:picLocks noChangeAspect="1" noChangeArrowheads="1"/>
            </p:cNvPicPr>
            <p:nvPr/>
          </p:nvPicPr>
          <p:blipFill>
            <a:blip r:embed="rId4" cstate="print"/>
            <a:stretch>
              <a:fillRect/>
            </a:stretch>
          </p:blipFill>
          <p:spPr bwMode="auto">
            <a:xfrm>
              <a:off x="3252072" y="3521761"/>
              <a:ext cx="174578" cy="174578"/>
            </a:xfrm>
            <a:prstGeom prst="rect">
              <a:avLst/>
            </a:prstGeom>
            <a:noFill/>
            <a:ln w="9525">
              <a:noFill/>
              <a:miter lim="800000"/>
              <a:headEnd/>
              <a:tailEnd/>
            </a:ln>
          </p:spPr>
        </p:pic>
        <p:pic>
          <p:nvPicPr>
            <p:cNvPr id="310" name="Picture 14" descr="dropGray"/>
            <p:cNvPicPr>
              <a:picLocks noChangeAspect="1" noChangeArrowheads="1"/>
            </p:cNvPicPr>
            <p:nvPr/>
          </p:nvPicPr>
          <p:blipFill>
            <a:blip r:embed="rId4" cstate="print"/>
            <a:stretch>
              <a:fillRect/>
            </a:stretch>
          </p:blipFill>
          <p:spPr bwMode="auto">
            <a:xfrm>
              <a:off x="3133010" y="3569387"/>
              <a:ext cx="174578" cy="174578"/>
            </a:xfrm>
            <a:prstGeom prst="rect">
              <a:avLst/>
            </a:prstGeom>
            <a:noFill/>
            <a:ln w="9525">
              <a:noFill/>
              <a:miter lim="800000"/>
              <a:headEnd/>
              <a:tailEnd/>
            </a:ln>
          </p:spPr>
        </p:pic>
      </p:grpSp>
      <p:grpSp>
        <p:nvGrpSpPr>
          <p:cNvPr id="5" name="Group 310"/>
          <p:cNvGrpSpPr/>
          <p:nvPr/>
        </p:nvGrpSpPr>
        <p:grpSpPr>
          <a:xfrm>
            <a:off x="4079633" y="2931211"/>
            <a:ext cx="1155653" cy="607966"/>
            <a:chOff x="3133010" y="3135999"/>
            <a:chExt cx="1155653" cy="607966"/>
          </a:xfrm>
        </p:grpSpPr>
        <p:pic>
          <p:nvPicPr>
            <p:cNvPr id="312" name="Picture 14" descr="dropGray"/>
            <p:cNvPicPr>
              <a:picLocks noChangeAspect="1" noChangeArrowheads="1"/>
            </p:cNvPicPr>
            <p:nvPr/>
          </p:nvPicPr>
          <p:blipFill>
            <a:blip r:embed="rId4" cstate="print"/>
            <a:stretch>
              <a:fillRect/>
            </a:stretch>
          </p:blipFill>
          <p:spPr bwMode="auto">
            <a:xfrm>
              <a:off x="4114085" y="3135999"/>
              <a:ext cx="174578" cy="174578"/>
            </a:xfrm>
            <a:prstGeom prst="rect">
              <a:avLst/>
            </a:prstGeom>
            <a:noFill/>
            <a:ln w="9525">
              <a:noFill/>
              <a:miter lim="800000"/>
              <a:headEnd/>
              <a:tailEnd/>
            </a:ln>
          </p:spPr>
        </p:pic>
        <p:pic>
          <p:nvPicPr>
            <p:cNvPr id="313" name="Picture 14" descr="dropGray"/>
            <p:cNvPicPr>
              <a:picLocks noChangeAspect="1" noChangeArrowheads="1"/>
            </p:cNvPicPr>
            <p:nvPr/>
          </p:nvPicPr>
          <p:blipFill>
            <a:blip r:embed="rId4" cstate="print"/>
            <a:stretch>
              <a:fillRect/>
            </a:stretch>
          </p:blipFill>
          <p:spPr bwMode="auto">
            <a:xfrm>
              <a:off x="3999785" y="3193149"/>
              <a:ext cx="174578" cy="174578"/>
            </a:xfrm>
            <a:prstGeom prst="rect">
              <a:avLst/>
            </a:prstGeom>
            <a:noFill/>
            <a:ln w="9525">
              <a:noFill/>
              <a:miter lim="800000"/>
              <a:headEnd/>
              <a:tailEnd/>
            </a:ln>
          </p:spPr>
        </p:pic>
        <p:pic>
          <p:nvPicPr>
            <p:cNvPr id="314" name="Picture 14" descr="dropGray"/>
            <p:cNvPicPr>
              <a:picLocks noChangeAspect="1" noChangeArrowheads="1"/>
            </p:cNvPicPr>
            <p:nvPr/>
          </p:nvPicPr>
          <p:blipFill>
            <a:blip r:embed="rId4" cstate="print"/>
            <a:stretch>
              <a:fillRect/>
            </a:stretch>
          </p:blipFill>
          <p:spPr bwMode="auto">
            <a:xfrm>
              <a:off x="3909298" y="3240774"/>
              <a:ext cx="174578" cy="174578"/>
            </a:xfrm>
            <a:prstGeom prst="rect">
              <a:avLst/>
            </a:prstGeom>
            <a:noFill/>
            <a:ln w="9525">
              <a:noFill/>
              <a:miter lim="800000"/>
              <a:headEnd/>
              <a:tailEnd/>
            </a:ln>
          </p:spPr>
        </p:pic>
        <p:pic>
          <p:nvPicPr>
            <p:cNvPr id="315" name="Picture 14" descr="dropGray"/>
            <p:cNvPicPr>
              <a:picLocks noChangeAspect="1" noChangeArrowheads="1"/>
            </p:cNvPicPr>
            <p:nvPr/>
          </p:nvPicPr>
          <p:blipFill>
            <a:blip r:embed="rId4" cstate="print"/>
            <a:stretch>
              <a:fillRect/>
            </a:stretch>
          </p:blipFill>
          <p:spPr bwMode="auto">
            <a:xfrm>
              <a:off x="3818810" y="3274112"/>
              <a:ext cx="174578" cy="174578"/>
            </a:xfrm>
            <a:prstGeom prst="rect">
              <a:avLst/>
            </a:prstGeom>
            <a:noFill/>
            <a:ln w="9525">
              <a:noFill/>
              <a:miter lim="800000"/>
              <a:headEnd/>
              <a:tailEnd/>
            </a:ln>
          </p:spPr>
        </p:pic>
        <p:pic>
          <p:nvPicPr>
            <p:cNvPr id="316" name="Picture 14" descr="dropGray"/>
            <p:cNvPicPr>
              <a:picLocks noChangeAspect="1" noChangeArrowheads="1"/>
            </p:cNvPicPr>
            <p:nvPr/>
          </p:nvPicPr>
          <p:blipFill>
            <a:blip r:embed="rId4" cstate="print"/>
            <a:stretch>
              <a:fillRect/>
            </a:stretch>
          </p:blipFill>
          <p:spPr bwMode="auto">
            <a:xfrm>
              <a:off x="3709272" y="3321737"/>
              <a:ext cx="174578" cy="174578"/>
            </a:xfrm>
            <a:prstGeom prst="rect">
              <a:avLst/>
            </a:prstGeom>
            <a:noFill/>
            <a:ln w="9525">
              <a:noFill/>
              <a:miter lim="800000"/>
              <a:headEnd/>
              <a:tailEnd/>
            </a:ln>
          </p:spPr>
        </p:pic>
        <p:pic>
          <p:nvPicPr>
            <p:cNvPr id="317" name="Picture 14" descr="dropGray"/>
            <p:cNvPicPr>
              <a:picLocks noChangeAspect="1" noChangeArrowheads="1"/>
            </p:cNvPicPr>
            <p:nvPr/>
          </p:nvPicPr>
          <p:blipFill>
            <a:blip r:embed="rId4" cstate="print"/>
            <a:stretch>
              <a:fillRect/>
            </a:stretch>
          </p:blipFill>
          <p:spPr bwMode="auto">
            <a:xfrm>
              <a:off x="3590210" y="3369362"/>
              <a:ext cx="174578" cy="174578"/>
            </a:xfrm>
            <a:prstGeom prst="rect">
              <a:avLst/>
            </a:prstGeom>
            <a:noFill/>
            <a:ln w="9525">
              <a:noFill/>
              <a:miter lim="800000"/>
              <a:headEnd/>
              <a:tailEnd/>
            </a:ln>
          </p:spPr>
        </p:pic>
        <p:pic>
          <p:nvPicPr>
            <p:cNvPr id="318" name="Picture 14" descr="dropGray"/>
            <p:cNvPicPr>
              <a:picLocks noChangeAspect="1" noChangeArrowheads="1"/>
            </p:cNvPicPr>
            <p:nvPr/>
          </p:nvPicPr>
          <p:blipFill>
            <a:blip r:embed="rId4" cstate="print"/>
            <a:stretch>
              <a:fillRect/>
            </a:stretch>
          </p:blipFill>
          <p:spPr bwMode="auto">
            <a:xfrm>
              <a:off x="3485435" y="3421749"/>
              <a:ext cx="174578" cy="174578"/>
            </a:xfrm>
            <a:prstGeom prst="rect">
              <a:avLst/>
            </a:prstGeom>
            <a:noFill/>
            <a:ln w="9525">
              <a:noFill/>
              <a:miter lim="800000"/>
              <a:headEnd/>
              <a:tailEnd/>
            </a:ln>
          </p:spPr>
        </p:pic>
        <p:pic>
          <p:nvPicPr>
            <p:cNvPr id="333" name="Picture 14" descr="dropGray"/>
            <p:cNvPicPr>
              <a:picLocks noChangeAspect="1" noChangeArrowheads="1"/>
            </p:cNvPicPr>
            <p:nvPr/>
          </p:nvPicPr>
          <p:blipFill>
            <a:blip r:embed="rId4" cstate="print"/>
            <a:stretch>
              <a:fillRect/>
            </a:stretch>
          </p:blipFill>
          <p:spPr bwMode="auto">
            <a:xfrm>
              <a:off x="3371135" y="3474137"/>
              <a:ext cx="174578" cy="174578"/>
            </a:xfrm>
            <a:prstGeom prst="rect">
              <a:avLst/>
            </a:prstGeom>
            <a:noFill/>
            <a:ln w="9525">
              <a:noFill/>
              <a:miter lim="800000"/>
              <a:headEnd/>
              <a:tailEnd/>
            </a:ln>
          </p:spPr>
        </p:pic>
        <p:pic>
          <p:nvPicPr>
            <p:cNvPr id="347" name="Picture 14" descr="dropGray"/>
            <p:cNvPicPr>
              <a:picLocks noChangeAspect="1" noChangeArrowheads="1"/>
            </p:cNvPicPr>
            <p:nvPr/>
          </p:nvPicPr>
          <p:blipFill>
            <a:blip r:embed="rId4" cstate="print"/>
            <a:stretch>
              <a:fillRect/>
            </a:stretch>
          </p:blipFill>
          <p:spPr bwMode="auto">
            <a:xfrm>
              <a:off x="3252072" y="3521761"/>
              <a:ext cx="174578" cy="174578"/>
            </a:xfrm>
            <a:prstGeom prst="rect">
              <a:avLst/>
            </a:prstGeom>
            <a:noFill/>
            <a:ln w="9525">
              <a:noFill/>
              <a:miter lim="800000"/>
              <a:headEnd/>
              <a:tailEnd/>
            </a:ln>
          </p:spPr>
        </p:pic>
        <p:pic>
          <p:nvPicPr>
            <p:cNvPr id="361" name="Picture 14" descr="dropGray"/>
            <p:cNvPicPr>
              <a:picLocks noChangeAspect="1" noChangeArrowheads="1"/>
            </p:cNvPicPr>
            <p:nvPr/>
          </p:nvPicPr>
          <p:blipFill>
            <a:blip r:embed="rId4" cstate="print"/>
            <a:stretch>
              <a:fillRect/>
            </a:stretch>
          </p:blipFill>
          <p:spPr bwMode="auto">
            <a:xfrm>
              <a:off x="3133010" y="3569387"/>
              <a:ext cx="174578" cy="174578"/>
            </a:xfrm>
            <a:prstGeom prst="rect">
              <a:avLst/>
            </a:prstGeom>
            <a:noFill/>
            <a:ln w="9525">
              <a:noFill/>
              <a:miter lim="800000"/>
              <a:headEnd/>
              <a:tailEnd/>
            </a:ln>
          </p:spPr>
        </p:pic>
      </p:grpSp>
      <p:grpSp>
        <p:nvGrpSpPr>
          <p:cNvPr id="6" name="Group 361"/>
          <p:cNvGrpSpPr/>
          <p:nvPr/>
        </p:nvGrpSpPr>
        <p:grpSpPr>
          <a:xfrm>
            <a:off x="3923925" y="1563876"/>
            <a:ext cx="1386175" cy="1847850"/>
            <a:chOff x="2905863" y="1787714"/>
            <a:chExt cx="1386175" cy="1847850"/>
          </a:xfrm>
        </p:grpSpPr>
        <p:pic>
          <p:nvPicPr>
            <p:cNvPr id="363" name="Picture 26" descr="eyedropper2.png"/>
            <p:cNvPicPr>
              <a:picLocks noChangeAspect="1"/>
            </p:cNvPicPr>
            <p:nvPr/>
          </p:nvPicPr>
          <p:blipFill>
            <a:blip r:embed="rId5" cstate="print"/>
            <a:srcRect/>
            <a:stretch>
              <a:fillRect/>
            </a:stretch>
          </p:blipFill>
          <p:spPr bwMode="auto">
            <a:xfrm flipH="1">
              <a:off x="3863126" y="1787714"/>
              <a:ext cx="428912" cy="1390650"/>
            </a:xfrm>
            <a:prstGeom prst="rect">
              <a:avLst/>
            </a:prstGeom>
            <a:noFill/>
            <a:ln w="9525">
              <a:noFill/>
              <a:miter lim="800000"/>
              <a:headEnd/>
              <a:tailEnd/>
            </a:ln>
          </p:spPr>
        </p:pic>
        <p:pic>
          <p:nvPicPr>
            <p:cNvPr id="364" name="Picture 26" descr="eyedropper2.png"/>
            <p:cNvPicPr>
              <a:picLocks noChangeAspect="1"/>
            </p:cNvPicPr>
            <p:nvPr/>
          </p:nvPicPr>
          <p:blipFill>
            <a:blip r:embed="rId5" cstate="print"/>
            <a:srcRect/>
            <a:stretch>
              <a:fillRect/>
            </a:stretch>
          </p:blipFill>
          <p:spPr bwMode="auto">
            <a:xfrm flipH="1">
              <a:off x="3772639" y="1844864"/>
              <a:ext cx="428912" cy="1390650"/>
            </a:xfrm>
            <a:prstGeom prst="rect">
              <a:avLst/>
            </a:prstGeom>
            <a:noFill/>
            <a:ln w="9525">
              <a:noFill/>
              <a:miter lim="800000"/>
              <a:headEnd/>
              <a:tailEnd/>
            </a:ln>
          </p:spPr>
        </p:pic>
        <p:pic>
          <p:nvPicPr>
            <p:cNvPr id="365" name="Picture 26" descr="eyedropper2.png"/>
            <p:cNvPicPr>
              <a:picLocks noChangeAspect="1"/>
            </p:cNvPicPr>
            <p:nvPr/>
          </p:nvPicPr>
          <p:blipFill>
            <a:blip r:embed="rId5" cstate="print"/>
            <a:srcRect/>
            <a:stretch>
              <a:fillRect/>
            </a:stretch>
          </p:blipFill>
          <p:spPr bwMode="auto">
            <a:xfrm flipH="1">
              <a:off x="3672626" y="1882964"/>
              <a:ext cx="428912" cy="1390650"/>
            </a:xfrm>
            <a:prstGeom prst="rect">
              <a:avLst/>
            </a:prstGeom>
            <a:noFill/>
            <a:ln w="9525">
              <a:noFill/>
              <a:miter lim="800000"/>
              <a:headEnd/>
              <a:tailEnd/>
            </a:ln>
          </p:spPr>
        </p:pic>
        <p:pic>
          <p:nvPicPr>
            <p:cNvPr id="366" name="Picture 26" descr="eyedropper2.png"/>
            <p:cNvPicPr>
              <a:picLocks noChangeAspect="1"/>
            </p:cNvPicPr>
            <p:nvPr/>
          </p:nvPicPr>
          <p:blipFill>
            <a:blip r:embed="rId5" cstate="print"/>
            <a:srcRect/>
            <a:stretch>
              <a:fillRect/>
            </a:stretch>
          </p:blipFill>
          <p:spPr bwMode="auto">
            <a:xfrm flipH="1">
              <a:off x="3577376" y="1916302"/>
              <a:ext cx="428912" cy="1390650"/>
            </a:xfrm>
            <a:prstGeom prst="rect">
              <a:avLst/>
            </a:prstGeom>
            <a:noFill/>
            <a:ln w="9525">
              <a:noFill/>
              <a:miter lim="800000"/>
              <a:headEnd/>
              <a:tailEnd/>
            </a:ln>
          </p:spPr>
        </p:pic>
        <p:pic>
          <p:nvPicPr>
            <p:cNvPr id="367" name="Picture 26" descr="eyedropper2.png"/>
            <p:cNvPicPr>
              <a:picLocks noChangeAspect="1"/>
            </p:cNvPicPr>
            <p:nvPr/>
          </p:nvPicPr>
          <p:blipFill>
            <a:blip r:embed="rId5" cstate="print"/>
            <a:srcRect/>
            <a:stretch>
              <a:fillRect/>
            </a:stretch>
          </p:blipFill>
          <p:spPr bwMode="auto">
            <a:xfrm flipH="1">
              <a:off x="3472601" y="1963927"/>
              <a:ext cx="428912" cy="1390650"/>
            </a:xfrm>
            <a:prstGeom prst="rect">
              <a:avLst/>
            </a:prstGeom>
            <a:noFill/>
            <a:ln w="9525">
              <a:noFill/>
              <a:miter lim="800000"/>
              <a:headEnd/>
              <a:tailEnd/>
            </a:ln>
          </p:spPr>
        </p:pic>
        <p:pic>
          <p:nvPicPr>
            <p:cNvPr id="368" name="Picture 26" descr="eyedropper2.png"/>
            <p:cNvPicPr>
              <a:picLocks noChangeAspect="1"/>
            </p:cNvPicPr>
            <p:nvPr/>
          </p:nvPicPr>
          <p:blipFill>
            <a:blip r:embed="rId5" cstate="print"/>
            <a:srcRect/>
            <a:stretch>
              <a:fillRect/>
            </a:stretch>
          </p:blipFill>
          <p:spPr bwMode="auto">
            <a:xfrm flipH="1">
              <a:off x="3348776" y="2011551"/>
              <a:ext cx="428912" cy="1390650"/>
            </a:xfrm>
            <a:prstGeom prst="rect">
              <a:avLst/>
            </a:prstGeom>
            <a:noFill/>
            <a:ln w="9525">
              <a:noFill/>
              <a:miter lim="800000"/>
              <a:headEnd/>
              <a:tailEnd/>
            </a:ln>
          </p:spPr>
        </p:pic>
        <p:pic>
          <p:nvPicPr>
            <p:cNvPr id="369" name="Picture 26" descr="eyedropper2.png"/>
            <p:cNvPicPr>
              <a:picLocks noChangeAspect="1"/>
            </p:cNvPicPr>
            <p:nvPr/>
          </p:nvPicPr>
          <p:blipFill>
            <a:blip r:embed="rId5" cstate="print"/>
            <a:srcRect/>
            <a:stretch>
              <a:fillRect/>
            </a:stretch>
          </p:blipFill>
          <p:spPr bwMode="auto">
            <a:xfrm flipH="1">
              <a:off x="3234476" y="2073464"/>
              <a:ext cx="428912" cy="1390650"/>
            </a:xfrm>
            <a:prstGeom prst="rect">
              <a:avLst/>
            </a:prstGeom>
            <a:noFill/>
            <a:ln w="9525">
              <a:noFill/>
              <a:miter lim="800000"/>
              <a:headEnd/>
              <a:tailEnd/>
            </a:ln>
          </p:spPr>
        </p:pic>
        <p:pic>
          <p:nvPicPr>
            <p:cNvPr id="370" name="Picture 26" descr="eyedropper2.png"/>
            <p:cNvPicPr>
              <a:picLocks noChangeAspect="1"/>
            </p:cNvPicPr>
            <p:nvPr/>
          </p:nvPicPr>
          <p:blipFill>
            <a:blip r:embed="rId5" cstate="print"/>
            <a:srcRect/>
            <a:stretch>
              <a:fillRect/>
            </a:stretch>
          </p:blipFill>
          <p:spPr bwMode="auto">
            <a:xfrm flipH="1">
              <a:off x="3105889" y="2140139"/>
              <a:ext cx="428912" cy="1390650"/>
            </a:xfrm>
            <a:prstGeom prst="rect">
              <a:avLst/>
            </a:prstGeom>
            <a:noFill/>
            <a:ln w="9525">
              <a:noFill/>
              <a:miter lim="800000"/>
              <a:headEnd/>
              <a:tailEnd/>
            </a:ln>
          </p:spPr>
        </p:pic>
        <p:pic>
          <p:nvPicPr>
            <p:cNvPr id="371" name="Picture 26" descr="eyedropper2.png"/>
            <p:cNvPicPr>
              <a:picLocks noChangeAspect="1"/>
            </p:cNvPicPr>
            <p:nvPr/>
          </p:nvPicPr>
          <p:blipFill>
            <a:blip r:embed="rId5" cstate="print"/>
            <a:srcRect/>
            <a:stretch>
              <a:fillRect/>
            </a:stretch>
          </p:blipFill>
          <p:spPr bwMode="auto">
            <a:xfrm flipH="1">
              <a:off x="3001113" y="2192527"/>
              <a:ext cx="428912" cy="1390650"/>
            </a:xfrm>
            <a:prstGeom prst="rect">
              <a:avLst/>
            </a:prstGeom>
            <a:noFill/>
            <a:ln w="9525">
              <a:noFill/>
              <a:miter lim="800000"/>
              <a:headEnd/>
              <a:tailEnd/>
            </a:ln>
          </p:spPr>
        </p:pic>
        <p:pic>
          <p:nvPicPr>
            <p:cNvPr id="372" name="Picture 26" descr="eyedropper2.png"/>
            <p:cNvPicPr>
              <a:picLocks noChangeAspect="1"/>
            </p:cNvPicPr>
            <p:nvPr/>
          </p:nvPicPr>
          <p:blipFill>
            <a:blip r:embed="rId5"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7" name="Group 372"/>
          <p:cNvGrpSpPr/>
          <p:nvPr/>
        </p:nvGrpSpPr>
        <p:grpSpPr>
          <a:xfrm>
            <a:off x="4078029" y="3899508"/>
            <a:ext cx="1155653" cy="607966"/>
            <a:chOff x="3133010" y="3135999"/>
            <a:chExt cx="1155653" cy="607966"/>
          </a:xfrm>
        </p:grpSpPr>
        <p:pic>
          <p:nvPicPr>
            <p:cNvPr id="374" name="Picture 14" descr="dropGray"/>
            <p:cNvPicPr>
              <a:picLocks noChangeAspect="1" noChangeArrowheads="1"/>
            </p:cNvPicPr>
            <p:nvPr/>
          </p:nvPicPr>
          <p:blipFill>
            <a:blip r:embed="rId6" cstate="print"/>
            <a:stretch>
              <a:fillRect/>
            </a:stretch>
          </p:blipFill>
          <p:spPr bwMode="auto">
            <a:xfrm>
              <a:off x="4114085" y="3135999"/>
              <a:ext cx="174578" cy="174578"/>
            </a:xfrm>
            <a:prstGeom prst="rect">
              <a:avLst/>
            </a:prstGeom>
            <a:noFill/>
            <a:ln w="9525">
              <a:noFill/>
              <a:miter lim="800000"/>
              <a:headEnd/>
              <a:tailEnd/>
            </a:ln>
          </p:spPr>
        </p:pic>
        <p:pic>
          <p:nvPicPr>
            <p:cNvPr id="375" name="Picture 14" descr="dropGray"/>
            <p:cNvPicPr>
              <a:picLocks noChangeAspect="1" noChangeArrowheads="1"/>
            </p:cNvPicPr>
            <p:nvPr/>
          </p:nvPicPr>
          <p:blipFill>
            <a:blip r:embed="rId6" cstate="print"/>
            <a:stretch>
              <a:fillRect/>
            </a:stretch>
          </p:blipFill>
          <p:spPr bwMode="auto">
            <a:xfrm>
              <a:off x="3999785" y="3193149"/>
              <a:ext cx="174578" cy="174578"/>
            </a:xfrm>
            <a:prstGeom prst="rect">
              <a:avLst/>
            </a:prstGeom>
            <a:noFill/>
            <a:ln w="9525">
              <a:noFill/>
              <a:miter lim="800000"/>
              <a:headEnd/>
              <a:tailEnd/>
            </a:ln>
          </p:spPr>
        </p:pic>
        <p:pic>
          <p:nvPicPr>
            <p:cNvPr id="376" name="Picture 14" descr="dropGray"/>
            <p:cNvPicPr>
              <a:picLocks noChangeAspect="1" noChangeArrowheads="1"/>
            </p:cNvPicPr>
            <p:nvPr/>
          </p:nvPicPr>
          <p:blipFill>
            <a:blip r:embed="rId6" cstate="print"/>
            <a:stretch>
              <a:fillRect/>
            </a:stretch>
          </p:blipFill>
          <p:spPr bwMode="auto">
            <a:xfrm>
              <a:off x="3909298" y="3240774"/>
              <a:ext cx="174578" cy="174578"/>
            </a:xfrm>
            <a:prstGeom prst="rect">
              <a:avLst/>
            </a:prstGeom>
            <a:noFill/>
            <a:ln w="9525">
              <a:noFill/>
              <a:miter lim="800000"/>
              <a:headEnd/>
              <a:tailEnd/>
            </a:ln>
          </p:spPr>
        </p:pic>
        <p:pic>
          <p:nvPicPr>
            <p:cNvPr id="377" name="Picture 14" descr="dropGray"/>
            <p:cNvPicPr>
              <a:picLocks noChangeAspect="1" noChangeArrowheads="1"/>
            </p:cNvPicPr>
            <p:nvPr/>
          </p:nvPicPr>
          <p:blipFill>
            <a:blip r:embed="rId6" cstate="print"/>
            <a:stretch>
              <a:fillRect/>
            </a:stretch>
          </p:blipFill>
          <p:spPr bwMode="auto">
            <a:xfrm>
              <a:off x="3818810" y="3274112"/>
              <a:ext cx="174578" cy="174578"/>
            </a:xfrm>
            <a:prstGeom prst="rect">
              <a:avLst/>
            </a:prstGeom>
            <a:noFill/>
            <a:ln w="9525">
              <a:noFill/>
              <a:miter lim="800000"/>
              <a:headEnd/>
              <a:tailEnd/>
            </a:ln>
          </p:spPr>
        </p:pic>
        <p:pic>
          <p:nvPicPr>
            <p:cNvPr id="378" name="Picture 14" descr="dropGray"/>
            <p:cNvPicPr>
              <a:picLocks noChangeAspect="1" noChangeArrowheads="1"/>
            </p:cNvPicPr>
            <p:nvPr/>
          </p:nvPicPr>
          <p:blipFill>
            <a:blip r:embed="rId6" cstate="print"/>
            <a:stretch>
              <a:fillRect/>
            </a:stretch>
          </p:blipFill>
          <p:spPr bwMode="auto">
            <a:xfrm>
              <a:off x="3709272" y="3321737"/>
              <a:ext cx="174578" cy="174578"/>
            </a:xfrm>
            <a:prstGeom prst="rect">
              <a:avLst/>
            </a:prstGeom>
            <a:noFill/>
            <a:ln w="9525">
              <a:noFill/>
              <a:miter lim="800000"/>
              <a:headEnd/>
              <a:tailEnd/>
            </a:ln>
          </p:spPr>
        </p:pic>
        <p:pic>
          <p:nvPicPr>
            <p:cNvPr id="379" name="Picture 14" descr="dropGray"/>
            <p:cNvPicPr>
              <a:picLocks noChangeAspect="1" noChangeArrowheads="1"/>
            </p:cNvPicPr>
            <p:nvPr/>
          </p:nvPicPr>
          <p:blipFill>
            <a:blip r:embed="rId6" cstate="print"/>
            <a:stretch>
              <a:fillRect/>
            </a:stretch>
          </p:blipFill>
          <p:spPr bwMode="auto">
            <a:xfrm>
              <a:off x="3590210" y="3369362"/>
              <a:ext cx="174578" cy="174578"/>
            </a:xfrm>
            <a:prstGeom prst="rect">
              <a:avLst/>
            </a:prstGeom>
            <a:noFill/>
            <a:ln w="9525">
              <a:noFill/>
              <a:miter lim="800000"/>
              <a:headEnd/>
              <a:tailEnd/>
            </a:ln>
          </p:spPr>
        </p:pic>
        <p:pic>
          <p:nvPicPr>
            <p:cNvPr id="380" name="Picture 14" descr="dropGray"/>
            <p:cNvPicPr>
              <a:picLocks noChangeAspect="1" noChangeArrowheads="1"/>
            </p:cNvPicPr>
            <p:nvPr/>
          </p:nvPicPr>
          <p:blipFill>
            <a:blip r:embed="rId6" cstate="print"/>
            <a:stretch>
              <a:fillRect/>
            </a:stretch>
          </p:blipFill>
          <p:spPr bwMode="auto">
            <a:xfrm>
              <a:off x="3485435" y="3421749"/>
              <a:ext cx="174578" cy="174578"/>
            </a:xfrm>
            <a:prstGeom prst="rect">
              <a:avLst/>
            </a:prstGeom>
            <a:noFill/>
            <a:ln w="9525">
              <a:noFill/>
              <a:miter lim="800000"/>
              <a:headEnd/>
              <a:tailEnd/>
            </a:ln>
          </p:spPr>
        </p:pic>
        <p:pic>
          <p:nvPicPr>
            <p:cNvPr id="381" name="Picture 14" descr="dropGray"/>
            <p:cNvPicPr>
              <a:picLocks noChangeAspect="1" noChangeArrowheads="1"/>
            </p:cNvPicPr>
            <p:nvPr/>
          </p:nvPicPr>
          <p:blipFill>
            <a:blip r:embed="rId6" cstate="print"/>
            <a:stretch>
              <a:fillRect/>
            </a:stretch>
          </p:blipFill>
          <p:spPr bwMode="auto">
            <a:xfrm>
              <a:off x="3371135" y="3474137"/>
              <a:ext cx="174578" cy="174578"/>
            </a:xfrm>
            <a:prstGeom prst="rect">
              <a:avLst/>
            </a:prstGeom>
            <a:noFill/>
            <a:ln w="9525">
              <a:noFill/>
              <a:miter lim="800000"/>
              <a:headEnd/>
              <a:tailEnd/>
            </a:ln>
          </p:spPr>
        </p:pic>
        <p:pic>
          <p:nvPicPr>
            <p:cNvPr id="382" name="Picture 14" descr="dropGray"/>
            <p:cNvPicPr>
              <a:picLocks noChangeAspect="1" noChangeArrowheads="1"/>
            </p:cNvPicPr>
            <p:nvPr/>
          </p:nvPicPr>
          <p:blipFill>
            <a:blip r:embed="rId6" cstate="print"/>
            <a:stretch>
              <a:fillRect/>
            </a:stretch>
          </p:blipFill>
          <p:spPr bwMode="auto">
            <a:xfrm>
              <a:off x="3252072" y="3521761"/>
              <a:ext cx="174578" cy="174578"/>
            </a:xfrm>
            <a:prstGeom prst="rect">
              <a:avLst/>
            </a:prstGeom>
            <a:noFill/>
            <a:ln w="9525">
              <a:noFill/>
              <a:miter lim="800000"/>
              <a:headEnd/>
              <a:tailEnd/>
            </a:ln>
          </p:spPr>
        </p:pic>
        <p:pic>
          <p:nvPicPr>
            <p:cNvPr id="383" name="Picture 14" descr="dropGray"/>
            <p:cNvPicPr>
              <a:picLocks noChangeAspect="1" noChangeArrowheads="1"/>
            </p:cNvPicPr>
            <p:nvPr/>
          </p:nvPicPr>
          <p:blipFill>
            <a:blip r:embed="rId6" cstate="print"/>
            <a:stretch>
              <a:fillRect/>
            </a:stretch>
          </p:blipFill>
          <p:spPr bwMode="auto">
            <a:xfrm>
              <a:off x="3133010" y="3569387"/>
              <a:ext cx="174578" cy="174578"/>
            </a:xfrm>
            <a:prstGeom prst="rect">
              <a:avLst/>
            </a:prstGeom>
            <a:noFill/>
            <a:ln w="9525">
              <a:noFill/>
              <a:miter lim="800000"/>
              <a:headEnd/>
              <a:tailEnd/>
            </a:ln>
          </p:spPr>
        </p:pic>
      </p:grpSp>
      <p:grpSp>
        <p:nvGrpSpPr>
          <p:cNvPr id="8" name="Group 383"/>
          <p:cNvGrpSpPr/>
          <p:nvPr/>
        </p:nvGrpSpPr>
        <p:grpSpPr>
          <a:xfrm>
            <a:off x="4663466" y="1552646"/>
            <a:ext cx="1386175" cy="1847850"/>
            <a:chOff x="2905863" y="1787714"/>
            <a:chExt cx="1386175" cy="1847850"/>
          </a:xfrm>
        </p:grpSpPr>
        <p:pic>
          <p:nvPicPr>
            <p:cNvPr id="385" name="Picture 26" descr="eyedropper2.png"/>
            <p:cNvPicPr>
              <a:picLocks noChangeAspect="1"/>
            </p:cNvPicPr>
            <p:nvPr/>
          </p:nvPicPr>
          <p:blipFill>
            <a:blip r:embed="rId5" cstate="print"/>
            <a:srcRect/>
            <a:stretch>
              <a:fillRect/>
            </a:stretch>
          </p:blipFill>
          <p:spPr bwMode="auto">
            <a:xfrm flipH="1">
              <a:off x="3863126" y="1787714"/>
              <a:ext cx="428912" cy="1390650"/>
            </a:xfrm>
            <a:prstGeom prst="rect">
              <a:avLst/>
            </a:prstGeom>
            <a:noFill/>
            <a:ln w="9525">
              <a:noFill/>
              <a:miter lim="800000"/>
              <a:headEnd/>
              <a:tailEnd/>
            </a:ln>
          </p:spPr>
        </p:pic>
        <p:pic>
          <p:nvPicPr>
            <p:cNvPr id="386" name="Picture 26" descr="eyedropper2.png"/>
            <p:cNvPicPr>
              <a:picLocks noChangeAspect="1"/>
            </p:cNvPicPr>
            <p:nvPr/>
          </p:nvPicPr>
          <p:blipFill>
            <a:blip r:embed="rId5" cstate="print"/>
            <a:srcRect/>
            <a:stretch>
              <a:fillRect/>
            </a:stretch>
          </p:blipFill>
          <p:spPr bwMode="auto">
            <a:xfrm flipH="1">
              <a:off x="3772639" y="1844864"/>
              <a:ext cx="428912" cy="1390650"/>
            </a:xfrm>
            <a:prstGeom prst="rect">
              <a:avLst/>
            </a:prstGeom>
            <a:noFill/>
            <a:ln w="9525">
              <a:noFill/>
              <a:miter lim="800000"/>
              <a:headEnd/>
              <a:tailEnd/>
            </a:ln>
          </p:spPr>
        </p:pic>
        <p:pic>
          <p:nvPicPr>
            <p:cNvPr id="387" name="Picture 26" descr="eyedropper2.png"/>
            <p:cNvPicPr>
              <a:picLocks noChangeAspect="1"/>
            </p:cNvPicPr>
            <p:nvPr/>
          </p:nvPicPr>
          <p:blipFill>
            <a:blip r:embed="rId5" cstate="print"/>
            <a:srcRect/>
            <a:stretch>
              <a:fillRect/>
            </a:stretch>
          </p:blipFill>
          <p:spPr bwMode="auto">
            <a:xfrm flipH="1">
              <a:off x="3672626" y="1882964"/>
              <a:ext cx="428912" cy="1390650"/>
            </a:xfrm>
            <a:prstGeom prst="rect">
              <a:avLst/>
            </a:prstGeom>
            <a:noFill/>
            <a:ln w="9525">
              <a:noFill/>
              <a:miter lim="800000"/>
              <a:headEnd/>
              <a:tailEnd/>
            </a:ln>
          </p:spPr>
        </p:pic>
        <p:pic>
          <p:nvPicPr>
            <p:cNvPr id="388" name="Picture 26" descr="eyedropper2.png"/>
            <p:cNvPicPr>
              <a:picLocks noChangeAspect="1"/>
            </p:cNvPicPr>
            <p:nvPr/>
          </p:nvPicPr>
          <p:blipFill>
            <a:blip r:embed="rId5" cstate="print"/>
            <a:srcRect/>
            <a:stretch>
              <a:fillRect/>
            </a:stretch>
          </p:blipFill>
          <p:spPr bwMode="auto">
            <a:xfrm flipH="1">
              <a:off x="3577376" y="1916302"/>
              <a:ext cx="428912" cy="1390650"/>
            </a:xfrm>
            <a:prstGeom prst="rect">
              <a:avLst/>
            </a:prstGeom>
            <a:noFill/>
            <a:ln w="9525">
              <a:noFill/>
              <a:miter lim="800000"/>
              <a:headEnd/>
              <a:tailEnd/>
            </a:ln>
          </p:spPr>
        </p:pic>
        <p:pic>
          <p:nvPicPr>
            <p:cNvPr id="389" name="Picture 26" descr="eyedropper2.png"/>
            <p:cNvPicPr>
              <a:picLocks noChangeAspect="1"/>
            </p:cNvPicPr>
            <p:nvPr/>
          </p:nvPicPr>
          <p:blipFill>
            <a:blip r:embed="rId5" cstate="print"/>
            <a:srcRect/>
            <a:stretch>
              <a:fillRect/>
            </a:stretch>
          </p:blipFill>
          <p:spPr bwMode="auto">
            <a:xfrm flipH="1">
              <a:off x="3472601" y="1963927"/>
              <a:ext cx="428912" cy="1390650"/>
            </a:xfrm>
            <a:prstGeom prst="rect">
              <a:avLst/>
            </a:prstGeom>
            <a:noFill/>
            <a:ln w="9525">
              <a:noFill/>
              <a:miter lim="800000"/>
              <a:headEnd/>
              <a:tailEnd/>
            </a:ln>
          </p:spPr>
        </p:pic>
        <p:pic>
          <p:nvPicPr>
            <p:cNvPr id="390" name="Picture 26" descr="eyedropper2.png"/>
            <p:cNvPicPr>
              <a:picLocks noChangeAspect="1"/>
            </p:cNvPicPr>
            <p:nvPr/>
          </p:nvPicPr>
          <p:blipFill>
            <a:blip r:embed="rId5" cstate="print"/>
            <a:srcRect/>
            <a:stretch>
              <a:fillRect/>
            </a:stretch>
          </p:blipFill>
          <p:spPr bwMode="auto">
            <a:xfrm flipH="1">
              <a:off x="3348776" y="2011551"/>
              <a:ext cx="428912" cy="1390650"/>
            </a:xfrm>
            <a:prstGeom prst="rect">
              <a:avLst/>
            </a:prstGeom>
            <a:noFill/>
            <a:ln w="9525">
              <a:noFill/>
              <a:miter lim="800000"/>
              <a:headEnd/>
              <a:tailEnd/>
            </a:ln>
          </p:spPr>
        </p:pic>
        <p:pic>
          <p:nvPicPr>
            <p:cNvPr id="391" name="Picture 26" descr="eyedropper2.png"/>
            <p:cNvPicPr>
              <a:picLocks noChangeAspect="1"/>
            </p:cNvPicPr>
            <p:nvPr/>
          </p:nvPicPr>
          <p:blipFill>
            <a:blip r:embed="rId5" cstate="print"/>
            <a:srcRect/>
            <a:stretch>
              <a:fillRect/>
            </a:stretch>
          </p:blipFill>
          <p:spPr bwMode="auto">
            <a:xfrm flipH="1">
              <a:off x="3234476" y="2073464"/>
              <a:ext cx="428912" cy="1390650"/>
            </a:xfrm>
            <a:prstGeom prst="rect">
              <a:avLst/>
            </a:prstGeom>
            <a:noFill/>
            <a:ln w="9525">
              <a:noFill/>
              <a:miter lim="800000"/>
              <a:headEnd/>
              <a:tailEnd/>
            </a:ln>
          </p:spPr>
        </p:pic>
        <p:pic>
          <p:nvPicPr>
            <p:cNvPr id="392" name="Picture 26" descr="eyedropper2.png"/>
            <p:cNvPicPr>
              <a:picLocks noChangeAspect="1"/>
            </p:cNvPicPr>
            <p:nvPr/>
          </p:nvPicPr>
          <p:blipFill>
            <a:blip r:embed="rId5" cstate="print"/>
            <a:srcRect/>
            <a:stretch>
              <a:fillRect/>
            </a:stretch>
          </p:blipFill>
          <p:spPr bwMode="auto">
            <a:xfrm flipH="1">
              <a:off x="3105889" y="2140139"/>
              <a:ext cx="428912" cy="1390650"/>
            </a:xfrm>
            <a:prstGeom prst="rect">
              <a:avLst/>
            </a:prstGeom>
            <a:noFill/>
            <a:ln w="9525">
              <a:noFill/>
              <a:miter lim="800000"/>
              <a:headEnd/>
              <a:tailEnd/>
            </a:ln>
          </p:spPr>
        </p:pic>
        <p:pic>
          <p:nvPicPr>
            <p:cNvPr id="393" name="Picture 26" descr="eyedropper2.png"/>
            <p:cNvPicPr>
              <a:picLocks noChangeAspect="1"/>
            </p:cNvPicPr>
            <p:nvPr/>
          </p:nvPicPr>
          <p:blipFill>
            <a:blip r:embed="rId5" cstate="print"/>
            <a:srcRect/>
            <a:stretch>
              <a:fillRect/>
            </a:stretch>
          </p:blipFill>
          <p:spPr bwMode="auto">
            <a:xfrm flipH="1">
              <a:off x="3001113" y="2192527"/>
              <a:ext cx="428912" cy="1390650"/>
            </a:xfrm>
            <a:prstGeom prst="rect">
              <a:avLst/>
            </a:prstGeom>
            <a:noFill/>
            <a:ln w="9525">
              <a:noFill/>
              <a:miter lim="800000"/>
              <a:headEnd/>
              <a:tailEnd/>
            </a:ln>
          </p:spPr>
        </p:pic>
        <p:pic>
          <p:nvPicPr>
            <p:cNvPr id="394" name="Picture 26" descr="eyedropper2.png"/>
            <p:cNvPicPr>
              <a:picLocks noChangeAspect="1"/>
            </p:cNvPicPr>
            <p:nvPr/>
          </p:nvPicPr>
          <p:blipFill>
            <a:blip r:embed="rId5" cstate="print"/>
            <a:srcRect/>
            <a:stretch>
              <a:fillRect/>
            </a:stretch>
          </p:blipFill>
          <p:spPr bwMode="auto">
            <a:xfrm flipH="1">
              <a:off x="2905863" y="2244914"/>
              <a:ext cx="428912" cy="1390650"/>
            </a:xfrm>
            <a:prstGeom prst="rect">
              <a:avLst/>
            </a:prstGeom>
            <a:noFill/>
            <a:ln w="9525">
              <a:noFill/>
              <a:miter lim="800000"/>
              <a:headEnd/>
              <a:tailEnd/>
            </a:ln>
          </p:spPr>
        </p:pic>
      </p:grpSp>
      <p:pic>
        <p:nvPicPr>
          <p:cNvPr id="142" name="Picture 41"/>
          <p:cNvPicPr>
            <a:picLocks noChangeAspect="1" noChangeArrowheads="1"/>
          </p:cNvPicPr>
          <p:nvPr/>
        </p:nvPicPr>
        <p:blipFill>
          <a:blip r:embed="rId7" cstate="print"/>
          <a:srcRect/>
          <a:stretch>
            <a:fillRect/>
          </a:stretch>
        </p:blipFill>
        <p:spPr bwMode="auto">
          <a:xfrm>
            <a:off x="87682" y="4809635"/>
            <a:ext cx="1941513" cy="852487"/>
          </a:xfrm>
          <a:prstGeom prst="rect">
            <a:avLst/>
          </a:prstGeom>
          <a:noFill/>
          <a:ln w="9525">
            <a:noFill/>
            <a:miter lim="800000"/>
            <a:headEnd/>
            <a:tailEnd/>
          </a:ln>
        </p:spPr>
      </p:pic>
      <p:sp>
        <p:nvSpPr>
          <p:cNvPr id="171"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Water Drop Display 101</a:t>
            </a:r>
          </a:p>
        </p:txBody>
      </p:sp>
      <p:grpSp>
        <p:nvGrpSpPr>
          <p:cNvPr id="9" name="Group 186"/>
          <p:cNvGrpSpPr/>
          <p:nvPr/>
        </p:nvGrpSpPr>
        <p:grpSpPr>
          <a:xfrm>
            <a:off x="1672224" y="4492136"/>
            <a:ext cx="2155349" cy="1452250"/>
            <a:chOff x="1672224" y="4492136"/>
            <a:chExt cx="2155349" cy="1452250"/>
          </a:xfrm>
        </p:grpSpPr>
        <p:grpSp>
          <p:nvGrpSpPr>
            <p:cNvPr id="10" name="Group 138"/>
            <p:cNvGrpSpPr/>
            <p:nvPr/>
          </p:nvGrpSpPr>
          <p:grpSpPr>
            <a:xfrm>
              <a:off x="1672224" y="4492136"/>
              <a:ext cx="1977433" cy="1452250"/>
              <a:chOff x="1672224" y="4492136"/>
              <a:chExt cx="1977433" cy="1452250"/>
            </a:xfrm>
          </p:grpSpPr>
          <p:cxnSp>
            <p:nvCxnSpPr>
              <p:cNvPr id="190" name="Straight Connector 189"/>
              <p:cNvCxnSpPr/>
              <p:nvPr/>
            </p:nvCxnSpPr>
            <p:spPr>
              <a:xfrm flipV="1">
                <a:off x="1672224" y="4492136"/>
                <a:ext cx="1977433" cy="76119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1672224" y="4906161"/>
                <a:ext cx="1016041" cy="347173"/>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72224" y="5253334"/>
                <a:ext cx="1977433" cy="285409"/>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672224" y="5253334"/>
                <a:ext cx="1016041" cy="69105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9" name="Rectangle 188"/>
            <p:cNvSpPr/>
            <p:nvPr/>
          </p:nvSpPr>
          <p:spPr>
            <a:xfrm>
              <a:off x="2531396" y="4627553"/>
              <a:ext cx="1296177" cy="1185862"/>
            </a:xfrm>
            <a:prstGeom prst="rect">
              <a:avLst/>
            </a:prstGeom>
            <a:noFill/>
            <a:ln>
              <a:solidFill>
                <a:schemeClr val="bg1"/>
              </a:solidFill>
            </a:ln>
            <a:scene3d>
              <a:camera prst="isometricRightUp">
                <a:rot lat="1680000" lon="1902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46"/>
          <p:cNvGrpSpPr/>
          <p:nvPr/>
        </p:nvGrpSpPr>
        <p:grpSpPr>
          <a:xfrm>
            <a:off x="3057783" y="2927120"/>
            <a:ext cx="3581400" cy="447816"/>
            <a:chOff x="3057783" y="2927120"/>
            <a:chExt cx="3581400" cy="447816"/>
          </a:xfrm>
        </p:grpSpPr>
        <p:cxnSp>
          <p:nvCxnSpPr>
            <p:cNvPr id="90" name="Straight Connector 89"/>
            <p:cNvCxnSpPr/>
            <p:nvPr/>
          </p:nvCxnSpPr>
          <p:spPr>
            <a:xfrm>
              <a:off x="3057783" y="3374936"/>
              <a:ext cx="2606722"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664505" y="2927120"/>
              <a:ext cx="974678"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75" name="Parallelogram 174"/>
          <p:cNvSpPr/>
          <p:nvPr/>
        </p:nvSpPr>
        <p:spPr>
          <a:xfrm rot="16002142" flipH="1">
            <a:off x="2906242" y="4297916"/>
            <a:ext cx="535126" cy="961127"/>
          </a:xfrm>
          <a:prstGeom prst="parallelogram">
            <a:avLst>
              <a:gd name="adj" fmla="val 6962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Parallelogram 320"/>
          <p:cNvSpPr/>
          <p:nvPr/>
        </p:nvSpPr>
        <p:spPr>
          <a:xfrm rot="16002142" flipH="1">
            <a:off x="2906078" y="4297917"/>
            <a:ext cx="535126" cy="961127"/>
          </a:xfrm>
          <a:prstGeom prst="parallelogram">
            <a:avLst>
              <a:gd name="adj" fmla="val 69622"/>
            </a:avLst>
          </a:prstGeom>
          <a:solidFill>
            <a:srgbClr val="4BF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1500"/>
                                  </p:stCondLst>
                                  <p:childTnLst>
                                    <p:set>
                                      <p:cBhvr>
                                        <p:cTn id="6" dur="1" fill="hold">
                                          <p:stCondLst>
                                            <p:cond delay="0"/>
                                          </p:stCondLst>
                                        </p:cTn>
                                        <p:tgtEl>
                                          <p:spTgt spid="321"/>
                                        </p:tgtEl>
                                        <p:attrNameLst>
                                          <p:attrName>style.visibility</p:attrName>
                                        </p:attrNameLst>
                                      </p:cBhvr>
                                      <p:to>
                                        <p:strVal val="visible"/>
                                      </p:to>
                                    </p:set>
                                  </p:childTnLst>
                                </p:cTn>
                              </p:par>
                              <p:par>
                                <p:cTn id="7" presetID="42" presetClass="path" presetSubtype="0" accel="50000" fill="hold" grpId="0" nodeType="withEffect">
                                  <p:stCondLst>
                                    <p:cond delay="1000"/>
                                  </p:stCondLst>
                                  <p:childTnLst>
                                    <p:animMotion origin="layout" path="M 4.16667E-6 -3.33333E-6 L 4.16667E-6 0.12824 " pathEditMode="relative" rAng="0" ptsTypes="AA">
                                      <p:cBhvr>
                                        <p:cTn id="8" dur="1500" fill="hold"/>
                                        <p:tgtEl>
                                          <p:spTgt spid="175"/>
                                        </p:tgtEl>
                                        <p:attrNameLst>
                                          <p:attrName>ppt_x</p:attrName>
                                          <p:attrName>ppt_y</p:attrName>
                                        </p:attrNameLst>
                                      </p:cBhvr>
                                      <p:rCtr x="0" y="64"/>
                                    </p:animMotion>
                                  </p:childTnLst>
                                </p:cTn>
                              </p:par>
                              <p:par>
                                <p:cTn id="9" presetID="42" presetClass="path" presetSubtype="0" accel="50000" fill="hold" grpId="0" nodeType="withEffect">
                                  <p:stCondLst>
                                    <p:cond delay="1500"/>
                                  </p:stCondLst>
                                  <p:childTnLst>
                                    <p:animMotion origin="layout" path="M 4.16667E-6 -3.33333E-6 L 4.16667E-6 0.12824 " pathEditMode="relative" rAng="0" ptsTypes="AA">
                                      <p:cBhvr>
                                        <p:cTn id="10" dur="1500" fill="hold"/>
                                        <p:tgtEl>
                                          <p:spTgt spid="321"/>
                                        </p:tgtEl>
                                        <p:attrNameLst>
                                          <p:attrName>ppt_x</p:attrName>
                                          <p:attrName>ppt_y</p:attrName>
                                        </p:attrNameLst>
                                      </p:cBhvr>
                                      <p:rCtr x="0" y="64"/>
                                    </p:animMotion>
                                  </p:childTnLst>
                                </p:cTn>
                              </p:par>
                              <p:par>
                                <p:cTn id="11" presetID="42" presetClass="path" presetSubtype="0" fill="hold" nodeType="withEffect">
                                  <p:stCondLst>
                                    <p:cond delay="500"/>
                                  </p:stCondLst>
                                  <p:childTnLst>
                                    <p:animMotion origin="layout" path="M -4.44444E-6 -4.07956E-6 L -4.44444E-6 0.14108 " pathEditMode="relative" rAng="0" ptsTypes="AA">
                                      <p:cBhvr>
                                        <p:cTn id="12" dur="1000" fill="hold"/>
                                        <p:tgtEl>
                                          <p:spTgt spid="5"/>
                                        </p:tgtEl>
                                        <p:attrNameLst>
                                          <p:attrName>ppt_x</p:attrName>
                                          <p:attrName>ppt_y</p:attrName>
                                        </p:attrNameLst>
                                      </p:cBhvr>
                                      <p:rCtr x="0" y="71"/>
                                    </p:animMotion>
                                  </p:childTnLst>
                                </p:cTn>
                              </p:par>
                              <p:par>
                                <p:cTn id="13" presetID="1" presetClass="exit" presetSubtype="0" fill="hold" nodeType="withEffect">
                                  <p:stCondLst>
                                    <p:cond delay="150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1500"/>
                                  </p:stCondLst>
                                  <p:childTnLst>
                                    <p:set>
                                      <p:cBhvr>
                                        <p:cTn id="16" dur="1" fill="hold">
                                          <p:stCondLst>
                                            <p:cond delay="0"/>
                                          </p:stCondLst>
                                        </p:cTn>
                                        <p:tgtEl>
                                          <p:spTgt spid="7"/>
                                        </p:tgtEl>
                                        <p:attrNameLst>
                                          <p:attrName>style.visibility</p:attrName>
                                        </p:attrNameLst>
                                      </p:cBhvr>
                                      <p:to>
                                        <p:strVal val="visible"/>
                                      </p:to>
                                    </p:set>
                                  </p:childTnLst>
                                </p:cTn>
                              </p:par>
                              <p:par>
                                <p:cTn id="17" presetID="42" presetClass="path" presetSubtype="0" fill="hold" nodeType="withEffect">
                                  <p:stCondLst>
                                    <p:cond delay="1500"/>
                                  </p:stCondLst>
                                  <p:childTnLst>
                                    <p:animMotion origin="layout" path="M 0.00017 -0.00185 L 0.00017 0.24722 " pathEditMode="relative" rAng="0" ptsTypes="AA">
                                      <p:cBhvr>
                                        <p:cTn id="18" dur="1500" fill="hold"/>
                                        <p:tgtEl>
                                          <p:spTgt spid="7"/>
                                        </p:tgtEl>
                                        <p:attrNameLst>
                                          <p:attrName>ppt_x</p:attrName>
                                          <p:attrName>ppt_y</p:attrName>
                                        </p:attrNameLst>
                                      </p:cBhvr>
                                      <p:rCtr x="0" y="124"/>
                                    </p:animMotion>
                                  </p:childTnLst>
                                </p:cTn>
                              </p:par>
                              <p:par>
                                <p:cTn id="19" presetID="42" presetClass="path" presetSubtype="0" fill="hold" nodeType="withEffect">
                                  <p:stCondLst>
                                    <p:cond delay="0"/>
                                  </p:stCondLst>
                                  <p:childTnLst>
                                    <p:animMotion origin="layout" path="M -4.44444E-6 -4.07956E-6 L -4.44444E-6 0.14108 " pathEditMode="relative" rAng="0" ptsTypes="AA">
                                      <p:cBhvr>
                                        <p:cTn id="20" dur="1000" fill="hold"/>
                                        <p:tgtEl>
                                          <p:spTgt spid="4"/>
                                        </p:tgtEl>
                                        <p:attrNameLst>
                                          <p:attrName>ppt_x</p:attrName>
                                          <p:attrName>ppt_y</p:attrName>
                                        </p:attrNameLst>
                                      </p:cBhvr>
                                      <p:rCtr x="0" y="71"/>
                                    </p:animMotion>
                                  </p:childTnLst>
                                </p:cTn>
                              </p:par>
                              <p:par>
                                <p:cTn id="21" presetID="1" presetClass="exit" presetSubtype="0" fill="hold" nodeType="withEffect">
                                  <p:stCondLst>
                                    <p:cond delay="100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1000"/>
                                  </p:stCondLst>
                                  <p:childTnLst>
                                    <p:set>
                                      <p:cBhvr>
                                        <p:cTn id="24" dur="1" fill="hold">
                                          <p:stCondLst>
                                            <p:cond delay="0"/>
                                          </p:stCondLst>
                                        </p:cTn>
                                        <p:tgtEl>
                                          <p:spTgt spid="3"/>
                                        </p:tgtEl>
                                        <p:attrNameLst>
                                          <p:attrName>style.visibility</p:attrName>
                                        </p:attrNameLst>
                                      </p:cBhvr>
                                      <p:to>
                                        <p:strVal val="visible"/>
                                      </p:to>
                                    </p:set>
                                  </p:childTnLst>
                                </p:cTn>
                              </p:par>
                              <p:par>
                                <p:cTn id="25" presetID="42" presetClass="path" presetSubtype="0" fill="hold" nodeType="withEffect">
                                  <p:stCondLst>
                                    <p:cond delay="1000"/>
                                  </p:stCondLst>
                                  <p:childTnLst>
                                    <p:animMotion origin="layout" path="M 0.00017 -0.00185 L 0.00017 0.24722 " pathEditMode="relative" rAng="0" ptsTypes="AA">
                                      <p:cBhvr>
                                        <p:cTn id="26" dur="1500" fill="hold"/>
                                        <p:tgtEl>
                                          <p:spTgt spid="3"/>
                                        </p:tgtEl>
                                        <p:attrNameLst>
                                          <p:attrName>ppt_x</p:attrName>
                                          <p:attrName>ppt_y</p:attrName>
                                        </p:attrNameLst>
                                      </p:cBhvr>
                                      <p:rCtr x="0" y="124"/>
                                    </p:animMotion>
                                  </p:childTnLst>
                                </p:cTn>
                              </p:par>
                              <p:par>
                                <p:cTn id="27" presetID="1" presetClass="exit" presetSubtype="0" fill="hold" nodeType="withEffect">
                                  <p:stCondLst>
                                    <p:cond delay="250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321" grpId="0" animBg="1"/>
      <p:bldP spid="3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grpSp>
        <p:nvGrpSpPr>
          <p:cNvPr id="2" name="Group 3"/>
          <p:cNvGrpSpPr>
            <a:grpSpLocks noChangeAspect="1"/>
          </p:cNvGrpSpPr>
          <p:nvPr/>
        </p:nvGrpSpPr>
        <p:grpSpPr bwMode="auto">
          <a:xfrm>
            <a:off x="408207" y="1449081"/>
            <a:ext cx="6588007" cy="3667865"/>
            <a:chOff x="192" y="1154"/>
            <a:chExt cx="5401" cy="3007"/>
          </a:xfrm>
        </p:grpSpPr>
        <p:sp>
          <p:nvSpPr>
            <p:cNvPr id="12293" name="Freeform 5"/>
            <p:cNvSpPr>
              <a:spLocks/>
            </p:cNvSpPr>
            <p:nvPr/>
          </p:nvSpPr>
          <p:spPr bwMode="auto">
            <a:xfrm>
              <a:off x="3474" y="3538"/>
              <a:ext cx="2119" cy="352"/>
            </a:xfrm>
            <a:custGeom>
              <a:avLst/>
              <a:gdLst/>
              <a:ahLst/>
              <a:cxnLst>
                <a:cxn ang="0">
                  <a:pos x="2099" y="62"/>
                </a:cxn>
                <a:cxn ang="0">
                  <a:pos x="2119" y="251"/>
                </a:cxn>
                <a:cxn ang="0">
                  <a:pos x="2062" y="348"/>
                </a:cxn>
                <a:cxn ang="0">
                  <a:pos x="0" y="352"/>
                </a:cxn>
                <a:cxn ang="0">
                  <a:pos x="0" y="0"/>
                </a:cxn>
                <a:cxn ang="0">
                  <a:pos x="2039" y="0"/>
                </a:cxn>
                <a:cxn ang="0">
                  <a:pos x="2099" y="62"/>
                </a:cxn>
              </a:cxnLst>
              <a:rect l="0" t="0" r="r" b="b"/>
              <a:pathLst>
                <a:path w="2119" h="352">
                  <a:moveTo>
                    <a:pt x="2099" y="62"/>
                  </a:moveTo>
                  <a:lnTo>
                    <a:pt x="2119" y="251"/>
                  </a:lnTo>
                  <a:lnTo>
                    <a:pt x="2062" y="348"/>
                  </a:lnTo>
                  <a:lnTo>
                    <a:pt x="0" y="352"/>
                  </a:lnTo>
                  <a:lnTo>
                    <a:pt x="0" y="0"/>
                  </a:lnTo>
                  <a:lnTo>
                    <a:pt x="2039" y="0"/>
                  </a:lnTo>
                  <a:lnTo>
                    <a:pt x="2099" y="62"/>
                  </a:lnTo>
                  <a:close/>
                </a:path>
              </a:pathLst>
            </a:custGeom>
            <a:solidFill>
              <a:srgbClr val="3953A4"/>
            </a:solidFill>
            <a:ln w="381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4" name="Freeform 6"/>
            <p:cNvSpPr>
              <a:spLocks/>
            </p:cNvSpPr>
            <p:nvPr/>
          </p:nvSpPr>
          <p:spPr bwMode="auto">
            <a:xfrm>
              <a:off x="2800" y="2406"/>
              <a:ext cx="526" cy="804"/>
            </a:xfrm>
            <a:custGeom>
              <a:avLst/>
              <a:gdLst/>
              <a:ahLst/>
              <a:cxnLst>
                <a:cxn ang="0">
                  <a:pos x="526" y="28"/>
                </a:cxn>
                <a:cxn ang="0">
                  <a:pos x="526" y="772"/>
                </a:cxn>
                <a:cxn ang="0">
                  <a:pos x="364" y="803"/>
                </a:cxn>
                <a:cxn ang="0">
                  <a:pos x="173" y="804"/>
                </a:cxn>
                <a:cxn ang="0">
                  <a:pos x="0" y="772"/>
                </a:cxn>
                <a:cxn ang="0">
                  <a:pos x="11" y="20"/>
                </a:cxn>
                <a:cxn ang="0">
                  <a:pos x="263" y="0"/>
                </a:cxn>
                <a:cxn ang="0">
                  <a:pos x="526" y="28"/>
                </a:cxn>
              </a:cxnLst>
              <a:rect l="0" t="0" r="r" b="b"/>
              <a:pathLst>
                <a:path w="526" h="804">
                  <a:moveTo>
                    <a:pt x="526" y="28"/>
                  </a:moveTo>
                  <a:lnTo>
                    <a:pt x="526" y="772"/>
                  </a:lnTo>
                  <a:lnTo>
                    <a:pt x="364" y="803"/>
                  </a:lnTo>
                  <a:lnTo>
                    <a:pt x="173" y="804"/>
                  </a:lnTo>
                  <a:lnTo>
                    <a:pt x="0" y="772"/>
                  </a:lnTo>
                  <a:lnTo>
                    <a:pt x="11" y="20"/>
                  </a:lnTo>
                  <a:lnTo>
                    <a:pt x="263" y="0"/>
                  </a:lnTo>
                  <a:lnTo>
                    <a:pt x="526" y="28"/>
                  </a:lnTo>
                  <a:close/>
                </a:path>
              </a:pathLst>
            </a:custGeom>
            <a:solidFill>
              <a:srgbClr val="474847"/>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5" name="Freeform 7"/>
            <p:cNvSpPr>
              <a:spLocks/>
            </p:cNvSpPr>
            <p:nvPr/>
          </p:nvSpPr>
          <p:spPr bwMode="auto">
            <a:xfrm>
              <a:off x="2602" y="3173"/>
              <a:ext cx="876" cy="907"/>
            </a:xfrm>
            <a:custGeom>
              <a:avLst/>
              <a:gdLst/>
              <a:ahLst/>
              <a:cxnLst>
                <a:cxn ang="0">
                  <a:pos x="739" y="281"/>
                </a:cxn>
                <a:cxn ang="0">
                  <a:pos x="858" y="281"/>
                </a:cxn>
                <a:cxn ang="0">
                  <a:pos x="876" y="554"/>
                </a:cxn>
                <a:cxn ang="0">
                  <a:pos x="858" y="794"/>
                </a:cxn>
                <a:cxn ang="0">
                  <a:pos x="739" y="794"/>
                </a:cxn>
                <a:cxn ang="0">
                  <a:pos x="722" y="749"/>
                </a:cxn>
                <a:cxn ang="0">
                  <a:pos x="615" y="802"/>
                </a:cxn>
                <a:cxn ang="0">
                  <a:pos x="605" y="864"/>
                </a:cxn>
                <a:cxn ang="0">
                  <a:pos x="451" y="907"/>
                </a:cxn>
                <a:cxn ang="0">
                  <a:pos x="287" y="881"/>
                </a:cxn>
                <a:cxn ang="0">
                  <a:pos x="252" y="845"/>
                </a:cxn>
                <a:cxn ang="0">
                  <a:pos x="247" y="795"/>
                </a:cxn>
                <a:cxn ang="0">
                  <a:pos x="137" y="744"/>
                </a:cxn>
                <a:cxn ang="0">
                  <a:pos x="134" y="792"/>
                </a:cxn>
                <a:cxn ang="0">
                  <a:pos x="15" y="792"/>
                </a:cxn>
                <a:cxn ang="0">
                  <a:pos x="0" y="526"/>
                </a:cxn>
                <a:cxn ang="0">
                  <a:pos x="15" y="279"/>
                </a:cxn>
                <a:cxn ang="0">
                  <a:pos x="134" y="279"/>
                </a:cxn>
                <a:cxn ang="0">
                  <a:pos x="165" y="333"/>
                </a:cxn>
                <a:cxn ang="0">
                  <a:pos x="185" y="328"/>
                </a:cxn>
                <a:cxn ang="0">
                  <a:pos x="197" y="173"/>
                </a:cxn>
                <a:cxn ang="0">
                  <a:pos x="127" y="150"/>
                </a:cxn>
                <a:cxn ang="0">
                  <a:pos x="129" y="18"/>
                </a:cxn>
                <a:cxn ang="0">
                  <a:pos x="207" y="1"/>
                </a:cxn>
                <a:cxn ang="0">
                  <a:pos x="309" y="32"/>
                </a:cxn>
                <a:cxn ang="0">
                  <a:pos x="636" y="32"/>
                </a:cxn>
                <a:cxn ang="0">
                  <a:pos x="718" y="0"/>
                </a:cxn>
                <a:cxn ang="0">
                  <a:pos x="756" y="51"/>
                </a:cxn>
                <a:cxn ang="0">
                  <a:pos x="768" y="149"/>
                </a:cxn>
                <a:cxn ang="0">
                  <a:pos x="675" y="197"/>
                </a:cxn>
                <a:cxn ang="0">
                  <a:pos x="679" y="306"/>
                </a:cxn>
                <a:cxn ang="0">
                  <a:pos x="707" y="336"/>
                </a:cxn>
                <a:cxn ang="0">
                  <a:pos x="739" y="319"/>
                </a:cxn>
                <a:cxn ang="0">
                  <a:pos x="739" y="281"/>
                </a:cxn>
              </a:cxnLst>
              <a:rect l="0" t="0" r="r" b="b"/>
              <a:pathLst>
                <a:path w="876" h="907">
                  <a:moveTo>
                    <a:pt x="739" y="281"/>
                  </a:moveTo>
                  <a:lnTo>
                    <a:pt x="858" y="281"/>
                  </a:lnTo>
                  <a:lnTo>
                    <a:pt x="876" y="554"/>
                  </a:lnTo>
                  <a:lnTo>
                    <a:pt x="858" y="794"/>
                  </a:lnTo>
                  <a:lnTo>
                    <a:pt x="739" y="794"/>
                  </a:lnTo>
                  <a:lnTo>
                    <a:pt x="722" y="749"/>
                  </a:lnTo>
                  <a:lnTo>
                    <a:pt x="615" y="802"/>
                  </a:lnTo>
                  <a:lnTo>
                    <a:pt x="605" y="864"/>
                  </a:lnTo>
                  <a:lnTo>
                    <a:pt x="451" y="907"/>
                  </a:lnTo>
                  <a:lnTo>
                    <a:pt x="287" y="881"/>
                  </a:lnTo>
                  <a:lnTo>
                    <a:pt x="252" y="845"/>
                  </a:lnTo>
                  <a:lnTo>
                    <a:pt x="247" y="795"/>
                  </a:lnTo>
                  <a:lnTo>
                    <a:pt x="137" y="744"/>
                  </a:lnTo>
                  <a:lnTo>
                    <a:pt x="134" y="792"/>
                  </a:lnTo>
                  <a:lnTo>
                    <a:pt x="15" y="792"/>
                  </a:lnTo>
                  <a:lnTo>
                    <a:pt x="0" y="526"/>
                  </a:lnTo>
                  <a:lnTo>
                    <a:pt x="15" y="279"/>
                  </a:lnTo>
                  <a:lnTo>
                    <a:pt x="134" y="279"/>
                  </a:lnTo>
                  <a:lnTo>
                    <a:pt x="165" y="333"/>
                  </a:lnTo>
                  <a:lnTo>
                    <a:pt x="185" y="328"/>
                  </a:lnTo>
                  <a:lnTo>
                    <a:pt x="197" y="173"/>
                  </a:lnTo>
                  <a:lnTo>
                    <a:pt x="127" y="150"/>
                  </a:lnTo>
                  <a:lnTo>
                    <a:pt x="129" y="18"/>
                  </a:lnTo>
                  <a:lnTo>
                    <a:pt x="207" y="1"/>
                  </a:lnTo>
                  <a:lnTo>
                    <a:pt x="309" y="32"/>
                  </a:lnTo>
                  <a:lnTo>
                    <a:pt x="636" y="32"/>
                  </a:lnTo>
                  <a:lnTo>
                    <a:pt x="718" y="0"/>
                  </a:lnTo>
                  <a:lnTo>
                    <a:pt x="756" y="51"/>
                  </a:lnTo>
                  <a:lnTo>
                    <a:pt x="768" y="149"/>
                  </a:lnTo>
                  <a:lnTo>
                    <a:pt x="675" y="197"/>
                  </a:lnTo>
                  <a:lnTo>
                    <a:pt x="679" y="306"/>
                  </a:lnTo>
                  <a:lnTo>
                    <a:pt x="707" y="336"/>
                  </a:lnTo>
                  <a:lnTo>
                    <a:pt x="739" y="319"/>
                  </a:lnTo>
                  <a:lnTo>
                    <a:pt x="739" y="281"/>
                  </a:lnTo>
                  <a:close/>
                </a:path>
              </a:pathLst>
            </a:custGeom>
            <a:solidFill>
              <a:srgbClr val="8C8B89"/>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6" name="Freeform 8"/>
            <p:cNvSpPr>
              <a:spLocks/>
            </p:cNvSpPr>
            <p:nvPr/>
          </p:nvSpPr>
          <p:spPr bwMode="auto">
            <a:xfrm>
              <a:off x="1281" y="2229"/>
              <a:ext cx="1326" cy="1674"/>
            </a:xfrm>
            <a:custGeom>
              <a:avLst/>
              <a:gdLst/>
              <a:ahLst/>
              <a:cxnLst>
                <a:cxn ang="0">
                  <a:pos x="725" y="784"/>
                </a:cxn>
                <a:cxn ang="0">
                  <a:pos x="742" y="808"/>
                </a:cxn>
                <a:cxn ang="0">
                  <a:pos x="796" y="879"/>
                </a:cxn>
                <a:cxn ang="0">
                  <a:pos x="948" y="1048"/>
                </a:cxn>
                <a:cxn ang="0">
                  <a:pos x="1112" y="1183"/>
                </a:cxn>
                <a:cxn ang="0">
                  <a:pos x="1325" y="1302"/>
                </a:cxn>
                <a:cxn ang="0">
                  <a:pos x="1326" y="1674"/>
                </a:cxn>
                <a:cxn ang="0">
                  <a:pos x="1205" y="1658"/>
                </a:cxn>
                <a:cxn ang="0">
                  <a:pos x="972" y="1577"/>
                </a:cxn>
                <a:cxn ang="0">
                  <a:pos x="697" y="1392"/>
                </a:cxn>
                <a:cxn ang="0">
                  <a:pos x="492" y="1174"/>
                </a:cxn>
                <a:cxn ang="0">
                  <a:pos x="274" y="831"/>
                </a:cxn>
                <a:cxn ang="0">
                  <a:pos x="84" y="357"/>
                </a:cxn>
                <a:cxn ang="0">
                  <a:pos x="0" y="2"/>
                </a:cxn>
                <a:cxn ang="0">
                  <a:pos x="367" y="0"/>
                </a:cxn>
                <a:cxn ang="0">
                  <a:pos x="527" y="453"/>
                </a:cxn>
                <a:cxn ang="0">
                  <a:pos x="646" y="662"/>
                </a:cxn>
                <a:cxn ang="0">
                  <a:pos x="725" y="784"/>
                </a:cxn>
              </a:cxnLst>
              <a:rect l="0" t="0" r="r" b="b"/>
              <a:pathLst>
                <a:path w="1326" h="1674">
                  <a:moveTo>
                    <a:pt x="725" y="784"/>
                  </a:moveTo>
                  <a:lnTo>
                    <a:pt x="742" y="808"/>
                  </a:lnTo>
                  <a:lnTo>
                    <a:pt x="796" y="879"/>
                  </a:lnTo>
                  <a:lnTo>
                    <a:pt x="948" y="1048"/>
                  </a:lnTo>
                  <a:lnTo>
                    <a:pt x="1112" y="1183"/>
                  </a:lnTo>
                  <a:lnTo>
                    <a:pt x="1325" y="1302"/>
                  </a:lnTo>
                  <a:lnTo>
                    <a:pt x="1326" y="1674"/>
                  </a:lnTo>
                  <a:lnTo>
                    <a:pt x="1205" y="1658"/>
                  </a:lnTo>
                  <a:lnTo>
                    <a:pt x="972" y="1577"/>
                  </a:lnTo>
                  <a:lnTo>
                    <a:pt x="697" y="1392"/>
                  </a:lnTo>
                  <a:lnTo>
                    <a:pt x="492" y="1174"/>
                  </a:lnTo>
                  <a:lnTo>
                    <a:pt x="274" y="831"/>
                  </a:lnTo>
                  <a:lnTo>
                    <a:pt x="84" y="357"/>
                  </a:lnTo>
                  <a:lnTo>
                    <a:pt x="0" y="2"/>
                  </a:lnTo>
                  <a:lnTo>
                    <a:pt x="367" y="0"/>
                  </a:lnTo>
                  <a:lnTo>
                    <a:pt x="527" y="453"/>
                  </a:lnTo>
                  <a:lnTo>
                    <a:pt x="646" y="662"/>
                  </a:lnTo>
                  <a:lnTo>
                    <a:pt x="725" y="784"/>
                  </a:lnTo>
                  <a:close/>
                </a:path>
              </a:pathLst>
            </a:custGeom>
            <a:solidFill>
              <a:srgbClr val="3953A4"/>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7" name="Freeform 9"/>
            <p:cNvSpPr>
              <a:spLocks/>
            </p:cNvSpPr>
            <p:nvPr/>
          </p:nvSpPr>
          <p:spPr bwMode="auto">
            <a:xfrm>
              <a:off x="1281" y="2229"/>
              <a:ext cx="1326" cy="1674"/>
            </a:xfrm>
            <a:custGeom>
              <a:avLst/>
              <a:gdLst/>
              <a:ahLst/>
              <a:cxnLst>
                <a:cxn ang="0">
                  <a:pos x="725" y="784"/>
                </a:cxn>
                <a:cxn ang="0">
                  <a:pos x="742" y="808"/>
                </a:cxn>
                <a:cxn ang="0">
                  <a:pos x="796" y="879"/>
                </a:cxn>
                <a:cxn ang="0">
                  <a:pos x="948" y="1048"/>
                </a:cxn>
                <a:cxn ang="0">
                  <a:pos x="1112" y="1183"/>
                </a:cxn>
                <a:cxn ang="0">
                  <a:pos x="1325" y="1302"/>
                </a:cxn>
                <a:cxn ang="0">
                  <a:pos x="1326" y="1674"/>
                </a:cxn>
                <a:cxn ang="0">
                  <a:pos x="1205" y="1658"/>
                </a:cxn>
                <a:cxn ang="0">
                  <a:pos x="972" y="1577"/>
                </a:cxn>
                <a:cxn ang="0">
                  <a:pos x="697" y="1392"/>
                </a:cxn>
                <a:cxn ang="0">
                  <a:pos x="492" y="1174"/>
                </a:cxn>
                <a:cxn ang="0">
                  <a:pos x="274" y="831"/>
                </a:cxn>
                <a:cxn ang="0">
                  <a:pos x="84" y="357"/>
                </a:cxn>
                <a:cxn ang="0">
                  <a:pos x="0" y="2"/>
                </a:cxn>
                <a:cxn ang="0">
                  <a:pos x="367" y="0"/>
                </a:cxn>
                <a:cxn ang="0">
                  <a:pos x="527" y="453"/>
                </a:cxn>
                <a:cxn ang="0">
                  <a:pos x="646" y="662"/>
                </a:cxn>
              </a:cxnLst>
              <a:rect l="0" t="0" r="r" b="b"/>
              <a:pathLst>
                <a:path w="1326" h="1674">
                  <a:moveTo>
                    <a:pt x="725" y="784"/>
                  </a:moveTo>
                  <a:lnTo>
                    <a:pt x="742" y="808"/>
                  </a:lnTo>
                  <a:lnTo>
                    <a:pt x="796" y="879"/>
                  </a:lnTo>
                  <a:lnTo>
                    <a:pt x="948" y="1048"/>
                  </a:lnTo>
                  <a:lnTo>
                    <a:pt x="1112" y="1183"/>
                  </a:lnTo>
                  <a:lnTo>
                    <a:pt x="1325" y="1302"/>
                  </a:lnTo>
                  <a:lnTo>
                    <a:pt x="1326" y="1674"/>
                  </a:lnTo>
                  <a:lnTo>
                    <a:pt x="1205" y="1658"/>
                  </a:lnTo>
                  <a:lnTo>
                    <a:pt x="972" y="1577"/>
                  </a:lnTo>
                  <a:lnTo>
                    <a:pt x="697" y="1392"/>
                  </a:lnTo>
                  <a:lnTo>
                    <a:pt x="492" y="1174"/>
                  </a:lnTo>
                  <a:lnTo>
                    <a:pt x="274" y="831"/>
                  </a:lnTo>
                  <a:lnTo>
                    <a:pt x="84" y="357"/>
                  </a:lnTo>
                  <a:lnTo>
                    <a:pt x="0" y="2"/>
                  </a:lnTo>
                  <a:lnTo>
                    <a:pt x="367" y="0"/>
                  </a:lnTo>
                  <a:lnTo>
                    <a:pt x="527" y="453"/>
                  </a:lnTo>
                  <a:lnTo>
                    <a:pt x="646" y="662"/>
                  </a:lnTo>
                </a:path>
              </a:pathLst>
            </a:custGeom>
            <a:noFill/>
            <a:ln w="381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8" name="Freeform 10"/>
            <p:cNvSpPr>
              <a:spLocks/>
            </p:cNvSpPr>
            <p:nvPr/>
          </p:nvSpPr>
          <p:spPr bwMode="auto">
            <a:xfrm>
              <a:off x="192" y="1286"/>
              <a:ext cx="2248" cy="945"/>
            </a:xfrm>
            <a:custGeom>
              <a:avLst/>
              <a:gdLst/>
              <a:ahLst/>
              <a:cxnLst>
                <a:cxn ang="0">
                  <a:pos x="3516" y="1478"/>
                </a:cxn>
                <a:cxn ang="0">
                  <a:pos x="0" y="1478"/>
                </a:cxn>
                <a:cxn ang="0">
                  <a:pos x="0" y="1160"/>
                </a:cxn>
                <a:cxn ang="0">
                  <a:pos x="0" y="568"/>
                </a:cxn>
                <a:cxn ang="0">
                  <a:pos x="0" y="249"/>
                </a:cxn>
                <a:cxn ang="0">
                  <a:pos x="195" y="249"/>
                </a:cxn>
                <a:cxn ang="0">
                  <a:pos x="697" y="249"/>
                </a:cxn>
                <a:cxn ang="0">
                  <a:pos x="1384" y="249"/>
                </a:cxn>
                <a:cxn ang="0">
                  <a:pos x="2132" y="249"/>
                </a:cxn>
                <a:cxn ang="0">
                  <a:pos x="2819" y="249"/>
                </a:cxn>
                <a:cxn ang="0">
                  <a:pos x="3321" y="249"/>
                </a:cxn>
                <a:cxn ang="0">
                  <a:pos x="3516" y="249"/>
                </a:cxn>
                <a:cxn ang="0">
                  <a:pos x="3516" y="568"/>
                </a:cxn>
                <a:cxn ang="0">
                  <a:pos x="3516" y="1160"/>
                </a:cxn>
                <a:cxn ang="0">
                  <a:pos x="3516" y="1478"/>
                </a:cxn>
              </a:cxnLst>
              <a:rect l="0" t="0" r="r" b="b"/>
              <a:pathLst>
                <a:path w="3516" h="1478">
                  <a:moveTo>
                    <a:pt x="3516" y="1478"/>
                  </a:moveTo>
                  <a:cubicBezTo>
                    <a:pt x="0" y="1478"/>
                    <a:pt x="0" y="1478"/>
                    <a:pt x="0" y="1478"/>
                  </a:cubicBezTo>
                  <a:cubicBezTo>
                    <a:pt x="0" y="1478"/>
                    <a:pt x="0" y="1342"/>
                    <a:pt x="0" y="1160"/>
                  </a:cubicBezTo>
                  <a:cubicBezTo>
                    <a:pt x="0" y="977"/>
                    <a:pt x="0" y="783"/>
                    <a:pt x="0" y="568"/>
                  </a:cubicBezTo>
                  <a:cubicBezTo>
                    <a:pt x="0" y="483"/>
                    <a:pt x="0" y="393"/>
                    <a:pt x="0" y="249"/>
                  </a:cubicBezTo>
                  <a:cubicBezTo>
                    <a:pt x="0" y="223"/>
                    <a:pt x="72" y="5"/>
                    <a:pt x="195" y="249"/>
                  </a:cubicBezTo>
                  <a:cubicBezTo>
                    <a:pt x="318" y="411"/>
                    <a:pt x="492" y="174"/>
                    <a:pt x="697" y="249"/>
                  </a:cubicBezTo>
                  <a:cubicBezTo>
                    <a:pt x="902" y="239"/>
                    <a:pt x="1138" y="304"/>
                    <a:pt x="1384" y="249"/>
                  </a:cubicBezTo>
                  <a:cubicBezTo>
                    <a:pt x="1630" y="380"/>
                    <a:pt x="1886" y="305"/>
                    <a:pt x="2132" y="249"/>
                  </a:cubicBezTo>
                  <a:cubicBezTo>
                    <a:pt x="2378" y="306"/>
                    <a:pt x="2614" y="496"/>
                    <a:pt x="2819" y="249"/>
                  </a:cubicBezTo>
                  <a:cubicBezTo>
                    <a:pt x="3024" y="404"/>
                    <a:pt x="3198" y="11"/>
                    <a:pt x="3321" y="249"/>
                  </a:cubicBezTo>
                  <a:cubicBezTo>
                    <a:pt x="3444" y="218"/>
                    <a:pt x="3516" y="120"/>
                    <a:pt x="3516" y="249"/>
                  </a:cubicBezTo>
                  <a:cubicBezTo>
                    <a:pt x="3516" y="0"/>
                    <a:pt x="3516" y="291"/>
                    <a:pt x="3516" y="568"/>
                  </a:cubicBezTo>
                  <a:cubicBezTo>
                    <a:pt x="3516" y="765"/>
                    <a:pt x="3516" y="922"/>
                    <a:pt x="3516" y="1160"/>
                  </a:cubicBezTo>
                  <a:cubicBezTo>
                    <a:pt x="3516" y="1342"/>
                    <a:pt x="3516" y="1478"/>
                    <a:pt x="3516" y="1478"/>
                  </a:cubicBezTo>
                  <a:close/>
                </a:path>
              </a:pathLst>
            </a:custGeom>
            <a:solidFill>
              <a:srgbClr val="3953A4"/>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99" name="Freeform 11"/>
            <p:cNvSpPr>
              <a:spLocks/>
            </p:cNvSpPr>
            <p:nvPr/>
          </p:nvSpPr>
          <p:spPr bwMode="auto">
            <a:xfrm>
              <a:off x="2602" y="3452"/>
              <a:ext cx="134" cy="513"/>
            </a:xfrm>
            <a:custGeom>
              <a:avLst/>
              <a:gdLst/>
              <a:ahLst/>
              <a:cxnLst>
                <a:cxn ang="0">
                  <a:pos x="24" y="0"/>
                </a:cxn>
                <a:cxn ang="0">
                  <a:pos x="0" y="403"/>
                </a:cxn>
                <a:cxn ang="0">
                  <a:pos x="24" y="802"/>
                </a:cxn>
                <a:cxn ang="0">
                  <a:pos x="210" y="802"/>
                </a:cxn>
                <a:cxn ang="0">
                  <a:pos x="210" y="0"/>
                </a:cxn>
                <a:cxn ang="0">
                  <a:pos x="24" y="0"/>
                </a:cxn>
              </a:cxnLst>
              <a:rect l="0" t="0" r="r" b="b"/>
              <a:pathLst>
                <a:path w="210" h="802">
                  <a:moveTo>
                    <a:pt x="24" y="0"/>
                  </a:moveTo>
                  <a:cubicBezTo>
                    <a:pt x="10" y="0"/>
                    <a:pt x="0" y="179"/>
                    <a:pt x="0" y="403"/>
                  </a:cubicBezTo>
                  <a:cubicBezTo>
                    <a:pt x="0" y="626"/>
                    <a:pt x="10" y="802"/>
                    <a:pt x="24" y="802"/>
                  </a:cubicBezTo>
                  <a:cubicBezTo>
                    <a:pt x="210" y="802"/>
                    <a:pt x="210" y="802"/>
                    <a:pt x="210" y="802"/>
                  </a:cubicBezTo>
                  <a:cubicBezTo>
                    <a:pt x="210" y="0"/>
                    <a:pt x="210" y="0"/>
                    <a:pt x="210" y="0"/>
                  </a:cubicBezTo>
                  <a:lnTo>
                    <a:pt x="24" y="0"/>
                  </a:ln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0" name="Line 12"/>
            <p:cNvSpPr>
              <a:spLocks noChangeShapeType="1"/>
            </p:cNvSpPr>
            <p:nvPr/>
          </p:nvSpPr>
          <p:spPr bwMode="auto">
            <a:xfrm flipH="1">
              <a:off x="2603" y="3635"/>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1" name="Line 13"/>
            <p:cNvSpPr>
              <a:spLocks noChangeShapeType="1"/>
            </p:cNvSpPr>
            <p:nvPr/>
          </p:nvSpPr>
          <p:spPr bwMode="auto">
            <a:xfrm flipH="1">
              <a:off x="2603" y="3825"/>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2" name="Freeform 14"/>
            <p:cNvSpPr>
              <a:spLocks/>
            </p:cNvSpPr>
            <p:nvPr/>
          </p:nvSpPr>
          <p:spPr bwMode="auto">
            <a:xfrm>
              <a:off x="2736" y="3428"/>
              <a:ext cx="65" cy="78"/>
            </a:xfrm>
            <a:custGeom>
              <a:avLst/>
              <a:gdLst/>
              <a:ahLst/>
              <a:cxnLst>
                <a:cxn ang="0">
                  <a:pos x="101" y="0"/>
                </a:cxn>
                <a:cxn ang="0">
                  <a:pos x="101" y="9"/>
                </a:cxn>
                <a:cxn ang="0">
                  <a:pos x="48" y="122"/>
                </a:cxn>
                <a:cxn ang="0">
                  <a:pos x="0" y="58"/>
                </a:cxn>
              </a:cxnLst>
              <a:rect l="0" t="0" r="r" b="b"/>
              <a:pathLst>
                <a:path w="101" h="122">
                  <a:moveTo>
                    <a:pt x="101" y="0"/>
                  </a:moveTo>
                  <a:cubicBezTo>
                    <a:pt x="101" y="3"/>
                    <a:pt x="101" y="6"/>
                    <a:pt x="101" y="9"/>
                  </a:cubicBezTo>
                  <a:cubicBezTo>
                    <a:pt x="101" y="71"/>
                    <a:pt x="77" y="122"/>
                    <a:pt x="48" y="122"/>
                  </a:cubicBezTo>
                  <a:cubicBezTo>
                    <a:pt x="26" y="122"/>
                    <a:pt x="8" y="96"/>
                    <a:pt x="0" y="58"/>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3" name="Freeform 15"/>
            <p:cNvSpPr>
              <a:spLocks/>
            </p:cNvSpPr>
            <p:nvPr/>
          </p:nvSpPr>
          <p:spPr bwMode="auto">
            <a:xfrm>
              <a:off x="2736" y="3918"/>
              <a:ext cx="19" cy="12"/>
            </a:xfrm>
            <a:custGeom>
              <a:avLst/>
              <a:gdLst/>
              <a:ahLst/>
              <a:cxnLst>
                <a:cxn ang="0">
                  <a:pos x="0" y="19"/>
                </a:cxn>
                <a:cxn ang="0">
                  <a:pos x="29" y="0"/>
                </a:cxn>
              </a:cxnLst>
              <a:rect l="0" t="0" r="r" b="b"/>
              <a:pathLst>
                <a:path w="29" h="19">
                  <a:moveTo>
                    <a:pt x="0" y="19"/>
                  </a:moveTo>
                  <a:cubicBezTo>
                    <a:pt x="8" y="7"/>
                    <a:pt x="18" y="0"/>
                    <a:pt x="29"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4" name="Line 16"/>
            <p:cNvSpPr>
              <a:spLocks noChangeShapeType="1"/>
            </p:cNvSpPr>
            <p:nvPr/>
          </p:nvSpPr>
          <p:spPr bwMode="auto">
            <a:xfrm>
              <a:off x="2755" y="3918"/>
              <a:ext cx="99" cy="5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5" name="Line 17"/>
            <p:cNvSpPr>
              <a:spLocks noChangeShapeType="1"/>
            </p:cNvSpPr>
            <p:nvPr/>
          </p:nvSpPr>
          <p:spPr bwMode="auto">
            <a:xfrm>
              <a:off x="2854" y="3971"/>
              <a:ext cx="1" cy="47"/>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6" name="Freeform 18"/>
            <p:cNvSpPr>
              <a:spLocks/>
            </p:cNvSpPr>
            <p:nvPr/>
          </p:nvSpPr>
          <p:spPr bwMode="auto">
            <a:xfrm>
              <a:off x="2854" y="4018"/>
              <a:ext cx="363" cy="62"/>
            </a:xfrm>
            <a:custGeom>
              <a:avLst/>
              <a:gdLst/>
              <a:ahLst/>
              <a:cxnLst>
                <a:cxn ang="0">
                  <a:pos x="567" y="0"/>
                </a:cxn>
                <a:cxn ang="0">
                  <a:pos x="283" y="97"/>
                </a:cxn>
                <a:cxn ang="0">
                  <a:pos x="0" y="0"/>
                </a:cxn>
              </a:cxnLst>
              <a:rect l="0" t="0" r="r" b="b"/>
              <a:pathLst>
                <a:path w="567" h="97">
                  <a:moveTo>
                    <a:pt x="567" y="0"/>
                  </a:moveTo>
                  <a:cubicBezTo>
                    <a:pt x="567" y="54"/>
                    <a:pt x="440" y="97"/>
                    <a:pt x="283" y="97"/>
                  </a:cubicBezTo>
                  <a:cubicBezTo>
                    <a:pt x="127" y="97"/>
                    <a:pt x="0" y="54"/>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7" name="Line 19"/>
            <p:cNvSpPr>
              <a:spLocks noChangeShapeType="1"/>
            </p:cNvSpPr>
            <p:nvPr/>
          </p:nvSpPr>
          <p:spPr bwMode="auto">
            <a:xfrm flipV="1">
              <a:off x="3217" y="3974"/>
              <a:ext cx="1" cy="44"/>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8" name="Line 20"/>
            <p:cNvSpPr>
              <a:spLocks noChangeShapeType="1"/>
            </p:cNvSpPr>
            <p:nvPr/>
          </p:nvSpPr>
          <p:spPr bwMode="auto">
            <a:xfrm flipV="1">
              <a:off x="3217" y="3919"/>
              <a:ext cx="102" cy="56"/>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09" name="Freeform 21"/>
            <p:cNvSpPr>
              <a:spLocks/>
            </p:cNvSpPr>
            <p:nvPr/>
          </p:nvSpPr>
          <p:spPr bwMode="auto">
            <a:xfrm>
              <a:off x="3318" y="3919"/>
              <a:ext cx="23" cy="48"/>
            </a:xfrm>
            <a:custGeom>
              <a:avLst/>
              <a:gdLst/>
              <a:ahLst/>
              <a:cxnLst>
                <a:cxn ang="0">
                  <a:pos x="0" y="0"/>
                </a:cxn>
                <a:cxn ang="0">
                  <a:pos x="35" y="76"/>
                </a:cxn>
              </a:cxnLst>
              <a:rect l="0" t="0" r="r" b="b"/>
              <a:pathLst>
                <a:path w="35" h="76">
                  <a:moveTo>
                    <a:pt x="0" y="0"/>
                  </a:moveTo>
                  <a:cubicBezTo>
                    <a:pt x="19" y="10"/>
                    <a:pt x="35" y="44"/>
                    <a:pt x="35" y="76"/>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0" name="Line 22"/>
            <p:cNvSpPr>
              <a:spLocks noChangeShapeType="1"/>
            </p:cNvSpPr>
            <p:nvPr/>
          </p:nvSpPr>
          <p:spPr bwMode="auto">
            <a:xfrm flipH="1" flipV="1">
              <a:off x="2799" y="3346"/>
              <a:ext cx="2" cy="8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1" name="Line 23"/>
            <p:cNvSpPr>
              <a:spLocks noChangeShapeType="1"/>
            </p:cNvSpPr>
            <p:nvPr/>
          </p:nvSpPr>
          <p:spPr bwMode="auto">
            <a:xfrm>
              <a:off x="2731" y="3186"/>
              <a:ext cx="1"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2" name="Line 24"/>
            <p:cNvSpPr>
              <a:spLocks noChangeShapeType="1"/>
            </p:cNvSpPr>
            <p:nvPr/>
          </p:nvSpPr>
          <p:spPr bwMode="auto">
            <a:xfrm flipV="1">
              <a:off x="2729" y="3192"/>
              <a:ext cx="1" cy="13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3" name="Line 25"/>
            <p:cNvSpPr>
              <a:spLocks noChangeShapeType="1"/>
            </p:cNvSpPr>
            <p:nvPr/>
          </p:nvSpPr>
          <p:spPr bwMode="auto">
            <a:xfrm>
              <a:off x="2730" y="3192"/>
              <a:ext cx="181" cy="59"/>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4" name="Line 26"/>
            <p:cNvSpPr>
              <a:spLocks noChangeShapeType="1"/>
            </p:cNvSpPr>
            <p:nvPr/>
          </p:nvSpPr>
          <p:spPr bwMode="auto">
            <a:xfrm>
              <a:off x="2730" y="3192"/>
              <a:ext cx="1"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5" name="Line 27"/>
            <p:cNvSpPr>
              <a:spLocks noChangeShapeType="1"/>
            </p:cNvSpPr>
            <p:nvPr/>
          </p:nvSpPr>
          <p:spPr bwMode="auto">
            <a:xfrm>
              <a:off x="2911" y="3251"/>
              <a:ext cx="338" cy="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6" name="Line 28"/>
            <p:cNvSpPr>
              <a:spLocks noChangeShapeType="1"/>
            </p:cNvSpPr>
            <p:nvPr/>
          </p:nvSpPr>
          <p:spPr bwMode="auto">
            <a:xfrm flipV="1">
              <a:off x="3249" y="3201"/>
              <a:ext cx="117" cy="5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7" name="Line 29"/>
            <p:cNvSpPr>
              <a:spLocks noChangeShapeType="1"/>
            </p:cNvSpPr>
            <p:nvPr/>
          </p:nvSpPr>
          <p:spPr bwMode="auto">
            <a:xfrm>
              <a:off x="3366" y="3201"/>
              <a:ext cx="4" cy="12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8" name="Line 30"/>
            <p:cNvSpPr>
              <a:spLocks noChangeShapeType="1"/>
            </p:cNvSpPr>
            <p:nvPr/>
          </p:nvSpPr>
          <p:spPr bwMode="auto">
            <a:xfrm flipH="1">
              <a:off x="3248" y="3322"/>
              <a:ext cx="122" cy="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19" name="Line 31"/>
            <p:cNvSpPr>
              <a:spLocks noChangeShapeType="1"/>
            </p:cNvSpPr>
            <p:nvPr/>
          </p:nvSpPr>
          <p:spPr bwMode="auto">
            <a:xfrm flipH="1" flipV="1">
              <a:off x="2909" y="3383"/>
              <a:ext cx="339" cy="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0" name="Line 32"/>
            <p:cNvSpPr>
              <a:spLocks noChangeShapeType="1"/>
            </p:cNvSpPr>
            <p:nvPr/>
          </p:nvSpPr>
          <p:spPr bwMode="auto">
            <a:xfrm flipH="1">
              <a:off x="2727" y="3323"/>
              <a:ext cx="2"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1" name="Line 33"/>
            <p:cNvSpPr>
              <a:spLocks noChangeShapeType="1"/>
            </p:cNvSpPr>
            <p:nvPr/>
          </p:nvSpPr>
          <p:spPr bwMode="auto">
            <a:xfrm flipH="1" flipV="1">
              <a:off x="2729" y="3323"/>
              <a:ext cx="180" cy="60"/>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2" name="Line 34"/>
            <p:cNvSpPr>
              <a:spLocks noChangeShapeType="1"/>
            </p:cNvSpPr>
            <p:nvPr/>
          </p:nvSpPr>
          <p:spPr bwMode="auto">
            <a:xfrm flipV="1">
              <a:off x="2731" y="3159"/>
              <a:ext cx="69" cy="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3" name="Line 35"/>
            <p:cNvSpPr>
              <a:spLocks noChangeShapeType="1"/>
            </p:cNvSpPr>
            <p:nvPr/>
          </p:nvSpPr>
          <p:spPr bwMode="auto">
            <a:xfrm flipH="1" flipV="1">
              <a:off x="3326" y="3169"/>
              <a:ext cx="40" cy="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4" name="Line 36"/>
            <p:cNvSpPr>
              <a:spLocks noChangeShapeType="1"/>
            </p:cNvSpPr>
            <p:nvPr/>
          </p:nvSpPr>
          <p:spPr bwMode="auto">
            <a:xfrm flipH="1">
              <a:off x="2909" y="3251"/>
              <a:ext cx="2" cy="13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5" name="Line 37"/>
            <p:cNvSpPr>
              <a:spLocks noChangeShapeType="1"/>
            </p:cNvSpPr>
            <p:nvPr/>
          </p:nvSpPr>
          <p:spPr bwMode="auto">
            <a:xfrm flipV="1">
              <a:off x="3248" y="3254"/>
              <a:ext cx="1" cy="13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6" name="Freeform 38"/>
            <p:cNvSpPr>
              <a:spLocks/>
            </p:cNvSpPr>
            <p:nvPr/>
          </p:nvSpPr>
          <p:spPr bwMode="auto">
            <a:xfrm>
              <a:off x="3341" y="3454"/>
              <a:ext cx="134" cy="513"/>
            </a:xfrm>
            <a:custGeom>
              <a:avLst/>
              <a:gdLst/>
              <a:ahLst/>
              <a:cxnLst>
                <a:cxn ang="0">
                  <a:pos x="186" y="0"/>
                </a:cxn>
                <a:cxn ang="0">
                  <a:pos x="0" y="0"/>
                </a:cxn>
                <a:cxn ang="0">
                  <a:pos x="0" y="802"/>
                </a:cxn>
                <a:cxn ang="0">
                  <a:pos x="186" y="802"/>
                </a:cxn>
                <a:cxn ang="0">
                  <a:pos x="210" y="399"/>
                </a:cxn>
                <a:cxn ang="0">
                  <a:pos x="186" y="0"/>
                </a:cxn>
              </a:cxnLst>
              <a:rect l="0" t="0" r="r" b="b"/>
              <a:pathLst>
                <a:path w="210" h="802">
                  <a:moveTo>
                    <a:pt x="186" y="0"/>
                  </a:moveTo>
                  <a:cubicBezTo>
                    <a:pt x="0" y="0"/>
                    <a:pt x="0" y="0"/>
                    <a:pt x="0" y="0"/>
                  </a:cubicBezTo>
                  <a:cubicBezTo>
                    <a:pt x="0" y="802"/>
                    <a:pt x="0" y="802"/>
                    <a:pt x="0" y="802"/>
                  </a:cubicBezTo>
                  <a:cubicBezTo>
                    <a:pt x="186" y="802"/>
                    <a:pt x="186" y="802"/>
                    <a:pt x="186" y="802"/>
                  </a:cubicBezTo>
                  <a:cubicBezTo>
                    <a:pt x="199" y="802"/>
                    <a:pt x="210" y="622"/>
                    <a:pt x="210" y="399"/>
                  </a:cubicBezTo>
                  <a:cubicBezTo>
                    <a:pt x="210" y="175"/>
                    <a:pt x="199" y="0"/>
                    <a:pt x="186"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7" name="Line 39"/>
            <p:cNvSpPr>
              <a:spLocks noChangeShapeType="1"/>
            </p:cNvSpPr>
            <p:nvPr/>
          </p:nvSpPr>
          <p:spPr bwMode="auto">
            <a:xfrm>
              <a:off x="3340" y="3784"/>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8" name="Line 40"/>
            <p:cNvSpPr>
              <a:spLocks noChangeShapeType="1"/>
            </p:cNvSpPr>
            <p:nvPr/>
          </p:nvSpPr>
          <p:spPr bwMode="auto">
            <a:xfrm>
              <a:off x="3340" y="3593"/>
              <a:ext cx="134" cy="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9" name="Freeform 41"/>
            <p:cNvSpPr>
              <a:spLocks/>
            </p:cNvSpPr>
            <p:nvPr/>
          </p:nvSpPr>
          <p:spPr bwMode="auto">
            <a:xfrm>
              <a:off x="3275" y="3431"/>
              <a:ext cx="65" cy="78"/>
            </a:xfrm>
            <a:custGeom>
              <a:avLst/>
              <a:gdLst/>
              <a:ahLst/>
              <a:cxnLst>
                <a:cxn ang="0">
                  <a:pos x="0" y="0"/>
                </a:cxn>
                <a:cxn ang="0">
                  <a:pos x="0" y="9"/>
                </a:cxn>
                <a:cxn ang="0">
                  <a:pos x="53" y="122"/>
                </a:cxn>
                <a:cxn ang="0">
                  <a:pos x="101" y="58"/>
                </a:cxn>
              </a:cxnLst>
              <a:rect l="0" t="0" r="r" b="b"/>
              <a:pathLst>
                <a:path w="101" h="122">
                  <a:moveTo>
                    <a:pt x="0" y="0"/>
                  </a:moveTo>
                  <a:cubicBezTo>
                    <a:pt x="0" y="3"/>
                    <a:pt x="0" y="6"/>
                    <a:pt x="0" y="9"/>
                  </a:cubicBezTo>
                  <a:cubicBezTo>
                    <a:pt x="0" y="71"/>
                    <a:pt x="24" y="122"/>
                    <a:pt x="53" y="122"/>
                  </a:cubicBezTo>
                  <a:cubicBezTo>
                    <a:pt x="74" y="122"/>
                    <a:pt x="93" y="96"/>
                    <a:pt x="101" y="58"/>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0" name="Line 42"/>
            <p:cNvSpPr>
              <a:spLocks noChangeShapeType="1"/>
            </p:cNvSpPr>
            <p:nvPr/>
          </p:nvSpPr>
          <p:spPr bwMode="auto">
            <a:xfrm flipV="1">
              <a:off x="3275" y="3370"/>
              <a:ext cx="2" cy="61"/>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1" name="Freeform 43"/>
            <p:cNvSpPr>
              <a:spLocks/>
            </p:cNvSpPr>
            <p:nvPr/>
          </p:nvSpPr>
          <p:spPr bwMode="auto">
            <a:xfrm>
              <a:off x="2800" y="2406"/>
              <a:ext cx="526" cy="772"/>
            </a:xfrm>
            <a:custGeom>
              <a:avLst/>
              <a:gdLst/>
              <a:ahLst/>
              <a:cxnLst>
                <a:cxn ang="0">
                  <a:pos x="411" y="0"/>
                </a:cxn>
                <a:cxn ang="0">
                  <a:pos x="0" y="44"/>
                </a:cxn>
                <a:cxn ang="0">
                  <a:pos x="0" y="1208"/>
                </a:cxn>
                <a:cxn ang="0">
                  <a:pos x="823" y="1208"/>
                </a:cxn>
                <a:cxn ang="0">
                  <a:pos x="823" y="44"/>
                </a:cxn>
                <a:cxn ang="0">
                  <a:pos x="411" y="0"/>
                </a:cxn>
              </a:cxnLst>
              <a:rect l="0" t="0" r="r" b="b"/>
              <a:pathLst>
                <a:path w="823" h="1208">
                  <a:moveTo>
                    <a:pt x="411" y="0"/>
                  </a:moveTo>
                  <a:cubicBezTo>
                    <a:pt x="184" y="0"/>
                    <a:pt x="0" y="18"/>
                    <a:pt x="0" y="44"/>
                  </a:cubicBezTo>
                  <a:cubicBezTo>
                    <a:pt x="0" y="1208"/>
                    <a:pt x="0" y="1208"/>
                    <a:pt x="0" y="1208"/>
                  </a:cubicBezTo>
                  <a:cubicBezTo>
                    <a:pt x="823" y="1208"/>
                    <a:pt x="823" y="1208"/>
                    <a:pt x="823" y="1208"/>
                  </a:cubicBezTo>
                  <a:cubicBezTo>
                    <a:pt x="823" y="44"/>
                    <a:pt x="823" y="44"/>
                    <a:pt x="823" y="44"/>
                  </a:cubicBezTo>
                  <a:cubicBezTo>
                    <a:pt x="823" y="18"/>
                    <a:pt x="639" y="0"/>
                    <a:pt x="411"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2" name="Freeform 44"/>
            <p:cNvSpPr>
              <a:spLocks/>
            </p:cNvSpPr>
            <p:nvPr/>
          </p:nvSpPr>
          <p:spPr bwMode="auto">
            <a:xfrm>
              <a:off x="2800" y="2850"/>
              <a:ext cx="526" cy="33"/>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3" name="Freeform 45"/>
            <p:cNvSpPr>
              <a:spLocks/>
            </p:cNvSpPr>
            <p:nvPr/>
          </p:nvSpPr>
          <p:spPr bwMode="auto">
            <a:xfrm>
              <a:off x="2800" y="3178"/>
              <a:ext cx="526" cy="34"/>
            </a:xfrm>
            <a:custGeom>
              <a:avLst/>
              <a:gdLst/>
              <a:ahLst/>
              <a:cxnLst>
                <a:cxn ang="0">
                  <a:pos x="823" y="0"/>
                </a:cxn>
                <a:cxn ang="0">
                  <a:pos x="411" y="52"/>
                </a:cxn>
                <a:cxn ang="0">
                  <a:pos x="0" y="0"/>
                </a:cxn>
              </a:cxnLst>
              <a:rect l="0" t="0" r="r" b="b"/>
              <a:pathLst>
                <a:path w="823" h="52">
                  <a:moveTo>
                    <a:pt x="823" y="0"/>
                  </a:moveTo>
                  <a:cubicBezTo>
                    <a:pt x="823" y="27"/>
                    <a:pt x="639" y="52"/>
                    <a:pt x="411" y="52"/>
                  </a:cubicBezTo>
                  <a:cubicBezTo>
                    <a:pt x="184" y="52"/>
                    <a:pt x="0" y="27"/>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4" name="Freeform 46"/>
            <p:cNvSpPr>
              <a:spLocks/>
            </p:cNvSpPr>
            <p:nvPr/>
          </p:nvSpPr>
          <p:spPr bwMode="auto">
            <a:xfrm>
              <a:off x="3474" y="3538"/>
              <a:ext cx="2119" cy="352"/>
            </a:xfrm>
            <a:custGeom>
              <a:avLst/>
              <a:gdLst/>
              <a:ahLst/>
              <a:cxnLst>
                <a:cxn ang="0">
                  <a:pos x="3190" y="0"/>
                </a:cxn>
                <a:cxn ang="0">
                  <a:pos x="0" y="0"/>
                </a:cxn>
                <a:cxn ang="0">
                  <a:pos x="0" y="552"/>
                </a:cxn>
                <a:cxn ang="0">
                  <a:pos x="3190" y="552"/>
                </a:cxn>
                <a:cxn ang="0">
                  <a:pos x="3316" y="282"/>
                </a:cxn>
                <a:cxn ang="0">
                  <a:pos x="3190" y="0"/>
                </a:cxn>
              </a:cxnLst>
              <a:rect l="0" t="0" r="r" b="b"/>
              <a:pathLst>
                <a:path w="3316" h="552">
                  <a:moveTo>
                    <a:pt x="3190" y="0"/>
                  </a:moveTo>
                  <a:cubicBezTo>
                    <a:pt x="0" y="0"/>
                    <a:pt x="0" y="0"/>
                    <a:pt x="0" y="0"/>
                  </a:cubicBezTo>
                  <a:cubicBezTo>
                    <a:pt x="0" y="552"/>
                    <a:pt x="0" y="552"/>
                    <a:pt x="0" y="552"/>
                  </a:cubicBezTo>
                  <a:cubicBezTo>
                    <a:pt x="3190" y="552"/>
                    <a:pt x="3190" y="552"/>
                    <a:pt x="3190" y="552"/>
                  </a:cubicBezTo>
                  <a:cubicBezTo>
                    <a:pt x="3260" y="552"/>
                    <a:pt x="3316" y="439"/>
                    <a:pt x="3316" y="282"/>
                  </a:cubicBezTo>
                  <a:cubicBezTo>
                    <a:pt x="3316" y="126"/>
                    <a:pt x="3260" y="0"/>
                    <a:pt x="3190" y="0"/>
                  </a:cubicBezTo>
                  <a:close/>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5" name="Freeform 47"/>
            <p:cNvSpPr>
              <a:spLocks/>
            </p:cNvSpPr>
            <p:nvPr/>
          </p:nvSpPr>
          <p:spPr bwMode="auto">
            <a:xfrm>
              <a:off x="192" y="1154"/>
              <a:ext cx="2248" cy="1077"/>
            </a:xfrm>
            <a:custGeom>
              <a:avLst/>
              <a:gdLst/>
              <a:ahLst/>
              <a:cxnLst>
                <a:cxn ang="0">
                  <a:pos x="3516" y="0"/>
                </a:cxn>
                <a:cxn ang="0">
                  <a:pos x="3516" y="263"/>
                </a:cxn>
                <a:cxn ang="0">
                  <a:pos x="3516" y="842"/>
                </a:cxn>
                <a:cxn ang="0">
                  <a:pos x="3516" y="1422"/>
                </a:cxn>
                <a:cxn ang="0">
                  <a:pos x="3516" y="1685"/>
                </a:cxn>
                <a:cxn ang="0">
                  <a:pos x="0" y="1685"/>
                </a:cxn>
                <a:cxn ang="0">
                  <a:pos x="0" y="1422"/>
                </a:cxn>
                <a:cxn ang="0">
                  <a:pos x="0" y="842"/>
                </a:cxn>
                <a:cxn ang="0">
                  <a:pos x="0" y="263"/>
                </a:cxn>
                <a:cxn ang="0">
                  <a:pos x="0" y="0"/>
                </a:cxn>
              </a:cxnLst>
              <a:rect l="0" t="0" r="r" b="b"/>
              <a:pathLst>
                <a:path w="3516" h="1685">
                  <a:moveTo>
                    <a:pt x="3516" y="0"/>
                  </a:moveTo>
                  <a:cubicBezTo>
                    <a:pt x="3516" y="0"/>
                    <a:pt x="3516" y="173"/>
                    <a:pt x="3516" y="263"/>
                  </a:cubicBezTo>
                  <a:cubicBezTo>
                    <a:pt x="3516" y="401"/>
                    <a:pt x="3516" y="654"/>
                    <a:pt x="3516" y="842"/>
                  </a:cubicBezTo>
                  <a:cubicBezTo>
                    <a:pt x="3516" y="1201"/>
                    <a:pt x="3516" y="1308"/>
                    <a:pt x="3516" y="1422"/>
                  </a:cubicBezTo>
                  <a:cubicBezTo>
                    <a:pt x="3516" y="1580"/>
                    <a:pt x="3516" y="1685"/>
                    <a:pt x="3516" y="1685"/>
                  </a:cubicBezTo>
                  <a:cubicBezTo>
                    <a:pt x="0" y="1685"/>
                    <a:pt x="0" y="1685"/>
                    <a:pt x="0" y="1685"/>
                  </a:cubicBezTo>
                  <a:cubicBezTo>
                    <a:pt x="0" y="1685"/>
                    <a:pt x="0" y="1580"/>
                    <a:pt x="0" y="1422"/>
                  </a:cubicBezTo>
                  <a:cubicBezTo>
                    <a:pt x="0" y="1264"/>
                    <a:pt x="0" y="1053"/>
                    <a:pt x="0" y="842"/>
                  </a:cubicBezTo>
                  <a:cubicBezTo>
                    <a:pt x="0" y="722"/>
                    <a:pt x="0" y="353"/>
                    <a:pt x="0" y="263"/>
                  </a:cubicBezTo>
                  <a:cubicBezTo>
                    <a:pt x="0" y="105"/>
                    <a:pt x="0" y="0"/>
                    <a:pt x="0" y="0"/>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6" name="Freeform 48"/>
            <p:cNvSpPr>
              <a:spLocks/>
            </p:cNvSpPr>
            <p:nvPr/>
          </p:nvSpPr>
          <p:spPr bwMode="auto">
            <a:xfrm>
              <a:off x="1281" y="2231"/>
              <a:ext cx="1326" cy="1672"/>
            </a:xfrm>
            <a:custGeom>
              <a:avLst/>
              <a:gdLst/>
              <a:ahLst/>
              <a:cxnLst>
                <a:cxn ang="0">
                  <a:pos x="0" y="0"/>
                </a:cxn>
                <a:cxn ang="0">
                  <a:pos x="2075" y="2616"/>
                </a:cxn>
              </a:cxnLst>
              <a:rect l="0" t="0" r="r" b="b"/>
              <a:pathLst>
                <a:path w="2075" h="2616">
                  <a:moveTo>
                    <a:pt x="0" y="0"/>
                  </a:moveTo>
                  <a:cubicBezTo>
                    <a:pt x="266" y="1462"/>
                    <a:pt x="1088" y="2544"/>
                    <a:pt x="2075" y="2616"/>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7" name="Freeform 49"/>
            <p:cNvSpPr>
              <a:spLocks/>
            </p:cNvSpPr>
            <p:nvPr/>
          </p:nvSpPr>
          <p:spPr bwMode="auto">
            <a:xfrm>
              <a:off x="1648" y="2229"/>
              <a:ext cx="958" cy="1302"/>
            </a:xfrm>
            <a:custGeom>
              <a:avLst/>
              <a:gdLst/>
              <a:ahLst/>
              <a:cxnLst>
                <a:cxn ang="0">
                  <a:pos x="0" y="0"/>
                </a:cxn>
                <a:cxn ang="0">
                  <a:pos x="1498" y="2037"/>
                </a:cxn>
              </a:cxnLst>
              <a:rect l="0" t="0" r="r" b="b"/>
              <a:pathLst>
                <a:path w="1498" h="2037">
                  <a:moveTo>
                    <a:pt x="0" y="0"/>
                  </a:moveTo>
                  <a:cubicBezTo>
                    <a:pt x="278" y="997"/>
                    <a:pt x="828" y="1756"/>
                    <a:pt x="1498" y="2037"/>
                  </a:cubicBezTo>
                </a:path>
              </a:pathLst>
            </a:cu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8" name="Rectangle 50"/>
            <p:cNvSpPr>
              <a:spLocks noChangeArrowheads="1"/>
            </p:cNvSpPr>
            <p:nvPr/>
          </p:nvSpPr>
          <p:spPr bwMode="auto">
            <a:xfrm>
              <a:off x="3700" y="3839"/>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9" name="Freeform 51"/>
            <p:cNvSpPr>
              <a:spLocks/>
            </p:cNvSpPr>
            <p:nvPr/>
          </p:nvSpPr>
          <p:spPr bwMode="auto">
            <a:xfrm>
              <a:off x="3802" y="3895"/>
              <a:ext cx="1" cy="262"/>
            </a:xfrm>
            <a:custGeom>
              <a:avLst/>
              <a:gdLst/>
              <a:ahLst/>
              <a:cxnLst>
                <a:cxn ang="0">
                  <a:pos x="0" y="0"/>
                </a:cxn>
                <a:cxn ang="0">
                  <a:pos x="0" y="262"/>
                </a:cxn>
                <a:cxn ang="0">
                  <a:pos x="0" y="0"/>
                </a:cxn>
              </a:cxnLst>
              <a:rect l="0" t="0" r="r" b="b"/>
              <a:pathLst>
                <a:path h="262">
                  <a:moveTo>
                    <a:pt x="0" y="0"/>
                  </a:moveTo>
                  <a:lnTo>
                    <a:pt x="0" y="262"/>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0" name="Line 52"/>
            <p:cNvSpPr>
              <a:spLocks noChangeShapeType="1"/>
            </p:cNvSpPr>
            <p:nvPr/>
          </p:nvSpPr>
          <p:spPr bwMode="auto">
            <a:xfrm>
              <a:off x="3802" y="3895"/>
              <a:ext cx="1" cy="26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1" name="Freeform 53"/>
            <p:cNvSpPr>
              <a:spLocks/>
            </p:cNvSpPr>
            <p:nvPr/>
          </p:nvSpPr>
          <p:spPr bwMode="auto">
            <a:xfrm>
              <a:off x="3700" y="3895"/>
              <a:ext cx="1" cy="262"/>
            </a:xfrm>
            <a:custGeom>
              <a:avLst/>
              <a:gdLst/>
              <a:ahLst/>
              <a:cxnLst>
                <a:cxn ang="0">
                  <a:pos x="0" y="262"/>
                </a:cxn>
                <a:cxn ang="0">
                  <a:pos x="0" y="0"/>
                </a:cxn>
                <a:cxn ang="0">
                  <a:pos x="0" y="262"/>
                </a:cxn>
              </a:cxnLst>
              <a:rect l="0" t="0" r="r" b="b"/>
              <a:pathLst>
                <a:path h="262">
                  <a:moveTo>
                    <a:pt x="0" y="262"/>
                  </a:moveTo>
                  <a:lnTo>
                    <a:pt x="0" y="0"/>
                  </a:lnTo>
                  <a:lnTo>
                    <a:pt x="0" y="262"/>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2" name="Line 54"/>
            <p:cNvSpPr>
              <a:spLocks noChangeShapeType="1"/>
            </p:cNvSpPr>
            <p:nvPr/>
          </p:nvSpPr>
          <p:spPr bwMode="auto">
            <a:xfrm flipV="1">
              <a:off x="3700" y="3895"/>
              <a:ext cx="1" cy="262"/>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3" name="Rectangle 55"/>
            <p:cNvSpPr>
              <a:spLocks noChangeArrowheads="1"/>
            </p:cNvSpPr>
            <p:nvPr/>
          </p:nvSpPr>
          <p:spPr bwMode="auto">
            <a:xfrm>
              <a:off x="4062" y="3837"/>
              <a:ext cx="103" cy="319"/>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4" name="Rectangle 56"/>
            <p:cNvSpPr>
              <a:spLocks noChangeArrowheads="1"/>
            </p:cNvSpPr>
            <p:nvPr/>
          </p:nvSpPr>
          <p:spPr bwMode="auto">
            <a:xfrm>
              <a:off x="4426" y="3842"/>
              <a:ext cx="103" cy="319"/>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5" name="Rectangle 57"/>
            <p:cNvSpPr>
              <a:spLocks noChangeArrowheads="1"/>
            </p:cNvSpPr>
            <p:nvPr/>
          </p:nvSpPr>
          <p:spPr bwMode="auto">
            <a:xfrm>
              <a:off x="4787" y="3835"/>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6" name="Rectangle 58"/>
            <p:cNvSpPr>
              <a:spLocks noChangeArrowheads="1"/>
            </p:cNvSpPr>
            <p:nvPr/>
          </p:nvSpPr>
          <p:spPr bwMode="auto">
            <a:xfrm>
              <a:off x="5150" y="3839"/>
              <a:ext cx="103" cy="320"/>
            </a:xfrm>
            <a:prstGeom prst="rect">
              <a:avLst/>
            </a:prstGeom>
            <a:solidFill>
              <a:srgbClr val="3953A4"/>
            </a:solidFill>
            <a:ln w="38100">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7" name="Freeform 59"/>
            <p:cNvSpPr>
              <a:spLocks/>
            </p:cNvSpPr>
            <p:nvPr/>
          </p:nvSpPr>
          <p:spPr bwMode="auto">
            <a:xfrm>
              <a:off x="4163"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8" name="Line 60"/>
            <p:cNvSpPr>
              <a:spLocks noChangeShapeType="1"/>
            </p:cNvSpPr>
            <p:nvPr/>
          </p:nvSpPr>
          <p:spPr bwMode="auto">
            <a:xfrm>
              <a:off x="4163"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49" name="Freeform 61"/>
            <p:cNvSpPr>
              <a:spLocks/>
            </p:cNvSpPr>
            <p:nvPr/>
          </p:nvSpPr>
          <p:spPr bwMode="auto">
            <a:xfrm>
              <a:off x="4062"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0" name="Line 62"/>
            <p:cNvSpPr>
              <a:spLocks noChangeShapeType="1"/>
            </p:cNvSpPr>
            <p:nvPr/>
          </p:nvSpPr>
          <p:spPr bwMode="auto">
            <a:xfrm flipV="1">
              <a:off x="4062"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1" name="Freeform 63"/>
            <p:cNvSpPr>
              <a:spLocks/>
            </p:cNvSpPr>
            <p:nvPr/>
          </p:nvSpPr>
          <p:spPr bwMode="auto">
            <a:xfrm>
              <a:off x="4526"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2" name="Line 64"/>
            <p:cNvSpPr>
              <a:spLocks noChangeShapeType="1"/>
            </p:cNvSpPr>
            <p:nvPr/>
          </p:nvSpPr>
          <p:spPr bwMode="auto">
            <a:xfrm>
              <a:off x="4526"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3" name="Freeform 65"/>
            <p:cNvSpPr>
              <a:spLocks/>
            </p:cNvSpPr>
            <p:nvPr/>
          </p:nvSpPr>
          <p:spPr bwMode="auto">
            <a:xfrm>
              <a:off x="4424"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4" name="Line 66"/>
            <p:cNvSpPr>
              <a:spLocks noChangeShapeType="1"/>
            </p:cNvSpPr>
            <p:nvPr/>
          </p:nvSpPr>
          <p:spPr bwMode="auto">
            <a:xfrm flipV="1">
              <a:off x="4424"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5" name="Freeform 67"/>
            <p:cNvSpPr>
              <a:spLocks/>
            </p:cNvSpPr>
            <p:nvPr/>
          </p:nvSpPr>
          <p:spPr bwMode="auto">
            <a:xfrm>
              <a:off x="4888"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6" name="Line 68"/>
            <p:cNvSpPr>
              <a:spLocks noChangeShapeType="1"/>
            </p:cNvSpPr>
            <p:nvPr/>
          </p:nvSpPr>
          <p:spPr bwMode="auto">
            <a:xfrm>
              <a:off x="4888"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7" name="Freeform 69"/>
            <p:cNvSpPr>
              <a:spLocks/>
            </p:cNvSpPr>
            <p:nvPr/>
          </p:nvSpPr>
          <p:spPr bwMode="auto">
            <a:xfrm>
              <a:off x="4786"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8" name="Line 70"/>
            <p:cNvSpPr>
              <a:spLocks noChangeShapeType="1"/>
            </p:cNvSpPr>
            <p:nvPr/>
          </p:nvSpPr>
          <p:spPr bwMode="auto">
            <a:xfrm flipV="1">
              <a:off x="4786"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9" name="Freeform 71"/>
            <p:cNvSpPr>
              <a:spLocks/>
            </p:cNvSpPr>
            <p:nvPr/>
          </p:nvSpPr>
          <p:spPr bwMode="auto">
            <a:xfrm>
              <a:off x="5251" y="3890"/>
              <a:ext cx="1" cy="263"/>
            </a:xfrm>
            <a:custGeom>
              <a:avLst/>
              <a:gdLst/>
              <a:ahLst/>
              <a:cxnLst>
                <a:cxn ang="0">
                  <a:pos x="0" y="0"/>
                </a:cxn>
                <a:cxn ang="0">
                  <a:pos x="0" y="263"/>
                </a:cxn>
                <a:cxn ang="0">
                  <a:pos x="0" y="0"/>
                </a:cxn>
              </a:cxnLst>
              <a:rect l="0" t="0" r="r" b="b"/>
              <a:pathLst>
                <a:path h="263">
                  <a:moveTo>
                    <a:pt x="0" y="0"/>
                  </a:moveTo>
                  <a:lnTo>
                    <a:pt x="0" y="263"/>
                  </a:lnTo>
                  <a:lnTo>
                    <a:pt x="0" y="0"/>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0" name="Line 72"/>
            <p:cNvSpPr>
              <a:spLocks noChangeShapeType="1"/>
            </p:cNvSpPr>
            <p:nvPr/>
          </p:nvSpPr>
          <p:spPr bwMode="auto">
            <a:xfrm>
              <a:off x="5251"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1" name="Freeform 73"/>
            <p:cNvSpPr>
              <a:spLocks/>
            </p:cNvSpPr>
            <p:nvPr/>
          </p:nvSpPr>
          <p:spPr bwMode="auto">
            <a:xfrm>
              <a:off x="5148" y="3890"/>
              <a:ext cx="1" cy="263"/>
            </a:xfrm>
            <a:custGeom>
              <a:avLst/>
              <a:gdLst/>
              <a:ahLst/>
              <a:cxnLst>
                <a:cxn ang="0">
                  <a:pos x="0" y="263"/>
                </a:cxn>
                <a:cxn ang="0">
                  <a:pos x="0" y="0"/>
                </a:cxn>
                <a:cxn ang="0">
                  <a:pos x="0" y="263"/>
                </a:cxn>
              </a:cxnLst>
              <a:rect l="0" t="0" r="r" b="b"/>
              <a:pathLst>
                <a:path h="263">
                  <a:moveTo>
                    <a:pt x="0" y="263"/>
                  </a:moveTo>
                  <a:lnTo>
                    <a:pt x="0" y="0"/>
                  </a:lnTo>
                  <a:lnTo>
                    <a:pt x="0" y="263"/>
                  </a:lnTo>
                  <a:close/>
                </a:path>
              </a:pathLst>
            </a:custGeom>
            <a:solidFill>
              <a:srgbClr val="3953A4"/>
            </a:solidFill>
            <a:ln w="381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2" name="Line 74"/>
            <p:cNvSpPr>
              <a:spLocks noChangeShapeType="1"/>
            </p:cNvSpPr>
            <p:nvPr/>
          </p:nvSpPr>
          <p:spPr bwMode="auto">
            <a:xfrm flipV="1">
              <a:off x="5148" y="3890"/>
              <a:ext cx="1" cy="263"/>
            </a:xfrm>
            <a:prstGeom prst="line">
              <a:avLst/>
            </a:prstGeom>
            <a:noFill/>
            <a:ln w="38100"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63" name="Freeform 75"/>
            <p:cNvSpPr>
              <a:spLocks/>
            </p:cNvSpPr>
            <p:nvPr/>
          </p:nvSpPr>
          <p:spPr bwMode="auto">
            <a:xfrm>
              <a:off x="1282" y="1980"/>
              <a:ext cx="359" cy="269"/>
            </a:xfrm>
            <a:custGeom>
              <a:avLst/>
              <a:gdLst/>
              <a:ahLst/>
              <a:cxnLst>
                <a:cxn ang="0">
                  <a:pos x="359" y="269"/>
                </a:cxn>
                <a:cxn ang="0">
                  <a:pos x="14" y="269"/>
                </a:cxn>
                <a:cxn ang="0">
                  <a:pos x="0" y="195"/>
                </a:cxn>
                <a:cxn ang="0">
                  <a:pos x="152" y="57"/>
                </a:cxn>
                <a:cxn ang="0">
                  <a:pos x="352" y="0"/>
                </a:cxn>
                <a:cxn ang="0">
                  <a:pos x="335" y="162"/>
                </a:cxn>
                <a:cxn ang="0">
                  <a:pos x="359" y="269"/>
                </a:cxn>
              </a:cxnLst>
              <a:rect l="0" t="0" r="r" b="b"/>
              <a:pathLst>
                <a:path w="359" h="269">
                  <a:moveTo>
                    <a:pt x="359" y="269"/>
                  </a:moveTo>
                  <a:lnTo>
                    <a:pt x="14" y="269"/>
                  </a:lnTo>
                  <a:lnTo>
                    <a:pt x="0" y="195"/>
                  </a:lnTo>
                  <a:lnTo>
                    <a:pt x="152" y="57"/>
                  </a:lnTo>
                  <a:lnTo>
                    <a:pt x="352" y="0"/>
                  </a:lnTo>
                  <a:lnTo>
                    <a:pt x="335" y="162"/>
                  </a:lnTo>
                  <a:lnTo>
                    <a:pt x="359" y="269"/>
                  </a:lnTo>
                  <a:close/>
                </a:path>
              </a:pathLst>
            </a:custGeom>
            <a:solidFill>
              <a:srgbClr val="3953A4"/>
            </a:soli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6" name="Right Arrow 125"/>
          <p:cNvSpPr/>
          <p:nvPr/>
        </p:nvSpPr>
        <p:spPr>
          <a:xfrm>
            <a:off x="3232728" y="4285672"/>
            <a:ext cx="822036" cy="58189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38"/>
          <p:cNvGrpSpPr/>
          <p:nvPr/>
        </p:nvGrpSpPr>
        <p:grpSpPr>
          <a:xfrm>
            <a:off x="4711373" y="4681234"/>
            <a:ext cx="1862156" cy="252568"/>
            <a:chOff x="5080539" y="4683616"/>
            <a:chExt cx="1862156" cy="252568"/>
          </a:xfrm>
        </p:grpSpPr>
        <p:sp>
          <p:nvSpPr>
            <p:cNvPr id="128" name="Down Arrow 127"/>
            <p:cNvSpPr/>
            <p:nvPr/>
          </p:nvSpPr>
          <p:spPr>
            <a:xfrm>
              <a:off x="5080539" y="4683616"/>
              <a:ext cx="93079" cy="23454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Down Arrow 128"/>
            <p:cNvSpPr/>
            <p:nvPr/>
          </p:nvSpPr>
          <p:spPr>
            <a:xfrm>
              <a:off x="5523260" y="4684972"/>
              <a:ext cx="93079" cy="23454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Down Arrow 129"/>
            <p:cNvSpPr/>
            <p:nvPr/>
          </p:nvSpPr>
          <p:spPr>
            <a:xfrm>
              <a:off x="5963792" y="4684972"/>
              <a:ext cx="93079" cy="23454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Down Arrow 130"/>
            <p:cNvSpPr/>
            <p:nvPr/>
          </p:nvSpPr>
          <p:spPr>
            <a:xfrm>
              <a:off x="6406703" y="4696879"/>
              <a:ext cx="93079" cy="23454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Down Arrow 131"/>
            <p:cNvSpPr/>
            <p:nvPr/>
          </p:nvSpPr>
          <p:spPr>
            <a:xfrm>
              <a:off x="6849616" y="4701641"/>
              <a:ext cx="93079" cy="234543"/>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37"/>
          <p:cNvGrpSpPr/>
          <p:nvPr/>
        </p:nvGrpSpPr>
        <p:grpSpPr>
          <a:xfrm>
            <a:off x="4645747" y="5114926"/>
            <a:ext cx="1976437" cy="228600"/>
            <a:chOff x="5024438" y="5114926"/>
            <a:chExt cx="1976437" cy="228600"/>
          </a:xfrm>
        </p:grpSpPr>
        <p:sp>
          <p:nvSpPr>
            <p:cNvPr id="133" name="Oval 132"/>
            <p:cNvSpPr/>
            <p:nvPr/>
          </p:nvSpPr>
          <p:spPr>
            <a:xfrm>
              <a:off x="5024438" y="5124451"/>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p:cNvSpPr/>
            <p:nvPr/>
          </p:nvSpPr>
          <p:spPr>
            <a:xfrm>
              <a:off x="5462588" y="5114926"/>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p:cNvSpPr/>
            <p:nvPr/>
          </p:nvSpPr>
          <p:spPr>
            <a:xfrm>
              <a:off x="5915025" y="5119689"/>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p:nvPr/>
          </p:nvSpPr>
          <p:spPr>
            <a:xfrm>
              <a:off x="6348413" y="5119688"/>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p:nvPr/>
          </p:nvSpPr>
          <p:spPr>
            <a:xfrm>
              <a:off x="6791325" y="5119689"/>
              <a:ext cx="209550" cy="219075"/>
            </a:xfrm>
            <a:prstGeom prst="ellipse">
              <a:avLst/>
            </a:prstGeom>
            <a:solidFill>
              <a:srgbClr val="395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Drop on Demand With a Linear Manifold</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63" presetClass="path" presetSubtype="0" fill="hold" grpId="0" nodeType="withEffect">
                                  <p:stCondLst>
                                    <p:cond delay="0"/>
                                  </p:stCondLst>
                                  <p:childTnLst>
                                    <p:animMotion origin="layout" path="M -5.55556E-7 -1.11111E-6 L 0.05538 -1.11111E-6 " pathEditMode="relative" rAng="0" ptsTypes="AA">
                                      <p:cBhvr>
                                        <p:cTn id="9" dur="1000" fill="hold"/>
                                        <p:tgtEl>
                                          <p:spTgt spid="126"/>
                                        </p:tgtEl>
                                        <p:attrNameLst>
                                          <p:attrName>ppt_x</p:attrName>
                                          <p:attrName>ppt_y</p:attrName>
                                        </p:attrNameLst>
                                      </p:cBhvr>
                                      <p:rCtr x="28" y="0"/>
                                    </p:animMotion>
                                  </p:childTnLst>
                                </p:cTn>
                              </p:par>
                              <p:par>
                                <p:cTn id="10" presetID="10" presetClass="exit" presetSubtype="0" fill="hold" grpId="1" nodeType="withEffect">
                                  <p:stCondLst>
                                    <p:cond delay="500"/>
                                  </p:stCondLst>
                                  <p:childTnLst>
                                    <p:animEffect transition="out" filter="fade">
                                      <p:cBhvr>
                                        <p:cTn id="11" dur="500"/>
                                        <p:tgtEl>
                                          <p:spTgt spid="126"/>
                                        </p:tgtEl>
                                      </p:cBhvr>
                                    </p:animEffect>
                                    <p:set>
                                      <p:cBhvr>
                                        <p:cTn id="12" dur="1" fill="hold">
                                          <p:stCondLst>
                                            <p:cond delay="499"/>
                                          </p:stCondLst>
                                        </p:cTn>
                                        <p:tgtEl>
                                          <p:spTgt spid="126"/>
                                        </p:tgtEl>
                                        <p:attrNameLst>
                                          <p:attrName>style.visibility</p:attrName>
                                        </p:attrNameLst>
                                      </p:cBhvr>
                                      <p:to>
                                        <p:strVal val="hidden"/>
                                      </p:to>
                                    </p:set>
                                  </p:childTnLst>
                                </p:cTn>
                              </p:par>
                              <p:par>
                                <p:cTn id="13" presetID="10" presetClass="entr" presetSubtype="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42" presetClass="path" presetSubtype="0" accel="50000" decel="50000" fill="hold" nodeType="withEffect">
                                  <p:stCondLst>
                                    <p:cond delay="500"/>
                                  </p:stCondLst>
                                  <p:childTnLst>
                                    <p:animMotion origin="layout" path="M -1.66667E-6 2.59259E-6 L -1.66667E-6 0.03148 " pathEditMode="relative" rAng="0" ptsTypes="AA">
                                      <p:cBhvr>
                                        <p:cTn id="17" dur="1000" fill="hold"/>
                                        <p:tgtEl>
                                          <p:spTgt spid="3"/>
                                        </p:tgtEl>
                                        <p:attrNameLst>
                                          <p:attrName>ppt_x</p:attrName>
                                          <p:attrName>ppt_y</p:attrName>
                                        </p:attrNameLst>
                                      </p:cBhvr>
                                      <p:rCtr x="0" y="16"/>
                                    </p:animMotion>
                                  </p:childTnLst>
                                </p:cTn>
                              </p:par>
                              <p:par>
                                <p:cTn id="18" presetID="10" presetClass="exit" presetSubtype="0" fill="hold" nodeType="withEffect">
                                  <p:stCondLst>
                                    <p:cond delay="100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 presetClass="entr" presetSubtype="0" fill="hold" nodeType="withEffect">
                                  <p:stCondLst>
                                    <p:cond delay="1300"/>
                                  </p:stCondLst>
                                  <p:childTnLst>
                                    <p:set>
                                      <p:cBhvr>
                                        <p:cTn id="22" dur="1" fill="hold">
                                          <p:stCondLst>
                                            <p:cond delay="0"/>
                                          </p:stCondLst>
                                        </p:cTn>
                                        <p:tgtEl>
                                          <p:spTgt spid="4"/>
                                        </p:tgtEl>
                                        <p:attrNameLst>
                                          <p:attrName>style.visibility</p:attrName>
                                        </p:attrNameLst>
                                      </p:cBhvr>
                                      <p:to>
                                        <p:strVal val="visible"/>
                                      </p:to>
                                    </p:set>
                                  </p:childTnLst>
                                </p:cTn>
                              </p:par>
                              <p:par>
                                <p:cTn id="23" presetID="42" presetClass="path" presetSubtype="0" accel="50000" decel="50000" fill="hold" nodeType="withEffect">
                                  <p:stCondLst>
                                    <p:cond delay="1300"/>
                                  </p:stCondLst>
                                  <p:childTnLst>
                                    <p:animMotion origin="layout" path="M 0 0  L 0 0.33295  E" pathEditMode="relative" ptsTypes="">
                                      <p:cBhvr>
                                        <p:cTn id="24" dur="1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tris.jpg"/>
          <p:cNvPicPr>
            <a:picLocks noChangeAspect="1"/>
          </p:cNvPicPr>
          <p:nvPr/>
        </p:nvPicPr>
        <p:blipFill>
          <a:blip r:embed="rId3" cstate="print"/>
          <a:stretch>
            <a:fillRect/>
          </a:stretch>
        </p:blipFill>
        <p:spPr>
          <a:xfrm>
            <a:off x="1269114" y="4021325"/>
            <a:ext cx="2857500" cy="2181225"/>
          </a:xfrm>
          <a:prstGeom prst="rect">
            <a:avLst/>
          </a:prstGeom>
          <a:ln w="12700">
            <a:noFill/>
          </a:ln>
        </p:spPr>
      </p:pic>
      <p:pic>
        <p:nvPicPr>
          <p:cNvPr id="14" name="Picture 13" descr="carShow.jpg"/>
          <p:cNvPicPr>
            <a:picLocks noChangeAspect="1"/>
          </p:cNvPicPr>
          <p:nvPr/>
        </p:nvPicPr>
        <p:blipFill>
          <a:blip r:embed="rId4" cstate="print"/>
          <a:stretch>
            <a:fillRect/>
          </a:stretch>
        </p:blipFill>
        <p:spPr>
          <a:xfrm>
            <a:off x="1078614" y="761082"/>
            <a:ext cx="3048000" cy="2286000"/>
          </a:xfrm>
          <a:prstGeom prst="rect">
            <a:avLst/>
          </a:prstGeom>
          <a:ln w="12700">
            <a:noFill/>
          </a:ln>
        </p:spPr>
      </p:pic>
      <p:sp>
        <p:nvSpPr>
          <p:cNvPr id="5" name="Title 1"/>
          <p:cNvSpPr txBox="1">
            <a:spLocks/>
          </p:cNvSpPr>
          <p:nvPr/>
        </p:nvSpPr>
        <p:spPr bwMode="auto">
          <a:xfrm>
            <a:off x="0" y="0"/>
            <a:ext cx="9144000" cy="7819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endParaRPr kumimoji="0" lang="en-US" sz="4000" b="1" i="0" u="none" strike="noStrike" kern="0" cap="none" spc="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6"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Applications of Water Drop Displays</a:t>
            </a:r>
          </a:p>
        </p:txBody>
      </p:sp>
      <p:sp>
        <p:nvSpPr>
          <p:cNvPr id="7"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4</a:t>
            </a:fld>
            <a:endParaRPr lang="en-US" dirty="0" smtClean="0"/>
          </a:p>
        </p:txBody>
      </p:sp>
      <p:sp>
        <p:nvSpPr>
          <p:cNvPr id="8" name="Title 1"/>
          <p:cNvSpPr txBox="1">
            <a:spLocks/>
          </p:cNvSpPr>
          <p:nvPr/>
        </p:nvSpPr>
        <p:spPr>
          <a:xfrm>
            <a:off x="1078614" y="3025452"/>
            <a:ext cx="3048000" cy="600318"/>
          </a:xfrm>
          <a:prstGeom prst="rect">
            <a:avLst/>
          </a:prstGeom>
        </p:spPr>
        <p:txBody>
          <a:bodyPr vert="horz" lIns="91440" tIns="45720" rIns="91440" bIns="45720" rtlCol="0" anchor="t">
            <a:normAutofit/>
          </a:bodyPr>
          <a:lstStyle/>
          <a:p>
            <a:pPr lvl="0" algn="ctr"/>
            <a:r>
              <a:rPr lang="en-US" sz="2400" b="1" dirty="0" smtClean="0">
                <a:solidFill>
                  <a:prstClr val="white"/>
                </a:solidFill>
                <a:latin typeface="Calibri"/>
              </a:rPr>
              <a:t>Car show advertising</a:t>
            </a:r>
            <a:endParaRPr lang="en-US" sz="2400" b="1" dirty="0">
              <a:solidFill>
                <a:prstClr val="white"/>
              </a:solidFill>
              <a:latin typeface="Calibri"/>
            </a:endParaRPr>
          </a:p>
        </p:txBody>
      </p:sp>
      <p:sp>
        <p:nvSpPr>
          <p:cNvPr id="11" name="Title 1"/>
          <p:cNvSpPr txBox="1">
            <a:spLocks/>
          </p:cNvSpPr>
          <p:nvPr/>
        </p:nvSpPr>
        <p:spPr>
          <a:xfrm>
            <a:off x="5182486" y="6034869"/>
            <a:ext cx="2932814" cy="590030"/>
          </a:xfrm>
          <a:prstGeom prst="rect">
            <a:avLst/>
          </a:prstGeom>
        </p:spPr>
        <p:txBody>
          <a:bodyPr vert="horz" lIns="91440" tIns="45720" rIns="91440" bIns="45720" rtlCol="0" anchor="t">
            <a:normAutofit/>
          </a:bodyPr>
          <a:lstStyle/>
          <a:p>
            <a:pPr lvl="0" algn="ctr"/>
            <a:r>
              <a:rPr lang="en-US" sz="2400" b="1" dirty="0" smtClean="0">
                <a:solidFill>
                  <a:prstClr val="white"/>
                </a:solidFill>
                <a:latin typeface="Calibri"/>
              </a:rPr>
              <a:t>3D touchable display</a:t>
            </a:r>
            <a:endParaRPr lang="en-US" sz="2400" dirty="0">
              <a:solidFill>
                <a:prstClr val="white"/>
              </a:solidFill>
              <a:latin typeface="Calibri"/>
            </a:endParaRPr>
          </a:p>
        </p:txBody>
      </p:sp>
      <p:sp>
        <p:nvSpPr>
          <p:cNvPr id="12" name="Title 1"/>
          <p:cNvSpPr txBox="1">
            <a:spLocks/>
          </p:cNvSpPr>
          <p:nvPr/>
        </p:nvSpPr>
        <p:spPr>
          <a:xfrm>
            <a:off x="4923584" y="3047082"/>
            <a:ext cx="3259232" cy="600318"/>
          </a:xfrm>
          <a:prstGeom prst="rect">
            <a:avLst/>
          </a:prstGeom>
        </p:spPr>
        <p:txBody>
          <a:bodyPr vert="horz" lIns="91440" tIns="45720" rIns="91440" bIns="45720" rtlCol="0" anchor="t">
            <a:normAutofit/>
          </a:bodyPr>
          <a:lstStyle/>
          <a:p>
            <a:pPr lvl="0" algn="ctr"/>
            <a:r>
              <a:rPr lang="en-US" sz="2400" b="1" dirty="0" smtClean="0">
                <a:solidFill>
                  <a:prstClr val="white"/>
                </a:solidFill>
                <a:latin typeface="Calibri"/>
              </a:rPr>
              <a:t>Art exhibits</a:t>
            </a:r>
            <a:endParaRPr lang="en-US" sz="2400" b="1" dirty="0">
              <a:solidFill>
                <a:prstClr val="white"/>
              </a:solidFill>
              <a:latin typeface="Calibri"/>
            </a:endParaRPr>
          </a:p>
        </p:txBody>
      </p:sp>
      <p:sp>
        <p:nvSpPr>
          <p:cNvPr id="13" name="Title 1"/>
          <p:cNvSpPr txBox="1">
            <a:spLocks/>
          </p:cNvSpPr>
          <p:nvPr/>
        </p:nvSpPr>
        <p:spPr>
          <a:xfrm>
            <a:off x="1269114" y="6034869"/>
            <a:ext cx="2643667" cy="542261"/>
          </a:xfrm>
          <a:prstGeom prst="rect">
            <a:avLst/>
          </a:prstGeom>
        </p:spPr>
        <p:txBody>
          <a:bodyPr vert="horz" lIns="91440" tIns="45720" rIns="91440" bIns="45720" rtlCol="0" anchor="t">
            <a:normAutofit/>
          </a:bodyPr>
          <a:lstStyle/>
          <a:p>
            <a:pPr lvl="0" algn="ctr"/>
            <a:r>
              <a:rPr lang="en-US" sz="2400" b="1" dirty="0" smtClean="0">
                <a:solidFill>
                  <a:prstClr val="white"/>
                </a:solidFill>
                <a:latin typeface="Calibri"/>
              </a:rPr>
              <a:t>Interactive games</a:t>
            </a:r>
            <a:endParaRPr lang="en-US" sz="2400" dirty="0">
              <a:solidFill>
                <a:prstClr val="white"/>
              </a:solidFill>
              <a:latin typeface="Calibri"/>
            </a:endParaRPr>
          </a:p>
        </p:txBody>
      </p:sp>
      <p:pic>
        <p:nvPicPr>
          <p:cNvPr id="15" name="Picture 14" descr="waterDisplayMed2.jpg"/>
          <p:cNvPicPr>
            <a:picLocks noChangeAspect="1"/>
          </p:cNvPicPr>
          <p:nvPr/>
        </p:nvPicPr>
        <p:blipFill>
          <a:blip r:embed="rId5" cstate="print"/>
          <a:stretch>
            <a:fillRect/>
          </a:stretch>
        </p:blipFill>
        <p:spPr>
          <a:xfrm>
            <a:off x="4923584" y="781915"/>
            <a:ext cx="3259232" cy="2265167"/>
          </a:xfrm>
          <a:prstGeom prst="rect">
            <a:avLst/>
          </a:prstGeom>
        </p:spPr>
      </p:pic>
      <p:pic>
        <p:nvPicPr>
          <p:cNvPr id="17" name="Picture 16" descr="newEarth.png"/>
          <p:cNvPicPr>
            <a:picLocks noChangeAspect="1"/>
          </p:cNvPicPr>
          <p:nvPr/>
        </p:nvPicPr>
        <p:blipFill>
          <a:blip r:embed="rId6" cstate="print"/>
          <a:stretch>
            <a:fillRect/>
          </a:stretch>
        </p:blipFill>
        <p:spPr>
          <a:xfrm>
            <a:off x="5364145" y="3839688"/>
            <a:ext cx="2378110" cy="2195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p:nvPr/>
        </p:nvGrpSpPr>
        <p:grpSpPr>
          <a:xfrm>
            <a:off x="3057783" y="2924356"/>
            <a:ext cx="3581401" cy="450580"/>
            <a:chOff x="3057783" y="2924356"/>
            <a:chExt cx="3581401" cy="450580"/>
          </a:xfrm>
        </p:grpSpPr>
        <p:cxnSp>
          <p:nvCxnSpPr>
            <p:cNvPr id="145" name="Straight Connector 144"/>
            <p:cNvCxnSpPr/>
            <p:nvPr/>
          </p:nvCxnSpPr>
          <p:spPr>
            <a:xfrm rot="10800000" flipV="1">
              <a:off x="3057783" y="2927120"/>
              <a:ext cx="961126"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018910" y="2924356"/>
              <a:ext cx="2620274"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142" name="Picture 41"/>
          <p:cNvPicPr>
            <a:picLocks noChangeAspect="1" noChangeArrowheads="1"/>
          </p:cNvPicPr>
          <p:nvPr/>
        </p:nvPicPr>
        <p:blipFill>
          <a:blip r:embed="rId4" cstate="print"/>
          <a:srcRect/>
          <a:stretch>
            <a:fillRect/>
          </a:stretch>
        </p:blipFill>
        <p:spPr bwMode="auto">
          <a:xfrm>
            <a:off x="87682" y="4805529"/>
            <a:ext cx="1941513" cy="852487"/>
          </a:xfrm>
          <a:prstGeom prst="rect">
            <a:avLst/>
          </a:prstGeom>
          <a:noFill/>
          <a:ln w="9525">
            <a:noFill/>
            <a:miter lim="800000"/>
            <a:headEnd/>
            <a:tailEnd/>
          </a:ln>
        </p:spPr>
      </p:pic>
      <p:grpSp>
        <p:nvGrpSpPr>
          <p:cNvPr id="3" name="Group 139"/>
          <p:cNvGrpSpPr/>
          <p:nvPr/>
        </p:nvGrpSpPr>
        <p:grpSpPr>
          <a:xfrm>
            <a:off x="1672224" y="4492136"/>
            <a:ext cx="2155349" cy="1452250"/>
            <a:chOff x="1672224" y="4492136"/>
            <a:chExt cx="2155349" cy="1452250"/>
          </a:xfrm>
        </p:grpSpPr>
        <p:grpSp>
          <p:nvGrpSpPr>
            <p:cNvPr id="4" name="Group 138"/>
            <p:cNvGrpSpPr/>
            <p:nvPr/>
          </p:nvGrpSpPr>
          <p:grpSpPr>
            <a:xfrm>
              <a:off x="1672224" y="4492136"/>
              <a:ext cx="1977433" cy="1452250"/>
              <a:chOff x="1672224" y="4492136"/>
              <a:chExt cx="1977433" cy="1452250"/>
            </a:xfrm>
          </p:grpSpPr>
          <p:cxnSp>
            <p:nvCxnSpPr>
              <p:cNvPr id="150" name="Straight Connector 149"/>
              <p:cNvCxnSpPr/>
              <p:nvPr/>
            </p:nvCxnSpPr>
            <p:spPr>
              <a:xfrm flipV="1">
                <a:off x="1672224" y="4492136"/>
                <a:ext cx="1977433" cy="76119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1672224" y="4906161"/>
                <a:ext cx="1016041" cy="347173"/>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72224" y="5253334"/>
                <a:ext cx="1977433" cy="285409"/>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72224" y="5253334"/>
                <a:ext cx="1016041" cy="69105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2531396" y="4627553"/>
              <a:ext cx="1296177" cy="1185862"/>
            </a:xfrm>
            <a:prstGeom prst="rect">
              <a:avLst/>
            </a:prstGeom>
            <a:solidFill>
              <a:srgbClr val="4BFF4B"/>
            </a:solidFill>
            <a:ln>
              <a:solidFill>
                <a:schemeClr val="bg1"/>
              </a:solidFill>
            </a:ln>
            <a:scene3d>
              <a:camera prst="isometricRightUp">
                <a:rot lat="1680000" lon="1902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Water Drop Display 101</a:t>
            </a:r>
          </a:p>
        </p:txBody>
      </p:sp>
      <p:grpSp>
        <p:nvGrpSpPr>
          <p:cNvPr id="6" name="Group 361"/>
          <p:cNvGrpSpPr/>
          <p:nvPr/>
        </p:nvGrpSpPr>
        <p:grpSpPr>
          <a:xfrm>
            <a:off x="3923925" y="1563876"/>
            <a:ext cx="1386175" cy="1847850"/>
            <a:chOff x="2905863" y="1787714"/>
            <a:chExt cx="1386175" cy="1847850"/>
          </a:xfrm>
        </p:grpSpPr>
        <p:pic>
          <p:nvPicPr>
            <p:cNvPr id="115" name="Picture 26" descr="eyedropper2.png"/>
            <p:cNvPicPr>
              <a:picLocks noChangeAspect="1"/>
            </p:cNvPicPr>
            <p:nvPr/>
          </p:nvPicPr>
          <p:blipFill>
            <a:blip r:embed="rId5" cstate="print"/>
            <a:srcRect/>
            <a:stretch>
              <a:fillRect/>
            </a:stretch>
          </p:blipFill>
          <p:spPr bwMode="auto">
            <a:xfrm flipH="1">
              <a:off x="3863126" y="1787714"/>
              <a:ext cx="428912" cy="1390650"/>
            </a:xfrm>
            <a:prstGeom prst="rect">
              <a:avLst/>
            </a:prstGeom>
            <a:noFill/>
            <a:ln w="9525">
              <a:noFill/>
              <a:miter lim="800000"/>
              <a:headEnd/>
              <a:tailEnd/>
            </a:ln>
          </p:spPr>
        </p:pic>
        <p:pic>
          <p:nvPicPr>
            <p:cNvPr id="116" name="Picture 26" descr="eyedropper2.png"/>
            <p:cNvPicPr>
              <a:picLocks noChangeAspect="1"/>
            </p:cNvPicPr>
            <p:nvPr/>
          </p:nvPicPr>
          <p:blipFill>
            <a:blip r:embed="rId5" cstate="print"/>
            <a:srcRect/>
            <a:stretch>
              <a:fillRect/>
            </a:stretch>
          </p:blipFill>
          <p:spPr bwMode="auto">
            <a:xfrm flipH="1">
              <a:off x="3772639" y="1844864"/>
              <a:ext cx="428912" cy="1390650"/>
            </a:xfrm>
            <a:prstGeom prst="rect">
              <a:avLst/>
            </a:prstGeom>
            <a:noFill/>
            <a:ln w="9525">
              <a:noFill/>
              <a:miter lim="800000"/>
              <a:headEnd/>
              <a:tailEnd/>
            </a:ln>
          </p:spPr>
        </p:pic>
        <p:pic>
          <p:nvPicPr>
            <p:cNvPr id="117" name="Picture 26" descr="eyedropper2.png"/>
            <p:cNvPicPr>
              <a:picLocks noChangeAspect="1"/>
            </p:cNvPicPr>
            <p:nvPr/>
          </p:nvPicPr>
          <p:blipFill>
            <a:blip r:embed="rId5" cstate="print"/>
            <a:srcRect/>
            <a:stretch>
              <a:fillRect/>
            </a:stretch>
          </p:blipFill>
          <p:spPr bwMode="auto">
            <a:xfrm flipH="1">
              <a:off x="3672626" y="1882964"/>
              <a:ext cx="428912" cy="1390650"/>
            </a:xfrm>
            <a:prstGeom prst="rect">
              <a:avLst/>
            </a:prstGeom>
            <a:noFill/>
            <a:ln w="9525">
              <a:noFill/>
              <a:miter lim="800000"/>
              <a:headEnd/>
              <a:tailEnd/>
            </a:ln>
          </p:spPr>
        </p:pic>
        <p:pic>
          <p:nvPicPr>
            <p:cNvPr id="118" name="Picture 26" descr="eyedropper2.png"/>
            <p:cNvPicPr>
              <a:picLocks noChangeAspect="1"/>
            </p:cNvPicPr>
            <p:nvPr/>
          </p:nvPicPr>
          <p:blipFill>
            <a:blip r:embed="rId5" cstate="print"/>
            <a:srcRect/>
            <a:stretch>
              <a:fillRect/>
            </a:stretch>
          </p:blipFill>
          <p:spPr bwMode="auto">
            <a:xfrm flipH="1">
              <a:off x="3577376" y="1916302"/>
              <a:ext cx="428912" cy="1390650"/>
            </a:xfrm>
            <a:prstGeom prst="rect">
              <a:avLst/>
            </a:prstGeom>
            <a:noFill/>
            <a:ln w="9525">
              <a:noFill/>
              <a:miter lim="800000"/>
              <a:headEnd/>
              <a:tailEnd/>
            </a:ln>
          </p:spPr>
        </p:pic>
        <p:pic>
          <p:nvPicPr>
            <p:cNvPr id="119" name="Picture 26" descr="eyedropper2.png"/>
            <p:cNvPicPr>
              <a:picLocks noChangeAspect="1"/>
            </p:cNvPicPr>
            <p:nvPr/>
          </p:nvPicPr>
          <p:blipFill>
            <a:blip r:embed="rId5" cstate="print"/>
            <a:srcRect/>
            <a:stretch>
              <a:fillRect/>
            </a:stretch>
          </p:blipFill>
          <p:spPr bwMode="auto">
            <a:xfrm flipH="1">
              <a:off x="3472601" y="1963927"/>
              <a:ext cx="428912" cy="1390650"/>
            </a:xfrm>
            <a:prstGeom prst="rect">
              <a:avLst/>
            </a:prstGeom>
            <a:noFill/>
            <a:ln w="9525">
              <a:noFill/>
              <a:miter lim="800000"/>
              <a:headEnd/>
              <a:tailEnd/>
            </a:ln>
          </p:spPr>
        </p:pic>
        <p:pic>
          <p:nvPicPr>
            <p:cNvPr id="120" name="Picture 26" descr="eyedropper2.png"/>
            <p:cNvPicPr>
              <a:picLocks noChangeAspect="1"/>
            </p:cNvPicPr>
            <p:nvPr/>
          </p:nvPicPr>
          <p:blipFill>
            <a:blip r:embed="rId5" cstate="print"/>
            <a:srcRect/>
            <a:stretch>
              <a:fillRect/>
            </a:stretch>
          </p:blipFill>
          <p:spPr bwMode="auto">
            <a:xfrm flipH="1">
              <a:off x="3348776" y="2011551"/>
              <a:ext cx="428912" cy="1390650"/>
            </a:xfrm>
            <a:prstGeom prst="rect">
              <a:avLst/>
            </a:prstGeom>
            <a:noFill/>
            <a:ln w="9525">
              <a:noFill/>
              <a:miter lim="800000"/>
              <a:headEnd/>
              <a:tailEnd/>
            </a:ln>
          </p:spPr>
        </p:pic>
        <p:pic>
          <p:nvPicPr>
            <p:cNvPr id="121" name="Picture 26" descr="eyedropper2.png"/>
            <p:cNvPicPr>
              <a:picLocks noChangeAspect="1"/>
            </p:cNvPicPr>
            <p:nvPr/>
          </p:nvPicPr>
          <p:blipFill>
            <a:blip r:embed="rId5" cstate="print"/>
            <a:srcRect/>
            <a:stretch>
              <a:fillRect/>
            </a:stretch>
          </p:blipFill>
          <p:spPr bwMode="auto">
            <a:xfrm flipH="1">
              <a:off x="3234476" y="2073464"/>
              <a:ext cx="428912" cy="1390650"/>
            </a:xfrm>
            <a:prstGeom prst="rect">
              <a:avLst/>
            </a:prstGeom>
            <a:noFill/>
            <a:ln w="9525">
              <a:noFill/>
              <a:miter lim="800000"/>
              <a:headEnd/>
              <a:tailEnd/>
            </a:ln>
          </p:spPr>
        </p:pic>
        <p:pic>
          <p:nvPicPr>
            <p:cNvPr id="122" name="Picture 26" descr="eyedropper2.png"/>
            <p:cNvPicPr>
              <a:picLocks noChangeAspect="1"/>
            </p:cNvPicPr>
            <p:nvPr/>
          </p:nvPicPr>
          <p:blipFill>
            <a:blip r:embed="rId5" cstate="print"/>
            <a:srcRect/>
            <a:stretch>
              <a:fillRect/>
            </a:stretch>
          </p:blipFill>
          <p:spPr bwMode="auto">
            <a:xfrm flipH="1">
              <a:off x="3105889" y="2140139"/>
              <a:ext cx="428912" cy="1390650"/>
            </a:xfrm>
            <a:prstGeom prst="rect">
              <a:avLst/>
            </a:prstGeom>
            <a:noFill/>
            <a:ln w="9525">
              <a:noFill/>
              <a:miter lim="800000"/>
              <a:headEnd/>
              <a:tailEnd/>
            </a:ln>
          </p:spPr>
        </p:pic>
        <p:pic>
          <p:nvPicPr>
            <p:cNvPr id="123" name="Picture 26" descr="eyedropper2.png"/>
            <p:cNvPicPr>
              <a:picLocks noChangeAspect="1"/>
            </p:cNvPicPr>
            <p:nvPr/>
          </p:nvPicPr>
          <p:blipFill>
            <a:blip r:embed="rId5" cstate="print"/>
            <a:srcRect/>
            <a:stretch>
              <a:fillRect/>
            </a:stretch>
          </p:blipFill>
          <p:spPr bwMode="auto">
            <a:xfrm flipH="1">
              <a:off x="3001113" y="2192527"/>
              <a:ext cx="428912" cy="1390650"/>
            </a:xfrm>
            <a:prstGeom prst="rect">
              <a:avLst/>
            </a:prstGeom>
            <a:noFill/>
            <a:ln w="9525">
              <a:noFill/>
              <a:miter lim="800000"/>
              <a:headEnd/>
              <a:tailEnd/>
            </a:ln>
          </p:spPr>
        </p:pic>
        <p:pic>
          <p:nvPicPr>
            <p:cNvPr id="124" name="Picture 26" descr="eyedropper2.png"/>
            <p:cNvPicPr>
              <a:picLocks noChangeAspect="1"/>
            </p:cNvPicPr>
            <p:nvPr/>
          </p:nvPicPr>
          <p:blipFill>
            <a:blip r:embed="rId5"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8" name="Group 146"/>
          <p:cNvGrpSpPr/>
          <p:nvPr/>
        </p:nvGrpSpPr>
        <p:grpSpPr>
          <a:xfrm>
            <a:off x="3057783" y="2927120"/>
            <a:ext cx="3581400" cy="447816"/>
            <a:chOff x="3057783" y="2927120"/>
            <a:chExt cx="3581400" cy="447816"/>
          </a:xfrm>
        </p:grpSpPr>
        <p:cxnSp>
          <p:nvCxnSpPr>
            <p:cNvPr id="133" name="Straight Connector 132"/>
            <p:cNvCxnSpPr/>
            <p:nvPr/>
          </p:nvCxnSpPr>
          <p:spPr>
            <a:xfrm>
              <a:off x="3057783" y="3374936"/>
              <a:ext cx="2606722"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664505" y="2927120"/>
              <a:ext cx="974678"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51" name="anim2_cine100.avi">
            <a:hlinkClick r:id="" action="ppaction://media"/>
          </p:cNvPr>
          <p:cNvPicPr>
            <a:picLocks noRot="1" noChangeAspect="1"/>
          </p:cNvPicPr>
          <p:nvPr>
            <a:videoFile r:link="rId1"/>
          </p:nvPr>
        </p:nvPicPr>
        <p:blipFill>
          <a:blip r:embed="rId6" cstate="print"/>
          <a:stretch>
            <a:fillRect/>
          </a:stretch>
        </p:blipFill>
        <p:spPr>
          <a:xfrm>
            <a:off x="2648147" y="2890482"/>
            <a:ext cx="3724656" cy="3975354"/>
          </a:xfrm>
          <a:prstGeom prst="rect">
            <a:avLst/>
          </a:prstGeom>
        </p:spPr>
      </p:pic>
      <p:sp>
        <p:nvSpPr>
          <p:cNvPr id="52"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5</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 fill="hold"/>
                                        <p:tgtEl>
                                          <p:spTgt spid="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1"/>
                </p:tgtEl>
              </p:cMediaNode>
            </p:video>
            <p:seq concurrent="1" nextAc="seek">
              <p:cTn id="8" restart="whenNotActive" fill="hold" evtFilter="cancelBubble" nodeType="interactiveSeq">
                <p:stCondLst>
                  <p:cond evt="onClick" delay="0">
                    <p:tgtEl>
                      <p:spTgt spid="5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1"/>
                                        </p:tgtEl>
                                      </p:cBhvr>
                                    </p:cmd>
                                  </p:childTnLst>
                                </p:cTn>
                              </p:par>
                            </p:childTnLst>
                          </p:cTn>
                        </p:par>
                      </p:childTnLst>
                    </p:cTn>
                  </p:par>
                </p:childTnLst>
              </p:cTn>
              <p:nextCondLst>
                <p:cond evt="onClick" delay="0">
                  <p:tgtEl>
                    <p:spTgt spid="5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7"/>
          <p:cNvGrpSpPr/>
          <p:nvPr/>
        </p:nvGrpSpPr>
        <p:grpSpPr>
          <a:xfrm>
            <a:off x="3057783" y="2924356"/>
            <a:ext cx="3581401" cy="450580"/>
            <a:chOff x="3057783" y="2924356"/>
            <a:chExt cx="3581401" cy="450580"/>
          </a:xfrm>
        </p:grpSpPr>
        <p:cxnSp>
          <p:nvCxnSpPr>
            <p:cNvPr id="87" name="Straight Connector 86"/>
            <p:cNvCxnSpPr/>
            <p:nvPr/>
          </p:nvCxnSpPr>
          <p:spPr>
            <a:xfrm rot="10800000" flipV="1">
              <a:off x="3057783" y="2927120"/>
              <a:ext cx="961126"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018910" y="2924356"/>
              <a:ext cx="2620274"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361"/>
          <p:cNvGrpSpPr/>
          <p:nvPr/>
        </p:nvGrpSpPr>
        <p:grpSpPr>
          <a:xfrm>
            <a:off x="3923925" y="1563876"/>
            <a:ext cx="1386175" cy="1847850"/>
            <a:chOff x="2905863" y="1787714"/>
            <a:chExt cx="1386175" cy="1847850"/>
          </a:xfrm>
        </p:grpSpPr>
        <p:pic>
          <p:nvPicPr>
            <p:cNvPr id="363" name="Picture 26" descr="eyedropper2.png"/>
            <p:cNvPicPr>
              <a:picLocks noChangeAspect="1"/>
            </p:cNvPicPr>
            <p:nvPr/>
          </p:nvPicPr>
          <p:blipFill>
            <a:blip r:embed="rId4" cstate="print"/>
            <a:srcRect/>
            <a:stretch>
              <a:fillRect/>
            </a:stretch>
          </p:blipFill>
          <p:spPr bwMode="auto">
            <a:xfrm flipH="1">
              <a:off x="3863126" y="1787714"/>
              <a:ext cx="428912" cy="1390650"/>
            </a:xfrm>
            <a:prstGeom prst="rect">
              <a:avLst/>
            </a:prstGeom>
            <a:noFill/>
            <a:ln w="9525">
              <a:noFill/>
              <a:miter lim="800000"/>
              <a:headEnd/>
              <a:tailEnd/>
            </a:ln>
          </p:spPr>
        </p:pic>
        <p:pic>
          <p:nvPicPr>
            <p:cNvPr id="364" name="Picture 26" descr="eyedropper2.png"/>
            <p:cNvPicPr>
              <a:picLocks noChangeAspect="1"/>
            </p:cNvPicPr>
            <p:nvPr/>
          </p:nvPicPr>
          <p:blipFill>
            <a:blip r:embed="rId4" cstate="print"/>
            <a:srcRect/>
            <a:stretch>
              <a:fillRect/>
            </a:stretch>
          </p:blipFill>
          <p:spPr bwMode="auto">
            <a:xfrm flipH="1">
              <a:off x="3772639" y="1844864"/>
              <a:ext cx="428912" cy="1390650"/>
            </a:xfrm>
            <a:prstGeom prst="rect">
              <a:avLst/>
            </a:prstGeom>
            <a:noFill/>
            <a:ln w="9525">
              <a:noFill/>
              <a:miter lim="800000"/>
              <a:headEnd/>
              <a:tailEnd/>
            </a:ln>
          </p:spPr>
        </p:pic>
        <p:pic>
          <p:nvPicPr>
            <p:cNvPr id="365" name="Picture 26" descr="eyedropper2.png"/>
            <p:cNvPicPr>
              <a:picLocks noChangeAspect="1"/>
            </p:cNvPicPr>
            <p:nvPr/>
          </p:nvPicPr>
          <p:blipFill>
            <a:blip r:embed="rId4" cstate="print"/>
            <a:srcRect/>
            <a:stretch>
              <a:fillRect/>
            </a:stretch>
          </p:blipFill>
          <p:spPr bwMode="auto">
            <a:xfrm flipH="1">
              <a:off x="3672626" y="1882964"/>
              <a:ext cx="428912" cy="1390650"/>
            </a:xfrm>
            <a:prstGeom prst="rect">
              <a:avLst/>
            </a:prstGeom>
            <a:noFill/>
            <a:ln w="9525">
              <a:noFill/>
              <a:miter lim="800000"/>
              <a:headEnd/>
              <a:tailEnd/>
            </a:ln>
          </p:spPr>
        </p:pic>
        <p:pic>
          <p:nvPicPr>
            <p:cNvPr id="366" name="Picture 26" descr="eyedropper2.png"/>
            <p:cNvPicPr>
              <a:picLocks noChangeAspect="1"/>
            </p:cNvPicPr>
            <p:nvPr/>
          </p:nvPicPr>
          <p:blipFill>
            <a:blip r:embed="rId4" cstate="print"/>
            <a:srcRect/>
            <a:stretch>
              <a:fillRect/>
            </a:stretch>
          </p:blipFill>
          <p:spPr bwMode="auto">
            <a:xfrm flipH="1">
              <a:off x="3577376" y="1916302"/>
              <a:ext cx="428912" cy="1390650"/>
            </a:xfrm>
            <a:prstGeom prst="rect">
              <a:avLst/>
            </a:prstGeom>
            <a:noFill/>
            <a:ln w="9525">
              <a:noFill/>
              <a:miter lim="800000"/>
              <a:headEnd/>
              <a:tailEnd/>
            </a:ln>
          </p:spPr>
        </p:pic>
        <p:pic>
          <p:nvPicPr>
            <p:cNvPr id="367" name="Picture 26" descr="eyedropper2.png"/>
            <p:cNvPicPr>
              <a:picLocks noChangeAspect="1"/>
            </p:cNvPicPr>
            <p:nvPr/>
          </p:nvPicPr>
          <p:blipFill>
            <a:blip r:embed="rId4" cstate="print"/>
            <a:srcRect/>
            <a:stretch>
              <a:fillRect/>
            </a:stretch>
          </p:blipFill>
          <p:spPr bwMode="auto">
            <a:xfrm flipH="1">
              <a:off x="3472601" y="1963927"/>
              <a:ext cx="428912" cy="1390650"/>
            </a:xfrm>
            <a:prstGeom prst="rect">
              <a:avLst/>
            </a:prstGeom>
            <a:noFill/>
            <a:ln w="9525">
              <a:noFill/>
              <a:miter lim="800000"/>
              <a:headEnd/>
              <a:tailEnd/>
            </a:ln>
          </p:spPr>
        </p:pic>
        <p:pic>
          <p:nvPicPr>
            <p:cNvPr id="368" name="Picture 26" descr="eyedropper2.png"/>
            <p:cNvPicPr>
              <a:picLocks noChangeAspect="1"/>
            </p:cNvPicPr>
            <p:nvPr/>
          </p:nvPicPr>
          <p:blipFill>
            <a:blip r:embed="rId4" cstate="print"/>
            <a:srcRect/>
            <a:stretch>
              <a:fillRect/>
            </a:stretch>
          </p:blipFill>
          <p:spPr bwMode="auto">
            <a:xfrm flipH="1">
              <a:off x="3348776" y="2011551"/>
              <a:ext cx="428912" cy="1390650"/>
            </a:xfrm>
            <a:prstGeom prst="rect">
              <a:avLst/>
            </a:prstGeom>
            <a:noFill/>
            <a:ln w="9525">
              <a:noFill/>
              <a:miter lim="800000"/>
              <a:headEnd/>
              <a:tailEnd/>
            </a:ln>
          </p:spPr>
        </p:pic>
        <p:pic>
          <p:nvPicPr>
            <p:cNvPr id="369" name="Picture 26" descr="eyedropper2.png"/>
            <p:cNvPicPr>
              <a:picLocks noChangeAspect="1"/>
            </p:cNvPicPr>
            <p:nvPr/>
          </p:nvPicPr>
          <p:blipFill>
            <a:blip r:embed="rId4" cstate="print"/>
            <a:srcRect/>
            <a:stretch>
              <a:fillRect/>
            </a:stretch>
          </p:blipFill>
          <p:spPr bwMode="auto">
            <a:xfrm flipH="1">
              <a:off x="3234476" y="2073464"/>
              <a:ext cx="428912" cy="1390650"/>
            </a:xfrm>
            <a:prstGeom prst="rect">
              <a:avLst/>
            </a:prstGeom>
            <a:noFill/>
            <a:ln w="9525">
              <a:noFill/>
              <a:miter lim="800000"/>
              <a:headEnd/>
              <a:tailEnd/>
            </a:ln>
          </p:spPr>
        </p:pic>
        <p:pic>
          <p:nvPicPr>
            <p:cNvPr id="370" name="Picture 26" descr="eyedropper2.png"/>
            <p:cNvPicPr>
              <a:picLocks noChangeAspect="1"/>
            </p:cNvPicPr>
            <p:nvPr/>
          </p:nvPicPr>
          <p:blipFill>
            <a:blip r:embed="rId4" cstate="print"/>
            <a:srcRect/>
            <a:stretch>
              <a:fillRect/>
            </a:stretch>
          </p:blipFill>
          <p:spPr bwMode="auto">
            <a:xfrm flipH="1">
              <a:off x="3105889" y="2140139"/>
              <a:ext cx="428912" cy="1390650"/>
            </a:xfrm>
            <a:prstGeom prst="rect">
              <a:avLst/>
            </a:prstGeom>
            <a:noFill/>
            <a:ln w="9525">
              <a:noFill/>
              <a:miter lim="800000"/>
              <a:headEnd/>
              <a:tailEnd/>
            </a:ln>
          </p:spPr>
        </p:pic>
        <p:pic>
          <p:nvPicPr>
            <p:cNvPr id="371" name="Picture 26" descr="eyedropper2.png"/>
            <p:cNvPicPr>
              <a:picLocks noChangeAspect="1"/>
            </p:cNvPicPr>
            <p:nvPr/>
          </p:nvPicPr>
          <p:blipFill>
            <a:blip r:embed="rId4" cstate="print"/>
            <a:srcRect/>
            <a:stretch>
              <a:fillRect/>
            </a:stretch>
          </p:blipFill>
          <p:spPr bwMode="auto">
            <a:xfrm flipH="1">
              <a:off x="3001113" y="2192527"/>
              <a:ext cx="428912" cy="1390650"/>
            </a:xfrm>
            <a:prstGeom prst="rect">
              <a:avLst/>
            </a:prstGeom>
            <a:noFill/>
            <a:ln w="9525">
              <a:noFill/>
              <a:miter lim="800000"/>
              <a:headEnd/>
              <a:tailEnd/>
            </a:ln>
          </p:spPr>
        </p:pic>
        <p:pic>
          <p:nvPicPr>
            <p:cNvPr id="372" name="Picture 26" descr="eyedropper2.png"/>
            <p:cNvPicPr>
              <a:picLocks noChangeAspect="1"/>
            </p:cNvPicPr>
            <p:nvPr/>
          </p:nvPicPr>
          <p:blipFill>
            <a:blip r:embed="rId4"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8" name="Group 383"/>
          <p:cNvGrpSpPr/>
          <p:nvPr/>
        </p:nvGrpSpPr>
        <p:grpSpPr>
          <a:xfrm>
            <a:off x="4663466" y="1552646"/>
            <a:ext cx="1386175" cy="1847850"/>
            <a:chOff x="2905863" y="1787714"/>
            <a:chExt cx="1386175" cy="1847850"/>
          </a:xfrm>
        </p:grpSpPr>
        <p:pic>
          <p:nvPicPr>
            <p:cNvPr id="385" name="Picture 26" descr="eyedropper2.png"/>
            <p:cNvPicPr>
              <a:picLocks noChangeAspect="1"/>
            </p:cNvPicPr>
            <p:nvPr/>
          </p:nvPicPr>
          <p:blipFill>
            <a:blip r:embed="rId4" cstate="print"/>
            <a:srcRect/>
            <a:stretch>
              <a:fillRect/>
            </a:stretch>
          </p:blipFill>
          <p:spPr bwMode="auto">
            <a:xfrm flipH="1">
              <a:off x="3863126" y="1787714"/>
              <a:ext cx="428912" cy="1390650"/>
            </a:xfrm>
            <a:prstGeom prst="rect">
              <a:avLst/>
            </a:prstGeom>
            <a:noFill/>
            <a:ln w="9525">
              <a:noFill/>
              <a:miter lim="800000"/>
              <a:headEnd/>
              <a:tailEnd/>
            </a:ln>
          </p:spPr>
        </p:pic>
        <p:pic>
          <p:nvPicPr>
            <p:cNvPr id="386" name="Picture 26" descr="eyedropper2.png"/>
            <p:cNvPicPr>
              <a:picLocks noChangeAspect="1"/>
            </p:cNvPicPr>
            <p:nvPr/>
          </p:nvPicPr>
          <p:blipFill>
            <a:blip r:embed="rId4" cstate="print"/>
            <a:srcRect/>
            <a:stretch>
              <a:fillRect/>
            </a:stretch>
          </p:blipFill>
          <p:spPr bwMode="auto">
            <a:xfrm flipH="1">
              <a:off x="3772639" y="1844864"/>
              <a:ext cx="428912" cy="1390650"/>
            </a:xfrm>
            <a:prstGeom prst="rect">
              <a:avLst/>
            </a:prstGeom>
            <a:noFill/>
            <a:ln w="9525">
              <a:noFill/>
              <a:miter lim="800000"/>
              <a:headEnd/>
              <a:tailEnd/>
            </a:ln>
          </p:spPr>
        </p:pic>
        <p:pic>
          <p:nvPicPr>
            <p:cNvPr id="387" name="Picture 26" descr="eyedropper2.png"/>
            <p:cNvPicPr>
              <a:picLocks noChangeAspect="1"/>
            </p:cNvPicPr>
            <p:nvPr/>
          </p:nvPicPr>
          <p:blipFill>
            <a:blip r:embed="rId4" cstate="print"/>
            <a:srcRect/>
            <a:stretch>
              <a:fillRect/>
            </a:stretch>
          </p:blipFill>
          <p:spPr bwMode="auto">
            <a:xfrm flipH="1">
              <a:off x="3672626" y="1882964"/>
              <a:ext cx="428912" cy="1390650"/>
            </a:xfrm>
            <a:prstGeom prst="rect">
              <a:avLst/>
            </a:prstGeom>
            <a:noFill/>
            <a:ln w="9525">
              <a:noFill/>
              <a:miter lim="800000"/>
              <a:headEnd/>
              <a:tailEnd/>
            </a:ln>
          </p:spPr>
        </p:pic>
        <p:pic>
          <p:nvPicPr>
            <p:cNvPr id="388" name="Picture 26" descr="eyedropper2.png"/>
            <p:cNvPicPr>
              <a:picLocks noChangeAspect="1"/>
            </p:cNvPicPr>
            <p:nvPr/>
          </p:nvPicPr>
          <p:blipFill>
            <a:blip r:embed="rId4" cstate="print"/>
            <a:srcRect/>
            <a:stretch>
              <a:fillRect/>
            </a:stretch>
          </p:blipFill>
          <p:spPr bwMode="auto">
            <a:xfrm flipH="1">
              <a:off x="3577376" y="1916302"/>
              <a:ext cx="428912" cy="1390650"/>
            </a:xfrm>
            <a:prstGeom prst="rect">
              <a:avLst/>
            </a:prstGeom>
            <a:noFill/>
            <a:ln w="9525">
              <a:noFill/>
              <a:miter lim="800000"/>
              <a:headEnd/>
              <a:tailEnd/>
            </a:ln>
          </p:spPr>
        </p:pic>
        <p:pic>
          <p:nvPicPr>
            <p:cNvPr id="389" name="Picture 26" descr="eyedropper2.png"/>
            <p:cNvPicPr>
              <a:picLocks noChangeAspect="1"/>
            </p:cNvPicPr>
            <p:nvPr/>
          </p:nvPicPr>
          <p:blipFill>
            <a:blip r:embed="rId4" cstate="print"/>
            <a:srcRect/>
            <a:stretch>
              <a:fillRect/>
            </a:stretch>
          </p:blipFill>
          <p:spPr bwMode="auto">
            <a:xfrm flipH="1">
              <a:off x="3472601" y="1963927"/>
              <a:ext cx="428912" cy="1390650"/>
            </a:xfrm>
            <a:prstGeom prst="rect">
              <a:avLst/>
            </a:prstGeom>
            <a:noFill/>
            <a:ln w="9525">
              <a:noFill/>
              <a:miter lim="800000"/>
              <a:headEnd/>
              <a:tailEnd/>
            </a:ln>
          </p:spPr>
        </p:pic>
        <p:pic>
          <p:nvPicPr>
            <p:cNvPr id="390" name="Picture 26" descr="eyedropper2.png"/>
            <p:cNvPicPr>
              <a:picLocks noChangeAspect="1"/>
            </p:cNvPicPr>
            <p:nvPr/>
          </p:nvPicPr>
          <p:blipFill>
            <a:blip r:embed="rId4" cstate="print"/>
            <a:srcRect/>
            <a:stretch>
              <a:fillRect/>
            </a:stretch>
          </p:blipFill>
          <p:spPr bwMode="auto">
            <a:xfrm flipH="1">
              <a:off x="3348776" y="2011551"/>
              <a:ext cx="428912" cy="1390650"/>
            </a:xfrm>
            <a:prstGeom prst="rect">
              <a:avLst/>
            </a:prstGeom>
            <a:noFill/>
            <a:ln w="9525">
              <a:noFill/>
              <a:miter lim="800000"/>
              <a:headEnd/>
              <a:tailEnd/>
            </a:ln>
          </p:spPr>
        </p:pic>
        <p:pic>
          <p:nvPicPr>
            <p:cNvPr id="391" name="Picture 26" descr="eyedropper2.png"/>
            <p:cNvPicPr>
              <a:picLocks noChangeAspect="1"/>
            </p:cNvPicPr>
            <p:nvPr/>
          </p:nvPicPr>
          <p:blipFill>
            <a:blip r:embed="rId4" cstate="print"/>
            <a:srcRect/>
            <a:stretch>
              <a:fillRect/>
            </a:stretch>
          </p:blipFill>
          <p:spPr bwMode="auto">
            <a:xfrm flipH="1">
              <a:off x="3234476" y="2073464"/>
              <a:ext cx="428912" cy="1390650"/>
            </a:xfrm>
            <a:prstGeom prst="rect">
              <a:avLst/>
            </a:prstGeom>
            <a:noFill/>
            <a:ln w="9525">
              <a:noFill/>
              <a:miter lim="800000"/>
              <a:headEnd/>
              <a:tailEnd/>
            </a:ln>
          </p:spPr>
        </p:pic>
        <p:pic>
          <p:nvPicPr>
            <p:cNvPr id="392" name="Picture 26" descr="eyedropper2.png"/>
            <p:cNvPicPr>
              <a:picLocks noChangeAspect="1"/>
            </p:cNvPicPr>
            <p:nvPr/>
          </p:nvPicPr>
          <p:blipFill>
            <a:blip r:embed="rId4" cstate="print"/>
            <a:srcRect/>
            <a:stretch>
              <a:fillRect/>
            </a:stretch>
          </p:blipFill>
          <p:spPr bwMode="auto">
            <a:xfrm flipH="1">
              <a:off x="3105889" y="2140139"/>
              <a:ext cx="428912" cy="1390650"/>
            </a:xfrm>
            <a:prstGeom prst="rect">
              <a:avLst/>
            </a:prstGeom>
            <a:noFill/>
            <a:ln w="9525">
              <a:noFill/>
              <a:miter lim="800000"/>
              <a:headEnd/>
              <a:tailEnd/>
            </a:ln>
          </p:spPr>
        </p:pic>
        <p:pic>
          <p:nvPicPr>
            <p:cNvPr id="393" name="Picture 26" descr="eyedropper2.png"/>
            <p:cNvPicPr>
              <a:picLocks noChangeAspect="1"/>
            </p:cNvPicPr>
            <p:nvPr/>
          </p:nvPicPr>
          <p:blipFill>
            <a:blip r:embed="rId4" cstate="print"/>
            <a:srcRect/>
            <a:stretch>
              <a:fillRect/>
            </a:stretch>
          </p:blipFill>
          <p:spPr bwMode="auto">
            <a:xfrm flipH="1">
              <a:off x="3001113" y="2192527"/>
              <a:ext cx="428912" cy="1390650"/>
            </a:xfrm>
            <a:prstGeom prst="rect">
              <a:avLst/>
            </a:prstGeom>
            <a:noFill/>
            <a:ln w="9525">
              <a:noFill/>
              <a:miter lim="800000"/>
              <a:headEnd/>
              <a:tailEnd/>
            </a:ln>
          </p:spPr>
        </p:pic>
        <p:pic>
          <p:nvPicPr>
            <p:cNvPr id="394" name="Picture 26" descr="eyedropper2.png"/>
            <p:cNvPicPr>
              <a:picLocks noChangeAspect="1"/>
            </p:cNvPicPr>
            <p:nvPr/>
          </p:nvPicPr>
          <p:blipFill>
            <a:blip r:embed="rId4" cstate="print"/>
            <a:srcRect/>
            <a:stretch>
              <a:fillRect/>
            </a:stretch>
          </p:blipFill>
          <p:spPr bwMode="auto">
            <a:xfrm flipH="1">
              <a:off x="2905863" y="2244914"/>
              <a:ext cx="428912" cy="1390650"/>
            </a:xfrm>
            <a:prstGeom prst="rect">
              <a:avLst/>
            </a:prstGeom>
            <a:noFill/>
            <a:ln w="9525">
              <a:noFill/>
              <a:miter lim="800000"/>
              <a:headEnd/>
              <a:tailEnd/>
            </a:ln>
          </p:spPr>
        </p:pic>
      </p:grpSp>
      <p:pic>
        <p:nvPicPr>
          <p:cNvPr id="142" name="Picture 41"/>
          <p:cNvPicPr>
            <a:picLocks noChangeAspect="1" noChangeArrowheads="1"/>
          </p:cNvPicPr>
          <p:nvPr/>
        </p:nvPicPr>
        <p:blipFill>
          <a:blip r:embed="rId5" cstate="print"/>
          <a:srcRect/>
          <a:stretch>
            <a:fillRect/>
          </a:stretch>
        </p:blipFill>
        <p:spPr bwMode="auto">
          <a:xfrm>
            <a:off x="87682" y="4809635"/>
            <a:ext cx="1941513" cy="852487"/>
          </a:xfrm>
          <a:prstGeom prst="rect">
            <a:avLst/>
          </a:prstGeom>
          <a:noFill/>
          <a:ln w="9525">
            <a:noFill/>
            <a:miter lim="800000"/>
            <a:headEnd/>
            <a:tailEnd/>
          </a:ln>
        </p:spPr>
      </p:pic>
      <p:sp>
        <p:nvSpPr>
          <p:cNvPr id="171"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Water Drop Display 101</a:t>
            </a:r>
          </a:p>
        </p:txBody>
      </p:sp>
      <p:grpSp>
        <p:nvGrpSpPr>
          <p:cNvPr id="9" name="Group 186"/>
          <p:cNvGrpSpPr/>
          <p:nvPr/>
        </p:nvGrpSpPr>
        <p:grpSpPr>
          <a:xfrm>
            <a:off x="1672224" y="4492136"/>
            <a:ext cx="2155349" cy="1452250"/>
            <a:chOff x="1672224" y="4492136"/>
            <a:chExt cx="2155349" cy="1452250"/>
          </a:xfrm>
        </p:grpSpPr>
        <p:grpSp>
          <p:nvGrpSpPr>
            <p:cNvPr id="10" name="Group 138"/>
            <p:cNvGrpSpPr/>
            <p:nvPr/>
          </p:nvGrpSpPr>
          <p:grpSpPr>
            <a:xfrm>
              <a:off x="1672224" y="4492136"/>
              <a:ext cx="1977433" cy="1452250"/>
              <a:chOff x="1672224" y="4492136"/>
              <a:chExt cx="1977433" cy="1452250"/>
            </a:xfrm>
          </p:grpSpPr>
          <p:cxnSp>
            <p:nvCxnSpPr>
              <p:cNvPr id="190" name="Straight Connector 189"/>
              <p:cNvCxnSpPr/>
              <p:nvPr/>
            </p:nvCxnSpPr>
            <p:spPr>
              <a:xfrm flipV="1">
                <a:off x="1672224" y="4492136"/>
                <a:ext cx="1977433" cy="76119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1672224" y="4906161"/>
                <a:ext cx="1016041" cy="347173"/>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72224" y="5253334"/>
                <a:ext cx="1977433" cy="285409"/>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672224" y="5253334"/>
                <a:ext cx="1016041" cy="69105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9" name="Rectangle 188"/>
            <p:cNvSpPr/>
            <p:nvPr/>
          </p:nvSpPr>
          <p:spPr>
            <a:xfrm>
              <a:off x="2531396" y="4627553"/>
              <a:ext cx="1296177" cy="1185862"/>
            </a:xfrm>
            <a:prstGeom prst="rect">
              <a:avLst/>
            </a:prstGeom>
            <a:noFill/>
            <a:ln>
              <a:solidFill>
                <a:schemeClr val="bg1"/>
              </a:solidFill>
            </a:ln>
            <a:scene3d>
              <a:camera prst="isometricRightUp">
                <a:rot lat="1680000" lon="1902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46"/>
          <p:cNvGrpSpPr/>
          <p:nvPr/>
        </p:nvGrpSpPr>
        <p:grpSpPr>
          <a:xfrm>
            <a:off x="3057783" y="2927120"/>
            <a:ext cx="3581400" cy="447816"/>
            <a:chOff x="3057783" y="2927120"/>
            <a:chExt cx="3581400" cy="447816"/>
          </a:xfrm>
        </p:grpSpPr>
        <p:cxnSp>
          <p:nvCxnSpPr>
            <p:cNvPr id="90" name="Straight Connector 89"/>
            <p:cNvCxnSpPr/>
            <p:nvPr/>
          </p:nvCxnSpPr>
          <p:spPr>
            <a:xfrm>
              <a:off x="3057783" y="3374936"/>
              <a:ext cx="2606722"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664505" y="2927120"/>
              <a:ext cx="974678"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85" name="anim3_cine100.avi">
            <a:hlinkClick r:id="" action="ppaction://media"/>
          </p:cNvPr>
          <p:cNvPicPr>
            <a:picLocks noRot="1" noChangeAspect="1"/>
          </p:cNvPicPr>
          <p:nvPr>
            <a:videoFile r:link="rId1"/>
          </p:nvPr>
        </p:nvPicPr>
        <p:blipFill>
          <a:blip r:embed="rId6" cstate="print"/>
          <a:stretch>
            <a:fillRect/>
          </a:stretch>
        </p:blipFill>
        <p:spPr>
          <a:xfrm>
            <a:off x="2651760" y="2901680"/>
            <a:ext cx="3724656" cy="3975354"/>
          </a:xfrm>
          <a:prstGeom prst="rect">
            <a:avLst/>
          </a:prstGeom>
        </p:spPr>
      </p:pic>
      <p:sp>
        <p:nvSpPr>
          <p:cNvPr id="86"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6</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7" fill="hold"/>
                                        <p:tgtEl>
                                          <p:spTgt spid="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5"/>
                </p:tgtEl>
              </p:cMediaNode>
            </p:video>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5"/>
                                        </p:tgtEl>
                                      </p:cBhvr>
                                    </p:cmd>
                                  </p:childTnLst>
                                </p:cTn>
                              </p:par>
                            </p:childTnLst>
                          </p:cTn>
                        </p:par>
                      </p:childTnLst>
                    </p:cTn>
                  </p:par>
                </p:childTnLst>
              </p:cTn>
              <p:nextCondLst>
                <p:cond evt="onClick" delay="0">
                  <p:tgtEl>
                    <p:spTgt spid="8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47"/>
          <p:cNvGrpSpPr/>
          <p:nvPr/>
        </p:nvGrpSpPr>
        <p:grpSpPr>
          <a:xfrm>
            <a:off x="3057783" y="2924356"/>
            <a:ext cx="3581401" cy="450580"/>
            <a:chOff x="3057783" y="2924356"/>
            <a:chExt cx="3581401" cy="450580"/>
          </a:xfrm>
        </p:grpSpPr>
        <p:cxnSp>
          <p:nvCxnSpPr>
            <p:cNvPr id="55" name="Straight Connector 54"/>
            <p:cNvCxnSpPr/>
            <p:nvPr/>
          </p:nvCxnSpPr>
          <p:spPr>
            <a:xfrm rot="10800000" flipV="1">
              <a:off x="3057783" y="2927120"/>
              <a:ext cx="961126"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18910" y="2924356"/>
              <a:ext cx="2620274"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Group 107"/>
          <p:cNvGrpSpPr/>
          <p:nvPr/>
        </p:nvGrpSpPr>
        <p:grpSpPr>
          <a:xfrm>
            <a:off x="4114800" y="3962400"/>
            <a:ext cx="866775" cy="1678598"/>
            <a:chOff x="3254296" y="4331444"/>
            <a:chExt cx="866775" cy="1678598"/>
          </a:xfrm>
        </p:grpSpPr>
        <p:cxnSp>
          <p:nvCxnSpPr>
            <p:cNvPr id="111" name="Straight Connector 110"/>
            <p:cNvCxnSpPr/>
            <p:nvPr/>
          </p:nvCxnSpPr>
          <p:spPr>
            <a:xfrm rot="10800000" flipH="1" flipV="1">
              <a:off x="3254296" y="4702918"/>
              <a:ext cx="0" cy="1307124"/>
            </a:xfrm>
            <a:prstGeom prst="line">
              <a:avLst/>
            </a:prstGeom>
            <a:ln w="114300" cap="rnd">
              <a:solidFill>
                <a:srgbClr val="4BFF4B"/>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H="1" flipV="1">
              <a:off x="3435271" y="4636244"/>
              <a:ext cx="0" cy="1307124"/>
            </a:xfrm>
            <a:prstGeom prst="line">
              <a:avLst/>
            </a:prstGeom>
            <a:ln w="114300" cap="rnd">
              <a:solidFill>
                <a:srgbClr val="4BFF4B"/>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H="1" flipV="1">
              <a:off x="3611484" y="4560044"/>
              <a:ext cx="0" cy="1307124"/>
            </a:xfrm>
            <a:prstGeom prst="line">
              <a:avLst/>
            </a:prstGeom>
            <a:ln w="114300" cap="rnd">
              <a:solidFill>
                <a:srgbClr val="4BFF4B"/>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flipH="1" flipV="1">
              <a:off x="3782934" y="4483844"/>
              <a:ext cx="0" cy="1307124"/>
            </a:xfrm>
            <a:prstGeom prst="line">
              <a:avLst/>
            </a:prstGeom>
            <a:ln w="114300" cap="rnd">
              <a:solidFill>
                <a:srgbClr val="4BFF4B"/>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flipH="1" flipV="1">
              <a:off x="3954384" y="4412406"/>
              <a:ext cx="0" cy="1307124"/>
            </a:xfrm>
            <a:prstGeom prst="line">
              <a:avLst/>
            </a:prstGeom>
            <a:ln w="114300" cap="rnd">
              <a:solidFill>
                <a:srgbClr val="4BFF4B"/>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H="1" flipV="1">
              <a:off x="4121071" y="4331444"/>
              <a:ext cx="0" cy="1307124"/>
            </a:xfrm>
            <a:prstGeom prst="line">
              <a:avLst/>
            </a:prstGeom>
            <a:ln w="114300" cap="rnd">
              <a:solidFill>
                <a:srgbClr val="4BFF4B"/>
              </a:solidFill>
            </a:ln>
          </p:spPr>
          <p:style>
            <a:lnRef idx="1">
              <a:schemeClr val="accent1"/>
            </a:lnRef>
            <a:fillRef idx="0">
              <a:schemeClr val="accent1"/>
            </a:fillRef>
            <a:effectRef idx="0">
              <a:schemeClr val="accent1"/>
            </a:effectRef>
            <a:fontRef idx="minor">
              <a:schemeClr val="tx1"/>
            </a:fontRef>
          </p:style>
        </p:cxnSp>
      </p:grpSp>
      <p:grpSp>
        <p:nvGrpSpPr>
          <p:cNvPr id="3" name="Group 116"/>
          <p:cNvGrpSpPr/>
          <p:nvPr/>
        </p:nvGrpSpPr>
        <p:grpSpPr>
          <a:xfrm>
            <a:off x="4929188" y="3971925"/>
            <a:ext cx="866775" cy="1678598"/>
            <a:chOff x="3254296" y="4331444"/>
            <a:chExt cx="866775" cy="1678598"/>
          </a:xfrm>
        </p:grpSpPr>
        <p:cxnSp>
          <p:nvCxnSpPr>
            <p:cNvPr id="118" name="Straight Connector 117"/>
            <p:cNvCxnSpPr/>
            <p:nvPr/>
          </p:nvCxnSpPr>
          <p:spPr>
            <a:xfrm rot="10800000" flipH="1" flipV="1">
              <a:off x="3254296" y="4702918"/>
              <a:ext cx="0" cy="1307124"/>
            </a:xfrm>
            <a:prstGeom prst="line">
              <a:avLst/>
            </a:prstGeom>
            <a:ln w="1143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H="1" flipV="1">
              <a:off x="3435271" y="4636244"/>
              <a:ext cx="0" cy="1307124"/>
            </a:xfrm>
            <a:prstGeom prst="line">
              <a:avLst/>
            </a:prstGeom>
            <a:ln w="1143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flipH="1" flipV="1">
              <a:off x="3611484" y="4560044"/>
              <a:ext cx="0" cy="1307124"/>
            </a:xfrm>
            <a:prstGeom prst="line">
              <a:avLst/>
            </a:prstGeom>
            <a:ln w="1143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H="1" flipV="1">
              <a:off x="3782934" y="4483844"/>
              <a:ext cx="0" cy="1307124"/>
            </a:xfrm>
            <a:prstGeom prst="line">
              <a:avLst/>
            </a:prstGeom>
            <a:ln w="1143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flipH="1" flipV="1">
              <a:off x="3954384" y="4412406"/>
              <a:ext cx="0" cy="1307124"/>
            </a:xfrm>
            <a:prstGeom prst="line">
              <a:avLst/>
            </a:prstGeom>
            <a:ln w="1143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flipH="1" flipV="1">
              <a:off x="4121071" y="4331444"/>
              <a:ext cx="0" cy="1307124"/>
            </a:xfrm>
            <a:prstGeom prst="line">
              <a:avLst/>
            </a:prstGeom>
            <a:ln w="1143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361"/>
          <p:cNvGrpSpPr/>
          <p:nvPr/>
        </p:nvGrpSpPr>
        <p:grpSpPr>
          <a:xfrm>
            <a:off x="3923925" y="1563876"/>
            <a:ext cx="1386175" cy="1847850"/>
            <a:chOff x="2905863" y="1787714"/>
            <a:chExt cx="1386175" cy="1847850"/>
          </a:xfrm>
        </p:grpSpPr>
        <p:pic>
          <p:nvPicPr>
            <p:cNvPr id="363" name="Picture 26" descr="eyedropper2.png"/>
            <p:cNvPicPr>
              <a:picLocks noChangeAspect="1"/>
            </p:cNvPicPr>
            <p:nvPr/>
          </p:nvPicPr>
          <p:blipFill>
            <a:blip r:embed="rId3" cstate="print"/>
            <a:srcRect/>
            <a:stretch>
              <a:fillRect/>
            </a:stretch>
          </p:blipFill>
          <p:spPr bwMode="auto">
            <a:xfrm flipH="1">
              <a:off x="3863126" y="1787714"/>
              <a:ext cx="428912" cy="1390650"/>
            </a:xfrm>
            <a:prstGeom prst="rect">
              <a:avLst/>
            </a:prstGeom>
            <a:noFill/>
            <a:ln w="9525">
              <a:noFill/>
              <a:miter lim="800000"/>
              <a:headEnd/>
              <a:tailEnd/>
            </a:ln>
          </p:spPr>
        </p:pic>
        <p:pic>
          <p:nvPicPr>
            <p:cNvPr id="364" name="Picture 26" descr="eyedropper2.png"/>
            <p:cNvPicPr>
              <a:picLocks noChangeAspect="1"/>
            </p:cNvPicPr>
            <p:nvPr/>
          </p:nvPicPr>
          <p:blipFill>
            <a:blip r:embed="rId3" cstate="print"/>
            <a:srcRect/>
            <a:stretch>
              <a:fillRect/>
            </a:stretch>
          </p:blipFill>
          <p:spPr bwMode="auto">
            <a:xfrm flipH="1">
              <a:off x="3772639" y="1844864"/>
              <a:ext cx="428912" cy="1390650"/>
            </a:xfrm>
            <a:prstGeom prst="rect">
              <a:avLst/>
            </a:prstGeom>
            <a:noFill/>
            <a:ln w="9525">
              <a:noFill/>
              <a:miter lim="800000"/>
              <a:headEnd/>
              <a:tailEnd/>
            </a:ln>
          </p:spPr>
        </p:pic>
        <p:pic>
          <p:nvPicPr>
            <p:cNvPr id="365" name="Picture 26" descr="eyedropper2.png"/>
            <p:cNvPicPr>
              <a:picLocks noChangeAspect="1"/>
            </p:cNvPicPr>
            <p:nvPr/>
          </p:nvPicPr>
          <p:blipFill>
            <a:blip r:embed="rId3" cstate="print"/>
            <a:srcRect/>
            <a:stretch>
              <a:fillRect/>
            </a:stretch>
          </p:blipFill>
          <p:spPr bwMode="auto">
            <a:xfrm flipH="1">
              <a:off x="3672626" y="1882964"/>
              <a:ext cx="428912" cy="1390650"/>
            </a:xfrm>
            <a:prstGeom prst="rect">
              <a:avLst/>
            </a:prstGeom>
            <a:noFill/>
            <a:ln w="9525">
              <a:noFill/>
              <a:miter lim="800000"/>
              <a:headEnd/>
              <a:tailEnd/>
            </a:ln>
          </p:spPr>
        </p:pic>
        <p:pic>
          <p:nvPicPr>
            <p:cNvPr id="366" name="Picture 26" descr="eyedropper2.png"/>
            <p:cNvPicPr>
              <a:picLocks noChangeAspect="1"/>
            </p:cNvPicPr>
            <p:nvPr/>
          </p:nvPicPr>
          <p:blipFill>
            <a:blip r:embed="rId3" cstate="print"/>
            <a:srcRect/>
            <a:stretch>
              <a:fillRect/>
            </a:stretch>
          </p:blipFill>
          <p:spPr bwMode="auto">
            <a:xfrm flipH="1">
              <a:off x="3577376" y="1916302"/>
              <a:ext cx="428912" cy="1390650"/>
            </a:xfrm>
            <a:prstGeom prst="rect">
              <a:avLst/>
            </a:prstGeom>
            <a:noFill/>
            <a:ln w="9525">
              <a:noFill/>
              <a:miter lim="800000"/>
              <a:headEnd/>
              <a:tailEnd/>
            </a:ln>
          </p:spPr>
        </p:pic>
        <p:pic>
          <p:nvPicPr>
            <p:cNvPr id="367" name="Picture 26" descr="eyedropper2.png"/>
            <p:cNvPicPr>
              <a:picLocks noChangeAspect="1"/>
            </p:cNvPicPr>
            <p:nvPr/>
          </p:nvPicPr>
          <p:blipFill>
            <a:blip r:embed="rId3" cstate="print"/>
            <a:srcRect/>
            <a:stretch>
              <a:fillRect/>
            </a:stretch>
          </p:blipFill>
          <p:spPr bwMode="auto">
            <a:xfrm flipH="1">
              <a:off x="3472601" y="1963927"/>
              <a:ext cx="428912" cy="1390650"/>
            </a:xfrm>
            <a:prstGeom prst="rect">
              <a:avLst/>
            </a:prstGeom>
            <a:noFill/>
            <a:ln w="9525">
              <a:noFill/>
              <a:miter lim="800000"/>
              <a:headEnd/>
              <a:tailEnd/>
            </a:ln>
          </p:spPr>
        </p:pic>
        <p:pic>
          <p:nvPicPr>
            <p:cNvPr id="368" name="Picture 26" descr="eyedropper2.png"/>
            <p:cNvPicPr>
              <a:picLocks noChangeAspect="1"/>
            </p:cNvPicPr>
            <p:nvPr/>
          </p:nvPicPr>
          <p:blipFill>
            <a:blip r:embed="rId3" cstate="print"/>
            <a:srcRect/>
            <a:stretch>
              <a:fillRect/>
            </a:stretch>
          </p:blipFill>
          <p:spPr bwMode="auto">
            <a:xfrm flipH="1">
              <a:off x="3348776" y="2011551"/>
              <a:ext cx="428912" cy="1390650"/>
            </a:xfrm>
            <a:prstGeom prst="rect">
              <a:avLst/>
            </a:prstGeom>
            <a:noFill/>
            <a:ln w="9525">
              <a:noFill/>
              <a:miter lim="800000"/>
              <a:headEnd/>
              <a:tailEnd/>
            </a:ln>
          </p:spPr>
        </p:pic>
        <p:pic>
          <p:nvPicPr>
            <p:cNvPr id="369" name="Picture 26" descr="eyedropper2.png"/>
            <p:cNvPicPr>
              <a:picLocks noChangeAspect="1"/>
            </p:cNvPicPr>
            <p:nvPr/>
          </p:nvPicPr>
          <p:blipFill>
            <a:blip r:embed="rId3" cstate="print"/>
            <a:srcRect/>
            <a:stretch>
              <a:fillRect/>
            </a:stretch>
          </p:blipFill>
          <p:spPr bwMode="auto">
            <a:xfrm flipH="1">
              <a:off x="3234476" y="2073464"/>
              <a:ext cx="428912" cy="1390650"/>
            </a:xfrm>
            <a:prstGeom prst="rect">
              <a:avLst/>
            </a:prstGeom>
            <a:noFill/>
            <a:ln w="9525">
              <a:noFill/>
              <a:miter lim="800000"/>
              <a:headEnd/>
              <a:tailEnd/>
            </a:ln>
          </p:spPr>
        </p:pic>
        <p:pic>
          <p:nvPicPr>
            <p:cNvPr id="370" name="Picture 26" descr="eyedropper2.png"/>
            <p:cNvPicPr>
              <a:picLocks noChangeAspect="1"/>
            </p:cNvPicPr>
            <p:nvPr/>
          </p:nvPicPr>
          <p:blipFill>
            <a:blip r:embed="rId3" cstate="print"/>
            <a:srcRect/>
            <a:stretch>
              <a:fillRect/>
            </a:stretch>
          </p:blipFill>
          <p:spPr bwMode="auto">
            <a:xfrm flipH="1">
              <a:off x="3105889" y="2140139"/>
              <a:ext cx="428912" cy="1390650"/>
            </a:xfrm>
            <a:prstGeom prst="rect">
              <a:avLst/>
            </a:prstGeom>
            <a:noFill/>
            <a:ln w="9525">
              <a:noFill/>
              <a:miter lim="800000"/>
              <a:headEnd/>
              <a:tailEnd/>
            </a:ln>
          </p:spPr>
        </p:pic>
        <p:pic>
          <p:nvPicPr>
            <p:cNvPr id="371" name="Picture 26" descr="eyedropper2.png"/>
            <p:cNvPicPr>
              <a:picLocks noChangeAspect="1"/>
            </p:cNvPicPr>
            <p:nvPr/>
          </p:nvPicPr>
          <p:blipFill>
            <a:blip r:embed="rId3" cstate="print"/>
            <a:srcRect/>
            <a:stretch>
              <a:fillRect/>
            </a:stretch>
          </p:blipFill>
          <p:spPr bwMode="auto">
            <a:xfrm flipH="1">
              <a:off x="3001113" y="2192527"/>
              <a:ext cx="428912" cy="1390650"/>
            </a:xfrm>
            <a:prstGeom prst="rect">
              <a:avLst/>
            </a:prstGeom>
            <a:noFill/>
            <a:ln w="9525">
              <a:noFill/>
              <a:miter lim="800000"/>
              <a:headEnd/>
              <a:tailEnd/>
            </a:ln>
          </p:spPr>
        </p:pic>
        <p:pic>
          <p:nvPicPr>
            <p:cNvPr id="372" name="Picture 26" descr="eyedropper2.png"/>
            <p:cNvPicPr>
              <a:picLocks noChangeAspect="1"/>
            </p:cNvPicPr>
            <p:nvPr/>
          </p:nvPicPr>
          <p:blipFill>
            <a:blip r:embed="rId3"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7" name="Group 383"/>
          <p:cNvGrpSpPr/>
          <p:nvPr/>
        </p:nvGrpSpPr>
        <p:grpSpPr>
          <a:xfrm>
            <a:off x="4663466" y="1552646"/>
            <a:ext cx="1386175" cy="1847850"/>
            <a:chOff x="2905863" y="1787714"/>
            <a:chExt cx="1386175" cy="1847850"/>
          </a:xfrm>
        </p:grpSpPr>
        <p:pic>
          <p:nvPicPr>
            <p:cNvPr id="385" name="Picture 26" descr="eyedropper2.png"/>
            <p:cNvPicPr>
              <a:picLocks noChangeAspect="1"/>
            </p:cNvPicPr>
            <p:nvPr/>
          </p:nvPicPr>
          <p:blipFill>
            <a:blip r:embed="rId3" cstate="print"/>
            <a:srcRect/>
            <a:stretch>
              <a:fillRect/>
            </a:stretch>
          </p:blipFill>
          <p:spPr bwMode="auto">
            <a:xfrm flipH="1">
              <a:off x="3863126" y="1787714"/>
              <a:ext cx="428912" cy="1390650"/>
            </a:xfrm>
            <a:prstGeom prst="rect">
              <a:avLst/>
            </a:prstGeom>
            <a:noFill/>
            <a:ln w="9525">
              <a:noFill/>
              <a:miter lim="800000"/>
              <a:headEnd/>
              <a:tailEnd/>
            </a:ln>
          </p:spPr>
        </p:pic>
        <p:pic>
          <p:nvPicPr>
            <p:cNvPr id="386" name="Picture 26" descr="eyedropper2.png"/>
            <p:cNvPicPr>
              <a:picLocks noChangeAspect="1"/>
            </p:cNvPicPr>
            <p:nvPr/>
          </p:nvPicPr>
          <p:blipFill>
            <a:blip r:embed="rId3" cstate="print"/>
            <a:srcRect/>
            <a:stretch>
              <a:fillRect/>
            </a:stretch>
          </p:blipFill>
          <p:spPr bwMode="auto">
            <a:xfrm flipH="1">
              <a:off x="3772639" y="1844864"/>
              <a:ext cx="428912" cy="1390650"/>
            </a:xfrm>
            <a:prstGeom prst="rect">
              <a:avLst/>
            </a:prstGeom>
            <a:noFill/>
            <a:ln w="9525">
              <a:noFill/>
              <a:miter lim="800000"/>
              <a:headEnd/>
              <a:tailEnd/>
            </a:ln>
          </p:spPr>
        </p:pic>
        <p:pic>
          <p:nvPicPr>
            <p:cNvPr id="387" name="Picture 26" descr="eyedropper2.png"/>
            <p:cNvPicPr>
              <a:picLocks noChangeAspect="1"/>
            </p:cNvPicPr>
            <p:nvPr/>
          </p:nvPicPr>
          <p:blipFill>
            <a:blip r:embed="rId3" cstate="print"/>
            <a:srcRect/>
            <a:stretch>
              <a:fillRect/>
            </a:stretch>
          </p:blipFill>
          <p:spPr bwMode="auto">
            <a:xfrm flipH="1">
              <a:off x="3672626" y="1882964"/>
              <a:ext cx="428912" cy="1390650"/>
            </a:xfrm>
            <a:prstGeom prst="rect">
              <a:avLst/>
            </a:prstGeom>
            <a:noFill/>
            <a:ln w="9525">
              <a:noFill/>
              <a:miter lim="800000"/>
              <a:headEnd/>
              <a:tailEnd/>
            </a:ln>
          </p:spPr>
        </p:pic>
        <p:pic>
          <p:nvPicPr>
            <p:cNvPr id="388" name="Picture 26" descr="eyedropper2.png"/>
            <p:cNvPicPr>
              <a:picLocks noChangeAspect="1"/>
            </p:cNvPicPr>
            <p:nvPr/>
          </p:nvPicPr>
          <p:blipFill>
            <a:blip r:embed="rId3" cstate="print"/>
            <a:srcRect/>
            <a:stretch>
              <a:fillRect/>
            </a:stretch>
          </p:blipFill>
          <p:spPr bwMode="auto">
            <a:xfrm flipH="1">
              <a:off x="3577376" y="1916302"/>
              <a:ext cx="428912" cy="1390650"/>
            </a:xfrm>
            <a:prstGeom prst="rect">
              <a:avLst/>
            </a:prstGeom>
            <a:noFill/>
            <a:ln w="9525">
              <a:noFill/>
              <a:miter lim="800000"/>
              <a:headEnd/>
              <a:tailEnd/>
            </a:ln>
          </p:spPr>
        </p:pic>
        <p:pic>
          <p:nvPicPr>
            <p:cNvPr id="389" name="Picture 26" descr="eyedropper2.png"/>
            <p:cNvPicPr>
              <a:picLocks noChangeAspect="1"/>
            </p:cNvPicPr>
            <p:nvPr/>
          </p:nvPicPr>
          <p:blipFill>
            <a:blip r:embed="rId3" cstate="print"/>
            <a:srcRect/>
            <a:stretch>
              <a:fillRect/>
            </a:stretch>
          </p:blipFill>
          <p:spPr bwMode="auto">
            <a:xfrm flipH="1">
              <a:off x="3472601" y="1963927"/>
              <a:ext cx="428912" cy="1390650"/>
            </a:xfrm>
            <a:prstGeom prst="rect">
              <a:avLst/>
            </a:prstGeom>
            <a:noFill/>
            <a:ln w="9525">
              <a:noFill/>
              <a:miter lim="800000"/>
              <a:headEnd/>
              <a:tailEnd/>
            </a:ln>
          </p:spPr>
        </p:pic>
        <p:pic>
          <p:nvPicPr>
            <p:cNvPr id="390" name="Picture 26" descr="eyedropper2.png"/>
            <p:cNvPicPr>
              <a:picLocks noChangeAspect="1"/>
            </p:cNvPicPr>
            <p:nvPr/>
          </p:nvPicPr>
          <p:blipFill>
            <a:blip r:embed="rId3" cstate="print"/>
            <a:srcRect/>
            <a:stretch>
              <a:fillRect/>
            </a:stretch>
          </p:blipFill>
          <p:spPr bwMode="auto">
            <a:xfrm flipH="1">
              <a:off x="3348776" y="2011551"/>
              <a:ext cx="428912" cy="1390650"/>
            </a:xfrm>
            <a:prstGeom prst="rect">
              <a:avLst/>
            </a:prstGeom>
            <a:noFill/>
            <a:ln w="9525">
              <a:noFill/>
              <a:miter lim="800000"/>
              <a:headEnd/>
              <a:tailEnd/>
            </a:ln>
          </p:spPr>
        </p:pic>
        <p:pic>
          <p:nvPicPr>
            <p:cNvPr id="391" name="Picture 26" descr="eyedropper2.png"/>
            <p:cNvPicPr>
              <a:picLocks noChangeAspect="1"/>
            </p:cNvPicPr>
            <p:nvPr/>
          </p:nvPicPr>
          <p:blipFill>
            <a:blip r:embed="rId3" cstate="print"/>
            <a:srcRect/>
            <a:stretch>
              <a:fillRect/>
            </a:stretch>
          </p:blipFill>
          <p:spPr bwMode="auto">
            <a:xfrm flipH="1">
              <a:off x="3234476" y="2073464"/>
              <a:ext cx="428912" cy="1390650"/>
            </a:xfrm>
            <a:prstGeom prst="rect">
              <a:avLst/>
            </a:prstGeom>
            <a:noFill/>
            <a:ln w="9525">
              <a:noFill/>
              <a:miter lim="800000"/>
              <a:headEnd/>
              <a:tailEnd/>
            </a:ln>
          </p:spPr>
        </p:pic>
        <p:pic>
          <p:nvPicPr>
            <p:cNvPr id="392" name="Picture 26" descr="eyedropper2.png"/>
            <p:cNvPicPr>
              <a:picLocks noChangeAspect="1"/>
            </p:cNvPicPr>
            <p:nvPr/>
          </p:nvPicPr>
          <p:blipFill>
            <a:blip r:embed="rId3" cstate="print"/>
            <a:srcRect/>
            <a:stretch>
              <a:fillRect/>
            </a:stretch>
          </p:blipFill>
          <p:spPr bwMode="auto">
            <a:xfrm flipH="1">
              <a:off x="3105889" y="2140139"/>
              <a:ext cx="428912" cy="1390650"/>
            </a:xfrm>
            <a:prstGeom prst="rect">
              <a:avLst/>
            </a:prstGeom>
            <a:noFill/>
            <a:ln w="9525">
              <a:noFill/>
              <a:miter lim="800000"/>
              <a:headEnd/>
              <a:tailEnd/>
            </a:ln>
          </p:spPr>
        </p:pic>
        <p:pic>
          <p:nvPicPr>
            <p:cNvPr id="393" name="Picture 26" descr="eyedropper2.png"/>
            <p:cNvPicPr>
              <a:picLocks noChangeAspect="1"/>
            </p:cNvPicPr>
            <p:nvPr/>
          </p:nvPicPr>
          <p:blipFill>
            <a:blip r:embed="rId3" cstate="print"/>
            <a:srcRect/>
            <a:stretch>
              <a:fillRect/>
            </a:stretch>
          </p:blipFill>
          <p:spPr bwMode="auto">
            <a:xfrm flipH="1">
              <a:off x="3001113" y="2192527"/>
              <a:ext cx="428912" cy="1390650"/>
            </a:xfrm>
            <a:prstGeom prst="rect">
              <a:avLst/>
            </a:prstGeom>
            <a:noFill/>
            <a:ln w="9525">
              <a:noFill/>
              <a:miter lim="800000"/>
              <a:headEnd/>
              <a:tailEnd/>
            </a:ln>
          </p:spPr>
        </p:pic>
        <p:pic>
          <p:nvPicPr>
            <p:cNvPr id="394" name="Picture 26" descr="eyedropper2.png"/>
            <p:cNvPicPr>
              <a:picLocks noChangeAspect="1"/>
            </p:cNvPicPr>
            <p:nvPr/>
          </p:nvPicPr>
          <p:blipFill>
            <a:blip r:embed="rId3" cstate="print"/>
            <a:srcRect/>
            <a:stretch>
              <a:fillRect/>
            </a:stretch>
          </p:blipFill>
          <p:spPr bwMode="auto">
            <a:xfrm flipH="1">
              <a:off x="2905863" y="2244914"/>
              <a:ext cx="428912" cy="1390650"/>
            </a:xfrm>
            <a:prstGeom prst="rect">
              <a:avLst/>
            </a:prstGeom>
            <a:noFill/>
            <a:ln w="9525">
              <a:noFill/>
              <a:miter lim="800000"/>
              <a:headEnd/>
              <a:tailEnd/>
            </a:ln>
          </p:spPr>
        </p:pic>
      </p:grpSp>
      <p:pic>
        <p:nvPicPr>
          <p:cNvPr id="96" name="Picture 41"/>
          <p:cNvPicPr>
            <a:picLocks noChangeAspect="1" noChangeArrowheads="1"/>
          </p:cNvPicPr>
          <p:nvPr/>
        </p:nvPicPr>
        <p:blipFill>
          <a:blip r:embed="rId4" cstate="print"/>
          <a:srcRect/>
          <a:stretch>
            <a:fillRect/>
          </a:stretch>
        </p:blipFill>
        <p:spPr bwMode="auto">
          <a:xfrm>
            <a:off x="87682" y="4809635"/>
            <a:ext cx="1941513" cy="852487"/>
          </a:xfrm>
          <a:prstGeom prst="rect">
            <a:avLst/>
          </a:prstGeom>
          <a:noFill/>
          <a:ln w="9525">
            <a:noFill/>
            <a:miter lim="800000"/>
            <a:headEnd/>
            <a:tailEnd/>
          </a:ln>
        </p:spPr>
      </p:pic>
      <p:sp>
        <p:nvSpPr>
          <p:cNvPr id="124"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7</a:t>
            </a:fld>
            <a:endParaRPr lang="en-US" dirty="0" smtClean="0"/>
          </a:p>
        </p:txBody>
      </p:sp>
      <p:sp>
        <p:nvSpPr>
          <p:cNvPr id="128"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Water Drop Display 101</a:t>
            </a:r>
          </a:p>
        </p:txBody>
      </p:sp>
      <p:grpSp>
        <p:nvGrpSpPr>
          <p:cNvPr id="145" name="Group 144"/>
          <p:cNvGrpSpPr/>
          <p:nvPr/>
        </p:nvGrpSpPr>
        <p:grpSpPr>
          <a:xfrm>
            <a:off x="1672224" y="4492136"/>
            <a:ext cx="2155349" cy="1452250"/>
            <a:chOff x="1672224" y="4492136"/>
            <a:chExt cx="2155349" cy="1452250"/>
          </a:xfrm>
        </p:grpSpPr>
        <p:grpSp>
          <p:nvGrpSpPr>
            <p:cNvPr id="146" name="Group 138"/>
            <p:cNvGrpSpPr/>
            <p:nvPr/>
          </p:nvGrpSpPr>
          <p:grpSpPr>
            <a:xfrm>
              <a:off x="1672224" y="4492136"/>
              <a:ext cx="1977433" cy="1452250"/>
              <a:chOff x="1672224" y="4492136"/>
              <a:chExt cx="1977433" cy="1452250"/>
            </a:xfrm>
          </p:grpSpPr>
          <p:cxnSp>
            <p:nvCxnSpPr>
              <p:cNvPr id="148" name="Straight Connector 147"/>
              <p:cNvCxnSpPr/>
              <p:nvPr/>
            </p:nvCxnSpPr>
            <p:spPr>
              <a:xfrm flipV="1">
                <a:off x="1672224" y="4492136"/>
                <a:ext cx="1977433" cy="76119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1672224" y="4906161"/>
                <a:ext cx="1016041" cy="347173"/>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72224" y="5253334"/>
                <a:ext cx="1977433" cy="285409"/>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72224" y="5253334"/>
                <a:ext cx="1016041" cy="69105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47" name="Rectangle 146"/>
            <p:cNvSpPr/>
            <p:nvPr/>
          </p:nvSpPr>
          <p:spPr>
            <a:xfrm>
              <a:off x="2531396" y="4627553"/>
              <a:ext cx="1296177" cy="1185862"/>
            </a:xfrm>
            <a:prstGeom prst="rect">
              <a:avLst/>
            </a:prstGeom>
            <a:noFill/>
            <a:ln>
              <a:solidFill>
                <a:schemeClr val="bg1"/>
              </a:solidFill>
            </a:ln>
            <a:scene3d>
              <a:camera prst="isometricRightUp">
                <a:rot lat="1680000" lon="1902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146"/>
          <p:cNvGrpSpPr/>
          <p:nvPr/>
        </p:nvGrpSpPr>
        <p:grpSpPr>
          <a:xfrm>
            <a:off x="3057783" y="2927120"/>
            <a:ext cx="3581400" cy="447816"/>
            <a:chOff x="3057783" y="2927120"/>
            <a:chExt cx="3581400" cy="447816"/>
          </a:xfrm>
        </p:grpSpPr>
        <p:cxnSp>
          <p:nvCxnSpPr>
            <p:cNvPr id="58" name="Straight Connector 57"/>
            <p:cNvCxnSpPr/>
            <p:nvPr/>
          </p:nvCxnSpPr>
          <p:spPr>
            <a:xfrm>
              <a:off x="3057783" y="3374936"/>
              <a:ext cx="2606722"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664505" y="2927120"/>
              <a:ext cx="974678"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1"/>
          <p:cNvGrpSpPr/>
          <p:nvPr/>
        </p:nvGrpSpPr>
        <p:grpSpPr>
          <a:xfrm>
            <a:off x="4817570" y="4826774"/>
            <a:ext cx="1155653" cy="607966"/>
            <a:chOff x="3133010" y="3135999"/>
            <a:chExt cx="1155653" cy="607966"/>
          </a:xfrm>
        </p:grpSpPr>
        <p:pic>
          <p:nvPicPr>
            <p:cNvPr id="230" name="Picture 14" descr="dropGray"/>
            <p:cNvPicPr>
              <a:picLocks noChangeAspect="1" noChangeArrowheads="1"/>
            </p:cNvPicPr>
            <p:nvPr/>
          </p:nvPicPr>
          <p:blipFill>
            <a:blip r:embed="rId3" cstate="print"/>
            <a:stretch>
              <a:fillRect/>
            </a:stretch>
          </p:blipFill>
          <p:spPr bwMode="auto">
            <a:xfrm>
              <a:off x="4114085" y="3135999"/>
              <a:ext cx="174578" cy="174578"/>
            </a:xfrm>
            <a:prstGeom prst="rect">
              <a:avLst/>
            </a:prstGeom>
            <a:noFill/>
            <a:ln w="9525">
              <a:noFill/>
              <a:miter lim="800000"/>
              <a:headEnd/>
              <a:tailEnd/>
            </a:ln>
          </p:spPr>
        </p:pic>
        <p:pic>
          <p:nvPicPr>
            <p:cNvPr id="244" name="Picture 14" descr="dropGray"/>
            <p:cNvPicPr>
              <a:picLocks noChangeAspect="1" noChangeArrowheads="1"/>
            </p:cNvPicPr>
            <p:nvPr/>
          </p:nvPicPr>
          <p:blipFill>
            <a:blip r:embed="rId3" cstate="print"/>
            <a:stretch>
              <a:fillRect/>
            </a:stretch>
          </p:blipFill>
          <p:spPr bwMode="auto">
            <a:xfrm>
              <a:off x="3999785" y="3193149"/>
              <a:ext cx="174578" cy="174578"/>
            </a:xfrm>
            <a:prstGeom prst="rect">
              <a:avLst/>
            </a:prstGeom>
            <a:noFill/>
            <a:ln w="9525">
              <a:noFill/>
              <a:miter lim="800000"/>
              <a:headEnd/>
              <a:tailEnd/>
            </a:ln>
          </p:spPr>
        </p:pic>
        <p:pic>
          <p:nvPicPr>
            <p:cNvPr id="258" name="Picture 14" descr="dropGray"/>
            <p:cNvPicPr>
              <a:picLocks noChangeAspect="1" noChangeArrowheads="1"/>
            </p:cNvPicPr>
            <p:nvPr/>
          </p:nvPicPr>
          <p:blipFill>
            <a:blip r:embed="rId3" cstate="print"/>
            <a:stretch>
              <a:fillRect/>
            </a:stretch>
          </p:blipFill>
          <p:spPr bwMode="auto">
            <a:xfrm>
              <a:off x="3909298" y="3240774"/>
              <a:ext cx="174578" cy="174578"/>
            </a:xfrm>
            <a:prstGeom prst="rect">
              <a:avLst/>
            </a:prstGeom>
            <a:noFill/>
            <a:ln w="9525">
              <a:noFill/>
              <a:miter lim="800000"/>
              <a:headEnd/>
              <a:tailEnd/>
            </a:ln>
          </p:spPr>
        </p:pic>
        <p:pic>
          <p:nvPicPr>
            <p:cNvPr id="292" name="Picture 14" descr="dropGray"/>
            <p:cNvPicPr>
              <a:picLocks noChangeAspect="1" noChangeArrowheads="1"/>
            </p:cNvPicPr>
            <p:nvPr/>
          </p:nvPicPr>
          <p:blipFill>
            <a:blip r:embed="rId3" cstate="print"/>
            <a:stretch>
              <a:fillRect/>
            </a:stretch>
          </p:blipFill>
          <p:spPr bwMode="auto">
            <a:xfrm>
              <a:off x="3818810" y="3274112"/>
              <a:ext cx="174578" cy="174578"/>
            </a:xfrm>
            <a:prstGeom prst="rect">
              <a:avLst/>
            </a:prstGeom>
            <a:noFill/>
            <a:ln w="9525">
              <a:noFill/>
              <a:miter lim="800000"/>
              <a:headEnd/>
              <a:tailEnd/>
            </a:ln>
          </p:spPr>
        </p:pic>
        <p:pic>
          <p:nvPicPr>
            <p:cNvPr id="294" name="Picture 14" descr="dropGray"/>
            <p:cNvPicPr>
              <a:picLocks noChangeAspect="1" noChangeArrowheads="1"/>
            </p:cNvPicPr>
            <p:nvPr/>
          </p:nvPicPr>
          <p:blipFill>
            <a:blip r:embed="rId3" cstate="print"/>
            <a:stretch>
              <a:fillRect/>
            </a:stretch>
          </p:blipFill>
          <p:spPr bwMode="auto">
            <a:xfrm>
              <a:off x="3709272" y="3321737"/>
              <a:ext cx="174578" cy="174578"/>
            </a:xfrm>
            <a:prstGeom prst="rect">
              <a:avLst/>
            </a:prstGeom>
            <a:noFill/>
            <a:ln w="9525">
              <a:noFill/>
              <a:miter lim="800000"/>
              <a:headEnd/>
              <a:tailEnd/>
            </a:ln>
          </p:spPr>
        </p:pic>
        <p:pic>
          <p:nvPicPr>
            <p:cNvPr id="295" name="Picture 14" descr="dropGray"/>
            <p:cNvPicPr>
              <a:picLocks noChangeAspect="1" noChangeArrowheads="1"/>
            </p:cNvPicPr>
            <p:nvPr/>
          </p:nvPicPr>
          <p:blipFill>
            <a:blip r:embed="rId3" cstate="print"/>
            <a:stretch>
              <a:fillRect/>
            </a:stretch>
          </p:blipFill>
          <p:spPr bwMode="auto">
            <a:xfrm>
              <a:off x="3590210" y="3369362"/>
              <a:ext cx="174578" cy="174578"/>
            </a:xfrm>
            <a:prstGeom prst="rect">
              <a:avLst/>
            </a:prstGeom>
            <a:noFill/>
            <a:ln w="9525">
              <a:noFill/>
              <a:miter lim="800000"/>
              <a:headEnd/>
              <a:tailEnd/>
            </a:ln>
          </p:spPr>
        </p:pic>
        <p:pic>
          <p:nvPicPr>
            <p:cNvPr id="296" name="Picture 14" descr="dropGray"/>
            <p:cNvPicPr>
              <a:picLocks noChangeAspect="1" noChangeArrowheads="1"/>
            </p:cNvPicPr>
            <p:nvPr/>
          </p:nvPicPr>
          <p:blipFill>
            <a:blip r:embed="rId3" cstate="print"/>
            <a:stretch>
              <a:fillRect/>
            </a:stretch>
          </p:blipFill>
          <p:spPr bwMode="auto">
            <a:xfrm>
              <a:off x="3485435" y="3421749"/>
              <a:ext cx="174578" cy="174578"/>
            </a:xfrm>
            <a:prstGeom prst="rect">
              <a:avLst/>
            </a:prstGeom>
            <a:noFill/>
            <a:ln w="9525">
              <a:noFill/>
              <a:miter lim="800000"/>
              <a:headEnd/>
              <a:tailEnd/>
            </a:ln>
          </p:spPr>
        </p:pic>
        <p:pic>
          <p:nvPicPr>
            <p:cNvPr id="297" name="Picture 14" descr="dropGray"/>
            <p:cNvPicPr>
              <a:picLocks noChangeAspect="1" noChangeArrowheads="1"/>
            </p:cNvPicPr>
            <p:nvPr/>
          </p:nvPicPr>
          <p:blipFill>
            <a:blip r:embed="rId3" cstate="print"/>
            <a:stretch>
              <a:fillRect/>
            </a:stretch>
          </p:blipFill>
          <p:spPr bwMode="auto">
            <a:xfrm>
              <a:off x="3371135" y="3474137"/>
              <a:ext cx="174578" cy="174578"/>
            </a:xfrm>
            <a:prstGeom prst="rect">
              <a:avLst/>
            </a:prstGeom>
            <a:noFill/>
            <a:ln w="9525">
              <a:noFill/>
              <a:miter lim="800000"/>
              <a:headEnd/>
              <a:tailEnd/>
            </a:ln>
          </p:spPr>
        </p:pic>
        <p:pic>
          <p:nvPicPr>
            <p:cNvPr id="298" name="Picture 14" descr="dropGray"/>
            <p:cNvPicPr>
              <a:picLocks noChangeAspect="1" noChangeArrowheads="1"/>
            </p:cNvPicPr>
            <p:nvPr/>
          </p:nvPicPr>
          <p:blipFill>
            <a:blip r:embed="rId3" cstate="print"/>
            <a:stretch>
              <a:fillRect/>
            </a:stretch>
          </p:blipFill>
          <p:spPr bwMode="auto">
            <a:xfrm>
              <a:off x="3252072" y="3521761"/>
              <a:ext cx="174578" cy="174578"/>
            </a:xfrm>
            <a:prstGeom prst="rect">
              <a:avLst/>
            </a:prstGeom>
            <a:noFill/>
            <a:ln w="9525">
              <a:noFill/>
              <a:miter lim="800000"/>
              <a:headEnd/>
              <a:tailEnd/>
            </a:ln>
          </p:spPr>
        </p:pic>
        <p:pic>
          <p:nvPicPr>
            <p:cNvPr id="299" name="Picture 14" descr="dropGray"/>
            <p:cNvPicPr>
              <a:picLocks noChangeAspect="1" noChangeArrowheads="1"/>
            </p:cNvPicPr>
            <p:nvPr/>
          </p:nvPicPr>
          <p:blipFill>
            <a:blip r:embed="rId3" cstate="print"/>
            <a:stretch>
              <a:fillRect/>
            </a:stretch>
          </p:blipFill>
          <p:spPr bwMode="auto">
            <a:xfrm>
              <a:off x="3133010" y="3569387"/>
              <a:ext cx="174578" cy="174578"/>
            </a:xfrm>
            <a:prstGeom prst="rect">
              <a:avLst/>
            </a:prstGeom>
            <a:noFill/>
            <a:ln w="9525">
              <a:noFill/>
              <a:miter lim="800000"/>
              <a:headEnd/>
              <a:tailEnd/>
            </a:ln>
          </p:spPr>
        </p:pic>
      </p:grpSp>
      <p:grpSp>
        <p:nvGrpSpPr>
          <p:cNvPr id="7" name="Group 372"/>
          <p:cNvGrpSpPr/>
          <p:nvPr/>
        </p:nvGrpSpPr>
        <p:grpSpPr>
          <a:xfrm>
            <a:off x="4078029" y="4332660"/>
            <a:ext cx="1155653" cy="607966"/>
            <a:chOff x="3133010" y="3135999"/>
            <a:chExt cx="1155653" cy="607966"/>
          </a:xfrm>
        </p:grpSpPr>
        <p:pic>
          <p:nvPicPr>
            <p:cNvPr id="374" name="Picture 14" descr="dropGray"/>
            <p:cNvPicPr>
              <a:picLocks noChangeAspect="1" noChangeArrowheads="1"/>
            </p:cNvPicPr>
            <p:nvPr/>
          </p:nvPicPr>
          <p:blipFill>
            <a:blip r:embed="rId4" cstate="print"/>
            <a:stretch>
              <a:fillRect/>
            </a:stretch>
          </p:blipFill>
          <p:spPr bwMode="auto">
            <a:xfrm>
              <a:off x="4114085" y="3135999"/>
              <a:ext cx="174578" cy="174578"/>
            </a:xfrm>
            <a:prstGeom prst="rect">
              <a:avLst/>
            </a:prstGeom>
            <a:noFill/>
            <a:ln w="9525">
              <a:noFill/>
              <a:miter lim="800000"/>
              <a:headEnd/>
              <a:tailEnd/>
            </a:ln>
          </p:spPr>
        </p:pic>
        <p:pic>
          <p:nvPicPr>
            <p:cNvPr id="375" name="Picture 14" descr="dropGray"/>
            <p:cNvPicPr>
              <a:picLocks noChangeAspect="1" noChangeArrowheads="1"/>
            </p:cNvPicPr>
            <p:nvPr/>
          </p:nvPicPr>
          <p:blipFill>
            <a:blip r:embed="rId4" cstate="print"/>
            <a:stretch>
              <a:fillRect/>
            </a:stretch>
          </p:blipFill>
          <p:spPr bwMode="auto">
            <a:xfrm>
              <a:off x="3999785" y="3193149"/>
              <a:ext cx="174578" cy="174578"/>
            </a:xfrm>
            <a:prstGeom prst="rect">
              <a:avLst/>
            </a:prstGeom>
            <a:noFill/>
            <a:ln w="9525">
              <a:noFill/>
              <a:miter lim="800000"/>
              <a:headEnd/>
              <a:tailEnd/>
            </a:ln>
          </p:spPr>
        </p:pic>
        <p:pic>
          <p:nvPicPr>
            <p:cNvPr id="376" name="Picture 14" descr="dropGray"/>
            <p:cNvPicPr>
              <a:picLocks noChangeAspect="1" noChangeArrowheads="1"/>
            </p:cNvPicPr>
            <p:nvPr/>
          </p:nvPicPr>
          <p:blipFill>
            <a:blip r:embed="rId4" cstate="print"/>
            <a:stretch>
              <a:fillRect/>
            </a:stretch>
          </p:blipFill>
          <p:spPr bwMode="auto">
            <a:xfrm>
              <a:off x="3909298" y="3240774"/>
              <a:ext cx="174578" cy="174578"/>
            </a:xfrm>
            <a:prstGeom prst="rect">
              <a:avLst/>
            </a:prstGeom>
            <a:noFill/>
            <a:ln w="9525">
              <a:noFill/>
              <a:miter lim="800000"/>
              <a:headEnd/>
              <a:tailEnd/>
            </a:ln>
          </p:spPr>
        </p:pic>
        <p:pic>
          <p:nvPicPr>
            <p:cNvPr id="377" name="Picture 14" descr="dropGray"/>
            <p:cNvPicPr>
              <a:picLocks noChangeAspect="1" noChangeArrowheads="1"/>
            </p:cNvPicPr>
            <p:nvPr/>
          </p:nvPicPr>
          <p:blipFill>
            <a:blip r:embed="rId4" cstate="print"/>
            <a:stretch>
              <a:fillRect/>
            </a:stretch>
          </p:blipFill>
          <p:spPr bwMode="auto">
            <a:xfrm>
              <a:off x="3818810" y="3274112"/>
              <a:ext cx="174578" cy="174578"/>
            </a:xfrm>
            <a:prstGeom prst="rect">
              <a:avLst/>
            </a:prstGeom>
            <a:noFill/>
            <a:ln w="9525">
              <a:noFill/>
              <a:miter lim="800000"/>
              <a:headEnd/>
              <a:tailEnd/>
            </a:ln>
          </p:spPr>
        </p:pic>
        <p:pic>
          <p:nvPicPr>
            <p:cNvPr id="378" name="Picture 14" descr="dropGray"/>
            <p:cNvPicPr>
              <a:picLocks noChangeAspect="1" noChangeArrowheads="1"/>
            </p:cNvPicPr>
            <p:nvPr/>
          </p:nvPicPr>
          <p:blipFill>
            <a:blip r:embed="rId4" cstate="print"/>
            <a:stretch>
              <a:fillRect/>
            </a:stretch>
          </p:blipFill>
          <p:spPr bwMode="auto">
            <a:xfrm>
              <a:off x="3709272" y="3321737"/>
              <a:ext cx="174578" cy="174578"/>
            </a:xfrm>
            <a:prstGeom prst="rect">
              <a:avLst/>
            </a:prstGeom>
            <a:noFill/>
            <a:ln w="9525">
              <a:noFill/>
              <a:miter lim="800000"/>
              <a:headEnd/>
              <a:tailEnd/>
            </a:ln>
          </p:spPr>
        </p:pic>
        <p:pic>
          <p:nvPicPr>
            <p:cNvPr id="379" name="Picture 14" descr="dropGray"/>
            <p:cNvPicPr>
              <a:picLocks noChangeAspect="1" noChangeArrowheads="1"/>
            </p:cNvPicPr>
            <p:nvPr/>
          </p:nvPicPr>
          <p:blipFill>
            <a:blip r:embed="rId4" cstate="print"/>
            <a:stretch>
              <a:fillRect/>
            </a:stretch>
          </p:blipFill>
          <p:spPr bwMode="auto">
            <a:xfrm>
              <a:off x="3590210" y="3369362"/>
              <a:ext cx="174578" cy="174578"/>
            </a:xfrm>
            <a:prstGeom prst="rect">
              <a:avLst/>
            </a:prstGeom>
            <a:noFill/>
            <a:ln w="9525">
              <a:noFill/>
              <a:miter lim="800000"/>
              <a:headEnd/>
              <a:tailEnd/>
            </a:ln>
          </p:spPr>
        </p:pic>
        <p:pic>
          <p:nvPicPr>
            <p:cNvPr id="380" name="Picture 14" descr="dropGray"/>
            <p:cNvPicPr>
              <a:picLocks noChangeAspect="1" noChangeArrowheads="1"/>
            </p:cNvPicPr>
            <p:nvPr/>
          </p:nvPicPr>
          <p:blipFill>
            <a:blip r:embed="rId4" cstate="print"/>
            <a:stretch>
              <a:fillRect/>
            </a:stretch>
          </p:blipFill>
          <p:spPr bwMode="auto">
            <a:xfrm>
              <a:off x="3485435" y="3421749"/>
              <a:ext cx="174578" cy="174578"/>
            </a:xfrm>
            <a:prstGeom prst="rect">
              <a:avLst/>
            </a:prstGeom>
            <a:noFill/>
            <a:ln w="9525">
              <a:noFill/>
              <a:miter lim="800000"/>
              <a:headEnd/>
              <a:tailEnd/>
            </a:ln>
          </p:spPr>
        </p:pic>
        <p:pic>
          <p:nvPicPr>
            <p:cNvPr id="381" name="Picture 14" descr="dropGray"/>
            <p:cNvPicPr>
              <a:picLocks noChangeAspect="1" noChangeArrowheads="1"/>
            </p:cNvPicPr>
            <p:nvPr/>
          </p:nvPicPr>
          <p:blipFill>
            <a:blip r:embed="rId4" cstate="print"/>
            <a:stretch>
              <a:fillRect/>
            </a:stretch>
          </p:blipFill>
          <p:spPr bwMode="auto">
            <a:xfrm>
              <a:off x="3371135" y="3474137"/>
              <a:ext cx="174578" cy="174578"/>
            </a:xfrm>
            <a:prstGeom prst="rect">
              <a:avLst/>
            </a:prstGeom>
            <a:noFill/>
            <a:ln w="9525">
              <a:noFill/>
              <a:miter lim="800000"/>
              <a:headEnd/>
              <a:tailEnd/>
            </a:ln>
          </p:spPr>
        </p:pic>
        <p:pic>
          <p:nvPicPr>
            <p:cNvPr id="382" name="Picture 14" descr="dropGray"/>
            <p:cNvPicPr>
              <a:picLocks noChangeAspect="1" noChangeArrowheads="1"/>
            </p:cNvPicPr>
            <p:nvPr/>
          </p:nvPicPr>
          <p:blipFill>
            <a:blip r:embed="rId4" cstate="print"/>
            <a:stretch>
              <a:fillRect/>
            </a:stretch>
          </p:blipFill>
          <p:spPr bwMode="auto">
            <a:xfrm>
              <a:off x="3252072" y="3521761"/>
              <a:ext cx="174578" cy="174578"/>
            </a:xfrm>
            <a:prstGeom prst="rect">
              <a:avLst/>
            </a:prstGeom>
            <a:noFill/>
            <a:ln w="9525">
              <a:noFill/>
              <a:miter lim="800000"/>
              <a:headEnd/>
              <a:tailEnd/>
            </a:ln>
          </p:spPr>
        </p:pic>
        <p:pic>
          <p:nvPicPr>
            <p:cNvPr id="383" name="Picture 14" descr="dropGray"/>
            <p:cNvPicPr>
              <a:picLocks noChangeAspect="1" noChangeArrowheads="1"/>
            </p:cNvPicPr>
            <p:nvPr/>
          </p:nvPicPr>
          <p:blipFill>
            <a:blip r:embed="rId4" cstate="print"/>
            <a:stretch>
              <a:fillRect/>
            </a:stretch>
          </p:blipFill>
          <p:spPr bwMode="auto">
            <a:xfrm>
              <a:off x="3133010" y="3569387"/>
              <a:ext cx="174578" cy="174578"/>
            </a:xfrm>
            <a:prstGeom prst="rect">
              <a:avLst/>
            </a:prstGeom>
            <a:noFill/>
            <a:ln w="9525">
              <a:noFill/>
              <a:miter lim="800000"/>
              <a:headEnd/>
              <a:tailEnd/>
            </a:ln>
          </p:spPr>
        </p:pic>
      </p:grpSp>
      <p:grpSp>
        <p:nvGrpSpPr>
          <p:cNvPr id="4" name="Group 299"/>
          <p:cNvGrpSpPr/>
          <p:nvPr/>
        </p:nvGrpSpPr>
        <p:grpSpPr>
          <a:xfrm>
            <a:off x="4825194" y="4832338"/>
            <a:ext cx="1155653" cy="607966"/>
            <a:chOff x="3133010" y="3135999"/>
            <a:chExt cx="1155653" cy="607966"/>
          </a:xfrm>
        </p:grpSpPr>
        <p:pic>
          <p:nvPicPr>
            <p:cNvPr id="301" name="Picture 14" descr="dropGray"/>
            <p:cNvPicPr>
              <a:picLocks noChangeAspect="1" noChangeArrowheads="1"/>
            </p:cNvPicPr>
            <p:nvPr/>
          </p:nvPicPr>
          <p:blipFill>
            <a:blip r:embed="rId5" cstate="print"/>
            <a:stretch>
              <a:fillRect/>
            </a:stretch>
          </p:blipFill>
          <p:spPr bwMode="auto">
            <a:xfrm>
              <a:off x="4114085" y="3135999"/>
              <a:ext cx="174578" cy="174578"/>
            </a:xfrm>
            <a:prstGeom prst="rect">
              <a:avLst/>
            </a:prstGeom>
            <a:noFill/>
            <a:ln w="9525">
              <a:noFill/>
              <a:miter lim="800000"/>
              <a:headEnd/>
              <a:tailEnd/>
            </a:ln>
          </p:spPr>
        </p:pic>
        <p:pic>
          <p:nvPicPr>
            <p:cNvPr id="302" name="Picture 14" descr="dropGray"/>
            <p:cNvPicPr>
              <a:picLocks noChangeAspect="1" noChangeArrowheads="1"/>
            </p:cNvPicPr>
            <p:nvPr/>
          </p:nvPicPr>
          <p:blipFill>
            <a:blip r:embed="rId5" cstate="print"/>
            <a:stretch>
              <a:fillRect/>
            </a:stretch>
          </p:blipFill>
          <p:spPr bwMode="auto">
            <a:xfrm>
              <a:off x="3999785" y="3193149"/>
              <a:ext cx="174578" cy="174578"/>
            </a:xfrm>
            <a:prstGeom prst="rect">
              <a:avLst/>
            </a:prstGeom>
            <a:noFill/>
            <a:ln w="9525">
              <a:noFill/>
              <a:miter lim="800000"/>
              <a:headEnd/>
              <a:tailEnd/>
            </a:ln>
          </p:spPr>
        </p:pic>
        <p:pic>
          <p:nvPicPr>
            <p:cNvPr id="303" name="Picture 14" descr="dropGray"/>
            <p:cNvPicPr>
              <a:picLocks noChangeAspect="1" noChangeArrowheads="1"/>
            </p:cNvPicPr>
            <p:nvPr/>
          </p:nvPicPr>
          <p:blipFill>
            <a:blip r:embed="rId5" cstate="print"/>
            <a:stretch>
              <a:fillRect/>
            </a:stretch>
          </p:blipFill>
          <p:spPr bwMode="auto">
            <a:xfrm>
              <a:off x="3909298" y="3240774"/>
              <a:ext cx="174578" cy="174578"/>
            </a:xfrm>
            <a:prstGeom prst="rect">
              <a:avLst/>
            </a:prstGeom>
            <a:noFill/>
            <a:ln w="9525">
              <a:noFill/>
              <a:miter lim="800000"/>
              <a:headEnd/>
              <a:tailEnd/>
            </a:ln>
          </p:spPr>
        </p:pic>
        <p:pic>
          <p:nvPicPr>
            <p:cNvPr id="304" name="Picture 14" descr="dropGray"/>
            <p:cNvPicPr>
              <a:picLocks noChangeAspect="1" noChangeArrowheads="1"/>
            </p:cNvPicPr>
            <p:nvPr/>
          </p:nvPicPr>
          <p:blipFill>
            <a:blip r:embed="rId5" cstate="print"/>
            <a:stretch>
              <a:fillRect/>
            </a:stretch>
          </p:blipFill>
          <p:spPr bwMode="auto">
            <a:xfrm>
              <a:off x="3818810" y="3274112"/>
              <a:ext cx="174578" cy="174578"/>
            </a:xfrm>
            <a:prstGeom prst="rect">
              <a:avLst/>
            </a:prstGeom>
            <a:noFill/>
            <a:ln w="9525">
              <a:noFill/>
              <a:miter lim="800000"/>
              <a:headEnd/>
              <a:tailEnd/>
            </a:ln>
          </p:spPr>
        </p:pic>
        <p:pic>
          <p:nvPicPr>
            <p:cNvPr id="305" name="Picture 14" descr="dropGray"/>
            <p:cNvPicPr>
              <a:picLocks noChangeAspect="1" noChangeArrowheads="1"/>
            </p:cNvPicPr>
            <p:nvPr/>
          </p:nvPicPr>
          <p:blipFill>
            <a:blip r:embed="rId5" cstate="print"/>
            <a:stretch>
              <a:fillRect/>
            </a:stretch>
          </p:blipFill>
          <p:spPr bwMode="auto">
            <a:xfrm>
              <a:off x="3709272" y="3321737"/>
              <a:ext cx="174578" cy="174578"/>
            </a:xfrm>
            <a:prstGeom prst="rect">
              <a:avLst/>
            </a:prstGeom>
            <a:noFill/>
            <a:ln w="9525">
              <a:noFill/>
              <a:miter lim="800000"/>
              <a:headEnd/>
              <a:tailEnd/>
            </a:ln>
          </p:spPr>
        </p:pic>
        <p:pic>
          <p:nvPicPr>
            <p:cNvPr id="306" name="Picture 14" descr="dropGray"/>
            <p:cNvPicPr>
              <a:picLocks noChangeAspect="1" noChangeArrowheads="1"/>
            </p:cNvPicPr>
            <p:nvPr/>
          </p:nvPicPr>
          <p:blipFill>
            <a:blip r:embed="rId5" cstate="print"/>
            <a:stretch>
              <a:fillRect/>
            </a:stretch>
          </p:blipFill>
          <p:spPr bwMode="auto">
            <a:xfrm>
              <a:off x="3590210" y="3369362"/>
              <a:ext cx="174578" cy="174578"/>
            </a:xfrm>
            <a:prstGeom prst="rect">
              <a:avLst/>
            </a:prstGeom>
            <a:noFill/>
            <a:ln w="9525">
              <a:noFill/>
              <a:miter lim="800000"/>
              <a:headEnd/>
              <a:tailEnd/>
            </a:ln>
          </p:spPr>
        </p:pic>
        <p:pic>
          <p:nvPicPr>
            <p:cNvPr id="307" name="Picture 14" descr="dropGray"/>
            <p:cNvPicPr>
              <a:picLocks noChangeAspect="1" noChangeArrowheads="1"/>
            </p:cNvPicPr>
            <p:nvPr/>
          </p:nvPicPr>
          <p:blipFill>
            <a:blip r:embed="rId5" cstate="print"/>
            <a:stretch>
              <a:fillRect/>
            </a:stretch>
          </p:blipFill>
          <p:spPr bwMode="auto">
            <a:xfrm>
              <a:off x="3485435" y="3421749"/>
              <a:ext cx="174578" cy="174578"/>
            </a:xfrm>
            <a:prstGeom prst="rect">
              <a:avLst/>
            </a:prstGeom>
            <a:noFill/>
            <a:ln w="9525">
              <a:noFill/>
              <a:miter lim="800000"/>
              <a:headEnd/>
              <a:tailEnd/>
            </a:ln>
          </p:spPr>
        </p:pic>
        <p:pic>
          <p:nvPicPr>
            <p:cNvPr id="308" name="Picture 14" descr="dropGray"/>
            <p:cNvPicPr>
              <a:picLocks noChangeAspect="1" noChangeArrowheads="1"/>
            </p:cNvPicPr>
            <p:nvPr/>
          </p:nvPicPr>
          <p:blipFill>
            <a:blip r:embed="rId5" cstate="print"/>
            <a:stretch>
              <a:fillRect/>
            </a:stretch>
          </p:blipFill>
          <p:spPr bwMode="auto">
            <a:xfrm>
              <a:off x="3371135" y="3474137"/>
              <a:ext cx="174578" cy="174578"/>
            </a:xfrm>
            <a:prstGeom prst="rect">
              <a:avLst/>
            </a:prstGeom>
            <a:noFill/>
            <a:ln w="9525">
              <a:noFill/>
              <a:miter lim="800000"/>
              <a:headEnd/>
              <a:tailEnd/>
            </a:ln>
          </p:spPr>
        </p:pic>
        <p:pic>
          <p:nvPicPr>
            <p:cNvPr id="309" name="Picture 14" descr="dropGray"/>
            <p:cNvPicPr>
              <a:picLocks noChangeAspect="1" noChangeArrowheads="1"/>
            </p:cNvPicPr>
            <p:nvPr/>
          </p:nvPicPr>
          <p:blipFill>
            <a:blip r:embed="rId5" cstate="print"/>
            <a:stretch>
              <a:fillRect/>
            </a:stretch>
          </p:blipFill>
          <p:spPr bwMode="auto">
            <a:xfrm>
              <a:off x="3252072" y="3521761"/>
              <a:ext cx="174578" cy="174578"/>
            </a:xfrm>
            <a:prstGeom prst="rect">
              <a:avLst/>
            </a:prstGeom>
            <a:noFill/>
            <a:ln w="9525">
              <a:noFill/>
              <a:miter lim="800000"/>
              <a:headEnd/>
              <a:tailEnd/>
            </a:ln>
          </p:spPr>
        </p:pic>
        <p:pic>
          <p:nvPicPr>
            <p:cNvPr id="310" name="Picture 14" descr="dropGray"/>
            <p:cNvPicPr>
              <a:picLocks noChangeAspect="1" noChangeArrowheads="1"/>
            </p:cNvPicPr>
            <p:nvPr/>
          </p:nvPicPr>
          <p:blipFill>
            <a:blip r:embed="rId5" cstate="print"/>
            <a:stretch>
              <a:fillRect/>
            </a:stretch>
          </p:blipFill>
          <p:spPr bwMode="auto">
            <a:xfrm>
              <a:off x="3133010" y="3569387"/>
              <a:ext cx="174578" cy="174578"/>
            </a:xfrm>
            <a:prstGeom prst="rect">
              <a:avLst/>
            </a:prstGeom>
            <a:noFill/>
            <a:ln w="9525">
              <a:noFill/>
              <a:miter lim="800000"/>
              <a:headEnd/>
              <a:tailEnd/>
            </a:ln>
          </p:spPr>
        </p:pic>
      </p:grpSp>
      <p:grpSp>
        <p:nvGrpSpPr>
          <p:cNvPr id="5" name="Group 310"/>
          <p:cNvGrpSpPr/>
          <p:nvPr/>
        </p:nvGrpSpPr>
        <p:grpSpPr>
          <a:xfrm>
            <a:off x="4073621" y="4338224"/>
            <a:ext cx="1155653" cy="607966"/>
            <a:chOff x="3133010" y="3135999"/>
            <a:chExt cx="1155653" cy="607966"/>
          </a:xfrm>
        </p:grpSpPr>
        <p:pic>
          <p:nvPicPr>
            <p:cNvPr id="312" name="Picture 14" descr="dropGray"/>
            <p:cNvPicPr>
              <a:picLocks noChangeAspect="1" noChangeArrowheads="1"/>
            </p:cNvPicPr>
            <p:nvPr/>
          </p:nvPicPr>
          <p:blipFill>
            <a:blip r:embed="rId5" cstate="print"/>
            <a:stretch>
              <a:fillRect/>
            </a:stretch>
          </p:blipFill>
          <p:spPr bwMode="auto">
            <a:xfrm>
              <a:off x="4114085" y="3135999"/>
              <a:ext cx="174578" cy="174578"/>
            </a:xfrm>
            <a:prstGeom prst="rect">
              <a:avLst/>
            </a:prstGeom>
            <a:noFill/>
            <a:ln w="9525">
              <a:noFill/>
              <a:miter lim="800000"/>
              <a:headEnd/>
              <a:tailEnd/>
            </a:ln>
          </p:spPr>
        </p:pic>
        <p:pic>
          <p:nvPicPr>
            <p:cNvPr id="313" name="Picture 14" descr="dropGray"/>
            <p:cNvPicPr>
              <a:picLocks noChangeAspect="1" noChangeArrowheads="1"/>
            </p:cNvPicPr>
            <p:nvPr/>
          </p:nvPicPr>
          <p:blipFill>
            <a:blip r:embed="rId5" cstate="print"/>
            <a:stretch>
              <a:fillRect/>
            </a:stretch>
          </p:blipFill>
          <p:spPr bwMode="auto">
            <a:xfrm>
              <a:off x="3999785" y="3193149"/>
              <a:ext cx="174578" cy="174578"/>
            </a:xfrm>
            <a:prstGeom prst="rect">
              <a:avLst/>
            </a:prstGeom>
            <a:noFill/>
            <a:ln w="9525">
              <a:noFill/>
              <a:miter lim="800000"/>
              <a:headEnd/>
              <a:tailEnd/>
            </a:ln>
          </p:spPr>
        </p:pic>
        <p:pic>
          <p:nvPicPr>
            <p:cNvPr id="314" name="Picture 14" descr="dropGray"/>
            <p:cNvPicPr>
              <a:picLocks noChangeAspect="1" noChangeArrowheads="1"/>
            </p:cNvPicPr>
            <p:nvPr/>
          </p:nvPicPr>
          <p:blipFill>
            <a:blip r:embed="rId5" cstate="print"/>
            <a:stretch>
              <a:fillRect/>
            </a:stretch>
          </p:blipFill>
          <p:spPr bwMode="auto">
            <a:xfrm>
              <a:off x="3909298" y="3240774"/>
              <a:ext cx="174578" cy="174578"/>
            </a:xfrm>
            <a:prstGeom prst="rect">
              <a:avLst/>
            </a:prstGeom>
            <a:noFill/>
            <a:ln w="9525">
              <a:noFill/>
              <a:miter lim="800000"/>
              <a:headEnd/>
              <a:tailEnd/>
            </a:ln>
          </p:spPr>
        </p:pic>
        <p:pic>
          <p:nvPicPr>
            <p:cNvPr id="315" name="Picture 14" descr="dropGray"/>
            <p:cNvPicPr>
              <a:picLocks noChangeAspect="1" noChangeArrowheads="1"/>
            </p:cNvPicPr>
            <p:nvPr/>
          </p:nvPicPr>
          <p:blipFill>
            <a:blip r:embed="rId5" cstate="print"/>
            <a:stretch>
              <a:fillRect/>
            </a:stretch>
          </p:blipFill>
          <p:spPr bwMode="auto">
            <a:xfrm>
              <a:off x="3818810" y="3274112"/>
              <a:ext cx="174578" cy="174578"/>
            </a:xfrm>
            <a:prstGeom prst="rect">
              <a:avLst/>
            </a:prstGeom>
            <a:noFill/>
            <a:ln w="9525">
              <a:noFill/>
              <a:miter lim="800000"/>
              <a:headEnd/>
              <a:tailEnd/>
            </a:ln>
          </p:spPr>
        </p:pic>
        <p:pic>
          <p:nvPicPr>
            <p:cNvPr id="316" name="Picture 14" descr="dropGray"/>
            <p:cNvPicPr>
              <a:picLocks noChangeAspect="1" noChangeArrowheads="1"/>
            </p:cNvPicPr>
            <p:nvPr/>
          </p:nvPicPr>
          <p:blipFill>
            <a:blip r:embed="rId5" cstate="print"/>
            <a:stretch>
              <a:fillRect/>
            </a:stretch>
          </p:blipFill>
          <p:spPr bwMode="auto">
            <a:xfrm>
              <a:off x="3709272" y="3321737"/>
              <a:ext cx="174578" cy="174578"/>
            </a:xfrm>
            <a:prstGeom prst="rect">
              <a:avLst/>
            </a:prstGeom>
            <a:noFill/>
            <a:ln w="9525">
              <a:noFill/>
              <a:miter lim="800000"/>
              <a:headEnd/>
              <a:tailEnd/>
            </a:ln>
          </p:spPr>
        </p:pic>
        <p:pic>
          <p:nvPicPr>
            <p:cNvPr id="317" name="Picture 14" descr="dropGray"/>
            <p:cNvPicPr>
              <a:picLocks noChangeAspect="1" noChangeArrowheads="1"/>
            </p:cNvPicPr>
            <p:nvPr/>
          </p:nvPicPr>
          <p:blipFill>
            <a:blip r:embed="rId5" cstate="print"/>
            <a:stretch>
              <a:fillRect/>
            </a:stretch>
          </p:blipFill>
          <p:spPr bwMode="auto">
            <a:xfrm>
              <a:off x="3590210" y="3369362"/>
              <a:ext cx="174578" cy="174578"/>
            </a:xfrm>
            <a:prstGeom prst="rect">
              <a:avLst/>
            </a:prstGeom>
            <a:noFill/>
            <a:ln w="9525">
              <a:noFill/>
              <a:miter lim="800000"/>
              <a:headEnd/>
              <a:tailEnd/>
            </a:ln>
          </p:spPr>
        </p:pic>
        <p:pic>
          <p:nvPicPr>
            <p:cNvPr id="318" name="Picture 14" descr="dropGray"/>
            <p:cNvPicPr>
              <a:picLocks noChangeAspect="1" noChangeArrowheads="1"/>
            </p:cNvPicPr>
            <p:nvPr/>
          </p:nvPicPr>
          <p:blipFill>
            <a:blip r:embed="rId5" cstate="print"/>
            <a:stretch>
              <a:fillRect/>
            </a:stretch>
          </p:blipFill>
          <p:spPr bwMode="auto">
            <a:xfrm>
              <a:off x="3485435" y="3421749"/>
              <a:ext cx="174578" cy="174578"/>
            </a:xfrm>
            <a:prstGeom prst="rect">
              <a:avLst/>
            </a:prstGeom>
            <a:noFill/>
            <a:ln w="9525">
              <a:noFill/>
              <a:miter lim="800000"/>
              <a:headEnd/>
              <a:tailEnd/>
            </a:ln>
          </p:spPr>
        </p:pic>
        <p:pic>
          <p:nvPicPr>
            <p:cNvPr id="333" name="Picture 14" descr="dropGray"/>
            <p:cNvPicPr>
              <a:picLocks noChangeAspect="1" noChangeArrowheads="1"/>
            </p:cNvPicPr>
            <p:nvPr/>
          </p:nvPicPr>
          <p:blipFill>
            <a:blip r:embed="rId5" cstate="print"/>
            <a:stretch>
              <a:fillRect/>
            </a:stretch>
          </p:blipFill>
          <p:spPr bwMode="auto">
            <a:xfrm>
              <a:off x="3371135" y="3474137"/>
              <a:ext cx="174578" cy="174578"/>
            </a:xfrm>
            <a:prstGeom prst="rect">
              <a:avLst/>
            </a:prstGeom>
            <a:noFill/>
            <a:ln w="9525">
              <a:noFill/>
              <a:miter lim="800000"/>
              <a:headEnd/>
              <a:tailEnd/>
            </a:ln>
          </p:spPr>
        </p:pic>
        <p:pic>
          <p:nvPicPr>
            <p:cNvPr id="347" name="Picture 14" descr="dropGray"/>
            <p:cNvPicPr>
              <a:picLocks noChangeAspect="1" noChangeArrowheads="1"/>
            </p:cNvPicPr>
            <p:nvPr/>
          </p:nvPicPr>
          <p:blipFill>
            <a:blip r:embed="rId5" cstate="print"/>
            <a:stretch>
              <a:fillRect/>
            </a:stretch>
          </p:blipFill>
          <p:spPr bwMode="auto">
            <a:xfrm>
              <a:off x="3252072" y="3521761"/>
              <a:ext cx="174578" cy="174578"/>
            </a:xfrm>
            <a:prstGeom prst="rect">
              <a:avLst/>
            </a:prstGeom>
            <a:noFill/>
            <a:ln w="9525">
              <a:noFill/>
              <a:miter lim="800000"/>
              <a:headEnd/>
              <a:tailEnd/>
            </a:ln>
          </p:spPr>
        </p:pic>
        <p:pic>
          <p:nvPicPr>
            <p:cNvPr id="361" name="Picture 14" descr="dropGray"/>
            <p:cNvPicPr>
              <a:picLocks noChangeAspect="1" noChangeArrowheads="1"/>
            </p:cNvPicPr>
            <p:nvPr/>
          </p:nvPicPr>
          <p:blipFill>
            <a:blip r:embed="rId5" cstate="print"/>
            <a:stretch>
              <a:fillRect/>
            </a:stretch>
          </p:blipFill>
          <p:spPr bwMode="auto">
            <a:xfrm>
              <a:off x="3133010" y="3569387"/>
              <a:ext cx="174578" cy="174578"/>
            </a:xfrm>
            <a:prstGeom prst="rect">
              <a:avLst/>
            </a:prstGeom>
            <a:noFill/>
            <a:ln w="9525">
              <a:noFill/>
              <a:miter lim="800000"/>
              <a:headEnd/>
              <a:tailEnd/>
            </a:ln>
          </p:spPr>
        </p:pic>
      </p:grpSp>
      <p:sp>
        <p:nvSpPr>
          <p:cNvPr id="166"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8</a:t>
            </a:fld>
            <a:endParaRPr lang="en-US" dirty="0" smtClean="0"/>
          </a:p>
        </p:txBody>
      </p:sp>
      <p:sp>
        <p:nvSpPr>
          <p:cNvPr id="171" name="Rectangle 2"/>
          <p:cNvSpPr>
            <a:spLocks noGrp="1" noChangeArrowheads="1"/>
          </p:cNvSpPr>
          <p:nvPr>
            <p:ph type="title"/>
          </p:nvPr>
        </p:nvSpPr>
        <p:spPr>
          <a:xfrm>
            <a:off x="0" y="0"/>
            <a:ext cx="9144000" cy="876822"/>
          </a:xfrm>
        </p:spPr>
        <p:txBody>
          <a:bodyPr/>
          <a:lstStyle/>
          <a:p>
            <a:pPr lvl="0"/>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How to Assemble a Water Drop Display</a:t>
            </a:r>
          </a:p>
        </p:txBody>
      </p:sp>
      <p:grpSp>
        <p:nvGrpSpPr>
          <p:cNvPr id="120" name="Group 119"/>
          <p:cNvGrpSpPr/>
          <p:nvPr/>
        </p:nvGrpSpPr>
        <p:grpSpPr>
          <a:xfrm>
            <a:off x="87682" y="4492136"/>
            <a:ext cx="3739891" cy="1452250"/>
            <a:chOff x="87682" y="4492136"/>
            <a:chExt cx="3739891" cy="1452250"/>
          </a:xfrm>
        </p:grpSpPr>
        <p:pic>
          <p:nvPicPr>
            <p:cNvPr id="142" name="Picture 41"/>
            <p:cNvPicPr>
              <a:picLocks noChangeAspect="1" noChangeArrowheads="1"/>
            </p:cNvPicPr>
            <p:nvPr/>
          </p:nvPicPr>
          <p:blipFill>
            <a:blip r:embed="rId6" cstate="print"/>
            <a:srcRect/>
            <a:stretch>
              <a:fillRect/>
            </a:stretch>
          </p:blipFill>
          <p:spPr bwMode="auto">
            <a:xfrm>
              <a:off x="87682" y="4809635"/>
              <a:ext cx="1941513" cy="852487"/>
            </a:xfrm>
            <a:prstGeom prst="rect">
              <a:avLst/>
            </a:prstGeom>
            <a:noFill/>
            <a:ln w="9525">
              <a:noFill/>
              <a:miter lim="800000"/>
              <a:headEnd/>
              <a:tailEnd/>
            </a:ln>
          </p:spPr>
        </p:pic>
        <p:grpSp>
          <p:nvGrpSpPr>
            <p:cNvPr id="119" name="Group 118"/>
            <p:cNvGrpSpPr/>
            <p:nvPr/>
          </p:nvGrpSpPr>
          <p:grpSpPr>
            <a:xfrm>
              <a:off x="1672224" y="4492136"/>
              <a:ext cx="2155349" cy="1452250"/>
              <a:chOff x="1672224" y="4492136"/>
              <a:chExt cx="2155349" cy="1452250"/>
            </a:xfrm>
          </p:grpSpPr>
          <p:sp>
            <p:nvSpPr>
              <p:cNvPr id="321" name="Parallelogram 320"/>
              <p:cNvSpPr/>
              <p:nvPr/>
            </p:nvSpPr>
            <p:spPr>
              <a:xfrm rot="16002142" flipH="1">
                <a:off x="2886933" y="4513945"/>
                <a:ext cx="535126" cy="961127"/>
              </a:xfrm>
              <a:prstGeom prst="parallelogram">
                <a:avLst>
                  <a:gd name="adj" fmla="val 69622"/>
                </a:avLst>
              </a:prstGeom>
              <a:solidFill>
                <a:srgbClr val="4BF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186"/>
              <p:cNvGrpSpPr/>
              <p:nvPr/>
            </p:nvGrpSpPr>
            <p:grpSpPr>
              <a:xfrm>
                <a:off x="1672224" y="4492136"/>
                <a:ext cx="2155349" cy="1452250"/>
                <a:chOff x="1672224" y="4492136"/>
                <a:chExt cx="2155349" cy="1452250"/>
              </a:xfrm>
            </p:grpSpPr>
            <p:grpSp>
              <p:nvGrpSpPr>
                <p:cNvPr id="11" name="Group 138"/>
                <p:cNvGrpSpPr/>
                <p:nvPr/>
              </p:nvGrpSpPr>
              <p:grpSpPr>
                <a:xfrm>
                  <a:off x="1672224" y="4492136"/>
                  <a:ext cx="1977433" cy="1452250"/>
                  <a:chOff x="1672224" y="4492136"/>
                  <a:chExt cx="1977433" cy="1452250"/>
                </a:xfrm>
              </p:grpSpPr>
              <p:cxnSp>
                <p:nvCxnSpPr>
                  <p:cNvPr id="190" name="Straight Connector 189"/>
                  <p:cNvCxnSpPr/>
                  <p:nvPr/>
                </p:nvCxnSpPr>
                <p:spPr>
                  <a:xfrm flipV="1">
                    <a:off x="1672224" y="4492136"/>
                    <a:ext cx="1977433" cy="76119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1672224" y="4906161"/>
                    <a:ext cx="1016041" cy="347173"/>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72224" y="5253334"/>
                    <a:ext cx="1977433" cy="285409"/>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672224" y="5253334"/>
                    <a:ext cx="1016041" cy="69105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9" name="Rectangle 188"/>
                <p:cNvSpPr/>
                <p:nvPr/>
              </p:nvSpPr>
              <p:spPr>
                <a:xfrm>
                  <a:off x="2531396" y="4627553"/>
                  <a:ext cx="1296177" cy="1185862"/>
                </a:xfrm>
                <a:prstGeom prst="rect">
                  <a:avLst/>
                </a:prstGeom>
                <a:noFill/>
                <a:ln>
                  <a:solidFill>
                    <a:schemeClr val="bg1"/>
                  </a:solidFill>
                </a:ln>
                <a:scene3d>
                  <a:camera prst="isometricRightUp">
                    <a:rot lat="1680000" lon="1902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5" name="Parallelogram 174"/>
              <p:cNvSpPr/>
              <p:nvPr/>
            </p:nvSpPr>
            <p:spPr>
              <a:xfrm rot="16002142" flipH="1">
                <a:off x="2886933" y="4913553"/>
                <a:ext cx="535126" cy="961127"/>
              </a:xfrm>
              <a:prstGeom prst="parallelogram">
                <a:avLst>
                  <a:gd name="adj" fmla="val 6962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6" name="Title 1"/>
          <p:cNvSpPr txBox="1">
            <a:spLocks/>
          </p:cNvSpPr>
          <p:nvPr/>
        </p:nvSpPr>
        <p:spPr>
          <a:xfrm>
            <a:off x="3591476" y="1073857"/>
            <a:ext cx="4146057" cy="1219200"/>
          </a:xfrm>
          <a:prstGeom prst="rect">
            <a:avLst/>
          </a:prstGeom>
        </p:spPr>
        <p:txBody>
          <a:bodyPr vert="horz" lIns="91440" tIns="45720" rIns="91440" bIns="45720" rtlCol="0" anchor="t">
            <a:normAutofit/>
          </a:bodyPr>
          <a:lstStyle/>
          <a:p>
            <a:pPr lvl="0"/>
            <a:r>
              <a:rPr lang="en-US" sz="3200" b="1" dirty="0" smtClean="0">
                <a:solidFill>
                  <a:schemeClr val="accent1">
                    <a:lumMod val="60000"/>
                    <a:lumOff val="40000"/>
                  </a:schemeClr>
                </a:solidFill>
                <a:latin typeface="+mn-lt"/>
                <a:ea typeface="+mj-ea"/>
                <a:cs typeface="+mj-cs"/>
              </a:rPr>
              <a:t>Step 1:</a:t>
            </a:r>
          </a:p>
          <a:p>
            <a:pPr lvl="0"/>
            <a:r>
              <a:rPr lang="en-US" sz="3200" b="1" dirty="0" smtClean="0">
                <a:solidFill>
                  <a:schemeClr val="bg1"/>
                </a:solidFill>
                <a:latin typeface="+mn-lt"/>
                <a:ea typeface="+mj-ea"/>
                <a:cs typeface="+mj-cs"/>
              </a:rPr>
              <a:t>Create the drops</a:t>
            </a:r>
            <a:endParaRPr lang="en-US" sz="3200" dirty="0" smtClean="0">
              <a:solidFill>
                <a:schemeClr val="bg1"/>
              </a:solidFill>
              <a:latin typeface="+mn-lt"/>
              <a:ea typeface="+mj-ea"/>
              <a:cs typeface="+mj-cs"/>
            </a:endParaRPr>
          </a:p>
        </p:txBody>
      </p:sp>
      <p:pic>
        <p:nvPicPr>
          <p:cNvPr id="87" name="Picture 86" descr="cameraGood.png"/>
          <p:cNvPicPr>
            <a:picLocks noChangeAspect="1"/>
          </p:cNvPicPr>
          <p:nvPr/>
        </p:nvPicPr>
        <p:blipFill>
          <a:blip r:embed="rId7" cstate="print"/>
          <a:stretch>
            <a:fillRect/>
          </a:stretch>
        </p:blipFill>
        <p:spPr>
          <a:xfrm>
            <a:off x="7207435" y="4589455"/>
            <a:ext cx="1004054" cy="949288"/>
          </a:xfrm>
          <a:prstGeom prst="rect">
            <a:avLst/>
          </a:prstGeom>
        </p:spPr>
      </p:pic>
      <p:sp>
        <p:nvSpPr>
          <p:cNvPr id="88" name="Title 1"/>
          <p:cNvSpPr txBox="1">
            <a:spLocks/>
          </p:cNvSpPr>
          <p:nvPr/>
        </p:nvSpPr>
        <p:spPr>
          <a:xfrm>
            <a:off x="7181167" y="3370255"/>
            <a:ext cx="1818973" cy="1219200"/>
          </a:xfrm>
          <a:prstGeom prst="rect">
            <a:avLst/>
          </a:prstGeom>
        </p:spPr>
        <p:txBody>
          <a:bodyPr vert="horz" lIns="91440" tIns="45720" rIns="91440" bIns="45720" rtlCol="0" anchor="t">
            <a:normAutofit fontScale="92500" lnSpcReduction="20000"/>
          </a:bodyPr>
          <a:lstStyle/>
          <a:p>
            <a:pPr lvl="0"/>
            <a:r>
              <a:rPr lang="en-US" sz="3200" b="1" dirty="0" smtClean="0">
                <a:solidFill>
                  <a:schemeClr val="accent1">
                    <a:lumMod val="60000"/>
                    <a:lumOff val="40000"/>
                  </a:schemeClr>
                </a:solidFill>
                <a:latin typeface="+mn-lt"/>
                <a:ea typeface="+mj-ea"/>
                <a:cs typeface="+mj-cs"/>
              </a:rPr>
              <a:t>Step 2:</a:t>
            </a:r>
          </a:p>
          <a:p>
            <a:pPr lvl="0"/>
            <a:r>
              <a:rPr lang="en-US" sz="3200" b="1" dirty="0" smtClean="0">
                <a:solidFill>
                  <a:schemeClr val="bg1"/>
                </a:solidFill>
                <a:latin typeface="+mn-lt"/>
                <a:ea typeface="+mj-ea"/>
                <a:cs typeface="+mj-cs"/>
              </a:rPr>
              <a:t>Find the </a:t>
            </a:r>
          </a:p>
          <a:p>
            <a:pPr lvl="0"/>
            <a:r>
              <a:rPr lang="en-US" sz="3200" b="1" dirty="0" smtClean="0">
                <a:solidFill>
                  <a:schemeClr val="bg1"/>
                </a:solidFill>
                <a:latin typeface="+mn-lt"/>
                <a:ea typeface="+mj-ea"/>
                <a:cs typeface="+mj-cs"/>
              </a:rPr>
              <a:t>drops</a:t>
            </a:r>
            <a:endParaRPr lang="en-US" sz="3200" dirty="0" smtClean="0">
              <a:solidFill>
                <a:schemeClr val="bg1"/>
              </a:solidFill>
              <a:latin typeface="+mn-lt"/>
              <a:ea typeface="+mj-ea"/>
              <a:cs typeface="+mj-cs"/>
            </a:endParaRPr>
          </a:p>
        </p:txBody>
      </p:sp>
      <p:sp>
        <p:nvSpPr>
          <p:cNvPr id="89" name="Title 1"/>
          <p:cNvSpPr txBox="1">
            <a:spLocks/>
          </p:cNvSpPr>
          <p:nvPr/>
        </p:nvSpPr>
        <p:spPr>
          <a:xfrm>
            <a:off x="249865" y="3457162"/>
            <a:ext cx="2438400" cy="1219200"/>
          </a:xfrm>
          <a:prstGeom prst="rect">
            <a:avLst/>
          </a:prstGeom>
        </p:spPr>
        <p:txBody>
          <a:bodyPr vert="horz" lIns="91440" tIns="45720" rIns="91440" bIns="45720" rtlCol="0" anchor="t">
            <a:normAutofit fontScale="92500" lnSpcReduction="20000"/>
          </a:bodyPr>
          <a:lstStyle/>
          <a:p>
            <a:pPr lvl="0"/>
            <a:r>
              <a:rPr lang="en-US" sz="3200" b="1" dirty="0" smtClean="0">
                <a:solidFill>
                  <a:schemeClr val="accent1">
                    <a:lumMod val="60000"/>
                    <a:lumOff val="40000"/>
                  </a:schemeClr>
                </a:solidFill>
                <a:latin typeface="+mn-lt"/>
                <a:ea typeface="+mj-ea"/>
                <a:cs typeface="+mj-cs"/>
              </a:rPr>
              <a:t>Step 3:</a:t>
            </a:r>
          </a:p>
          <a:p>
            <a:pPr lvl="0"/>
            <a:r>
              <a:rPr lang="en-US" sz="3200" b="1" dirty="0" smtClean="0">
                <a:solidFill>
                  <a:schemeClr val="bg1"/>
                </a:solidFill>
                <a:latin typeface="+mn-lt"/>
                <a:ea typeface="+mj-ea"/>
                <a:cs typeface="+mj-cs"/>
              </a:rPr>
              <a:t>Project on the</a:t>
            </a:r>
          </a:p>
          <a:p>
            <a:pPr lvl="0"/>
            <a:r>
              <a:rPr lang="en-US" sz="3200" b="1" dirty="0" smtClean="0">
                <a:solidFill>
                  <a:schemeClr val="bg1"/>
                </a:solidFill>
                <a:latin typeface="+mn-lt"/>
                <a:ea typeface="+mj-ea"/>
                <a:cs typeface="+mj-cs"/>
              </a:rPr>
              <a:t>drops</a:t>
            </a:r>
            <a:endParaRPr lang="en-US" sz="3200" dirty="0" smtClean="0">
              <a:solidFill>
                <a:schemeClr val="bg1"/>
              </a:solidFill>
              <a:latin typeface="+mn-lt"/>
              <a:ea typeface="+mj-ea"/>
              <a:cs typeface="+mj-cs"/>
            </a:endParaRPr>
          </a:p>
        </p:txBody>
      </p:sp>
      <p:grpSp>
        <p:nvGrpSpPr>
          <p:cNvPr id="90" name="Group 147"/>
          <p:cNvGrpSpPr/>
          <p:nvPr/>
        </p:nvGrpSpPr>
        <p:grpSpPr>
          <a:xfrm>
            <a:off x="3057783" y="3429700"/>
            <a:ext cx="3581401" cy="450580"/>
            <a:chOff x="3057783" y="2924356"/>
            <a:chExt cx="3581401" cy="450580"/>
          </a:xfrm>
        </p:grpSpPr>
        <p:cxnSp>
          <p:nvCxnSpPr>
            <p:cNvPr id="91" name="Straight Connector 90"/>
            <p:cNvCxnSpPr/>
            <p:nvPr/>
          </p:nvCxnSpPr>
          <p:spPr>
            <a:xfrm rot="10800000" flipV="1">
              <a:off x="3057783" y="2927120"/>
              <a:ext cx="961126"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018910" y="2924356"/>
              <a:ext cx="2620274"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3" name="Group 361"/>
          <p:cNvGrpSpPr/>
          <p:nvPr/>
        </p:nvGrpSpPr>
        <p:grpSpPr>
          <a:xfrm>
            <a:off x="3923925" y="2069220"/>
            <a:ext cx="1386175" cy="1847850"/>
            <a:chOff x="2905863" y="1787714"/>
            <a:chExt cx="1386175" cy="1847850"/>
          </a:xfrm>
        </p:grpSpPr>
        <p:pic>
          <p:nvPicPr>
            <p:cNvPr id="94" name="Picture 26" descr="eyedropper2.png"/>
            <p:cNvPicPr>
              <a:picLocks noChangeAspect="1"/>
            </p:cNvPicPr>
            <p:nvPr/>
          </p:nvPicPr>
          <p:blipFill>
            <a:blip r:embed="rId8" cstate="print"/>
            <a:srcRect/>
            <a:stretch>
              <a:fillRect/>
            </a:stretch>
          </p:blipFill>
          <p:spPr bwMode="auto">
            <a:xfrm flipH="1">
              <a:off x="3863126" y="1787714"/>
              <a:ext cx="428912" cy="1390650"/>
            </a:xfrm>
            <a:prstGeom prst="rect">
              <a:avLst/>
            </a:prstGeom>
            <a:noFill/>
            <a:ln w="9525">
              <a:noFill/>
              <a:miter lim="800000"/>
              <a:headEnd/>
              <a:tailEnd/>
            </a:ln>
          </p:spPr>
        </p:pic>
        <p:pic>
          <p:nvPicPr>
            <p:cNvPr id="95" name="Picture 26" descr="eyedropper2.png"/>
            <p:cNvPicPr>
              <a:picLocks noChangeAspect="1"/>
            </p:cNvPicPr>
            <p:nvPr/>
          </p:nvPicPr>
          <p:blipFill>
            <a:blip r:embed="rId8" cstate="print"/>
            <a:srcRect/>
            <a:stretch>
              <a:fillRect/>
            </a:stretch>
          </p:blipFill>
          <p:spPr bwMode="auto">
            <a:xfrm flipH="1">
              <a:off x="3772639" y="1844864"/>
              <a:ext cx="428912" cy="1390650"/>
            </a:xfrm>
            <a:prstGeom prst="rect">
              <a:avLst/>
            </a:prstGeom>
            <a:noFill/>
            <a:ln w="9525">
              <a:noFill/>
              <a:miter lim="800000"/>
              <a:headEnd/>
              <a:tailEnd/>
            </a:ln>
          </p:spPr>
        </p:pic>
        <p:pic>
          <p:nvPicPr>
            <p:cNvPr id="96" name="Picture 26" descr="eyedropper2.png"/>
            <p:cNvPicPr>
              <a:picLocks noChangeAspect="1"/>
            </p:cNvPicPr>
            <p:nvPr/>
          </p:nvPicPr>
          <p:blipFill>
            <a:blip r:embed="rId8" cstate="print"/>
            <a:srcRect/>
            <a:stretch>
              <a:fillRect/>
            </a:stretch>
          </p:blipFill>
          <p:spPr bwMode="auto">
            <a:xfrm flipH="1">
              <a:off x="3672626" y="1882964"/>
              <a:ext cx="428912" cy="1390650"/>
            </a:xfrm>
            <a:prstGeom prst="rect">
              <a:avLst/>
            </a:prstGeom>
            <a:noFill/>
            <a:ln w="9525">
              <a:noFill/>
              <a:miter lim="800000"/>
              <a:headEnd/>
              <a:tailEnd/>
            </a:ln>
          </p:spPr>
        </p:pic>
        <p:pic>
          <p:nvPicPr>
            <p:cNvPr id="97" name="Picture 26" descr="eyedropper2.png"/>
            <p:cNvPicPr>
              <a:picLocks noChangeAspect="1"/>
            </p:cNvPicPr>
            <p:nvPr/>
          </p:nvPicPr>
          <p:blipFill>
            <a:blip r:embed="rId8" cstate="print"/>
            <a:srcRect/>
            <a:stretch>
              <a:fillRect/>
            </a:stretch>
          </p:blipFill>
          <p:spPr bwMode="auto">
            <a:xfrm flipH="1">
              <a:off x="3577376" y="1916302"/>
              <a:ext cx="428912" cy="1390650"/>
            </a:xfrm>
            <a:prstGeom prst="rect">
              <a:avLst/>
            </a:prstGeom>
            <a:noFill/>
            <a:ln w="9525">
              <a:noFill/>
              <a:miter lim="800000"/>
              <a:headEnd/>
              <a:tailEnd/>
            </a:ln>
          </p:spPr>
        </p:pic>
        <p:pic>
          <p:nvPicPr>
            <p:cNvPr id="98" name="Picture 26" descr="eyedropper2.png"/>
            <p:cNvPicPr>
              <a:picLocks noChangeAspect="1"/>
            </p:cNvPicPr>
            <p:nvPr/>
          </p:nvPicPr>
          <p:blipFill>
            <a:blip r:embed="rId8" cstate="print"/>
            <a:srcRect/>
            <a:stretch>
              <a:fillRect/>
            </a:stretch>
          </p:blipFill>
          <p:spPr bwMode="auto">
            <a:xfrm flipH="1">
              <a:off x="3472601" y="1963927"/>
              <a:ext cx="428912" cy="1390650"/>
            </a:xfrm>
            <a:prstGeom prst="rect">
              <a:avLst/>
            </a:prstGeom>
            <a:noFill/>
            <a:ln w="9525">
              <a:noFill/>
              <a:miter lim="800000"/>
              <a:headEnd/>
              <a:tailEnd/>
            </a:ln>
          </p:spPr>
        </p:pic>
        <p:pic>
          <p:nvPicPr>
            <p:cNvPr id="99" name="Picture 26" descr="eyedropper2.png"/>
            <p:cNvPicPr>
              <a:picLocks noChangeAspect="1"/>
            </p:cNvPicPr>
            <p:nvPr/>
          </p:nvPicPr>
          <p:blipFill>
            <a:blip r:embed="rId8" cstate="print"/>
            <a:srcRect/>
            <a:stretch>
              <a:fillRect/>
            </a:stretch>
          </p:blipFill>
          <p:spPr bwMode="auto">
            <a:xfrm flipH="1">
              <a:off x="3348776" y="2011551"/>
              <a:ext cx="428912" cy="1390650"/>
            </a:xfrm>
            <a:prstGeom prst="rect">
              <a:avLst/>
            </a:prstGeom>
            <a:noFill/>
            <a:ln w="9525">
              <a:noFill/>
              <a:miter lim="800000"/>
              <a:headEnd/>
              <a:tailEnd/>
            </a:ln>
          </p:spPr>
        </p:pic>
        <p:pic>
          <p:nvPicPr>
            <p:cNvPr id="100" name="Picture 26" descr="eyedropper2.png"/>
            <p:cNvPicPr>
              <a:picLocks noChangeAspect="1"/>
            </p:cNvPicPr>
            <p:nvPr/>
          </p:nvPicPr>
          <p:blipFill>
            <a:blip r:embed="rId8" cstate="print"/>
            <a:srcRect/>
            <a:stretch>
              <a:fillRect/>
            </a:stretch>
          </p:blipFill>
          <p:spPr bwMode="auto">
            <a:xfrm flipH="1">
              <a:off x="3234476" y="2073464"/>
              <a:ext cx="428912" cy="1390650"/>
            </a:xfrm>
            <a:prstGeom prst="rect">
              <a:avLst/>
            </a:prstGeom>
            <a:noFill/>
            <a:ln w="9525">
              <a:noFill/>
              <a:miter lim="800000"/>
              <a:headEnd/>
              <a:tailEnd/>
            </a:ln>
          </p:spPr>
        </p:pic>
        <p:pic>
          <p:nvPicPr>
            <p:cNvPr id="101" name="Picture 26" descr="eyedropper2.png"/>
            <p:cNvPicPr>
              <a:picLocks noChangeAspect="1"/>
            </p:cNvPicPr>
            <p:nvPr/>
          </p:nvPicPr>
          <p:blipFill>
            <a:blip r:embed="rId8" cstate="print"/>
            <a:srcRect/>
            <a:stretch>
              <a:fillRect/>
            </a:stretch>
          </p:blipFill>
          <p:spPr bwMode="auto">
            <a:xfrm flipH="1">
              <a:off x="3105889" y="2140139"/>
              <a:ext cx="428912" cy="1390650"/>
            </a:xfrm>
            <a:prstGeom prst="rect">
              <a:avLst/>
            </a:prstGeom>
            <a:noFill/>
            <a:ln w="9525">
              <a:noFill/>
              <a:miter lim="800000"/>
              <a:headEnd/>
              <a:tailEnd/>
            </a:ln>
          </p:spPr>
        </p:pic>
        <p:pic>
          <p:nvPicPr>
            <p:cNvPr id="102" name="Picture 26" descr="eyedropper2.png"/>
            <p:cNvPicPr>
              <a:picLocks noChangeAspect="1"/>
            </p:cNvPicPr>
            <p:nvPr/>
          </p:nvPicPr>
          <p:blipFill>
            <a:blip r:embed="rId8" cstate="print"/>
            <a:srcRect/>
            <a:stretch>
              <a:fillRect/>
            </a:stretch>
          </p:blipFill>
          <p:spPr bwMode="auto">
            <a:xfrm flipH="1">
              <a:off x="3001113" y="2192527"/>
              <a:ext cx="428912" cy="1390650"/>
            </a:xfrm>
            <a:prstGeom prst="rect">
              <a:avLst/>
            </a:prstGeom>
            <a:noFill/>
            <a:ln w="9525">
              <a:noFill/>
              <a:miter lim="800000"/>
              <a:headEnd/>
              <a:tailEnd/>
            </a:ln>
          </p:spPr>
        </p:pic>
        <p:pic>
          <p:nvPicPr>
            <p:cNvPr id="103" name="Picture 26" descr="eyedropper2.png"/>
            <p:cNvPicPr>
              <a:picLocks noChangeAspect="1"/>
            </p:cNvPicPr>
            <p:nvPr/>
          </p:nvPicPr>
          <p:blipFill>
            <a:blip r:embed="rId8"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104" name="Group 383"/>
          <p:cNvGrpSpPr/>
          <p:nvPr/>
        </p:nvGrpSpPr>
        <p:grpSpPr>
          <a:xfrm>
            <a:off x="4663466" y="2057990"/>
            <a:ext cx="1386175" cy="1847850"/>
            <a:chOff x="2905863" y="1787714"/>
            <a:chExt cx="1386175" cy="1847850"/>
          </a:xfrm>
        </p:grpSpPr>
        <p:pic>
          <p:nvPicPr>
            <p:cNvPr id="105" name="Picture 26" descr="eyedropper2.png"/>
            <p:cNvPicPr>
              <a:picLocks noChangeAspect="1"/>
            </p:cNvPicPr>
            <p:nvPr/>
          </p:nvPicPr>
          <p:blipFill>
            <a:blip r:embed="rId8" cstate="print"/>
            <a:srcRect/>
            <a:stretch>
              <a:fillRect/>
            </a:stretch>
          </p:blipFill>
          <p:spPr bwMode="auto">
            <a:xfrm flipH="1">
              <a:off x="3863126" y="1787714"/>
              <a:ext cx="428912" cy="1390650"/>
            </a:xfrm>
            <a:prstGeom prst="rect">
              <a:avLst/>
            </a:prstGeom>
            <a:noFill/>
            <a:ln w="9525">
              <a:noFill/>
              <a:miter lim="800000"/>
              <a:headEnd/>
              <a:tailEnd/>
            </a:ln>
          </p:spPr>
        </p:pic>
        <p:pic>
          <p:nvPicPr>
            <p:cNvPr id="106" name="Picture 26" descr="eyedropper2.png"/>
            <p:cNvPicPr>
              <a:picLocks noChangeAspect="1"/>
            </p:cNvPicPr>
            <p:nvPr/>
          </p:nvPicPr>
          <p:blipFill>
            <a:blip r:embed="rId8" cstate="print"/>
            <a:srcRect/>
            <a:stretch>
              <a:fillRect/>
            </a:stretch>
          </p:blipFill>
          <p:spPr bwMode="auto">
            <a:xfrm flipH="1">
              <a:off x="3772639" y="1844864"/>
              <a:ext cx="428912" cy="1390650"/>
            </a:xfrm>
            <a:prstGeom prst="rect">
              <a:avLst/>
            </a:prstGeom>
            <a:noFill/>
            <a:ln w="9525">
              <a:noFill/>
              <a:miter lim="800000"/>
              <a:headEnd/>
              <a:tailEnd/>
            </a:ln>
          </p:spPr>
        </p:pic>
        <p:pic>
          <p:nvPicPr>
            <p:cNvPr id="107" name="Picture 26" descr="eyedropper2.png"/>
            <p:cNvPicPr>
              <a:picLocks noChangeAspect="1"/>
            </p:cNvPicPr>
            <p:nvPr/>
          </p:nvPicPr>
          <p:blipFill>
            <a:blip r:embed="rId8" cstate="print"/>
            <a:srcRect/>
            <a:stretch>
              <a:fillRect/>
            </a:stretch>
          </p:blipFill>
          <p:spPr bwMode="auto">
            <a:xfrm flipH="1">
              <a:off x="3672626" y="1882964"/>
              <a:ext cx="428912" cy="1390650"/>
            </a:xfrm>
            <a:prstGeom prst="rect">
              <a:avLst/>
            </a:prstGeom>
            <a:noFill/>
            <a:ln w="9525">
              <a:noFill/>
              <a:miter lim="800000"/>
              <a:headEnd/>
              <a:tailEnd/>
            </a:ln>
          </p:spPr>
        </p:pic>
        <p:pic>
          <p:nvPicPr>
            <p:cNvPr id="108" name="Picture 26" descr="eyedropper2.png"/>
            <p:cNvPicPr>
              <a:picLocks noChangeAspect="1"/>
            </p:cNvPicPr>
            <p:nvPr/>
          </p:nvPicPr>
          <p:blipFill>
            <a:blip r:embed="rId8" cstate="print"/>
            <a:srcRect/>
            <a:stretch>
              <a:fillRect/>
            </a:stretch>
          </p:blipFill>
          <p:spPr bwMode="auto">
            <a:xfrm flipH="1">
              <a:off x="3577376" y="1916302"/>
              <a:ext cx="428912" cy="1390650"/>
            </a:xfrm>
            <a:prstGeom prst="rect">
              <a:avLst/>
            </a:prstGeom>
            <a:noFill/>
            <a:ln w="9525">
              <a:noFill/>
              <a:miter lim="800000"/>
              <a:headEnd/>
              <a:tailEnd/>
            </a:ln>
          </p:spPr>
        </p:pic>
        <p:pic>
          <p:nvPicPr>
            <p:cNvPr id="109" name="Picture 26" descr="eyedropper2.png"/>
            <p:cNvPicPr>
              <a:picLocks noChangeAspect="1"/>
            </p:cNvPicPr>
            <p:nvPr/>
          </p:nvPicPr>
          <p:blipFill>
            <a:blip r:embed="rId8" cstate="print"/>
            <a:srcRect/>
            <a:stretch>
              <a:fillRect/>
            </a:stretch>
          </p:blipFill>
          <p:spPr bwMode="auto">
            <a:xfrm flipH="1">
              <a:off x="3472601" y="1963927"/>
              <a:ext cx="428912" cy="1390650"/>
            </a:xfrm>
            <a:prstGeom prst="rect">
              <a:avLst/>
            </a:prstGeom>
            <a:noFill/>
            <a:ln w="9525">
              <a:noFill/>
              <a:miter lim="800000"/>
              <a:headEnd/>
              <a:tailEnd/>
            </a:ln>
          </p:spPr>
        </p:pic>
        <p:pic>
          <p:nvPicPr>
            <p:cNvPr id="110" name="Picture 26" descr="eyedropper2.png"/>
            <p:cNvPicPr>
              <a:picLocks noChangeAspect="1"/>
            </p:cNvPicPr>
            <p:nvPr/>
          </p:nvPicPr>
          <p:blipFill>
            <a:blip r:embed="rId8" cstate="print"/>
            <a:srcRect/>
            <a:stretch>
              <a:fillRect/>
            </a:stretch>
          </p:blipFill>
          <p:spPr bwMode="auto">
            <a:xfrm flipH="1">
              <a:off x="3348776" y="2011551"/>
              <a:ext cx="428912" cy="1390650"/>
            </a:xfrm>
            <a:prstGeom prst="rect">
              <a:avLst/>
            </a:prstGeom>
            <a:noFill/>
            <a:ln w="9525">
              <a:noFill/>
              <a:miter lim="800000"/>
              <a:headEnd/>
              <a:tailEnd/>
            </a:ln>
          </p:spPr>
        </p:pic>
        <p:pic>
          <p:nvPicPr>
            <p:cNvPr id="111" name="Picture 26" descr="eyedropper2.png"/>
            <p:cNvPicPr>
              <a:picLocks noChangeAspect="1"/>
            </p:cNvPicPr>
            <p:nvPr/>
          </p:nvPicPr>
          <p:blipFill>
            <a:blip r:embed="rId8" cstate="print"/>
            <a:srcRect/>
            <a:stretch>
              <a:fillRect/>
            </a:stretch>
          </p:blipFill>
          <p:spPr bwMode="auto">
            <a:xfrm flipH="1">
              <a:off x="3234476" y="2073464"/>
              <a:ext cx="428912" cy="1390650"/>
            </a:xfrm>
            <a:prstGeom prst="rect">
              <a:avLst/>
            </a:prstGeom>
            <a:noFill/>
            <a:ln w="9525">
              <a:noFill/>
              <a:miter lim="800000"/>
              <a:headEnd/>
              <a:tailEnd/>
            </a:ln>
          </p:spPr>
        </p:pic>
        <p:pic>
          <p:nvPicPr>
            <p:cNvPr id="112" name="Picture 26" descr="eyedropper2.png"/>
            <p:cNvPicPr>
              <a:picLocks noChangeAspect="1"/>
            </p:cNvPicPr>
            <p:nvPr/>
          </p:nvPicPr>
          <p:blipFill>
            <a:blip r:embed="rId8" cstate="print"/>
            <a:srcRect/>
            <a:stretch>
              <a:fillRect/>
            </a:stretch>
          </p:blipFill>
          <p:spPr bwMode="auto">
            <a:xfrm flipH="1">
              <a:off x="3105889" y="2140139"/>
              <a:ext cx="428912" cy="1390650"/>
            </a:xfrm>
            <a:prstGeom prst="rect">
              <a:avLst/>
            </a:prstGeom>
            <a:noFill/>
            <a:ln w="9525">
              <a:noFill/>
              <a:miter lim="800000"/>
              <a:headEnd/>
              <a:tailEnd/>
            </a:ln>
          </p:spPr>
        </p:pic>
        <p:pic>
          <p:nvPicPr>
            <p:cNvPr id="113" name="Picture 26" descr="eyedropper2.png"/>
            <p:cNvPicPr>
              <a:picLocks noChangeAspect="1"/>
            </p:cNvPicPr>
            <p:nvPr/>
          </p:nvPicPr>
          <p:blipFill>
            <a:blip r:embed="rId8" cstate="print"/>
            <a:srcRect/>
            <a:stretch>
              <a:fillRect/>
            </a:stretch>
          </p:blipFill>
          <p:spPr bwMode="auto">
            <a:xfrm flipH="1">
              <a:off x="3001113" y="2192527"/>
              <a:ext cx="428912" cy="1390650"/>
            </a:xfrm>
            <a:prstGeom prst="rect">
              <a:avLst/>
            </a:prstGeom>
            <a:noFill/>
            <a:ln w="9525">
              <a:noFill/>
              <a:miter lim="800000"/>
              <a:headEnd/>
              <a:tailEnd/>
            </a:ln>
          </p:spPr>
        </p:pic>
        <p:pic>
          <p:nvPicPr>
            <p:cNvPr id="114" name="Picture 26" descr="eyedropper2.png"/>
            <p:cNvPicPr>
              <a:picLocks noChangeAspect="1"/>
            </p:cNvPicPr>
            <p:nvPr/>
          </p:nvPicPr>
          <p:blipFill>
            <a:blip r:embed="rId8" cstate="print"/>
            <a:srcRect/>
            <a:stretch>
              <a:fillRect/>
            </a:stretch>
          </p:blipFill>
          <p:spPr bwMode="auto">
            <a:xfrm flipH="1">
              <a:off x="2905863" y="2244914"/>
              <a:ext cx="428912" cy="1390650"/>
            </a:xfrm>
            <a:prstGeom prst="rect">
              <a:avLst/>
            </a:prstGeom>
            <a:noFill/>
            <a:ln w="9525">
              <a:noFill/>
              <a:miter lim="800000"/>
              <a:headEnd/>
              <a:tailEnd/>
            </a:ln>
          </p:spPr>
        </p:pic>
      </p:grpSp>
      <p:grpSp>
        <p:nvGrpSpPr>
          <p:cNvPr id="115" name="Group 146"/>
          <p:cNvGrpSpPr/>
          <p:nvPr/>
        </p:nvGrpSpPr>
        <p:grpSpPr>
          <a:xfrm>
            <a:off x="3057783" y="3432464"/>
            <a:ext cx="3581400" cy="447816"/>
            <a:chOff x="3057783" y="2927120"/>
            <a:chExt cx="3581400" cy="447816"/>
          </a:xfrm>
        </p:grpSpPr>
        <p:cxnSp>
          <p:nvCxnSpPr>
            <p:cNvPr id="116" name="Straight Connector 115"/>
            <p:cNvCxnSpPr/>
            <p:nvPr/>
          </p:nvCxnSpPr>
          <p:spPr>
            <a:xfrm>
              <a:off x="3057783" y="3374936"/>
              <a:ext cx="2606722" cy="0"/>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5664505" y="2927120"/>
              <a:ext cx="974678" cy="447816"/>
            </a:xfrm>
            <a:prstGeom prst="line">
              <a:avLst/>
            </a:prstGeom>
            <a:ln w="25400" cap="rnd">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valveAndOneTube.emf"/>
          <p:cNvPicPr>
            <a:picLocks noChangeAspect="1"/>
          </p:cNvPicPr>
          <p:nvPr/>
        </p:nvPicPr>
        <p:blipFill>
          <a:blip r:embed="rId4" cstate="print"/>
          <a:stretch>
            <a:fillRect/>
          </a:stretch>
        </p:blipFill>
        <p:spPr>
          <a:xfrm>
            <a:off x="0" y="1182132"/>
            <a:ext cx="7100698" cy="4132819"/>
          </a:xfrm>
          <a:prstGeom prst="rect">
            <a:avLst/>
          </a:prstGeom>
        </p:spPr>
      </p:pic>
      <p:sp>
        <p:nvSpPr>
          <p:cNvPr id="49" name="Title 1"/>
          <p:cNvSpPr txBox="1">
            <a:spLocks/>
          </p:cNvSpPr>
          <p:nvPr/>
        </p:nvSpPr>
        <p:spPr>
          <a:xfrm>
            <a:off x="0" y="16870"/>
            <a:ext cx="9144000" cy="781915"/>
          </a:xfrm>
          <a:prstGeom prst="rect">
            <a:avLst/>
          </a:prstGeom>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uLnTx/>
              <a:uFillTx/>
              <a:latin typeface="+mj-lt"/>
              <a:ea typeface="+mj-ea"/>
              <a:cs typeface="+mj-cs"/>
            </a:endParaRPr>
          </a:p>
        </p:txBody>
      </p:sp>
      <p:sp>
        <p:nvSpPr>
          <p:cNvPr id="89" name="Title 1"/>
          <p:cNvSpPr>
            <a:spLocks noGrp="1"/>
          </p:cNvSpPr>
          <p:nvPr>
            <p:ph type="title"/>
          </p:nvPr>
        </p:nvSpPr>
        <p:spPr>
          <a:xfrm>
            <a:off x="0" y="0"/>
            <a:ext cx="9144000" cy="781915"/>
          </a:xfrm>
        </p:spPr>
        <p:txBody>
          <a:bodyPr>
            <a:norm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a:schemeClr val="accent1">
                      <a:lumMod val="60000"/>
                      <a:lumOff val="40000"/>
                      <a:alpha val="50000"/>
                    </a:schemeClr>
                  </a:innerShdw>
                </a:effectLst>
              </a:rPr>
              <a:t>Drop on Demand</a:t>
            </a:r>
          </a:p>
        </p:txBody>
      </p:sp>
      <p:pic>
        <p:nvPicPr>
          <p:cNvPr id="9" name="anim1_cine100.avi">
            <a:hlinkClick r:id="" action="ppaction://media"/>
          </p:cNvPr>
          <p:cNvPicPr>
            <a:picLocks noRot="1" noChangeAspect="1"/>
          </p:cNvPicPr>
          <p:nvPr>
            <a:videoFile r:link="rId1"/>
          </p:nvPr>
        </p:nvPicPr>
        <p:blipFill>
          <a:blip r:embed="rId5" cstate="print"/>
          <a:stretch>
            <a:fillRect/>
          </a:stretch>
        </p:blipFill>
        <p:spPr>
          <a:xfrm>
            <a:off x="3432810" y="4270438"/>
            <a:ext cx="2829306" cy="2587562"/>
          </a:xfrm>
          <a:prstGeom prst="rect">
            <a:avLst/>
          </a:prstGeom>
        </p:spPr>
      </p:pic>
      <p:sp>
        <p:nvSpPr>
          <p:cNvPr id="10" name="Slide Number Placeholder 6"/>
          <p:cNvSpPr>
            <a:spLocks noGrp="1"/>
          </p:cNvSpPr>
          <p:nvPr>
            <p:ph type="sldNum" sz="quarter" idx="4294967295"/>
          </p:nvPr>
        </p:nvSpPr>
        <p:spPr>
          <a:xfrm>
            <a:off x="6553200" y="6245225"/>
            <a:ext cx="2133600" cy="476250"/>
          </a:xfrm>
          <a:prstGeom prst="rect">
            <a:avLst/>
          </a:prstGeom>
        </p:spPr>
        <p:txBody>
          <a:bodyPr/>
          <a:lstStyle/>
          <a:p>
            <a:pPr>
              <a:defRPr/>
            </a:pPr>
            <a:fld id="{A7442E00-AE56-4A40-AC75-4458F7DAD350}" type="slidenum">
              <a:rPr lang="en-US" smtClean="0"/>
              <a:pPr>
                <a:defRPr/>
              </a:pPr>
              <a:t>9</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20184</TotalTime>
  <Words>1712</Words>
  <Application>Microsoft Office PowerPoint</Application>
  <PresentationFormat>On-screen Show (4:3)</PresentationFormat>
  <Paragraphs>290</Paragraphs>
  <Slides>39</Slides>
  <Notes>39</Notes>
  <HiddenSlides>0</HiddenSlides>
  <MMClips>16</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 Multi-Layered Display with Water Drops</vt:lpstr>
      <vt:lpstr>Types of Displays</vt:lpstr>
      <vt:lpstr>Water Drops Displays</vt:lpstr>
      <vt:lpstr>Applications of Water Drop Displays</vt:lpstr>
      <vt:lpstr>Water Drop Display 101</vt:lpstr>
      <vt:lpstr>Water Drop Display 101</vt:lpstr>
      <vt:lpstr>Water Drop Display 101</vt:lpstr>
      <vt:lpstr>How to Assemble a Water Drop Display</vt:lpstr>
      <vt:lpstr>Drop on Demand</vt:lpstr>
      <vt:lpstr>Challenges With Drop on Demand</vt:lpstr>
      <vt:lpstr>Fluid Mechanics of Drop on Demand</vt:lpstr>
      <vt:lpstr>Drop on Demand With a Linear Manifold</vt:lpstr>
      <vt:lpstr>Slide 13</vt:lpstr>
      <vt:lpstr>Slide 14</vt:lpstr>
      <vt:lpstr>Slide 15</vt:lpstr>
      <vt:lpstr>Slide 16</vt:lpstr>
      <vt:lpstr>Slide 17</vt:lpstr>
      <vt:lpstr>Control and Data Flow</vt:lpstr>
      <vt:lpstr>Slide 19</vt:lpstr>
      <vt:lpstr>A Single Emitter Manifold</vt:lpstr>
      <vt:lpstr>Synchronized Drops, Camera, and Projector</vt:lpstr>
      <vt:lpstr>High-Speed Video of the Emitted Drops</vt:lpstr>
      <vt:lpstr>High-Speed Video of the Emitted Drops</vt:lpstr>
      <vt:lpstr>Slide 24</vt:lpstr>
      <vt:lpstr>Slide 25</vt:lpstr>
      <vt:lpstr>Slide 26</vt:lpstr>
      <vt:lpstr>Slide 27</vt:lpstr>
      <vt:lpstr>Slide 28</vt:lpstr>
      <vt:lpstr>Summary and Future Work</vt:lpstr>
      <vt:lpstr>Summary and Future Work</vt:lpstr>
      <vt:lpstr>Summary and Future Work</vt:lpstr>
      <vt:lpstr>The Dream: Touchable 3D Models</vt:lpstr>
      <vt:lpstr>Acknowledgements</vt:lpstr>
      <vt:lpstr>Drop on Demand</vt:lpstr>
      <vt:lpstr>Drop on Demand</vt:lpstr>
      <vt:lpstr>Drop on Demand</vt:lpstr>
      <vt:lpstr>Water Drop Display 101</vt:lpstr>
      <vt:lpstr>Water Drop Display 101</vt:lpstr>
      <vt:lpstr>Drop on Demand With a Linear Manifold</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Carnegie Mellon University</dc:creator>
  <cp:lastModifiedBy>Carnegie Mellon University</cp:lastModifiedBy>
  <cp:revision>724</cp:revision>
  <dcterms:created xsi:type="dcterms:W3CDTF">2010-06-08T15:26:52Z</dcterms:created>
  <dcterms:modified xsi:type="dcterms:W3CDTF">2010-08-03T16:57:48Z</dcterms:modified>
</cp:coreProperties>
</file>